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3"/>
  </p:notesMasterIdLst>
  <p:sldIdLst>
    <p:sldId id="284" r:id="rId2"/>
    <p:sldId id="285" r:id="rId3"/>
    <p:sldId id="286" r:id="rId4"/>
    <p:sldId id="287" r:id="rId5"/>
    <p:sldId id="256" r:id="rId6"/>
    <p:sldId id="260" r:id="rId7"/>
    <p:sldId id="257" r:id="rId8"/>
    <p:sldId id="277" r:id="rId9"/>
    <p:sldId id="263" r:id="rId10"/>
    <p:sldId id="258" r:id="rId11"/>
    <p:sldId id="294" r:id="rId12"/>
    <p:sldId id="267" r:id="rId13"/>
    <p:sldId id="259" r:id="rId14"/>
    <p:sldId id="295" r:id="rId15"/>
    <p:sldId id="296" r:id="rId16"/>
    <p:sldId id="297" r:id="rId17"/>
    <p:sldId id="298" r:id="rId18"/>
    <p:sldId id="299" r:id="rId19"/>
    <p:sldId id="261" r:id="rId20"/>
    <p:sldId id="300" r:id="rId21"/>
    <p:sldId id="262" r:id="rId22"/>
    <p:sldId id="301" r:id="rId23"/>
    <p:sldId id="268" r:id="rId24"/>
    <p:sldId id="288" r:id="rId25"/>
    <p:sldId id="289" r:id="rId26"/>
    <p:sldId id="290" r:id="rId27"/>
    <p:sldId id="291" r:id="rId28"/>
    <p:sldId id="292" r:id="rId29"/>
    <p:sldId id="293" r:id="rId30"/>
    <p:sldId id="272" r:id="rId31"/>
    <p:sldId id="276" r:id="rId32"/>
  </p:sldIdLst>
  <p:sldSz cx="9144000" cy="5143500" type="screen16x9"/>
  <p:notesSz cx="6858000" cy="9144000"/>
  <p:embeddedFontLst>
    <p:embeddedFont>
      <p:font typeface="Cambria" panose="02040503050406030204" pitchFamily="18"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Black Han Sans" panose="020B0604020202020204" charset="-127"/>
      <p:regular r:id="rId42"/>
    </p:embeddedFont>
    <p:embeddedFont>
      <p:font typeface="Lato" panose="020B0604020202020204" charset="0"/>
      <p:regular r:id="rId43"/>
      <p:bold r:id="rId44"/>
      <p:italic r:id="rId45"/>
      <p:boldItalic r:id="rId46"/>
    </p:embeddedFont>
    <p:embeddedFont>
      <p:font typeface="Roboto Slab" panose="020B0604020202020204" charset="0"/>
      <p:regular r:id="rId47"/>
      <p:bold r:id="rId48"/>
    </p:embeddedFont>
    <p:embeddedFont>
      <p:font typeface="#9Slide05 SVNVanilla Daisy Pro" panose="020B0604020202020204"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E195AC-75E8-42D5-9A72-56B3AB14DF37}">
  <a:tblStyle styleId="{53E195AC-75E8-42D5-9A72-56B3AB14DF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4660"/>
  </p:normalViewPr>
  <p:slideViewPr>
    <p:cSldViewPr snapToGrid="0">
      <p:cViewPr varScale="1">
        <p:scale>
          <a:sx n="117" d="100"/>
          <a:sy n="117" d="100"/>
        </p:scale>
        <p:origin x="4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250388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412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dcfa4a11f_1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7dcfa4a11f_1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3469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6e36cd04bb_0_12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6e36cd04bb_0_12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446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6bf8a2b190_0_31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6bf8a2b190_0_31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226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bbdd4ca84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bbdd4ca84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634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bbdd4ca84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bbdd4ca84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395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8790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334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195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1226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6bbdd4ca84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6bbdd4ca84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354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3382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6bbdd4ca84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6bbdd4ca84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1979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bf8a2b190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bf8a2b190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128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bf8a2b190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bf8a2b190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384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7dcfa4a11f_1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7dcfa4a11f_1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124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3042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6989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5"/>
        <p:cNvGrpSpPr/>
        <p:nvPr/>
      </p:nvGrpSpPr>
      <p:grpSpPr>
        <a:xfrm>
          <a:off x="0" y="0"/>
          <a:ext cx="0" cy="0"/>
          <a:chOff x="0" y="0"/>
          <a:chExt cx="0" cy="0"/>
        </a:xfrm>
      </p:grpSpPr>
      <p:sp>
        <p:nvSpPr>
          <p:cNvPr id="27706" name="Google Shape;27706;gf94509a52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7" name="Google Shape;27707;gf94509a52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4773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5"/>
        <p:cNvGrpSpPr/>
        <p:nvPr/>
      </p:nvGrpSpPr>
      <p:grpSpPr>
        <a:xfrm>
          <a:off x="0" y="0"/>
          <a:ext cx="0" cy="0"/>
          <a:chOff x="0" y="0"/>
          <a:chExt cx="0" cy="0"/>
        </a:xfrm>
      </p:grpSpPr>
      <p:sp>
        <p:nvSpPr>
          <p:cNvPr id="27706" name="Google Shape;27706;gf94509a52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7" name="Google Shape;27707;gf94509a52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1043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5"/>
        <p:cNvGrpSpPr/>
        <p:nvPr/>
      </p:nvGrpSpPr>
      <p:grpSpPr>
        <a:xfrm>
          <a:off x="0" y="0"/>
          <a:ext cx="0" cy="0"/>
          <a:chOff x="0" y="0"/>
          <a:chExt cx="0" cy="0"/>
        </a:xfrm>
      </p:grpSpPr>
      <p:sp>
        <p:nvSpPr>
          <p:cNvPr id="27706" name="Google Shape;27706;gf94509a52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7" name="Google Shape;27707;gf94509a52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6841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5"/>
        <p:cNvGrpSpPr/>
        <p:nvPr/>
      </p:nvGrpSpPr>
      <p:grpSpPr>
        <a:xfrm>
          <a:off x="0" y="0"/>
          <a:ext cx="0" cy="0"/>
          <a:chOff x="0" y="0"/>
          <a:chExt cx="0" cy="0"/>
        </a:xfrm>
      </p:grpSpPr>
      <p:sp>
        <p:nvSpPr>
          <p:cNvPr id="27706" name="Google Shape;27706;gf94509a52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7" name="Google Shape;27707;gf94509a52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5130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7"/>
        <p:cNvGrpSpPr/>
        <p:nvPr/>
      </p:nvGrpSpPr>
      <p:grpSpPr>
        <a:xfrm>
          <a:off x="0" y="0"/>
          <a:ext cx="0" cy="0"/>
          <a:chOff x="0" y="0"/>
          <a:chExt cx="0" cy="0"/>
        </a:xfrm>
      </p:grpSpPr>
      <p:sp>
        <p:nvSpPr>
          <p:cNvPr id="27758" name="Google Shape;27758;gf727f324f8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9" name="Google Shape;27759;gf727f324f8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3539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7dcfa4a11f_1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7dcfa4a11f_1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444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7dcfa4a11f_1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7dcfa4a11f_1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33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9"/>
        <p:cNvGrpSpPr/>
        <p:nvPr/>
      </p:nvGrpSpPr>
      <p:grpSpPr>
        <a:xfrm>
          <a:off x="0" y="0"/>
          <a:ext cx="0" cy="0"/>
          <a:chOff x="0" y="0"/>
          <a:chExt cx="0" cy="0"/>
        </a:xfrm>
      </p:grpSpPr>
      <p:sp>
        <p:nvSpPr>
          <p:cNvPr id="27690" name="Google Shape;27690;g93d42c1dd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91" name="Google Shape;27691;g93d42c1dd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664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6cbc6627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6cbc6627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672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bbdd4ca84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bbdd4ca84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6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bf8a2b190_0_33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bf8a2b190_0_33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817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6bf8a2b190_0_3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6bf8a2b190_0_3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231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7dcfa4a11f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7dcfa4a11f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17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5" y="0"/>
            <a:ext cx="9144048" cy="5133089"/>
            <a:chOff x="-25" y="0"/>
            <a:chExt cx="9144048" cy="5133089"/>
          </a:xfrm>
        </p:grpSpPr>
        <p:grpSp>
          <p:nvGrpSpPr>
            <p:cNvPr id="10" name="Google Shape;10;p2"/>
            <p:cNvGrpSpPr/>
            <p:nvPr/>
          </p:nvGrpSpPr>
          <p:grpSpPr>
            <a:xfrm>
              <a:off x="-25" y="0"/>
              <a:ext cx="9144047" cy="5133088"/>
              <a:chOff x="-25" y="0"/>
              <a:chExt cx="9144047" cy="5133088"/>
            </a:xfrm>
          </p:grpSpPr>
          <p:sp>
            <p:nvSpPr>
              <p:cNvPr id="11" name="Google Shape;11;p2"/>
              <p:cNvSpPr/>
              <p:nvPr/>
            </p:nvSpPr>
            <p:spPr>
              <a:xfrm>
                <a:off x="2406205" y="2835200"/>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 y="0"/>
                <a:ext cx="1609721" cy="1520686"/>
              </a:xfrm>
              <a:custGeom>
                <a:avLst/>
                <a:gdLst/>
                <a:ahLst/>
                <a:cxnLst/>
                <a:rect l="l" t="t" r="r" b="b"/>
                <a:pathLst>
                  <a:path w="14301" h="13510" extrusionOk="0">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7123" y="1345453"/>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25400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61045" y="7693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761045" y="909777"/>
                <a:ext cx="205188" cy="140772"/>
              </a:xfrm>
              <a:custGeom>
                <a:avLst/>
                <a:gdLst/>
                <a:ahLst/>
                <a:cxnLst/>
                <a:rect l="l" t="t" r="r" b="b"/>
                <a:pathLst>
                  <a:path w="2784" h="1910" extrusionOk="0">
                    <a:moveTo>
                      <a:pt x="1392" y="1"/>
                    </a:moveTo>
                    <a:lnTo>
                      <a:pt x="0" y="1910"/>
                    </a:lnTo>
                    <a:lnTo>
                      <a:pt x="2784" y="1910"/>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1797900" y="495850"/>
            <a:ext cx="43989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1" name="Google Shape;21;p2"/>
          <p:cNvSpPr txBox="1">
            <a:spLocks noGrp="1"/>
          </p:cNvSpPr>
          <p:nvPr>
            <p:ph type="subTitle" idx="1"/>
          </p:nvPr>
        </p:nvSpPr>
        <p:spPr>
          <a:xfrm>
            <a:off x="1797888" y="2575950"/>
            <a:ext cx="2383800" cy="557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Lato"/>
              <a:buNone/>
              <a:defRPr sz="1800"/>
            </a:lvl1pPr>
            <a:lvl2pPr lvl="1" algn="ctr">
              <a:lnSpc>
                <a:spcPct val="100000"/>
              </a:lnSpc>
              <a:spcBef>
                <a:spcPts val="0"/>
              </a:spcBef>
              <a:spcAft>
                <a:spcPts val="0"/>
              </a:spcAft>
              <a:buSzPts val="2800"/>
              <a:buFont typeface="Lato"/>
              <a:buNone/>
              <a:defRPr sz="2800">
                <a:latin typeface="Lato"/>
                <a:ea typeface="Lato"/>
                <a:cs typeface="Lato"/>
                <a:sym typeface="Lato"/>
              </a:defRPr>
            </a:lvl2pPr>
            <a:lvl3pPr lvl="2" algn="ctr">
              <a:lnSpc>
                <a:spcPct val="100000"/>
              </a:lnSpc>
              <a:spcBef>
                <a:spcPts val="0"/>
              </a:spcBef>
              <a:spcAft>
                <a:spcPts val="0"/>
              </a:spcAft>
              <a:buSzPts val="2800"/>
              <a:buFont typeface="Lato"/>
              <a:buNone/>
              <a:defRPr sz="2800">
                <a:latin typeface="Lato"/>
                <a:ea typeface="Lato"/>
                <a:cs typeface="Lato"/>
                <a:sym typeface="Lato"/>
              </a:defRPr>
            </a:lvl3pPr>
            <a:lvl4pPr lvl="3" algn="ctr">
              <a:lnSpc>
                <a:spcPct val="100000"/>
              </a:lnSpc>
              <a:spcBef>
                <a:spcPts val="0"/>
              </a:spcBef>
              <a:spcAft>
                <a:spcPts val="0"/>
              </a:spcAft>
              <a:buSzPts val="2800"/>
              <a:buFont typeface="Lato"/>
              <a:buNone/>
              <a:defRPr sz="2800">
                <a:latin typeface="Lato"/>
                <a:ea typeface="Lato"/>
                <a:cs typeface="Lato"/>
                <a:sym typeface="Lato"/>
              </a:defRPr>
            </a:lvl4pPr>
            <a:lvl5pPr lvl="4" algn="ctr">
              <a:lnSpc>
                <a:spcPct val="100000"/>
              </a:lnSpc>
              <a:spcBef>
                <a:spcPts val="0"/>
              </a:spcBef>
              <a:spcAft>
                <a:spcPts val="0"/>
              </a:spcAft>
              <a:buSzPts val="2800"/>
              <a:buFont typeface="Lato"/>
              <a:buNone/>
              <a:defRPr sz="2800">
                <a:latin typeface="Lato"/>
                <a:ea typeface="Lato"/>
                <a:cs typeface="Lato"/>
                <a:sym typeface="Lato"/>
              </a:defRPr>
            </a:lvl5pPr>
            <a:lvl6pPr lvl="5" algn="ctr">
              <a:lnSpc>
                <a:spcPct val="100000"/>
              </a:lnSpc>
              <a:spcBef>
                <a:spcPts val="0"/>
              </a:spcBef>
              <a:spcAft>
                <a:spcPts val="0"/>
              </a:spcAft>
              <a:buSzPts val="2800"/>
              <a:buFont typeface="Lato"/>
              <a:buNone/>
              <a:defRPr sz="2800">
                <a:latin typeface="Lato"/>
                <a:ea typeface="Lato"/>
                <a:cs typeface="Lato"/>
                <a:sym typeface="Lato"/>
              </a:defRPr>
            </a:lvl6pPr>
            <a:lvl7pPr lvl="6" algn="ctr">
              <a:lnSpc>
                <a:spcPct val="100000"/>
              </a:lnSpc>
              <a:spcBef>
                <a:spcPts val="0"/>
              </a:spcBef>
              <a:spcAft>
                <a:spcPts val="0"/>
              </a:spcAft>
              <a:buSzPts val="2800"/>
              <a:buFont typeface="Lato"/>
              <a:buNone/>
              <a:defRPr sz="2800">
                <a:latin typeface="Lato"/>
                <a:ea typeface="Lato"/>
                <a:cs typeface="Lato"/>
                <a:sym typeface="Lato"/>
              </a:defRPr>
            </a:lvl7pPr>
            <a:lvl8pPr lvl="7" algn="ctr">
              <a:lnSpc>
                <a:spcPct val="100000"/>
              </a:lnSpc>
              <a:spcBef>
                <a:spcPts val="0"/>
              </a:spcBef>
              <a:spcAft>
                <a:spcPts val="0"/>
              </a:spcAft>
              <a:buSzPts val="2800"/>
              <a:buFont typeface="Lato"/>
              <a:buNone/>
              <a:defRPr sz="2800">
                <a:latin typeface="Lato"/>
                <a:ea typeface="Lato"/>
                <a:cs typeface="Lato"/>
                <a:sym typeface="Lato"/>
              </a:defRPr>
            </a:lvl8pPr>
            <a:lvl9pPr lvl="8" algn="ctr">
              <a:lnSpc>
                <a:spcPct val="100000"/>
              </a:lnSpc>
              <a:spcBef>
                <a:spcPts val="0"/>
              </a:spcBef>
              <a:spcAft>
                <a:spcPts val="0"/>
              </a:spcAft>
              <a:buSzPts val="2800"/>
              <a:buFont typeface="Lato"/>
              <a:buNone/>
              <a:defRPr sz="2800">
                <a:latin typeface="Lato"/>
                <a:ea typeface="Lato"/>
                <a:cs typeface="Lato"/>
                <a:sym typeface="La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Four Columns">
  <p:cSld name="TITLE_AND_BODY_1">
    <p:spTree>
      <p:nvGrpSpPr>
        <p:cNvPr id="1" name="Shape 133"/>
        <p:cNvGrpSpPr/>
        <p:nvPr/>
      </p:nvGrpSpPr>
      <p:grpSpPr>
        <a:xfrm>
          <a:off x="0" y="0"/>
          <a:ext cx="0" cy="0"/>
          <a:chOff x="0" y="0"/>
          <a:chExt cx="0" cy="0"/>
        </a:xfrm>
      </p:grpSpPr>
      <p:grpSp>
        <p:nvGrpSpPr>
          <p:cNvPr id="134" name="Google Shape;134;p15"/>
          <p:cNvGrpSpPr/>
          <p:nvPr/>
        </p:nvGrpSpPr>
        <p:grpSpPr>
          <a:xfrm>
            <a:off x="-690151" y="-2"/>
            <a:ext cx="9834188" cy="5143551"/>
            <a:chOff x="-690151" y="-2"/>
            <a:chExt cx="9834188" cy="5143551"/>
          </a:xfrm>
        </p:grpSpPr>
        <p:sp>
          <p:nvSpPr>
            <p:cNvPr id="135" name="Google Shape;135;p15"/>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rot="-5400000" flipH="1">
              <a:off x="7161899" y="218202"/>
              <a:ext cx="2200340" cy="1763937"/>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5"/>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15"/>
          <p:cNvSpPr txBox="1">
            <a:spLocks noGrp="1"/>
          </p:cNvSpPr>
          <p:nvPr>
            <p:ph type="title" idx="2"/>
          </p:nvPr>
        </p:nvSpPr>
        <p:spPr>
          <a:xfrm>
            <a:off x="575963" y="2839022"/>
            <a:ext cx="2103600" cy="78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1" name="Google Shape;141;p15"/>
          <p:cNvSpPr txBox="1">
            <a:spLocks noGrp="1"/>
          </p:cNvSpPr>
          <p:nvPr>
            <p:ph type="subTitle" idx="1"/>
          </p:nvPr>
        </p:nvSpPr>
        <p:spPr>
          <a:xfrm>
            <a:off x="674974" y="3657077"/>
            <a:ext cx="2004600" cy="78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2" name="Google Shape;142;p15"/>
          <p:cNvSpPr txBox="1">
            <a:spLocks noGrp="1"/>
          </p:cNvSpPr>
          <p:nvPr>
            <p:ph type="title" idx="3"/>
          </p:nvPr>
        </p:nvSpPr>
        <p:spPr>
          <a:xfrm>
            <a:off x="6478461" y="1417025"/>
            <a:ext cx="2103600" cy="78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3" name="Google Shape;143;p15"/>
          <p:cNvSpPr txBox="1">
            <a:spLocks noGrp="1"/>
          </p:cNvSpPr>
          <p:nvPr>
            <p:ph type="subTitle" idx="4"/>
          </p:nvPr>
        </p:nvSpPr>
        <p:spPr>
          <a:xfrm>
            <a:off x="6478451" y="2202475"/>
            <a:ext cx="20046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4" name="Google Shape;144;p15"/>
          <p:cNvSpPr txBox="1">
            <a:spLocks noGrp="1"/>
          </p:cNvSpPr>
          <p:nvPr>
            <p:ph type="title" idx="5"/>
          </p:nvPr>
        </p:nvSpPr>
        <p:spPr>
          <a:xfrm>
            <a:off x="6478461" y="2839022"/>
            <a:ext cx="2103600" cy="78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5" name="Google Shape;145;p15"/>
          <p:cNvSpPr txBox="1">
            <a:spLocks noGrp="1"/>
          </p:cNvSpPr>
          <p:nvPr>
            <p:ph type="subTitle" idx="6"/>
          </p:nvPr>
        </p:nvSpPr>
        <p:spPr>
          <a:xfrm>
            <a:off x="6478451" y="3657077"/>
            <a:ext cx="20046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6" name="Google Shape;146;p15"/>
          <p:cNvSpPr txBox="1">
            <a:spLocks noGrp="1"/>
          </p:cNvSpPr>
          <p:nvPr>
            <p:ph type="title" idx="7"/>
          </p:nvPr>
        </p:nvSpPr>
        <p:spPr>
          <a:xfrm>
            <a:off x="575963" y="1417025"/>
            <a:ext cx="2103600" cy="78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7" name="Google Shape;147;p15"/>
          <p:cNvSpPr txBox="1">
            <a:spLocks noGrp="1"/>
          </p:cNvSpPr>
          <p:nvPr>
            <p:ph type="subTitle" idx="8"/>
          </p:nvPr>
        </p:nvSpPr>
        <p:spPr>
          <a:xfrm>
            <a:off x="674974" y="2202475"/>
            <a:ext cx="2004600" cy="78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hree Columns ">
  <p:cSld name="TITLE_AND_BODY_1_2_1">
    <p:spTree>
      <p:nvGrpSpPr>
        <p:cNvPr id="1" name="Shape 157"/>
        <p:cNvGrpSpPr/>
        <p:nvPr/>
      </p:nvGrpSpPr>
      <p:grpSpPr>
        <a:xfrm>
          <a:off x="0" y="0"/>
          <a:ext cx="0" cy="0"/>
          <a:chOff x="0" y="0"/>
          <a:chExt cx="0" cy="0"/>
        </a:xfrm>
      </p:grpSpPr>
      <p:grpSp>
        <p:nvGrpSpPr>
          <p:cNvPr id="158" name="Google Shape;158;p17"/>
          <p:cNvGrpSpPr/>
          <p:nvPr/>
        </p:nvGrpSpPr>
        <p:grpSpPr>
          <a:xfrm>
            <a:off x="72" y="-56"/>
            <a:ext cx="13101878" cy="5171906"/>
            <a:chOff x="72" y="-56"/>
            <a:chExt cx="13101878" cy="5171906"/>
          </a:xfrm>
        </p:grpSpPr>
        <p:sp>
          <p:nvSpPr>
            <p:cNvPr id="159" name="Google Shape;159;p17"/>
            <p:cNvSpPr/>
            <p:nvPr/>
          </p:nvSpPr>
          <p:spPr>
            <a:xfrm rot="10800000">
              <a:off x="72" y="-56"/>
              <a:ext cx="3507504" cy="239755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7"/>
            <p:cNvGrpSpPr/>
            <p:nvPr/>
          </p:nvGrpSpPr>
          <p:grpSpPr>
            <a:xfrm>
              <a:off x="524811" y="-2"/>
              <a:ext cx="12577139" cy="5171852"/>
              <a:chOff x="524811" y="-2"/>
              <a:chExt cx="12577139" cy="5171852"/>
            </a:xfrm>
          </p:grpSpPr>
          <p:sp>
            <p:nvSpPr>
              <p:cNvPr id="161" name="Google Shape;161;p17"/>
              <p:cNvSpPr/>
              <p:nvPr/>
            </p:nvSpPr>
            <p:spPr>
              <a:xfrm>
                <a:off x="8602550" y="186175"/>
                <a:ext cx="4499400" cy="449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5" name="Google Shape;165;p17"/>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17"/>
          <p:cNvSpPr txBox="1">
            <a:spLocks noGrp="1"/>
          </p:cNvSpPr>
          <p:nvPr>
            <p:ph type="title" idx="2"/>
          </p:nvPr>
        </p:nvSpPr>
        <p:spPr>
          <a:xfrm>
            <a:off x="3062925" y="17374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7" name="Google Shape;167;p17"/>
          <p:cNvSpPr txBox="1">
            <a:spLocks noGrp="1"/>
          </p:cNvSpPr>
          <p:nvPr>
            <p:ph type="subTitle" idx="1"/>
          </p:nvPr>
        </p:nvSpPr>
        <p:spPr>
          <a:xfrm>
            <a:off x="3062925" y="2177425"/>
            <a:ext cx="301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68" name="Google Shape;168;p17"/>
          <p:cNvSpPr txBox="1">
            <a:spLocks noGrp="1"/>
          </p:cNvSpPr>
          <p:nvPr>
            <p:ph type="title" idx="3"/>
          </p:nvPr>
        </p:nvSpPr>
        <p:spPr>
          <a:xfrm>
            <a:off x="713850" y="34698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69" name="Google Shape;169;p17"/>
          <p:cNvSpPr txBox="1">
            <a:spLocks noGrp="1"/>
          </p:cNvSpPr>
          <p:nvPr>
            <p:ph type="subTitle" idx="4"/>
          </p:nvPr>
        </p:nvSpPr>
        <p:spPr>
          <a:xfrm>
            <a:off x="713850" y="3909825"/>
            <a:ext cx="301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70" name="Google Shape;170;p17"/>
          <p:cNvSpPr txBox="1">
            <a:spLocks noGrp="1"/>
          </p:cNvSpPr>
          <p:nvPr>
            <p:ph type="title" idx="5"/>
          </p:nvPr>
        </p:nvSpPr>
        <p:spPr>
          <a:xfrm>
            <a:off x="5411700" y="3469850"/>
            <a:ext cx="3018300" cy="4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1" name="Google Shape;171;p17"/>
          <p:cNvSpPr txBox="1">
            <a:spLocks noGrp="1"/>
          </p:cNvSpPr>
          <p:nvPr>
            <p:ph type="subTitle" idx="6"/>
          </p:nvPr>
        </p:nvSpPr>
        <p:spPr>
          <a:xfrm>
            <a:off x="5411700" y="3909825"/>
            <a:ext cx="3018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
  <p:cSld name="TITLE_AND_BODY_1_2_1_1">
    <p:spTree>
      <p:nvGrpSpPr>
        <p:cNvPr id="1" name="Shape 172"/>
        <p:cNvGrpSpPr/>
        <p:nvPr/>
      </p:nvGrpSpPr>
      <p:grpSpPr>
        <a:xfrm>
          <a:off x="0" y="0"/>
          <a:ext cx="0" cy="0"/>
          <a:chOff x="0" y="0"/>
          <a:chExt cx="0" cy="0"/>
        </a:xfrm>
      </p:grpSpPr>
      <p:grpSp>
        <p:nvGrpSpPr>
          <p:cNvPr id="173" name="Google Shape;173;p18"/>
          <p:cNvGrpSpPr/>
          <p:nvPr/>
        </p:nvGrpSpPr>
        <p:grpSpPr>
          <a:xfrm>
            <a:off x="-690151" y="-2"/>
            <a:ext cx="10525851" cy="5144462"/>
            <a:chOff x="-690151" y="-2"/>
            <a:chExt cx="10525851" cy="5144462"/>
          </a:xfrm>
        </p:grpSpPr>
        <p:sp>
          <p:nvSpPr>
            <p:cNvPr id="174" name="Google Shape;174;p18"/>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18"/>
            <p:cNvGrpSpPr/>
            <p:nvPr/>
          </p:nvGrpSpPr>
          <p:grpSpPr>
            <a:xfrm>
              <a:off x="524811" y="1775715"/>
              <a:ext cx="8441422" cy="1402732"/>
              <a:chOff x="524811" y="-71085"/>
              <a:chExt cx="8441422" cy="1402732"/>
            </a:xfrm>
          </p:grpSpPr>
          <p:sp>
            <p:nvSpPr>
              <p:cNvPr id="176" name="Google Shape;176;p18"/>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8"/>
            <p:cNvSpPr/>
            <p:nvPr/>
          </p:nvSpPr>
          <p:spPr>
            <a:xfrm flipH="1">
              <a:off x="5468749" y="1643750"/>
              <a:ext cx="4366950" cy="350071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8"/>
          <p:cNvSpPr txBox="1">
            <a:spLocks noGrp="1"/>
          </p:cNvSpPr>
          <p:nvPr>
            <p:ph type="title"/>
          </p:nvPr>
        </p:nvSpPr>
        <p:spPr>
          <a:xfrm>
            <a:off x="2102700" y="2305142"/>
            <a:ext cx="6327300" cy="11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2400">
                <a:solidFill>
                  <a:schemeClr val="dk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2" name="Google Shape;182;p18"/>
          <p:cNvSpPr txBox="1">
            <a:spLocks noGrp="1"/>
          </p:cNvSpPr>
          <p:nvPr>
            <p:ph type="title" idx="2" hasCustomPrompt="1"/>
          </p:nvPr>
        </p:nvSpPr>
        <p:spPr>
          <a:xfrm>
            <a:off x="6522300" y="1491425"/>
            <a:ext cx="1907700" cy="91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83" name="Google Shape;183;p18"/>
          <p:cNvSpPr txBox="1">
            <a:spLocks noGrp="1"/>
          </p:cNvSpPr>
          <p:nvPr>
            <p:ph type="subTitle" idx="1"/>
          </p:nvPr>
        </p:nvSpPr>
        <p:spPr>
          <a:xfrm>
            <a:off x="2009700" y="3174446"/>
            <a:ext cx="6420300" cy="55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 Points">
  <p:cSld name="TITLE_AND_BODY_2">
    <p:spTree>
      <p:nvGrpSpPr>
        <p:cNvPr id="1" name="Shape 250"/>
        <p:cNvGrpSpPr/>
        <p:nvPr/>
      </p:nvGrpSpPr>
      <p:grpSpPr>
        <a:xfrm>
          <a:off x="0" y="0"/>
          <a:ext cx="0" cy="0"/>
          <a:chOff x="0" y="0"/>
          <a:chExt cx="0" cy="0"/>
        </a:xfrm>
      </p:grpSpPr>
      <p:sp>
        <p:nvSpPr>
          <p:cNvPr id="251" name="Google Shape;251;p24"/>
          <p:cNvSpPr txBox="1">
            <a:spLocks noGrp="1"/>
          </p:cNvSpPr>
          <p:nvPr>
            <p:ph type="body" idx="1"/>
          </p:nvPr>
        </p:nvSpPr>
        <p:spPr>
          <a:xfrm>
            <a:off x="713850" y="1314525"/>
            <a:ext cx="6789300" cy="29646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AutoNum type="arabicPeriod"/>
              <a:defRPr sz="1250"/>
            </a:lvl1pPr>
            <a:lvl2pPr marL="914400" lvl="1" indent="-298450" rtl="0">
              <a:spcBef>
                <a:spcPts val="0"/>
              </a:spcBef>
              <a:spcAft>
                <a:spcPts val="0"/>
              </a:spcAft>
              <a:buClr>
                <a:schemeClr val="dk1"/>
              </a:buClr>
              <a:buSzPts val="1100"/>
              <a:buFont typeface="Muli"/>
              <a:buAutoNum type="alphaLcPeriod"/>
              <a:defRPr/>
            </a:lvl2pPr>
            <a:lvl3pPr marL="1371600" lvl="2" indent="-298450" rtl="0">
              <a:spcBef>
                <a:spcPts val="1600"/>
              </a:spcBef>
              <a:spcAft>
                <a:spcPts val="0"/>
              </a:spcAft>
              <a:buClr>
                <a:schemeClr val="dk1"/>
              </a:buClr>
              <a:buSzPts val="1100"/>
              <a:buFont typeface="Muli"/>
              <a:buAutoNum type="romanLcPeriod"/>
              <a:defRPr/>
            </a:lvl3pPr>
            <a:lvl4pPr marL="1828800" lvl="3" indent="-298450" rtl="0">
              <a:spcBef>
                <a:spcPts val="1600"/>
              </a:spcBef>
              <a:spcAft>
                <a:spcPts val="0"/>
              </a:spcAft>
              <a:buClr>
                <a:schemeClr val="dk1"/>
              </a:buClr>
              <a:buSzPts val="1100"/>
              <a:buFont typeface="Muli"/>
              <a:buAutoNum type="arabicPeriod"/>
              <a:defRPr/>
            </a:lvl4pPr>
            <a:lvl5pPr marL="2286000" lvl="4" indent="-298450" rtl="0">
              <a:spcBef>
                <a:spcPts val="1600"/>
              </a:spcBef>
              <a:spcAft>
                <a:spcPts val="0"/>
              </a:spcAft>
              <a:buClr>
                <a:schemeClr val="dk1"/>
              </a:buClr>
              <a:buSzPts val="1100"/>
              <a:buFont typeface="Muli"/>
              <a:buAutoNum type="alphaLcPeriod"/>
              <a:defRPr/>
            </a:lvl5pPr>
            <a:lvl6pPr marL="2743200" lvl="5" indent="-298450" rtl="0">
              <a:spcBef>
                <a:spcPts val="1600"/>
              </a:spcBef>
              <a:spcAft>
                <a:spcPts val="0"/>
              </a:spcAft>
              <a:buClr>
                <a:schemeClr val="dk1"/>
              </a:buClr>
              <a:buSzPts val="1100"/>
              <a:buFont typeface="Muli"/>
              <a:buAutoNum type="romanLcPeriod"/>
              <a:defRPr/>
            </a:lvl6pPr>
            <a:lvl7pPr marL="3200400" lvl="6" indent="-298450" rtl="0">
              <a:spcBef>
                <a:spcPts val="1600"/>
              </a:spcBef>
              <a:spcAft>
                <a:spcPts val="0"/>
              </a:spcAft>
              <a:buClr>
                <a:schemeClr val="dk1"/>
              </a:buClr>
              <a:buSzPts val="1100"/>
              <a:buFont typeface="Muli"/>
              <a:buAutoNum type="arabicPeriod"/>
              <a:defRPr/>
            </a:lvl7pPr>
            <a:lvl8pPr marL="3657600" lvl="7" indent="-298450" rtl="0">
              <a:spcBef>
                <a:spcPts val="1600"/>
              </a:spcBef>
              <a:spcAft>
                <a:spcPts val="0"/>
              </a:spcAft>
              <a:buClr>
                <a:schemeClr val="dk1"/>
              </a:buClr>
              <a:buSzPts val="1100"/>
              <a:buFont typeface="Muli"/>
              <a:buAutoNum type="alphaLcPeriod"/>
              <a:defRPr/>
            </a:lvl8pPr>
            <a:lvl9pPr marL="4114800" lvl="8" indent="-298450" rtl="0">
              <a:spcBef>
                <a:spcPts val="1600"/>
              </a:spcBef>
              <a:spcAft>
                <a:spcPts val="1600"/>
              </a:spcAft>
              <a:buClr>
                <a:schemeClr val="dk1"/>
              </a:buClr>
              <a:buSzPts val="1100"/>
              <a:buFont typeface="Muli"/>
              <a:buAutoNum type="romanLcPeriod"/>
              <a:defRPr/>
            </a:lvl9pPr>
          </a:lstStyle>
          <a:p>
            <a:endParaRPr/>
          </a:p>
        </p:txBody>
      </p:sp>
      <p:sp>
        <p:nvSpPr>
          <p:cNvPr id="252" name="Google Shape;252;p24"/>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3" name="Google Shape;253;p24"/>
          <p:cNvGrpSpPr/>
          <p:nvPr/>
        </p:nvGrpSpPr>
        <p:grpSpPr>
          <a:xfrm>
            <a:off x="-3860422" y="0"/>
            <a:ext cx="13004386" cy="9096660"/>
            <a:chOff x="-3860422" y="0"/>
            <a:chExt cx="13004386" cy="9096660"/>
          </a:xfrm>
        </p:grpSpPr>
        <p:sp>
          <p:nvSpPr>
            <p:cNvPr id="254" name="Google Shape;254;p24"/>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rot="3600617">
              <a:off x="-2990262" y="3471840"/>
              <a:ext cx="4754679" cy="4754939"/>
            </a:xfrm>
            <a:prstGeom prst="blockArc">
              <a:avLst>
                <a:gd name="adj1" fmla="val 10800000"/>
                <a:gd name="adj2" fmla="val 1513511"/>
                <a:gd name="adj3" fmla="val 1916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4"/>
          <p:cNvSpPr/>
          <p:nvPr/>
        </p:nvSpPr>
        <p:spPr>
          <a:xfrm>
            <a:off x="605691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5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1" name="Shape 259"/>
        <p:cNvGrpSpPr/>
        <p:nvPr/>
      </p:nvGrpSpPr>
      <p:grpSpPr>
        <a:xfrm>
          <a:off x="0" y="0"/>
          <a:ext cx="0" cy="0"/>
          <a:chOff x="0" y="0"/>
          <a:chExt cx="0" cy="0"/>
        </a:xfrm>
      </p:grpSpPr>
      <p:grpSp>
        <p:nvGrpSpPr>
          <p:cNvPr id="260" name="Google Shape;260;p26"/>
          <p:cNvGrpSpPr/>
          <p:nvPr/>
        </p:nvGrpSpPr>
        <p:grpSpPr>
          <a:xfrm>
            <a:off x="66" y="5"/>
            <a:ext cx="9143934" cy="5143438"/>
            <a:chOff x="66" y="5"/>
            <a:chExt cx="9143934" cy="5143438"/>
          </a:xfrm>
        </p:grpSpPr>
        <p:sp>
          <p:nvSpPr>
            <p:cNvPr id="261" name="Google Shape;261;p26"/>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6"/>
            <p:cNvGrpSpPr/>
            <p:nvPr/>
          </p:nvGrpSpPr>
          <p:grpSpPr>
            <a:xfrm>
              <a:off x="524811" y="1775715"/>
              <a:ext cx="8441422" cy="1402732"/>
              <a:chOff x="524811" y="-71085"/>
              <a:chExt cx="8441422" cy="1402732"/>
            </a:xfrm>
          </p:grpSpPr>
          <p:sp>
            <p:nvSpPr>
              <p:cNvPr id="264" name="Google Shape;264;p26"/>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6"/>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LANK_1_2">
    <p:spTree>
      <p:nvGrpSpPr>
        <p:cNvPr id="1" name="Shape 268"/>
        <p:cNvGrpSpPr/>
        <p:nvPr/>
      </p:nvGrpSpPr>
      <p:grpSpPr>
        <a:xfrm>
          <a:off x="0" y="0"/>
          <a:ext cx="0" cy="0"/>
          <a:chOff x="0" y="0"/>
          <a:chExt cx="0" cy="0"/>
        </a:xfrm>
      </p:grpSpPr>
      <p:grpSp>
        <p:nvGrpSpPr>
          <p:cNvPr id="269" name="Google Shape;269;p27"/>
          <p:cNvGrpSpPr/>
          <p:nvPr/>
        </p:nvGrpSpPr>
        <p:grpSpPr>
          <a:xfrm>
            <a:off x="-570751" y="0"/>
            <a:ext cx="9714795" cy="5144278"/>
            <a:chOff x="-570751" y="0"/>
            <a:chExt cx="9714795" cy="5144278"/>
          </a:xfrm>
        </p:grpSpPr>
        <p:sp>
          <p:nvSpPr>
            <p:cNvPr id="270" name="Google Shape;270;p27"/>
            <p:cNvSpPr/>
            <p:nvPr/>
          </p:nvSpPr>
          <p:spPr>
            <a:xfrm>
              <a:off x="-570751" y="1686273"/>
              <a:ext cx="4313833" cy="3458005"/>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27"/>
            <p:cNvGrpSpPr/>
            <p:nvPr/>
          </p:nvGrpSpPr>
          <p:grpSpPr>
            <a:xfrm>
              <a:off x="246061" y="1412165"/>
              <a:ext cx="8720172" cy="1766282"/>
              <a:chOff x="246061" y="-434635"/>
              <a:chExt cx="8720172" cy="1766282"/>
            </a:xfrm>
          </p:grpSpPr>
          <p:sp>
            <p:nvSpPr>
              <p:cNvPr id="274" name="Google Shape;274;p27"/>
              <p:cNvSpPr/>
              <p:nvPr/>
            </p:nvSpPr>
            <p:spPr>
              <a:xfrm>
                <a:off x="246061" y="-43463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BLANK_1_3">
    <p:spTree>
      <p:nvGrpSpPr>
        <p:cNvPr id="1" name="Shape 277"/>
        <p:cNvGrpSpPr/>
        <p:nvPr/>
      </p:nvGrpSpPr>
      <p:grpSpPr>
        <a:xfrm>
          <a:off x="0" y="0"/>
          <a:ext cx="0" cy="0"/>
          <a:chOff x="0" y="0"/>
          <a:chExt cx="0" cy="0"/>
        </a:xfrm>
      </p:grpSpPr>
      <p:grpSp>
        <p:nvGrpSpPr>
          <p:cNvPr id="278" name="Google Shape;278;p28"/>
          <p:cNvGrpSpPr/>
          <p:nvPr/>
        </p:nvGrpSpPr>
        <p:grpSpPr>
          <a:xfrm rot="10800000" flipH="1">
            <a:off x="-30" y="192978"/>
            <a:ext cx="9186530" cy="5028462"/>
            <a:chOff x="-74390" y="-43"/>
            <a:chExt cx="9186530" cy="5028462"/>
          </a:xfrm>
        </p:grpSpPr>
        <p:sp>
          <p:nvSpPr>
            <p:cNvPr id="279" name="Google Shape;279;p28"/>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018"/>
        <p:cNvGrpSpPr/>
        <p:nvPr/>
      </p:nvGrpSpPr>
      <p:grpSpPr>
        <a:xfrm>
          <a:off x="0" y="0"/>
          <a:ext cx="0" cy="0"/>
          <a:chOff x="0" y="0"/>
          <a:chExt cx="0" cy="0"/>
        </a:xfrm>
      </p:grpSpPr>
      <p:sp>
        <p:nvSpPr>
          <p:cNvPr id="17019" name="Google Shape;17019;p19"/>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20" name="Google Shape;17020;p19"/>
          <p:cNvSpPr/>
          <p:nvPr/>
        </p:nvSpPr>
        <p:spPr>
          <a:xfrm rot="727133">
            <a:off x="-763915" y="4479722"/>
            <a:ext cx="1797840" cy="1587618"/>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21" name="Google Shape;17021;p19"/>
          <p:cNvGrpSpPr/>
          <p:nvPr/>
        </p:nvGrpSpPr>
        <p:grpSpPr>
          <a:xfrm rot="3504893" flipH="1">
            <a:off x="445478" y="393218"/>
            <a:ext cx="563655" cy="770817"/>
            <a:chOff x="-6656269" y="5809054"/>
            <a:chExt cx="152775" cy="208925"/>
          </a:xfrm>
        </p:grpSpPr>
        <p:sp>
          <p:nvSpPr>
            <p:cNvPr id="17022" name="Google Shape;17022;p19"/>
            <p:cNvSpPr/>
            <p:nvPr/>
          </p:nvSpPr>
          <p:spPr>
            <a:xfrm>
              <a:off x="-6600269" y="5809054"/>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3" name="Google Shape;17023;p19"/>
            <p:cNvSpPr/>
            <p:nvPr/>
          </p:nvSpPr>
          <p:spPr>
            <a:xfrm>
              <a:off x="-6656269" y="5943979"/>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24" name="Google Shape;17024;p19"/>
          <p:cNvGrpSpPr/>
          <p:nvPr/>
        </p:nvGrpSpPr>
        <p:grpSpPr>
          <a:xfrm rot="-5400000">
            <a:off x="8322945" y="-1208821"/>
            <a:ext cx="753606" cy="2743012"/>
            <a:chOff x="-1226245" y="4747716"/>
            <a:chExt cx="323825" cy="1178675"/>
          </a:xfrm>
        </p:grpSpPr>
        <p:sp>
          <p:nvSpPr>
            <p:cNvPr id="17025" name="Google Shape;17025;p19"/>
            <p:cNvSpPr/>
            <p:nvPr/>
          </p:nvSpPr>
          <p:spPr>
            <a:xfrm rot="10800000">
              <a:off x="-1226245" y="4784866"/>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6" name="Google Shape;17026;p19"/>
            <p:cNvSpPr/>
            <p:nvPr/>
          </p:nvSpPr>
          <p:spPr>
            <a:xfrm rot="10800000">
              <a:off x="-1141745" y="5054516"/>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7" name="Google Shape;17027;p19"/>
            <p:cNvSpPr/>
            <p:nvPr/>
          </p:nvSpPr>
          <p:spPr>
            <a:xfrm rot="10800000">
              <a:off x="-1138170" y="5087091"/>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8" name="Google Shape;17028;p19"/>
            <p:cNvSpPr/>
            <p:nvPr/>
          </p:nvSpPr>
          <p:spPr>
            <a:xfrm rot="10800000">
              <a:off x="-1133595" y="5036391"/>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9" name="Google Shape;17029;p19"/>
            <p:cNvSpPr/>
            <p:nvPr/>
          </p:nvSpPr>
          <p:spPr>
            <a:xfrm rot="10800000">
              <a:off x="-1105070" y="4773666"/>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0" name="Google Shape;17030;p19"/>
            <p:cNvSpPr/>
            <p:nvPr/>
          </p:nvSpPr>
          <p:spPr>
            <a:xfrm rot="10800000">
              <a:off x="-1188070" y="5911591"/>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1" name="Google Shape;17031;p19"/>
            <p:cNvSpPr/>
            <p:nvPr/>
          </p:nvSpPr>
          <p:spPr>
            <a:xfrm rot="10800000">
              <a:off x="-1160070" y="4947791"/>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2" name="Google Shape;17032;p19"/>
            <p:cNvSpPr/>
            <p:nvPr/>
          </p:nvSpPr>
          <p:spPr>
            <a:xfrm rot="10800000">
              <a:off x="-1209970" y="5846416"/>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3" name="Google Shape;17033;p19"/>
            <p:cNvSpPr/>
            <p:nvPr/>
          </p:nvSpPr>
          <p:spPr>
            <a:xfrm rot="10800000">
              <a:off x="-980845" y="5792641"/>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4" name="Google Shape;17034;p19"/>
            <p:cNvSpPr/>
            <p:nvPr/>
          </p:nvSpPr>
          <p:spPr>
            <a:xfrm rot="10800000">
              <a:off x="-1125445" y="5173891"/>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5" name="Google Shape;17035;p19"/>
            <p:cNvSpPr/>
            <p:nvPr/>
          </p:nvSpPr>
          <p:spPr>
            <a:xfrm rot="10800000">
              <a:off x="-971695" y="4879566"/>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6" name="Google Shape;17036;p19"/>
            <p:cNvSpPr/>
            <p:nvPr/>
          </p:nvSpPr>
          <p:spPr>
            <a:xfrm rot="10800000">
              <a:off x="-1103545" y="4765016"/>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7" name="Google Shape;17037;p19"/>
            <p:cNvSpPr/>
            <p:nvPr/>
          </p:nvSpPr>
          <p:spPr>
            <a:xfrm rot="10800000">
              <a:off x="-1138170" y="5045416"/>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8" name="Google Shape;17038;p19"/>
            <p:cNvSpPr/>
            <p:nvPr/>
          </p:nvSpPr>
          <p:spPr>
            <a:xfrm rot="10800000">
              <a:off x="-1139695" y="5069491"/>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9" name="Google Shape;17039;p19"/>
            <p:cNvSpPr/>
            <p:nvPr/>
          </p:nvSpPr>
          <p:spPr>
            <a:xfrm rot="10800000">
              <a:off x="-929945" y="5412641"/>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0" name="Google Shape;17040;p19"/>
            <p:cNvSpPr/>
            <p:nvPr/>
          </p:nvSpPr>
          <p:spPr>
            <a:xfrm rot="10800000">
              <a:off x="-1096420" y="4795066"/>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1" name="Google Shape;17041;p19"/>
            <p:cNvSpPr/>
            <p:nvPr/>
          </p:nvSpPr>
          <p:spPr>
            <a:xfrm rot="10800000">
              <a:off x="-1125445" y="5089341"/>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2" name="Google Shape;17042;p19"/>
            <p:cNvSpPr/>
            <p:nvPr/>
          </p:nvSpPr>
          <p:spPr>
            <a:xfrm rot="10800000">
              <a:off x="-1131045" y="5082216"/>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3" name="Google Shape;17043;p19"/>
            <p:cNvSpPr/>
            <p:nvPr/>
          </p:nvSpPr>
          <p:spPr>
            <a:xfrm rot="10800000">
              <a:off x="-1104570" y="5901191"/>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4" name="Google Shape;17044;p19"/>
            <p:cNvSpPr/>
            <p:nvPr/>
          </p:nvSpPr>
          <p:spPr>
            <a:xfrm rot="10800000">
              <a:off x="-1106095" y="5894291"/>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5" name="Google Shape;17045;p19"/>
            <p:cNvSpPr/>
            <p:nvPr/>
          </p:nvSpPr>
          <p:spPr>
            <a:xfrm rot="10800000">
              <a:off x="-954870" y="5102066"/>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6" name="Google Shape;17046;p19"/>
            <p:cNvSpPr/>
            <p:nvPr/>
          </p:nvSpPr>
          <p:spPr>
            <a:xfrm rot="10800000">
              <a:off x="-1148345" y="4881616"/>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7" name="Google Shape;17047;p19"/>
            <p:cNvSpPr/>
            <p:nvPr/>
          </p:nvSpPr>
          <p:spPr>
            <a:xfrm rot="10800000">
              <a:off x="-946745" y="5185566"/>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8" name="Google Shape;17048;p19"/>
            <p:cNvSpPr/>
            <p:nvPr/>
          </p:nvSpPr>
          <p:spPr>
            <a:xfrm rot="10800000">
              <a:off x="-1129520" y="5134141"/>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9" name="Google Shape;17049;p19"/>
            <p:cNvSpPr/>
            <p:nvPr/>
          </p:nvSpPr>
          <p:spPr>
            <a:xfrm rot="10800000">
              <a:off x="-917720" y="5682991"/>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0" name="Google Shape;17050;p19"/>
            <p:cNvSpPr/>
            <p:nvPr/>
          </p:nvSpPr>
          <p:spPr>
            <a:xfrm rot="10800000">
              <a:off x="-1179420" y="5905491"/>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1" name="Google Shape;17051;p19"/>
            <p:cNvSpPr/>
            <p:nvPr/>
          </p:nvSpPr>
          <p:spPr>
            <a:xfrm rot="10800000">
              <a:off x="-933995" y="5429941"/>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2" name="Google Shape;17052;p19"/>
            <p:cNvSpPr/>
            <p:nvPr/>
          </p:nvSpPr>
          <p:spPr>
            <a:xfrm rot="10800000">
              <a:off x="-1048045" y="5855466"/>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3" name="Google Shape;17053;p19"/>
            <p:cNvSpPr/>
            <p:nvPr/>
          </p:nvSpPr>
          <p:spPr>
            <a:xfrm rot="10800000">
              <a:off x="-929420" y="5472216"/>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4" name="Google Shape;17054;p19"/>
            <p:cNvSpPr/>
            <p:nvPr/>
          </p:nvSpPr>
          <p:spPr>
            <a:xfrm rot="10800000">
              <a:off x="-1128495" y="5130066"/>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5" name="Google Shape;17055;p19"/>
            <p:cNvSpPr/>
            <p:nvPr/>
          </p:nvSpPr>
          <p:spPr>
            <a:xfrm rot="10800000">
              <a:off x="-1194695" y="5804166"/>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6" name="Google Shape;17056;p19"/>
            <p:cNvSpPr/>
            <p:nvPr/>
          </p:nvSpPr>
          <p:spPr>
            <a:xfrm rot="10800000">
              <a:off x="-1158020" y="5631566"/>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7" name="Google Shape;17057;p19"/>
            <p:cNvSpPr/>
            <p:nvPr/>
          </p:nvSpPr>
          <p:spPr>
            <a:xfrm rot="10800000">
              <a:off x="-932995" y="5456416"/>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8" name="Google Shape;17058;p19"/>
            <p:cNvSpPr/>
            <p:nvPr/>
          </p:nvSpPr>
          <p:spPr>
            <a:xfrm rot="10800000">
              <a:off x="-1121370" y="5883591"/>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9" name="Google Shape;17059;p19"/>
            <p:cNvSpPr/>
            <p:nvPr/>
          </p:nvSpPr>
          <p:spPr>
            <a:xfrm rot="10800000">
              <a:off x="-997145" y="4861716"/>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0" name="Google Shape;17060;p19"/>
            <p:cNvSpPr/>
            <p:nvPr/>
          </p:nvSpPr>
          <p:spPr>
            <a:xfrm rot="10800000">
              <a:off x="-931470" y="5463566"/>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1" name="Google Shape;17061;p19"/>
            <p:cNvSpPr/>
            <p:nvPr/>
          </p:nvSpPr>
          <p:spPr>
            <a:xfrm rot="10800000">
              <a:off x="-1178895" y="5897141"/>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2" name="Google Shape;17062;p19"/>
            <p:cNvSpPr/>
            <p:nvPr/>
          </p:nvSpPr>
          <p:spPr>
            <a:xfrm rot="10800000">
              <a:off x="-1018520" y="5809266"/>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3" name="Google Shape;17063;p19"/>
            <p:cNvSpPr/>
            <p:nvPr/>
          </p:nvSpPr>
          <p:spPr>
            <a:xfrm rot="10800000">
              <a:off x="-1111195" y="4785391"/>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4" name="Google Shape;17064;p19"/>
            <p:cNvSpPr/>
            <p:nvPr/>
          </p:nvSpPr>
          <p:spPr>
            <a:xfrm rot="10800000">
              <a:off x="-1105070" y="4747716"/>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5" name="Google Shape;17065;p19"/>
            <p:cNvSpPr/>
            <p:nvPr/>
          </p:nvSpPr>
          <p:spPr>
            <a:xfrm rot="10800000">
              <a:off x="-1170245" y="5923316"/>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6" name="Google Shape;17066;p19"/>
            <p:cNvSpPr/>
            <p:nvPr/>
          </p:nvSpPr>
          <p:spPr>
            <a:xfrm rot="10800000">
              <a:off x="-1139195" y="5040466"/>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7" name="Google Shape;17067;p19"/>
            <p:cNvSpPr/>
            <p:nvPr/>
          </p:nvSpPr>
          <p:spPr>
            <a:xfrm rot="10800000">
              <a:off x="-1181445" y="5908941"/>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8" name="Google Shape;17068;p19"/>
            <p:cNvSpPr/>
            <p:nvPr/>
          </p:nvSpPr>
          <p:spPr>
            <a:xfrm rot="10800000">
              <a:off x="-955895" y="4891291"/>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9" name="Google Shape;17069;p19"/>
            <p:cNvSpPr/>
            <p:nvPr/>
          </p:nvSpPr>
          <p:spPr>
            <a:xfrm rot="10800000">
              <a:off x="-990520" y="5791441"/>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0" name="Google Shape;17070;p19"/>
            <p:cNvSpPr/>
            <p:nvPr/>
          </p:nvSpPr>
          <p:spPr>
            <a:xfrm rot="10800000">
              <a:off x="-1111195" y="4758391"/>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1" name="Google Shape;17071;p19"/>
            <p:cNvSpPr/>
            <p:nvPr/>
          </p:nvSpPr>
          <p:spPr>
            <a:xfrm rot="10800000">
              <a:off x="-1043970" y="5867291"/>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2" name="Google Shape;17072;p19"/>
            <p:cNvSpPr/>
            <p:nvPr/>
          </p:nvSpPr>
          <p:spPr>
            <a:xfrm rot="10800000">
              <a:off x="-1188570" y="5921266"/>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3" name="Google Shape;17073;p19"/>
            <p:cNvSpPr/>
            <p:nvPr/>
          </p:nvSpPr>
          <p:spPr>
            <a:xfrm rot="10800000">
              <a:off x="-1133595" y="5134641"/>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4" name="Google Shape;17074;p19"/>
            <p:cNvSpPr/>
            <p:nvPr/>
          </p:nvSpPr>
          <p:spPr>
            <a:xfrm rot="10800000">
              <a:off x="-1109670" y="4781816"/>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5" name="Google Shape;17075;p19"/>
            <p:cNvSpPr/>
            <p:nvPr/>
          </p:nvSpPr>
          <p:spPr>
            <a:xfrm rot="10800000">
              <a:off x="-1213520" y="5913641"/>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6" name="Google Shape;17076;p19"/>
            <p:cNvSpPr/>
            <p:nvPr/>
          </p:nvSpPr>
          <p:spPr>
            <a:xfrm rot="10800000">
              <a:off x="-919745" y="5494116"/>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7" name="Google Shape;17077;p19"/>
            <p:cNvSpPr/>
            <p:nvPr/>
          </p:nvSpPr>
          <p:spPr>
            <a:xfrm rot="10800000">
              <a:off x="-1142745" y="5904866"/>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8" name="Google Shape;17078;p19"/>
            <p:cNvSpPr/>
            <p:nvPr/>
          </p:nvSpPr>
          <p:spPr>
            <a:xfrm rot="10800000">
              <a:off x="-1183495" y="5754266"/>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9" name="Google Shape;17079;p19"/>
            <p:cNvSpPr/>
            <p:nvPr/>
          </p:nvSpPr>
          <p:spPr>
            <a:xfrm rot="10800000">
              <a:off x="-1101520" y="5898366"/>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0" name="Google Shape;17080;p19"/>
            <p:cNvSpPr/>
            <p:nvPr/>
          </p:nvSpPr>
          <p:spPr>
            <a:xfrm rot="10800000">
              <a:off x="-1114245" y="4795941"/>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1" name="Google Shape;17081;p19"/>
            <p:cNvSpPr/>
            <p:nvPr/>
          </p:nvSpPr>
          <p:spPr>
            <a:xfrm rot="10800000">
              <a:off x="-931470" y="5387791"/>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2" name="Google Shape;17082;p19"/>
            <p:cNvSpPr/>
            <p:nvPr/>
          </p:nvSpPr>
          <p:spPr>
            <a:xfrm rot="10800000">
              <a:off x="-1094895" y="5881691"/>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3" name="Google Shape;17083;p19"/>
            <p:cNvSpPr/>
            <p:nvPr/>
          </p:nvSpPr>
          <p:spPr>
            <a:xfrm rot="10800000">
              <a:off x="-1146320" y="5037766"/>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4" name="Google Shape;17084;p19"/>
            <p:cNvSpPr/>
            <p:nvPr/>
          </p:nvSpPr>
          <p:spPr>
            <a:xfrm rot="10800000">
              <a:off x="-1109145" y="5906516"/>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5" name="Google Shape;17085;p19"/>
            <p:cNvSpPr/>
            <p:nvPr/>
          </p:nvSpPr>
          <p:spPr>
            <a:xfrm rot="10800000">
              <a:off x="-1174320" y="5912416"/>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6" name="Google Shape;17086;p19"/>
            <p:cNvSpPr/>
            <p:nvPr/>
          </p:nvSpPr>
          <p:spPr>
            <a:xfrm rot="10800000">
              <a:off x="-1126970" y="5126516"/>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7" name="Google Shape;17087;p19"/>
            <p:cNvSpPr/>
            <p:nvPr/>
          </p:nvSpPr>
          <p:spPr>
            <a:xfrm rot="10800000">
              <a:off x="-928920" y="5461016"/>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8" name="Google Shape;17088;p19"/>
            <p:cNvSpPr/>
            <p:nvPr/>
          </p:nvSpPr>
          <p:spPr>
            <a:xfrm rot="10800000">
              <a:off x="-1146320" y="5018566"/>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9" name="Google Shape;17089;p19"/>
            <p:cNvSpPr/>
            <p:nvPr/>
          </p:nvSpPr>
          <p:spPr>
            <a:xfrm rot="10800000">
              <a:off x="-1169745" y="5910591"/>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0" name="Google Shape;17090;p19"/>
            <p:cNvSpPr/>
            <p:nvPr/>
          </p:nvSpPr>
          <p:spPr>
            <a:xfrm rot="10800000">
              <a:off x="-970670" y="5795291"/>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1" name="Google Shape;17091;p19"/>
            <p:cNvSpPr/>
            <p:nvPr/>
          </p:nvSpPr>
          <p:spPr>
            <a:xfrm rot="10800000">
              <a:off x="-1141220" y="5076616"/>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2" name="Google Shape;17092;p19"/>
            <p:cNvSpPr/>
            <p:nvPr/>
          </p:nvSpPr>
          <p:spPr>
            <a:xfrm rot="10800000">
              <a:off x="-1137145" y="5038416"/>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3" name="Google Shape;17093;p19"/>
            <p:cNvSpPr/>
            <p:nvPr/>
          </p:nvSpPr>
          <p:spPr>
            <a:xfrm rot="10800000">
              <a:off x="-1097445" y="5884616"/>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4" name="Google Shape;17094;p19"/>
            <p:cNvSpPr/>
            <p:nvPr/>
          </p:nvSpPr>
          <p:spPr>
            <a:xfrm rot="10800000">
              <a:off x="-1140220" y="5081191"/>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5" name="Google Shape;17095;p19"/>
            <p:cNvSpPr/>
            <p:nvPr/>
          </p:nvSpPr>
          <p:spPr>
            <a:xfrm rot="10800000">
              <a:off x="-1144270" y="5908041"/>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6" name="Google Shape;17096;p19"/>
            <p:cNvSpPr/>
            <p:nvPr/>
          </p:nvSpPr>
          <p:spPr>
            <a:xfrm rot="10800000">
              <a:off x="-1196720" y="5816891"/>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7" name="Google Shape;17097;p19"/>
            <p:cNvSpPr/>
            <p:nvPr/>
          </p:nvSpPr>
          <p:spPr>
            <a:xfrm rot="10800000">
              <a:off x="-1151920" y="4911141"/>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8" name="Google Shape;17098;p19"/>
            <p:cNvSpPr/>
            <p:nvPr/>
          </p:nvSpPr>
          <p:spPr>
            <a:xfrm rot="10800000">
              <a:off x="-1102545" y="5890216"/>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9" name="Google Shape;17099;p19"/>
            <p:cNvSpPr/>
            <p:nvPr/>
          </p:nvSpPr>
          <p:spPr>
            <a:xfrm rot="10800000">
              <a:off x="-1095395" y="4780791"/>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0" name="Google Shape;17100;p19"/>
            <p:cNvSpPr/>
            <p:nvPr/>
          </p:nvSpPr>
          <p:spPr>
            <a:xfrm rot="10800000">
              <a:off x="-1204870" y="5857641"/>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1" name="Google Shape;17101;p19"/>
            <p:cNvSpPr/>
            <p:nvPr/>
          </p:nvSpPr>
          <p:spPr>
            <a:xfrm rot="10800000">
              <a:off x="-1197745" y="5820966"/>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2" name="Google Shape;17102;p19"/>
            <p:cNvSpPr/>
            <p:nvPr/>
          </p:nvSpPr>
          <p:spPr>
            <a:xfrm rot="10800000">
              <a:off x="-968120" y="5792466"/>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3" name="Google Shape;17103;p19"/>
            <p:cNvSpPr/>
            <p:nvPr/>
          </p:nvSpPr>
          <p:spPr>
            <a:xfrm rot="10800000">
              <a:off x="-1108645" y="5901416"/>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4" name="Google Shape;17104;p19"/>
            <p:cNvSpPr/>
            <p:nvPr/>
          </p:nvSpPr>
          <p:spPr>
            <a:xfrm rot="10800000">
              <a:off x="-945720" y="5192316"/>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5" name="Google Shape;17105;p19"/>
            <p:cNvSpPr/>
            <p:nvPr/>
          </p:nvSpPr>
          <p:spPr>
            <a:xfrm rot="10800000">
              <a:off x="-1139695" y="5908441"/>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6" name="Google Shape;17106;p19"/>
            <p:cNvSpPr/>
            <p:nvPr/>
          </p:nvSpPr>
          <p:spPr>
            <a:xfrm rot="10800000">
              <a:off x="-1148870" y="5019891"/>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7" name="Google Shape;17107;p19"/>
            <p:cNvSpPr/>
            <p:nvPr/>
          </p:nvSpPr>
          <p:spPr>
            <a:xfrm rot="10800000">
              <a:off x="-1110170" y="5876966"/>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8" name="Google Shape;17108;p19"/>
            <p:cNvSpPr/>
            <p:nvPr/>
          </p:nvSpPr>
          <p:spPr>
            <a:xfrm rot="10800000">
              <a:off x="-915570" y="5702841"/>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9" name="Google Shape;17109;p19"/>
            <p:cNvSpPr/>
            <p:nvPr/>
          </p:nvSpPr>
          <p:spPr>
            <a:xfrm rot="10800000">
              <a:off x="-915170" y="5712791"/>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0" name="Google Shape;17110;p19"/>
            <p:cNvSpPr/>
            <p:nvPr/>
          </p:nvSpPr>
          <p:spPr>
            <a:xfrm rot="10800000">
              <a:off x="-1001220" y="5795016"/>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1" name="Google Shape;17111;p19"/>
            <p:cNvSpPr/>
            <p:nvPr/>
          </p:nvSpPr>
          <p:spPr>
            <a:xfrm rot="10800000">
              <a:off x="-1026170" y="5820316"/>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2" name="Google Shape;17112;p19"/>
            <p:cNvSpPr/>
            <p:nvPr/>
          </p:nvSpPr>
          <p:spPr>
            <a:xfrm rot="10800000">
              <a:off x="-1121370" y="5165491"/>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3" name="Google Shape;17113;p19"/>
            <p:cNvSpPr/>
            <p:nvPr/>
          </p:nvSpPr>
          <p:spPr>
            <a:xfrm rot="10800000">
              <a:off x="-1153945" y="4853616"/>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4" name="Google Shape;17114;p19"/>
            <p:cNvSpPr/>
            <p:nvPr/>
          </p:nvSpPr>
          <p:spPr>
            <a:xfrm rot="10800000">
              <a:off x="-931470" y="5447266"/>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5" name="Google Shape;17115;p19"/>
            <p:cNvSpPr/>
            <p:nvPr/>
          </p:nvSpPr>
          <p:spPr>
            <a:xfrm rot="10800000">
              <a:off x="-936045" y="5435541"/>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6" name="Google Shape;17116;p19"/>
            <p:cNvSpPr/>
            <p:nvPr/>
          </p:nvSpPr>
          <p:spPr>
            <a:xfrm rot="10800000">
              <a:off x="-1125445" y="5182516"/>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7" name="Google Shape;17117;p19"/>
            <p:cNvSpPr/>
            <p:nvPr/>
          </p:nvSpPr>
          <p:spPr>
            <a:xfrm rot="10800000">
              <a:off x="-1163620" y="5913116"/>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8" name="Google Shape;17118;p19"/>
            <p:cNvSpPr/>
            <p:nvPr/>
          </p:nvSpPr>
          <p:spPr>
            <a:xfrm rot="10800000">
              <a:off x="-1120345" y="5178441"/>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9" name="Google Shape;17119;p19"/>
            <p:cNvSpPr/>
            <p:nvPr/>
          </p:nvSpPr>
          <p:spPr>
            <a:xfrm rot="10800000">
              <a:off x="-1118320" y="5145841"/>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0" name="Google Shape;17120;p19"/>
            <p:cNvSpPr/>
            <p:nvPr/>
          </p:nvSpPr>
          <p:spPr>
            <a:xfrm rot="10800000">
              <a:off x="-1123420" y="5143816"/>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1" name="Google Shape;17121;p19"/>
            <p:cNvSpPr/>
            <p:nvPr/>
          </p:nvSpPr>
          <p:spPr>
            <a:xfrm rot="10800000">
              <a:off x="-1173820" y="5899891"/>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2" name="Google Shape;17122;p19"/>
            <p:cNvSpPr/>
            <p:nvPr/>
          </p:nvSpPr>
          <p:spPr>
            <a:xfrm rot="10800000">
              <a:off x="-1130020" y="5116316"/>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3" name="Google Shape;17123;p19"/>
            <p:cNvSpPr/>
            <p:nvPr/>
          </p:nvSpPr>
          <p:spPr>
            <a:xfrm rot="10800000">
              <a:off x="-953345" y="5099516"/>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4" name="Google Shape;17124;p19"/>
            <p:cNvSpPr/>
            <p:nvPr/>
          </p:nvSpPr>
          <p:spPr>
            <a:xfrm rot="10800000">
              <a:off x="-1119845" y="5085766"/>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5" name="Google Shape;17125;p19"/>
            <p:cNvSpPr/>
            <p:nvPr/>
          </p:nvSpPr>
          <p:spPr>
            <a:xfrm rot="10800000">
              <a:off x="-1125445" y="5897841"/>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6" name="Google Shape;17126;p19"/>
            <p:cNvSpPr/>
            <p:nvPr/>
          </p:nvSpPr>
          <p:spPr>
            <a:xfrm rot="10800000">
              <a:off x="-1125445" y="5084766"/>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7" name="Google Shape;17127;p19"/>
            <p:cNvSpPr/>
            <p:nvPr/>
          </p:nvSpPr>
          <p:spPr>
            <a:xfrm rot="10800000">
              <a:off x="-1138170" y="5054716"/>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8" name="Google Shape;17128;p19"/>
            <p:cNvSpPr/>
            <p:nvPr/>
          </p:nvSpPr>
          <p:spPr>
            <a:xfrm rot="10800000">
              <a:off x="-1127470" y="5050141"/>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9" name="Google Shape;17129;p19"/>
            <p:cNvSpPr/>
            <p:nvPr/>
          </p:nvSpPr>
          <p:spPr>
            <a:xfrm rot="10800000">
              <a:off x="-1147845" y="5036391"/>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0" name="Google Shape;17130;p19"/>
            <p:cNvSpPr/>
            <p:nvPr/>
          </p:nvSpPr>
          <p:spPr>
            <a:xfrm rot="10800000">
              <a:off x="-1142745" y="5034866"/>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1" name="Google Shape;17131;p19"/>
            <p:cNvSpPr/>
            <p:nvPr/>
          </p:nvSpPr>
          <p:spPr>
            <a:xfrm rot="10800000">
              <a:off x="-1147345" y="5024666"/>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2" name="Google Shape;17132;p19"/>
            <p:cNvSpPr/>
            <p:nvPr/>
          </p:nvSpPr>
          <p:spPr>
            <a:xfrm rot="10800000">
              <a:off x="-1182470" y="5767516"/>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3" name="Google Shape;17133;p19"/>
            <p:cNvSpPr/>
            <p:nvPr/>
          </p:nvSpPr>
          <p:spPr>
            <a:xfrm rot="10800000">
              <a:off x="-1108145" y="5873416"/>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4" name="Google Shape;17134;p19"/>
            <p:cNvSpPr/>
            <p:nvPr/>
          </p:nvSpPr>
          <p:spPr>
            <a:xfrm rot="10800000">
              <a:off x="-1210470" y="5859666"/>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5" name="Google Shape;17135;p19"/>
            <p:cNvSpPr/>
            <p:nvPr/>
          </p:nvSpPr>
          <p:spPr>
            <a:xfrm rot="10800000">
              <a:off x="-1198245" y="5850866"/>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6" name="Google Shape;17136;p19"/>
            <p:cNvSpPr/>
            <p:nvPr/>
          </p:nvSpPr>
          <p:spPr>
            <a:xfrm rot="10800000">
              <a:off x="-1165145" y="5917716"/>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7" name="Google Shape;17137;p19"/>
            <p:cNvSpPr/>
            <p:nvPr/>
          </p:nvSpPr>
          <p:spPr>
            <a:xfrm rot="10800000">
              <a:off x="-996120" y="5796016"/>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8" name="Google Shape;17138;p19"/>
            <p:cNvSpPr/>
            <p:nvPr/>
          </p:nvSpPr>
          <p:spPr>
            <a:xfrm rot="10800000">
              <a:off x="-995620" y="5792466"/>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9" name="Google Shape;17139;p19"/>
            <p:cNvSpPr/>
            <p:nvPr/>
          </p:nvSpPr>
          <p:spPr>
            <a:xfrm rot="10800000">
              <a:off x="-1148270" y="4877191"/>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0" name="Google Shape;17140;p19"/>
            <p:cNvSpPr/>
            <p:nvPr/>
          </p:nvSpPr>
          <p:spPr>
            <a:xfrm rot="10800000">
              <a:off x="-1150895" y="4868891"/>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1" name="Google Shape;17141;p19"/>
            <p:cNvSpPr/>
            <p:nvPr/>
          </p:nvSpPr>
          <p:spPr>
            <a:xfrm rot="10800000">
              <a:off x="-1075545" y="4809191"/>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2" name="Google Shape;17142;p19"/>
            <p:cNvSpPr/>
            <p:nvPr/>
          </p:nvSpPr>
          <p:spPr>
            <a:xfrm rot="10800000">
              <a:off x="-1177370" y="5923441"/>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3" name="Google Shape;17143;p19"/>
            <p:cNvSpPr/>
            <p:nvPr/>
          </p:nvSpPr>
          <p:spPr>
            <a:xfrm rot="10800000">
              <a:off x="-919745" y="5750316"/>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4" name="Google Shape;17144;p19"/>
            <p:cNvSpPr/>
            <p:nvPr/>
          </p:nvSpPr>
          <p:spPr>
            <a:xfrm rot="10800000">
              <a:off x="-1178395" y="5918716"/>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5" name="Google Shape;17145;p19"/>
            <p:cNvSpPr/>
            <p:nvPr/>
          </p:nvSpPr>
          <p:spPr>
            <a:xfrm rot="10800000">
              <a:off x="-1191120" y="5917991"/>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6" name="Google Shape;17146;p19"/>
            <p:cNvSpPr/>
            <p:nvPr/>
          </p:nvSpPr>
          <p:spPr>
            <a:xfrm rot="10800000">
              <a:off x="-1221170" y="5906516"/>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7" name="Google Shape;17147;p19"/>
            <p:cNvSpPr/>
            <p:nvPr/>
          </p:nvSpPr>
          <p:spPr>
            <a:xfrm rot="10800000">
              <a:off x="-1204870" y="5834841"/>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8" name="Google Shape;17148;p19"/>
            <p:cNvSpPr/>
            <p:nvPr/>
          </p:nvSpPr>
          <p:spPr>
            <a:xfrm rot="10800000">
              <a:off x="-1207420" y="5835741"/>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9" name="Google Shape;17149;p19"/>
            <p:cNvSpPr/>
            <p:nvPr/>
          </p:nvSpPr>
          <p:spPr>
            <a:xfrm rot="10800000">
              <a:off x="-1120870" y="5901916"/>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0" name="Google Shape;17150;p19"/>
            <p:cNvSpPr/>
            <p:nvPr/>
          </p:nvSpPr>
          <p:spPr>
            <a:xfrm rot="10800000">
              <a:off x="-1200295" y="5838166"/>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1" name="Google Shape;17151;p19"/>
            <p:cNvSpPr/>
            <p:nvPr/>
          </p:nvSpPr>
          <p:spPr>
            <a:xfrm rot="10800000">
              <a:off x="-1098470" y="5895816"/>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2" name="Google Shape;17152;p19"/>
            <p:cNvSpPr/>
            <p:nvPr/>
          </p:nvSpPr>
          <p:spPr>
            <a:xfrm rot="10800000">
              <a:off x="-1061795" y="5894791"/>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3" name="Google Shape;17153;p19"/>
            <p:cNvSpPr/>
            <p:nvPr/>
          </p:nvSpPr>
          <p:spPr>
            <a:xfrm rot="10800000">
              <a:off x="-1041945" y="4822941"/>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4" name="Google Shape;17154;p19"/>
            <p:cNvSpPr/>
            <p:nvPr/>
          </p:nvSpPr>
          <p:spPr>
            <a:xfrm rot="10800000">
              <a:off x="-1016995" y="5815891"/>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5" name="Google Shape;17155;p19"/>
            <p:cNvSpPr/>
            <p:nvPr/>
          </p:nvSpPr>
          <p:spPr>
            <a:xfrm rot="10800000">
              <a:off x="-951820" y="4895641"/>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6" name="Google Shape;17156;p19"/>
            <p:cNvSpPr/>
            <p:nvPr/>
          </p:nvSpPr>
          <p:spPr>
            <a:xfrm rot="10800000">
              <a:off x="-1126470" y="5146366"/>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7" name="Google Shape;17157;p19"/>
            <p:cNvSpPr/>
            <p:nvPr/>
          </p:nvSpPr>
          <p:spPr>
            <a:xfrm rot="10800000">
              <a:off x="-1149370" y="4875116"/>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8" name="Google Shape;17158;p19"/>
            <p:cNvSpPr/>
            <p:nvPr/>
          </p:nvSpPr>
          <p:spPr>
            <a:xfrm rot="10800000">
              <a:off x="-1125445" y="5051791"/>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9" name="Google Shape;17159;p19"/>
            <p:cNvSpPr/>
            <p:nvPr/>
          </p:nvSpPr>
          <p:spPr>
            <a:xfrm rot="10800000">
              <a:off x="-928920" y="5408491"/>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0" name="Google Shape;17160;p19"/>
            <p:cNvSpPr/>
            <p:nvPr/>
          </p:nvSpPr>
          <p:spPr>
            <a:xfrm rot="10800000">
              <a:off x="-1038895" y="5827866"/>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1" name="Google Shape;17161;p19"/>
            <p:cNvSpPr/>
            <p:nvPr/>
          </p:nvSpPr>
          <p:spPr>
            <a:xfrm rot="10800000">
              <a:off x="-1162095" y="5921791"/>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2" name="Google Shape;17162;p19"/>
            <p:cNvSpPr/>
            <p:nvPr/>
          </p:nvSpPr>
          <p:spPr>
            <a:xfrm rot="10800000">
              <a:off x="-1150395" y="5920241"/>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3" name="Google Shape;17163;p19"/>
            <p:cNvSpPr/>
            <p:nvPr/>
          </p:nvSpPr>
          <p:spPr>
            <a:xfrm rot="10800000">
              <a:off x="-1175845" y="5916191"/>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4" name="Google Shape;17164;p19"/>
            <p:cNvSpPr/>
            <p:nvPr/>
          </p:nvSpPr>
          <p:spPr>
            <a:xfrm rot="10800000">
              <a:off x="-1118820" y="5904991"/>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5" name="Google Shape;17165;p19"/>
            <p:cNvSpPr/>
            <p:nvPr/>
          </p:nvSpPr>
          <p:spPr>
            <a:xfrm rot="10800000">
              <a:off x="-1173295" y="5904991"/>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6" name="Google Shape;17166;p19"/>
            <p:cNvSpPr/>
            <p:nvPr/>
          </p:nvSpPr>
          <p:spPr>
            <a:xfrm rot="10800000">
              <a:off x="-1172295" y="5904466"/>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7" name="Google Shape;17167;p19"/>
            <p:cNvSpPr/>
            <p:nvPr/>
          </p:nvSpPr>
          <p:spPr>
            <a:xfrm rot="10800000">
              <a:off x="-1110170" y="5898866"/>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8" name="Google Shape;17168;p19"/>
            <p:cNvSpPr/>
            <p:nvPr/>
          </p:nvSpPr>
          <p:spPr>
            <a:xfrm rot="10800000">
              <a:off x="-1144795" y="5035891"/>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9" name="Google Shape;17169;p19"/>
            <p:cNvSpPr/>
            <p:nvPr/>
          </p:nvSpPr>
          <p:spPr>
            <a:xfrm rot="10800000">
              <a:off x="-950820" y="5012466"/>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0" name="Google Shape;17170;p19"/>
            <p:cNvSpPr/>
            <p:nvPr/>
          </p:nvSpPr>
          <p:spPr>
            <a:xfrm rot="10800000">
              <a:off x="-950820" y="4971216"/>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1" name="Google Shape;17171;p19"/>
            <p:cNvSpPr/>
            <p:nvPr/>
          </p:nvSpPr>
          <p:spPr>
            <a:xfrm rot="10800000">
              <a:off x="-911095" y="5577091"/>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2" name="Google Shape;17172;p19"/>
            <p:cNvSpPr/>
            <p:nvPr/>
          </p:nvSpPr>
          <p:spPr>
            <a:xfrm rot="10800000">
              <a:off x="-929945" y="5443316"/>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3" name="Google Shape;17173;p19"/>
            <p:cNvSpPr/>
            <p:nvPr/>
          </p:nvSpPr>
          <p:spPr>
            <a:xfrm rot="10800000">
              <a:off x="-1153445" y="4949316"/>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4" name="Google Shape;17174;p19"/>
            <p:cNvSpPr/>
            <p:nvPr/>
          </p:nvSpPr>
          <p:spPr>
            <a:xfrm rot="10800000">
              <a:off x="-974745" y="4868366"/>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5" name="Google Shape;17175;p19"/>
            <p:cNvSpPr/>
            <p:nvPr/>
          </p:nvSpPr>
          <p:spPr>
            <a:xfrm rot="10800000">
              <a:off x="-1002745" y="5800091"/>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6" name="Google Shape;17176;p19"/>
            <p:cNvSpPr/>
            <p:nvPr/>
          </p:nvSpPr>
          <p:spPr>
            <a:xfrm rot="10800000">
              <a:off x="-1022095" y="5824541"/>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7" name="Google Shape;17177;p19"/>
            <p:cNvSpPr/>
            <p:nvPr/>
          </p:nvSpPr>
          <p:spPr>
            <a:xfrm rot="10800000">
              <a:off x="-1123920" y="5158066"/>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8" name="Google Shape;17178;p19"/>
            <p:cNvSpPr/>
            <p:nvPr/>
          </p:nvSpPr>
          <p:spPr>
            <a:xfrm rot="10800000">
              <a:off x="-1047545" y="4828141"/>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9" name="Google Shape;17179;p19"/>
            <p:cNvSpPr/>
            <p:nvPr/>
          </p:nvSpPr>
          <p:spPr>
            <a:xfrm rot="10800000">
              <a:off x="-969145" y="4878566"/>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0" name="Google Shape;17180;p19"/>
            <p:cNvSpPr/>
            <p:nvPr/>
          </p:nvSpPr>
          <p:spPr>
            <a:xfrm rot="10800000">
              <a:off x="-1092870" y="4802316"/>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1" name="Google Shape;17181;p19"/>
            <p:cNvSpPr/>
            <p:nvPr/>
          </p:nvSpPr>
          <p:spPr>
            <a:xfrm rot="10800000">
              <a:off x="-1158545" y="5644291"/>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2" name="Google Shape;17182;p19"/>
            <p:cNvSpPr/>
            <p:nvPr/>
          </p:nvSpPr>
          <p:spPr>
            <a:xfrm rot="10800000">
              <a:off x="-1115270" y="4800141"/>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3" name="Google Shape;17183;p19"/>
            <p:cNvSpPr/>
            <p:nvPr/>
          </p:nvSpPr>
          <p:spPr>
            <a:xfrm rot="10800000">
              <a:off x="-949270" y="5780741"/>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4" name="Google Shape;17184;p19"/>
            <p:cNvSpPr/>
            <p:nvPr/>
          </p:nvSpPr>
          <p:spPr>
            <a:xfrm rot="10800000">
              <a:off x="-1108645" y="4790466"/>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5" name="Google Shape;17185;p19"/>
            <p:cNvSpPr/>
            <p:nvPr/>
          </p:nvSpPr>
          <p:spPr>
            <a:xfrm rot="10800000">
              <a:off x="-1092870" y="4786916"/>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6" name="Google Shape;17186;p19"/>
            <p:cNvSpPr/>
            <p:nvPr/>
          </p:nvSpPr>
          <p:spPr>
            <a:xfrm rot="10800000">
              <a:off x="-1147345" y="5892241"/>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7" name="Google Shape;17187;p19"/>
            <p:cNvSpPr/>
            <p:nvPr/>
          </p:nvSpPr>
          <p:spPr>
            <a:xfrm rot="10800000">
              <a:off x="-1148345" y="5861691"/>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8" name="Google Shape;17188;p19"/>
            <p:cNvSpPr/>
            <p:nvPr/>
          </p:nvSpPr>
          <p:spPr>
            <a:xfrm rot="10800000">
              <a:off x="-1047045" y="4851566"/>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9" name="Google Shape;17189;p19"/>
            <p:cNvSpPr/>
            <p:nvPr/>
          </p:nvSpPr>
          <p:spPr>
            <a:xfrm rot="10800000">
              <a:off x="-1082170" y="5861191"/>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0" name="Google Shape;17190;p19"/>
            <p:cNvSpPr/>
            <p:nvPr/>
          </p:nvSpPr>
          <p:spPr>
            <a:xfrm rot="10800000">
              <a:off x="-1091845" y="5811166"/>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1" name="Google Shape;17191;p19"/>
            <p:cNvSpPr/>
            <p:nvPr/>
          </p:nvSpPr>
          <p:spPr>
            <a:xfrm rot="10800000">
              <a:off x="-1092870" y="5814866"/>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2" name="Google Shape;17192;p19"/>
            <p:cNvSpPr/>
            <p:nvPr/>
          </p:nvSpPr>
          <p:spPr>
            <a:xfrm rot="10800000">
              <a:off x="-1078595" y="5839091"/>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3" name="Google Shape;17193;p19"/>
            <p:cNvSpPr/>
            <p:nvPr/>
          </p:nvSpPr>
          <p:spPr>
            <a:xfrm rot="10800000">
              <a:off x="-1085220" y="5819441"/>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94" name="Google Shape;17194;p19"/>
          <p:cNvSpPr/>
          <p:nvPr/>
        </p:nvSpPr>
        <p:spPr>
          <a:xfrm rot="7386134">
            <a:off x="7544140" y="4389553"/>
            <a:ext cx="2081921" cy="1569410"/>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11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10940"/>
        <p:cNvGrpSpPr/>
        <p:nvPr/>
      </p:nvGrpSpPr>
      <p:grpSpPr>
        <a:xfrm>
          <a:off x="0" y="0"/>
          <a:ext cx="0" cy="0"/>
          <a:chOff x="0" y="0"/>
          <a:chExt cx="0" cy="0"/>
        </a:xfrm>
      </p:grpSpPr>
      <p:sp>
        <p:nvSpPr>
          <p:cNvPr id="10941" name="Google Shape;10941;p13"/>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942" name="Google Shape;10942;p13"/>
          <p:cNvSpPr txBox="1">
            <a:spLocks noGrp="1"/>
          </p:cNvSpPr>
          <p:nvPr>
            <p:ph type="subTitle" idx="1"/>
          </p:nvPr>
        </p:nvSpPr>
        <p:spPr>
          <a:xfrm>
            <a:off x="2261175" y="1624925"/>
            <a:ext cx="2264400" cy="70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9pPr>
          </a:lstStyle>
          <a:p>
            <a:endParaRPr/>
          </a:p>
        </p:txBody>
      </p:sp>
      <p:sp>
        <p:nvSpPr>
          <p:cNvPr id="10943" name="Google Shape;10943;p13"/>
          <p:cNvSpPr txBox="1">
            <a:spLocks noGrp="1"/>
          </p:cNvSpPr>
          <p:nvPr>
            <p:ph type="subTitle" idx="2"/>
          </p:nvPr>
        </p:nvSpPr>
        <p:spPr>
          <a:xfrm>
            <a:off x="2261175" y="2338629"/>
            <a:ext cx="22644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44" name="Google Shape;10944;p13"/>
          <p:cNvSpPr txBox="1">
            <a:spLocks noGrp="1"/>
          </p:cNvSpPr>
          <p:nvPr>
            <p:ph type="subTitle" idx="3"/>
          </p:nvPr>
        </p:nvSpPr>
        <p:spPr>
          <a:xfrm>
            <a:off x="2261175" y="3114929"/>
            <a:ext cx="2264400" cy="70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9pPr>
          </a:lstStyle>
          <a:p>
            <a:endParaRPr/>
          </a:p>
        </p:txBody>
      </p:sp>
      <p:sp>
        <p:nvSpPr>
          <p:cNvPr id="10945" name="Google Shape;10945;p13"/>
          <p:cNvSpPr txBox="1">
            <a:spLocks noGrp="1"/>
          </p:cNvSpPr>
          <p:nvPr>
            <p:ph type="subTitle" idx="4"/>
          </p:nvPr>
        </p:nvSpPr>
        <p:spPr>
          <a:xfrm>
            <a:off x="2261175" y="3828675"/>
            <a:ext cx="22644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46" name="Google Shape;10946;p13"/>
          <p:cNvSpPr txBox="1">
            <a:spLocks noGrp="1"/>
          </p:cNvSpPr>
          <p:nvPr>
            <p:ph type="subTitle" idx="5"/>
          </p:nvPr>
        </p:nvSpPr>
        <p:spPr>
          <a:xfrm>
            <a:off x="5823975" y="1624925"/>
            <a:ext cx="2264400" cy="70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9pPr>
          </a:lstStyle>
          <a:p>
            <a:endParaRPr/>
          </a:p>
        </p:txBody>
      </p:sp>
      <p:sp>
        <p:nvSpPr>
          <p:cNvPr id="10947" name="Google Shape;10947;p13"/>
          <p:cNvSpPr txBox="1">
            <a:spLocks noGrp="1"/>
          </p:cNvSpPr>
          <p:nvPr>
            <p:ph type="subTitle" idx="6"/>
          </p:nvPr>
        </p:nvSpPr>
        <p:spPr>
          <a:xfrm>
            <a:off x="5823975" y="2338629"/>
            <a:ext cx="22644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48" name="Google Shape;10948;p13"/>
          <p:cNvSpPr txBox="1">
            <a:spLocks noGrp="1"/>
          </p:cNvSpPr>
          <p:nvPr>
            <p:ph type="subTitle" idx="7"/>
          </p:nvPr>
        </p:nvSpPr>
        <p:spPr>
          <a:xfrm>
            <a:off x="5823975" y="3114929"/>
            <a:ext cx="2264400" cy="70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1pPr>
            <a:lvl2pPr lvl="1"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2pPr>
            <a:lvl3pPr lvl="2"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3pPr>
            <a:lvl4pPr lvl="3"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4pPr>
            <a:lvl5pPr lvl="4"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5pPr>
            <a:lvl6pPr lvl="5"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6pPr>
            <a:lvl7pPr lvl="6"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7pPr>
            <a:lvl8pPr lvl="7"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8pPr>
            <a:lvl9pPr lvl="8" rtl="0">
              <a:lnSpc>
                <a:spcPct val="100000"/>
              </a:lnSpc>
              <a:spcBef>
                <a:spcPts val="0"/>
              </a:spcBef>
              <a:spcAft>
                <a:spcPts val="0"/>
              </a:spcAft>
              <a:buSzPts val="2300"/>
              <a:buFont typeface="Caveat Brush"/>
              <a:buNone/>
              <a:defRPr sz="2300" b="1">
                <a:latin typeface="Caveat Brush"/>
                <a:ea typeface="Caveat Brush"/>
                <a:cs typeface="Caveat Brush"/>
                <a:sym typeface="Caveat Brush"/>
              </a:defRPr>
            </a:lvl9pPr>
          </a:lstStyle>
          <a:p>
            <a:endParaRPr/>
          </a:p>
        </p:txBody>
      </p:sp>
      <p:sp>
        <p:nvSpPr>
          <p:cNvPr id="10949" name="Google Shape;10949;p13"/>
          <p:cNvSpPr txBox="1">
            <a:spLocks noGrp="1"/>
          </p:cNvSpPr>
          <p:nvPr>
            <p:ph type="subTitle" idx="8"/>
          </p:nvPr>
        </p:nvSpPr>
        <p:spPr>
          <a:xfrm>
            <a:off x="5823975" y="3828675"/>
            <a:ext cx="22644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50" name="Google Shape;10950;p13"/>
          <p:cNvSpPr txBox="1">
            <a:spLocks noGrp="1"/>
          </p:cNvSpPr>
          <p:nvPr>
            <p:ph type="title" idx="9" hasCustomPrompt="1"/>
          </p:nvPr>
        </p:nvSpPr>
        <p:spPr>
          <a:xfrm>
            <a:off x="1284225" y="1499381"/>
            <a:ext cx="10359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0951" name="Google Shape;10951;p13"/>
          <p:cNvSpPr txBox="1">
            <a:spLocks noGrp="1"/>
          </p:cNvSpPr>
          <p:nvPr>
            <p:ph type="title" idx="13" hasCustomPrompt="1"/>
          </p:nvPr>
        </p:nvSpPr>
        <p:spPr>
          <a:xfrm>
            <a:off x="1284225" y="2995206"/>
            <a:ext cx="10359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0952" name="Google Shape;10952;p13"/>
          <p:cNvSpPr txBox="1">
            <a:spLocks noGrp="1"/>
          </p:cNvSpPr>
          <p:nvPr>
            <p:ph type="title" idx="14" hasCustomPrompt="1"/>
          </p:nvPr>
        </p:nvSpPr>
        <p:spPr>
          <a:xfrm>
            <a:off x="4847076" y="1499381"/>
            <a:ext cx="10359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0953" name="Google Shape;10953;p13"/>
          <p:cNvSpPr txBox="1">
            <a:spLocks noGrp="1"/>
          </p:cNvSpPr>
          <p:nvPr>
            <p:ph type="title" idx="15" hasCustomPrompt="1"/>
          </p:nvPr>
        </p:nvSpPr>
        <p:spPr>
          <a:xfrm>
            <a:off x="4847076" y="2995206"/>
            <a:ext cx="10359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0954" name="Google Shape;10954;p13"/>
          <p:cNvSpPr/>
          <p:nvPr/>
        </p:nvSpPr>
        <p:spPr>
          <a:xfrm rot="-2700000">
            <a:off x="7226399" y="-626553"/>
            <a:ext cx="2554462" cy="1925624"/>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5" name="Google Shape;10955;p13"/>
          <p:cNvGrpSpPr/>
          <p:nvPr/>
        </p:nvGrpSpPr>
        <p:grpSpPr>
          <a:xfrm>
            <a:off x="-392427" y="-413471"/>
            <a:ext cx="2104542" cy="2006389"/>
            <a:chOff x="-392427" y="-413471"/>
            <a:chExt cx="2104542" cy="2006389"/>
          </a:xfrm>
        </p:grpSpPr>
        <p:sp>
          <p:nvSpPr>
            <p:cNvPr id="10956" name="Google Shape;10956;p13"/>
            <p:cNvSpPr/>
            <p:nvPr/>
          </p:nvSpPr>
          <p:spPr>
            <a:xfrm>
              <a:off x="907458" y="-148154"/>
              <a:ext cx="70449" cy="57208"/>
            </a:xfrm>
            <a:custGeom>
              <a:avLst/>
              <a:gdLst/>
              <a:ahLst/>
              <a:cxnLst/>
              <a:rect l="l" t="t" r="r" b="b"/>
              <a:pathLst>
                <a:path w="979" h="795" extrusionOk="0">
                  <a:moveTo>
                    <a:pt x="775" y="0"/>
                  </a:moveTo>
                  <a:cubicBezTo>
                    <a:pt x="693" y="183"/>
                    <a:pt x="530" y="143"/>
                    <a:pt x="408" y="204"/>
                  </a:cubicBezTo>
                  <a:cubicBezTo>
                    <a:pt x="388" y="224"/>
                    <a:pt x="347" y="265"/>
                    <a:pt x="347" y="285"/>
                  </a:cubicBezTo>
                  <a:cubicBezTo>
                    <a:pt x="327" y="326"/>
                    <a:pt x="306" y="367"/>
                    <a:pt x="306" y="407"/>
                  </a:cubicBezTo>
                  <a:cubicBezTo>
                    <a:pt x="261" y="394"/>
                    <a:pt x="222" y="388"/>
                    <a:pt x="188" y="388"/>
                  </a:cubicBezTo>
                  <a:cubicBezTo>
                    <a:pt x="114" y="388"/>
                    <a:pt x="63" y="419"/>
                    <a:pt x="21" y="489"/>
                  </a:cubicBezTo>
                  <a:cubicBezTo>
                    <a:pt x="1" y="509"/>
                    <a:pt x="21" y="530"/>
                    <a:pt x="21" y="550"/>
                  </a:cubicBezTo>
                  <a:cubicBezTo>
                    <a:pt x="82" y="550"/>
                    <a:pt x="143" y="530"/>
                    <a:pt x="204" y="530"/>
                  </a:cubicBezTo>
                  <a:cubicBezTo>
                    <a:pt x="245" y="611"/>
                    <a:pt x="265" y="692"/>
                    <a:pt x="286" y="794"/>
                  </a:cubicBezTo>
                  <a:cubicBezTo>
                    <a:pt x="347" y="774"/>
                    <a:pt x="388" y="754"/>
                    <a:pt x="428" y="733"/>
                  </a:cubicBezTo>
                  <a:cubicBezTo>
                    <a:pt x="490" y="692"/>
                    <a:pt x="530" y="652"/>
                    <a:pt x="591" y="631"/>
                  </a:cubicBezTo>
                  <a:cubicBezTo>
                    <a:pt x="632" y="672"/>
                    <a:pt x="673" y="713"/>
                    <a:pt x="714" y="754"/>
                  </a:cubicBezTo>
                  <a:cubicBezTo>
                    <a:pt x="754" y="713"/>
                    <a:pt x="795" y="672"/>
                    <a:pt x="856" y="611"/>
                  </a:cubicBezTo>
                  <a:cubicBezTo>
                    <a:pt x="876" y="672"/>
                    <a:pt x="897" y="692"/>
                    <a:pt x="897" y="733"/>
                  </a:cubicBezTo>
                  <a:cubicBezTo>
                    <a:pt x="978" y="570"/>
                    <a:pt x="917" y="428"/>
                    <a:pt x="917" y="265"/>
                  </a:cubicBezTo>
                  <a:cubicBezTo>
                    <a:pt x="897" y="183"/>
                    <a:pt x="836" y="122"/>
                    <a:pt x="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13"/>
            <p:cNvSpPr/>
            <p:nvPr/>
          </p:nvSpPr>
          <p:spPr>
            <a:xfrm>
              <a:off x="1454138" y="609512"/>
              <a:ext cx="27920" cy="32310"/>
            </a:xfrm>
            <a:custGeom>
              <a:avLst/>
              <a:gdLst/>
              <a:ahLst/>
              <a:cxnLst/>
              <a:rect l="l" t="t" r="r" b="b"/>
              <a:pathLst>
                <a:path w="388" h="449" extrusionOk="0">
                  <a:moveTo>
                    <a:pt x="326" y="0"/>
                  </a:moveTo>
                  <a:cubicBezTo>
                    <a:pt x="244" y="0"/>
                    <a:pt x="163" y="20"/>
                    <a:pt x="61" y="20"/>
                  </a:cubicBezTo>
                  <a:lnTo>
                    <a:pt x="82" y="20"/>
                  </a:lnTo>
                  <a:cubicBezTo>
                    <a:pt x="61" y="102"/>
                    <a:pt x="41" y="183"/>
                    <a:pt x="20" y="265"/>
                  </a:cubicBezTo>
                  <a:cubicBezTo>
                    <a:pt x="82" y="224"/>
                    <a:pt x="102" y="204"/>
                    <a:pt x="143" y="183"/>
                  </a:cubicBezTo>
                  <a:cubicBezTo>
                    <a:pt x="143" y="224"/>
                    <a:pt x="163" y="244"/>
                    <a:pt x="163" y="265"/>
                  </a:cubicBezTo>
                  <a:cubicBezTo>
                    <a:pt x="102" y="326"/>
                    <a:pt x="61" y="387"/>
                    <a:pt x="0" y="448"/>
                  </a:cubicBezTo>
                  <a:cubicBezTo>
                    <a:pt x="82" y="407"/>
                    <a:pt x="183" y="387"/>
                    <a:pt x="265" y="346"/>
                  </a:cubicBezTo>
                  <a:cubicBezTo>
                    <a:pt x="285" y="285"/>
                    <a:pt x="285" y="224"/>
                    <a:pt x="285" y="163"/>
                  </a:cubicBezTo>
                  <a:cubicBezTo>
                    <a:pt x="285" y="102"/>
                    <a:pt x="387" y="81"/>
                    <a:pt x="326"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13"/>
            <p:cNvSpPr/>
            <p:nvPr/>
          </p:nvSpPr>
          <p:spPr>
            <a:xfrm>
              <a:off x="69196" y="426302"/>
              <a:ext cx="24970" cy="27920"/>
            </a:xfrm>
            <a:custGeom>
              <a:avLst/>
              <a:gdLst/>
              <a:ahLst/>
              <a:cxnLst/>
              <a:rect l="l" t="t" r="r" b="b"/>
              <a:pathLst>
                <a:path w="347" h="388" extrusionOk="0">
                  <a:moveTo>
                    <a:pt x="164" y="0"/>
                  </a:moveTo>
                  <a:cubicBezTo>
                    <a:pt x="123" y="61"/>
                    <a:pt x="62" y="123"/>
                    <a:pt x="1" y="184"/>
                  </a:cubicBezTo>
                  <a:cubicBezTo>
                    <a:pt x="62" y="245"/>
                    <a:pt x="102" y="306"/>
                    <a:pt x="184" y="387"/>
                  </a:cubicBezTo>
                  <a:cubicBezTo>
                    <a:pt x="245" y="306"/>
                    <a:pt x="286" y="224"/>
                    <a:pt x="347" y="163"/>
                  </a:cubicBezTo>
                  <a:cubicBezTo>
                    <a:pt x="339" y="161"/>
                    <a:pt x="331" y="160"/>
                    <a:pt x="323" y="160"/>
                  </a:cubicBezTo>
                  <a:cubicBezTo>
                    <a:pt x="282" y="160"/>
                    <a:pt x="241" y="184"/>
                    <a:pt x="207" y="184"/>
                  </a:cubicBezTo>
                  <a:cubicBezTo>
                    <a:pt x="181" y="184"/>
                    <a:pt x="159" y="170"/>
                    <a:pt x="143" y="123"/>
                  </a:cubicBezTo>
                  <a:cubicBezTo>
                    <a:pt x="164" y="82"/>
                    <a:pt x="164" y="61"/>
                    <a:pt x="184" y="21"/>
                  </a:cubicBezTo>
                  <a:cubicBezTo>
                    <a:pt x="184" y="21"/>
                    <a:pt x="184" y="0"/>
                    <a:pt x="164"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13"/>
            <p:cNvSpPr/>
            <p:nvPr/>
          </p:nvSpPr>
          <p:spPr>
            <a:xfrm>
              <a:off x="253846" y="1112153"/>
              <a:ext cx="20581" cy="13457"/>
            </a:xfrm>
            <a:custGeom>
              <a:avLst/>
              <a:gdLst/>
              <a:ahLst/>
              <a:cxnLst/>
              <a:rect l="l" t="t" r="r" b="b"/>
              <a:pathLst>
                <a:path w="286" h="187" extrusionOk="0">
                  <a:moveTo>
                    <a:pt x="123" y="0"/>
                  </a:moveTo>
                  <a:cubicBezTo>
                    <a:pt x="102" y="21"/>
                    <a:pt x="82" y="41"/>
                    <a:pt x="62" y="61"/>
                  </a:cubicBezTo>
                  <a:cubicBezTo>
                    <a:pt x="41" y="102"/>
                    <a:pt x="21" y="123"/>
                    <a:pt x="1" y="143"/>
                  </a:cubicBezTo>
                  <a:cubicBezTo>
                    <a:pt x="48" y="171"/>
                    <a:pt x="73" y="186"/>
                    <a:pt x="105" y="186"/>
                  </a:cubicBezTo>
                  <a:cubicBezTo>
                    <a:pt x="142" y="186"/>
                    <a:pt x="188" y="166"/>
                    <a:pt x="286" y="123"/>
                  </a:cubicBezTo>
                  <a:cubicBezTo>
                    <a:pt x="225" y="82"/>
                    <a:pt x="184" y="41"/>
                    <a:pt x="12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13"/>
            <p:cNvSpPr/>
            <p:nvPr/>
          </p:nvSpPr>
          <p:spPr>
            <a:xfrm>
              <a:off x="1452627" y="580153"/>
              <a:ext cx="23531" cy="16191"/>
            </a:xfrm>
            <a:custGeom>
              <a:avLst/>
              <a:gdLst/>
              <a:ahLst/>
              <a:cxnLst/>
              <a:rect l="l" t="t" r="r" b="b"/>
              <a:pathLst>
                <a:path w="327" h="225" extrusionOk="0">
                  <a:moveTo>
                    <a:pt x="123" y="1"/>
                  </a:moveTo>
                  <a:cubicBezTo>
                    <a:pt x="62" y="41"/>
                    <a:pt x="41" y="62"/>
                    <a:pt x="1" y="103"/>
                  </a:cubicBezTo>
                  <a:cubicBezTo>
                    <a:pt x="21" y="143"/>
                    <a:pt x="41" y="184"/>
                    <a:pt x="62" y="225"/>
                  </a:cubicBezTo>
                  <a:cubicBezTo>
                    <a:pt x="164" y="204"/>
                    <a:pt x="245" y="164"/>
                    <a:pt x="327" y="123"/>
                  </a:cubicBezTo>
                  <a:cubicBezTo>
                    <a:pt x="306" y="103"/>
                    <a:pt x="286" y="103"/>
                    <a:pt x="286" y="103"/>
                  </a:cubicBezTo>
                  <a:cubicBezTo>
                    <a:pt x="225" y="103"/>
                    <a:pt x="164" y="123"/>
                    <a:pt x="82" y="123"/>
                  </a:cubicBezTo>
                  <a:cubicBezTo>
                    <a:pt x="103" y="82"/>
                    <a:pt x="103" y="41"/>
                    <a:pt x="12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13"/>
            <p:cNvSpPr/>
            <p:nvPr/>
          </p:nvSpPr>
          <p:spPr>
            <a:xfrm>
              <a:off x="79487" y="385285"/>
              <a:ext cx="17630" cy="14680"/>
            </a:xfrm>
            <a:custGeom>
              <a:avLst/>
              <a:gdLst/>
              <a:ahLst/>
              <a:cxnLst/>
              <a:rect l="l" t="t" r="r" b="b"/>
              <a:pathLst>
                <a:path w="245" h="204" extrusionOk="0">
                  <a:moveTo>
                    <a:pt x="82" y="0"/>
                  </a:moveTo>
                  <a:cubicBezTo>
                    <a:pt x="41" y="61"/>
                    <a:pt x="0" y="122"/>
                    <a:pt x="41" y="163"/>
                  </a:cubicBezTo>
                  <a:cubicBezTo>
                    <a:pt x="143" y="183"/>
                    <a:pt x="183" y="183"/>
                    <a:pt x="245" y="204"/>
                  </a:cubicBezTo>
                  <a:cubicBezTo>
                    <a:pt x="245" y="82"/>
                    <a:pt x="183" y="20"/>
                    <a:pt x="8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13"/>
            <p:cNvSpPr/>
            <p:nvPr/>
          </p:nvSpPr>
          <p:spPr>
            <a:xfrm>
              <a:off x="224558" y="1141441"/>
              <a:ext cx="13241" cy="17702"/>
            </a:xfrm>
            <a:custGeom>
              <a:avLst/>
              <a:gdLst/>
              <a:ahLst/>
              <a:cxnLst/>
              <a:rect l="l" t="t" r="r" b="b"/>
              <a:pathLst>
                <a:path w="184" h="246" extrusionOk="0">
                  <a:moveTo>
                    <a:pt x="0" y="1"/>
                  </a:moveTo>
                  <a:cubicBezTo>
                    <a:pt x="0" y="103"/>
                    <a:pt x="41" y="164"/>
                    <a:pt x="102" y="245"/>
                  </a:cubicBezTo>
                  <a:cubicBezTo>
                    <a:pt x="120" y="227"/>
                    <a:pt x="138" y="209"/>
                    <a:pt x="171" y="191"/>
                  </a:cubicBezTo>
                  <a:lnTo>
                    <a:pt x="171" y="191"/>
                  </a:lnTo>
                  <a:cubicBezTo>
                    <a:pt x="175" y="195"/>
                    <a:pt x="179" y="200"/>
                    <a:pt x="184" y="204"/>
                  </a:cubicBezTo>
                  <a:lnTo>
                    <a:pt x="184" y="184"/>
                  </a:lnTo>
                  <a:cubicBezTo>
                    <a:pt x="179" y="186"/>
                    <a:pt x="175" y="189"/>
                    <a:pt x="171" y="191"/>
                  </a:cubicBezTo>
                  <a:lnTo>
                    <a:pt x="171" y="191"/>
                  </a:lnTo>
                  <a:cubicBezTo>
                    <a:pt x="138" y="155"/>
                    <a:pt x="118" y="121"/>
                    <a:pt x="82" y="103"/>
                  </a:cubicBezTo>
                  <a:cubicBezTo>
                    <a:pt x="41" y="82"/>
                    <a:pt x="102" y="1"/>
                    <a:pt x="0"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13"/>
            <p:cNvSpPr/>
            <p:nvPr/>
          </p:nvSpPr>
          <p:spPr>
            <a:xfrm>
              <a:off x="1644617" y="709105"/>
              <a:ext cx="14752" cy="8923"/>
            </a:xfrm>
            <a:custGeom>
              <a:avLst/>
              <a:gdLst/>
              <a:ahLst/>
              <a:cxnLst/>
              <a:rect l="l" t="t" r="r" b="b"/>
              <a:pathLst>
                <a:path w="205" h="124" extrusionOk="0">
                  <a:moveTo>
                    <a:pt x="204" y="1"/>
                  </a:moveTo>
                  <a:cubicBezTo>
                    <a:pt x="123" y="1"/>
                    <a:pt x="62" y="1"/>
                    <a:pt x="1" y="21"/>
                  </a:cubicBezTo>
                  <a:cubicBezTo>
                    <a:pt x="41" y="42"/>
                    <a:pt x="82" y="82"/>
                    <a:pt x="123" y="123"/>
                  </a:cubicBezTo>
                  <a:cubicBezTo>
                    <a:pt x="164" y="62"/>
                    <a:pt x="164" y="42"/>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13"/>
            <p:cNvSpPr/>
            <p:nvPr/>
          </p:nvSpPr>
          <p:spPr>
            <a:xfrm>
              <a:off x="844493" y="-66120"/>
              <a:ext cx="10290" cy="10362"/>
            </a:xfrm>
            <a:custGeom>
              <a:avLst/>
              <a:gdLst/>
              <a:ahLst/>
              <a:cxnLst/>
              <a:rect l="l" t="t" r="r" b="b"/>
              <a:pathLst>
                <a:path w="143" h="144" extrusionOk="0">
                  <a:moveTo>
                    <a:pt x="143" y="0"/>
                  </a:moveTo>
                  <a:cubicBezTo>
                    <a:pt x="20" y="21"/>
                    <a:pt x="0" y="62"/>
                    <a:pt x="20" y="143"/>
                  </a:cubicBezTo>
                  <a:cubicBezTo>
                    <a:pt x="61" y="123"/>
                    <a:pt x="81" y="123"/>
                    <a:pt x="81" y="123"/>
                  </a:cubicBezTo>
                  <a:cubicBezTo>
                    <a:pt x="102" y="82"/>
                    <a:pt x="102" y="62"/>
                    <a:pt x="14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13"/>
            <p:cNvSpPr/>
            <p:nvPr/>
          </p:nvSpPr>
          <p:spPr>
            <a:xfrm>
              <a:off x="1609428" y="630021"/>
              <a:ext cx="10362" cy="5397"/>
            </a:xfrm>
            <a:custGeom>
              <a:avLst/>
              <a:gdLst/>
              <a:ahLst/>
              <a:cxnLst/>
              <a:rect l="l" t="t" r="r" b="b"/>
              <a:pathLst>
                <a:path w="144" h="75" extrusionOk="0">
                  <a:moveTo>
                    <a:pt x="62" y="0"/>
                  </a:moveTo>
                  <a:cubicBezTo>
                    <a:pt x="42" y="0"/>
                    <a:pt x="21" y="20"/>
                    <a:pt x="1" y="41"/>
                  </a:cubicBezTo>
                  <a:cubicBezTo>
                    <a:pt x="23" y="52"/>
                    <a:pt x="56" y="74"/>
                    <a:pt x="85" y="74"/>
                  </a:cubicBezTo>
                  <a:cubicBezTo>
                    <a:pt x="111" y="74"/>
                    <a:pt x="134" y="57"/>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13"/>
            <p:cNvSpPr/>
            <p:nvPr/>
          </p:nvSpPr>
          <p:spPr>
            <a:xfrm>
              <a:off x="1446799" y="602172"/>
              <a:ext cx="14680" cy="8851"/>
            </a:xfrm>
            <a:custGeom>
              <a:avLst/>
              <a:gdLst/>
              <a:ahLst/>
              <a:cxnLst/>
              <a:rect l="l" t="t" r="r" b="b"/>
              <a:pathLst>
                <a:path w="204" h="123" extrusionOk="0">
                  <a:moveTo>
                    <a:pt x="0" y="0"/>
                  </a:moveTo>
                  <a:cubicBezTo>
                    <a:pt x="90" y="54"/>
                    <a:pt x="133" y="92"/>
                    <a:pt x="169" y="115"/>
                  </a:cubicBezTo>
                  <a:lnTo>
                    <a:pt x="169" y="115"/>
                  </a:lnTo>
                  <a:cubicBezTo>
                    <a:pt x="184" y="92"/>
                    <a:pt x="186" y="54"/>
                    <a:pt x="204" y="0"/>
                  </a:cubicBezTo>
                  <a:close/>
                  <a:moveTo>
                    <a:pt x="169" y="115"/>
                  </a:moveTo>
                  <a:lnTo>
                    <a:pt x="169" y="115"/>
                  </a:lnTo>
                  <a:cubicBezTo>
                    <a:pt x="168" y="117"/>
                    <a:pt x="166" y="120"/>
                    <a:pt x="163" y="122"/>
                  </a:cubicBezTo>
                  <a:lnTo>
                    <a:pt x="184" y="122"/>
                  </a:lnTo>
                  <a:cubicBezTo>
                    <a:pt x="179" y="120"/>
                    <a:pt x="174" y="117"/>
                    <a:pt x="169" y="115"/>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13"/>
            <p:cNvSpPr/>
            <p:nvPr/>
          </p:nvSpPr>
          <p:spPr>
            <a:xfrm>
              <a:off x="42859" y="407233"/>
              <a:ext cx="8851" cy="14104"/>
            </a:xfrm>
            <a:custGeom>
              <a:avLst/>
              <a:gdLst/>
              <a:ahLst/>
              <a:cxnLst/>
              <a:rect l="l" t="t" r="r" b="b"/>
              <a:pathLst>
                <a:path w="123" h="196" extrusionOk="0">
                  <a:moveTo>
                    <a:pt x="41" y="1"/>
                  </a:moveTo>
                  <a:cubicBezTo>
                    <a:pt x="20" y="82"/>
                    <a:pt x="0" y="123"/>
                    <a:pt x="0" y="163"/>
                  </a:cubicBezTo>
                  <a:cubicBezTo>
                    <a:pt x="25" y="176"/>
                    <a:pt x="50" y="196"/>
                    <a:pt x="74" y="196"/>
                  </a:cubicBezTo>
                  <a:cubicBezTo>
                    <a:pt x="88" y="196"/>
                    <a:pt x="102" y="189"/>
                    <a:pt x="116" y="172"/>
                  </a:cubicBezTo>
                  <a:lnTo>
                    <a:pt x="116" y="172"/>
                  </a:lnTo>
                  <a:cubicBezTo>
                    <a:pt x="118" y="176"/>
                    <a:pt x="120" y="180"/>
                    <a:pt x="122" y="184"/>
                  </a:cubicBezTo>
                  <a:lnTo>
                    <a:pt x="122" y="163"/>
                  </a:lnTo>
                  <a:cubicBezTo>
                    <a:pt x="120" y="166"/>
                    <a:pt x="118" y="169"/>
                    <a:pt x="116" y="172"/>
                  </a:cubicBezTo>
                  <a:lnTo>
                    <a:pt x="116" y="172"/>
                  </a:lnTo>
                  <a:cubicBezTo>
                    <a:pt x="98" y="131"/>
                    <a:pt x="78" y="74"/>
                    <a:pt x="4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13"/>
            <p:cNvSpPr/>
            <p:nvPr/>
          </p:nvSpPr>
          <p:spPr>
            <a:xfrm>
              <a:off x="1243080" y="1392077"/>
              <a:ext cx="7412" cy="7412"/>
            </a:xfrm>
            <a:custGeom>
              <a:avLst/>
              <a:gdLst/>
              <a:ahLst/>
              <a:cxnLst/>
              <a:rect l="l" t="t" r="r" b="b"/>
              <a:pathLst>
                <a:path w="103" h="103" extrusionOk="0">
                  <a:moveTo>
                    <a:pt x="62" y="0"/>
                  </a:moveTo>
                  <a:cubicBezTo>
                    <a:pt x="41" y="21"/>
                    <a:pt x="21" y="41"/>
                    <a:pt x="0" y="61"/>
                  </a:cubicBezTo>
                  <a:cubicBezTo>
                    <a:pt x="0" y="82"/>
                    <a:pt x="21" y="82"/>
                    <a:pt x="41" y="102"/>
                  </a:cubicBezTo>
                  <a:cubicBezTo>
                    <a:pt x="62" y="82"/>
                    <a:pt x="82" y="61"/>
                    <a:pt x="102" y="41"/>
                  </a:cubicBezTo>
                  <a:cubicBezTo>
                    <a:pt x="102" y="4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13"/>
            <p:cNvSpPr/>
            <p:nvPr/>
          </p:nvSpPr>
          <p:spPr>
            <a:xfrm>
              <a:off x="234776" y="1161949"/>
              <a:ext cx="8923" cy="13313"/>
            </a:xfrm>
            <a:custGeom>
              <a:avLst/>
              <a:gdLst/>
              <a:ahLst/>
              <a:cxnLst/>
              <a:rect l="l" t="t" r="r" b="b"/>
              <a:pathLst>
                <a:path w="124" h="185" extrusionOk="0">
                  <a:moveTo>
                    <a:pt x="103" y="1"/>
                  </a:moveTo>
                  <a:lnTo>
                    <a:pt x="103" y="21"/>
                  </a:lnTo>
                  <a:cubicBezTo>
                    <a:pt x="62" y="21"/>
                    <a:pt x="42" y="42"/>
                    <a:pt x="1" y="62"/>
                  </a:cubicBezTo>
                  <a:lnTo>
                    <a:pt x="123" y="184"/>
                  </a:lnTo>
                  <a:cubicBezTo>
                    <a:pt x="103" y="103"/>
                    <a:pt x="103" y="62"/>
                    <a:pt x="10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13"/>
            <p:cNvSpPr/>
            <p:nvPr/>
          </p:nvSpPr>
          <p:spPr>
            <a:xfrm>
              <a:off x="1278268" y="14475"/>
              <a:ext cx="89446" cy="148094"/>
            </a:xfrm>
            <a:custGeom>
              <a:avLst/>
              <a:gdLst/>
              <a:ahLst/>
              <a:cxnLst/>
              <a:rect l="l" t="t" r="r" b="b"/>
              <a:pathLst>
                <a:path w="1243" h="2058" extrusionOk="0">
                  <a:moveTo>
                    <a:pt x="835" y="1365"/>
                  </a:moveTo>
                  <a:lnTo>
                    <a:pt x="835" y="1365"/>
                  </a:lnTo>
                  <a:cubicBezTo>
                    <a:pt x="856" y="1406"/>
                    <a:pt x="835" y="1406"/>
                    <a:pt x="815" y="1406"/>
                  </a:cubicBezTo>
                  <a:cubicBezTo>
                    <a:pt x="801" y="1406"/>
                    <a:pt x="797" y="1415"/>
                    <a:pt x="789" y="1415"/>
                  </a:cubicBezTo>
                  <a:cubicBezTo>
                    <a:pt x="785" y="1415"/>
                    <a:pt x="781" y="1413"/>
                    <a:pt x="774" y="1406"/>
                  </a:cubicBezTo>
                  <a:lnTo>
                    <a:pt x="815" y="1406"/>
                  </a:lnTo>
                  <a:cubicBezTo>
                    <a:pt x="815" y="1385"/>
                    <a:pt x="815" y="1385"/>
                    <a:pt x="835" y="1365"/>
                  </a:cubicBezTo>
                  <a:close/>
                  <a:moveTo>
                    <a:pt x="754" y="1609"/>
                  </a:moveTo>
                  <a:cubicBezTo>
                    <a:pt x="774" y="1609"/>
                    <a:pt x="774" y="1630"/>
                    <a:pt x="754" y="1630"/>
                  </a:cubicBezTo>
                  <a:cubicBezTo>
                    <a:pt x="754" y="1630"/>
                    <a:pt x="754" y="1630"/>
                    <a:pt x="754" y="1609"/>
                  </a:cubicBezTo>
                  <a:close/>
                  <a:moveTo>
                    <a:pt x="754" y="1630"/>
                  </a:moveTo>
                  <a:cubicBezTo>
                    <a:pt x="774" y="1650"/>
                    <a:pt x="774" y="1650"/>
                    <a:pt x="774" y="1671"/>
                  </a:cubicBezTo>
                  <a:cubicBezTo>
                    <a:pt x="754" y="1650"/>
                    <a:pt x="754" y="1650"/>
                    <a:pt x="754" y="1630"/>
                  </a:cubicBezTo>
                  <a:close/>
                  <a:moveTo>
                    <a:pt x="713" y="1671"/>
                  </a:moveTo>
                  <a:cubicBezTo>
                    <a:pt x="713" y="1704"/>
                    <a:pt x="713" y="1719"/>
                    <a:pt x="706" y="1719"/>
                  </a:cubicBezTo>
                  <a:cubicBezTo>
                    <a:pt x="701" y="1719"/>
                    <a:pt x="691" y="1709"/>
                    <a:pt x="672" y="1691"/>
                  </a:cubicBezTo>
                  <a:cubicBezTo>
                    <a:pt x="693" y="1691"/>
                    <a:pt x="693" y="1691"/>
                    <a:pt x="713" y="1671"/>
                  </a:cubicBezTo>
                  <a:close/>
                  <a:moveTo>
                    <a:pt x="451" y="1805"/>
                  </a:moveTo>
                  <a:cubicBezTo>
                    <a:pt x="457" y="1805"/>
                    <a:pt x="463" y="1807"/>
                    <a:pt x="469" y="1813"/>
                  </a:cubicBezTo>
                  <a:cubicBezTo>
                    <a:pt x="489" y="1854"/>
                    <a:pt x="469" y="1874"/>
                    <a:pt x="469" y="1895"/>
                  </a:cubicBezTo>
                  <a:cubicBezTo>
                    <a:pt x="428" y="1895"/>
                    <a:pt x="428" y="1854"/>
                    <a:pt x="428" y="1833"/>
                  </a:cubicBezTo>
                  <a:cubicBezTo>
                    <a:pt x="428" y="1819"/>
                    <a:pt x="438" y="1805"/>
                    <a:pt x="451" y="1805"/>
                  </a:cubicBezTo>
                  <a:close/>
                  <a:moveTo>
                    <a:pt x="346" y="1935"/>
                  </a:moveTo>
                  <a:cubicBezTo>
                    <a:pt x="367" y="1935"/>
                    <a:pt x="346" y="1935"/>
                    <a:pt x="346" y="1956"/>
                  </a:cubicBezTo>
                  <a:cubicBezTo>
                    <a:pt x="346" y="1935"/>
                    <a:pt x="326" y="1935"/>
                    <a:pt x="346" y="1935"/>
                  </a:cubicBezTo>
                  <a:close/>
                  <a:moveTo>
                    <a:pt x="1120" y="1"/>
                  </a:moveTo>
                  <a:cubicBezTo>
                    <a:pt x="1039" y="62"/>
                    <a:pt x="1080" y="123"/>
                    <a:pt x="1080" y="184"/>
                  </a:cubicBezTo>
                  <a:cubicBezTo>
                    <a:pt x="1039" y="164"/>
                    <a:pt x="1019" y="143"/>
                    <a:pt x="978" y="123"/>
                  </a:cubicBezTo>
                  <a:cubicBezTo>
                    <a:pt x="957" y="184"/>
                    <a:pt x="876" y="143"/>
                    <a:pt x="856" y="204"/>
                  </a:cubicBezTo>
                  <a:cubicBezTo>
                    <a:pt x="856" y="225"/>
                    <a:pt x="856" y="245"/>
                    <a:pt x="835" y="265"/>
                  </a:cubicBezTo>
                  <a:cubicBezTo>
                    <a:pt x="815" y="245"/>
                    <a:pt x="774" y="265"/>
                    <a:pt x="733" y="225"/>
                  </a:cubicBezTo>
                  <a:cubicBezTo>
                    <a:pt x="713" y="184"/>
                    <a:pt x="693" y="123"/>
                    <a:pt x="693" y="82"/>
                  </a:cubicBezTo>
                  <a:cubicBezTo>
                    <a:pt x="672" y="75"/>
                    <a:pt x="654" y="73"/>
                    <a:pt x="637" y="73"/>
                  </a:cubicBezTo>
                  <a:cubicBezTo>
                    <a:pt x="602" y="73"/>
                    <a:pt x="570" y="82"/>
                    <a:pt x="530" y="82"/>
                  </a:cubicBezTo>
                  <a:cubicBezTo>
                    <a:pt x="509" y="102"/>
                    <a:pt x="509" y="143"/>
                    <a:pt x="489" y="143"/>
                  </a:cubicBezTo>
                  <a:cubicBezTo>
                    <a:pt x="469" y="143"/>
                    <a:pt x="448" y="143"/>
                    <a:pt x="408" y="123"/>
                  </a:cubicBezTo>
                  <a:lnTo>
                    <a:pt x="408" y="123"/>
                  </a:lnTo>
                  <a:cubicBezTo>
                    <a:pt x="428" y="184"/>
                    <a:pt x="346" y="204"/>
                    <a:pt x="346" y="265"/>
                  </a:cubicBezTo>
                  <a:cubicBezTo>
                    <a:pt x="306" y="286"/>
                    <a:pt x="265" y="306"/>
                    <a:pt x="224" y="347"/>
                  </a:cubicBezTo>
                  <a:cubicBezTo>
                    <a:pt x="184" y="408"/>
                    <a:pt x="143" y="469"/>
                    <a:pt x="122" y="550"/>
                  </a:cubicBezTo>
                  <a:cubicBezTo>
                    <a:pt x="102" y="550"/>
                    <a:pt x="82" y="550"/>
                    <a:pt x="61" y="571"/>
                  </a:cubicBezTo>
                  <a:cubicBezTo>
                    <a:pt x="41" y="632"/>
                    <a:pt x="41" y="713"/>
                    <a:pt x="82" y="795"/>
                  </a:cubicBezTo>
                  <a:cubicBezTo>
                    <a:pt x="41" y="795"/>
                    <a:pt x="21" y="815"/>
                    <a:pt x="0" y="856"/>
                  </a:cubicBezTo>
                  <a:cubicBezTo>
                    <a:pt x="41" y="1019"/>
                    <a:pt x="0" y="1182"/>
                    <a:pt x="0" y="1345"/>
                  </a:cubicBezTo>
                  <a:cubicBezTo>
                    <a:pt x="0" y="1548"/>
                    <a:pt x="41" y="1752"/>
                    <a:pt x="163" y="1915"/>
                  </a:cubicBezTo>
                  <a:cubicBezTo>
                    <a:pt x="204" y="1976"/>
                    <a:pt x="245" y="1976"/>
                    <a:pt x="285" y="1996"/>
                  </a:cubicBezTo>
                  <a:cubicBezTo>
                    <a:pt x="289" y="2000"/>
                    <a:pt x="294" y="2002"/>
                    <a:pt x="299" y="2002"/>
                  </a:cubicBezTo>
                  <a:cubicBezTo>
                    <a:pt x="320" y="2002"/>
                    <a:pt x="346" y="1972"/>
                    <a:pt x="346" y="1956"/>
                  </a:cubicBezTo>
                  <a:lnTo>
                    <a:pt x="346" y="1956"/>
                  </a:lnTo>
                  <a:cubicBezTo>
                    <a:pt x="387" y="1976"/>
                    <a:pt x="306" y="2037"/>
                    <a:pt x="367" y="2058"/>
                  </a:cubicBezTo>
                  <a:cubicBezTo>
                    <a:pt x="387" y="2037"/>
                    <a:pt x="448" y="2017"/>
                    <a:pt x="448" y="1976"/>
                  </a:cubicBezTo>
                  <a:cubicBezTo>
                    <a:pt x="469" y="1935"/>
                    <a:pt x="509" y="1935"/>
                    <a:pt x="530" y="1915"/>
                  </a:cubicBezTo>
                  <a:cubicBezTo>
                    <a:pt x="565" y="1897"/>
                    <a:pt x="570" y="1850"/>
                    <a:pt x="596" y="1850"/>
                  </a:cubicBezTo>
                  <a:cubicBezTo>
                    <a:pt x="601" y="1850"/>
                    <a:pt x="606" y="1851"/>
                    <a:pt x="611" y="1854"/>
                  </a:cubicBezTo>
                  <a:cubicBezTo>
                    <a:pt x="632" y="1874"/>
                    <a:pt x="632" y="1874"/>
                    <a:pt x="632" y="1895"/>
                  </a:cubicBezTo>
                  <a:cubicBezTo>
                    <a:pt x="672" y="1833"/>
                    <a:pt x="713" y="1793"/>
                    <a:pt x="774" y="1772"/>
                  </a:cubicBezTo>
                  <a:cubicBezTo>
                    <a:pt x="774" y="1772"/>
                    <a:pt x="774" y="1732"/>
                    <a:pt x="815" y="1732"/>
                  </a:cubicBezTo>
                  <a:cubicBezTo>
                    <a:pt x="820" y="1726"/>
                    <a:pt x="826" y="1724"/>
                    <a:pt x="831" y="1724"/>
                  </a:cubicBezTo>
                  <a:cubicBezTo>
                    <a:pt x="845" y="1724"/>
                    <a:pt x="856" y="1743"/>
                    <a:pt x="856" y="1772"/>
                  </a:cubicBezTo>
                  <a:lnTo>
                    <a:pt x="896" y="1772"/>
                  </a:lnTo>
                  <a:cubicBezTo>
                    <a:pt x="896" y="1813"/>
                    <a:pt x="876" y="1854"/>
                    <a:pt x="917" y="1915"/>
                  </a:cubicBezTo>
                  <a:cubicBezTo>
                    <a:pt x="917" y="1874"/>
                    <a:pt x="937" y="1854"/>
                    <a:pt x="937" y="1833"/>
                  </a:cubicBezTo>
                  <a:cubicBezTo>
                    <a:pt x="957" y="1813"/>
                    <a:pt x="978" y="1793"/>
                    <a:pt x="978" y="1752"/>
                  </a:cubicBezTo>
                  <a:lnTo>
                    <a:pt x="978" y="1752"/>
                  </a:lnTo>
                  <a:cubicBezTo>
                    <a:pt x="968" y="1752"/>
                    <a:pt x="957" y="1757"/>
                    <a:pt x="947" y="1757"/>
                  </a:cubicBezTo>
                  <a:cubicBezTo>
                    <a:pt x="937" y="1757"/>
                    <a:pt x="927" y="1752"/>
                    <a:pt x="917" y="1732"/>
                  </a:cubicBezTo>
                  <a:cubicBezTo>
                    <a:pt x="978" y="1691"/>
                    <a:pt x="998" y="1609"/>
                    <a:pt x="1039" y="1569"/>
                  </a:cubicBezTo>
                  <a:cubicBezTo>
                    <a:pt x="1059" y="1426"/>
                    <a:pt x="1059" y="1324"/>
                    <a:pt x="1080" y="1202"/>
                  </a:cubicBezTo>
                  <a:lnTo>
                    <a:pt x="1080" y="1202"/>
                  </a:lnTo>
                  <a:cubicBezTo>
                    <a:pt x="1039" y="1223"/>
                    <a:pt x="1019" y="1263"/>
                    <a:pt x="978" y="1263"/>
                  </a:cubicBezTo>
                  <a:cubicBezTo>
                    <a:pt x="978" y="1263"/>
                    <a:pt x="957" y="1243"/>
                    <a:pt x="957" y="1243"/>
                  </a:cubicBezTo>
                  <a:cubicBezTo>
                    <a:pt x="957" y="1223"/>
                    <a:pt x="957" y="1182"/>
                    <a:pt x="998" y="1182"/>
                  </a:cubicBezTo>
                  <a:lnTo>
                    <a:pt x="1039" y="1182"/>
                  </a:lnTo>
                  <a:cubicBezTo>
                    <a:pt x="1039" y="1161"/>
                    <a:pt x="1019" y="1121"/>
                    <a:pt x="1019" y="1100"/>
                  </a:cubicBezTo>
                  <a:cubicBezTo>
                    <a:pt x="1039" y="1080"/>
                    <a:pt x="1080" y="1080"/>
                    <a:pt x="1100" y="1039"/>
                  </a:cubicBezTo>
                  <a:cubicBezTo>
                    <a:pt x="1080" y="1019"/>
                    <a:pt x="1080" y="1019"/>
                    <a:pt x="1080" y="999"/>
                  </a:cubicBezTo>
                  <a:lnTo>
                    <a:pt x="1039" y="999"/>
                  </a:lnTo>
                  <a:cubicBezTo>
                    <a:pt x="1039" y="937"/>
                    <a:pt x="1100" y="958"/>
                    <a:pt x="1120" y="917"/>
                  </a:cubicBezTo>
                  <a:lnTo>
                    <a:pt x="1120" y="917"/>
                  </a:lnTo>
                  <a:cubicBezTo>
                    <a:pt x="1120" y="958"/>
                    <a:pt x="1100" y="978"/>
                    <a:pt x="1080" y="999"/>
                  </a:cubicBezTo>
                  <a:cubicBezTo>
                    <a:pt x="1100" y="999"/>
                    <a:pt x="1100" y="999"/>
                    <a:pt x="1100" y="1019"/>
                  </a:cubicBezTo>
                  <a:cubicBezTo>
                    <a:pt x="1120" y="978"/>
                    <a:pt x="1161" y="958"/>
                    <a:pt x="1161" y="917"/>
                  </a:cubicBezTo>
                  <a:cubicBezTo>
                    <a:pt x="1141" y="897"/>
                    <a:pt x="1100" y="897"/>
                    <a:pt x="1100" y="856"/>
                  </a:cubicBezTo>
                  <a:cubicBezTo>
                    <a:pt x="1120" y="815"/>
                    <a:pt x="1161" y="754"/>
                    <a:pt x="1181" y="734"/>
                  </a:cubicBezTo>
                  <a:cubicBezTo>
                    <a:pt x="1181" y="673"/>
                    <a:pt x="1161" y="652"/>
                    <a:pt x="1141" y="632"/>
                  </a:cubicBezTo>
                  <a:cubicBezTo>
                    <a:pt x="1181" y="591"/>
                    <a:pt x="1161" y="530"/>
                    <a:pt x="1202" y="510"/>
                  </a:cubicBezTo>
                  <a:cubicBezTo>
                    <a:pt x="1202" y="510"/>
                    <a:pt x="1181" y="510"/>
                    <a:pt x="1181" y="489"/>
                  </a:cubicBezTo>
                  <a:cubicBezTo>
                    <a:pt x="1181" y="428"/>
                    <a:pt x="1222" y="408"/>
                    <a:pt x="1243" y="388"/>
                  </a:cubicBezTo>
                  <a:cubicBezTo>
                    <a:pt x="1232" y="357"/>
                    <a:pt x="1212" y="357"/>
                    <a:pt x="1194" y="357"/>
                  </a:cubicBezTo>
                  <a:cubicBezTo>
                    <a:pt x="1176" y="357"/>
                    <a:pt x="1161" y="357"/>
                    <a:pt x="1161" y="326"/>
                  </a:cubicBezTo>
                  <a:cubicBezTo>
                    <a:pt x="1161" y="286"/>
                    <a:pt x="1202" y="286"/>
                    <a:pt x="1202" y="245"/>
                  </a:cubicBezTo>
                  <a:cubicBezTo>
                    <a:pt x="1161" y="225"/>
                    <a:pt x="1120" y="184"/>
                    <a:pt x="1141" y="123"/>
                  </a:cubicBezTo>
                  <a:cubicBezTo>
                    <a:pt x="1141" y="82"/>
                    <a:pt x="1100" y="62"/>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13"/>
            <p:cNvSpPr/>
            <p:nvPr/>
          </p:nvSpPr>
          <p:spPr>
            <a:xfrm>
              <a:off x="813694" y="-188092"/>
              <a:ext cx="71888" cy="190910"/>
            </a:xfrm>
            <a:custGeom>
              <a:avLst/>
              <a:gdLst/>
              <a:ahLst/>
              <a:cxnLst/>
              <a:rect l="l" t="t" r="r" b="b"/>
              <a:pathLst>
                <a:path w="999" h="2653" extrusionOk="0">
                  <a:moveTo>
                    <a:pt x="774" y="555"/>
                  </a:moveTo>
                  <a:cubicBezTo>
                    <a:pt x="774" y="616"/>
                    <a:pt x="774" y="616"/>
                    <a:pt x="754" y="657"/>
                  </a:cubicBezTo>
                  <a:cubicBezTo>
                    <a:pt x="733" y="636"/>
                    <a:pt x="733" y="616"/>
                    <a:pt x="733" y="616"/>
                  </a:cubicBezTo>
                  <a:cubicBezTo>
                    <a:pt x="754" y="596"/>
                    <a:pt x="754" y="555"/>
                    <a:pt x="774" y="555"/>
                  </a:cubicBezTo>
                  <a:close/>
                  <a:moveTo>
                    <a:pt x="774" y="738"/>
                  </a:moveTo>
                  <a:cubicBezTo>
                    <a:pt x="774" y="738"/>
                    <a:pt x="774" y="759"/>
                    <a:pt x="754" y="759"/>
                  </a:cubicBezTo>
                  <a:cubicBezTo>
                    <a:pt x="754" y="738"/>
                    <a:pt x="754" y="738"/>
                    <a:pt x="754" y="738"/>
                  </a:cubicBezTo>
                  <a:close/>
                  <a:moveTo>
                    <a:pt x="754" y="1920"/>
                  </a:moveTo>
                  <a:cubicBezTo>
                    <a:pt x="754" y="1981"/>
                    <a:pt x="754" y="2021"/>
                    <a:pt x="774" y="2062"/>
                  </a:cubicBezTo>
                  <a:lnTo>
                    <a:pt x="754" y="2062"/>
                  </a:lnTo>
                  <a:cubicBezTo>
                    <a:pt x="733" y="2042"/>
                    <a:pt x="713" y="2021"/>
                    <a:pt x="713" y="2001"/>
                  </a:cubicBezTo>
                  <a:cubicBezTo>
                    <a:pt x="713" y="1981"/>
                    <a:pt x="733" y="1960"/>
                    <a:pt x="754" y="1920"/>
                  </a:cubicBezTo>
                  <a:close/>
                  <a:moveTo>
                    <a:pt x="567" y="1"/>
                  </a:moveTo>
                  <a:cubicBezTo>
                    <a:pt x="562" y="1"/>
                    <a:pt x="556" y="2"/>
                    <a:pt x="550" y="5"/>
                  </a:cubicBezTo>
                  <a:cubicBezTo>
                    <a:pt x="469" y="127"/>
                    <a:pt x="387" y="270"/>
                    <a:pt x="367" y="392"/>
                  </a:cubicBezTo>
                  <a:cubicBezTo>
                    <a:pt x="357" y="402"/>
                    <a:pt x="347" y="402"/>
                    <a:pt x="336" y="402"/>
                  </a:cubicBezTo>
                  <a:cubicBezTo>
                    <a:pt x="326" y="402"/>
                    <a:pt x="316" y="402"/>
                    <a:pt x="306" y="412"/>
                  </a:cubicBezTo>
                  <a:cubicBezTo>
                    <a:pt x="306" y="514"/>
                    <a:pt x="285" y="616"/>
                    <a:pt x="265" y="718"/>
                  </a:cubicBezTo>
                  <a:cubicBezTo>
                    <a:pt x="245" y="718"/>
                    <a:pt x="224" y="718"/>
                    <a:pt x="204" y="738"/>
                  </a:cubicBezTo>
                  <a:cubicBezTo>
                    <a:pt x="204" y="779"/>
                    <a:pt x="224" y="799"/>
                    <a:pt x="245" y="820"/>
                  </a:cubicBezTo>
                  <a:cubicBezTo>
                    <a:pt x="224" y="840"/>
                    <a:pt x="224" y="860"/>
                    <a:pt x="204" y="881"/>
                  </a:cubicBezTo>
                  <a:cubicBezTo>
                    <a:pt x="224" y="881"/>
                    <a:pt x="224" y="901"/>
                    <a:pt x="245" y="901"/>
                  </a:cubicBezTo>
                  <a:cubicBezTo>
                    <a:pt x="224" y="983"/>
                    <a:pt x="224" y="1044"/>
                    <a:pt x="204" y="1105"/>
                  </a:cubicBezTo>
                  <a:cubicBezTo>
                    <a:pt x="195" y="1108"/>
                    <a:pt x="188" y="1109"/>
                    <a:pt x="181" y="1109"/>
                  </a:cubicBezTo>
                  <a:cubicBezTo>
                    <a:pt x="142" y="1109"/>
                    <a:pt x="137" y="1064"/>
                    <a:pt x="102" y="1064"/>
                  </a:cubicBezTo>
                  <a:cubicBezTo>
                    <a:pt x="102" y="1146"/>
                    <a:pt x="82" y="1227"/>
                    <a:pt x="61" y="1329"/>
                  </a:cubicBezTo>
                  <a:cubicBezTo>
                    <a:pt x="61" y="1370"/>
                    <a:pt x="0" y="1410"/>
                    <a:pt x="21" y="1471"/>
                  </a:cubicBezTo>
                  <a:cubicBezTo>
                    <a:pt x="21" y="1634"/>
                    <a:pt x="21" y="1777"/>
                    <a:pt x="21" y="1940"/>
                  </a:cubicBezTo>
                  <a:cubicBezTo>
                    <a:pt x="21" y="1960"/>
                    <a:pt x="0" y="1981"/>
                    <a:pt x="21" y="1981"/>
                  </a:cubicBezTo>
                  <a:cubicBezTo>
                    <a:pt x="41" y="2082"/>
                    <a:pt x="41" y="2164"/>
                    <a:pt x="61" y="2266"/>
                  </a:cubicBezTo>
                  <a:cubicBezTo>
                    <a:pt x="82" y="2306"/>
                    <a:pt x="82" y="2368"/>
                    <a:pt x="123" y="2388"/>
                  </a:cubicBezTo>
                  <a:cubicBezTo>
                    <a:pt x="184" y="2429"/>
                    <a:pt x="204" y="2490"/>
                    <a:pt x="224" y="2530"/>
                  </a:cubicBezTo>
                  <a:cubicBezTo>
                    <a:pt x="245" y="2551"/>
                    <a:pt x="245" y="2551"/>
                    <a:pt x="265" y="2571"/>
                  </a:cubicBezTo>
                  <a:cubicBezTo>
                    <a:pt x="294" y="2557"/>
                    <a:pt x="313" y="2542"/>
                    <a:pt x="335" y="2542"/>
                  </a:cubicBezTo>
                  <a:cubicBezTo>
                    <a:pt x="345" y="2542"/>
                    <a:pt x="355" y="2545"/>
                    <a:pt x="367" y="2551"/>
                  </a:cubicBezTo>
                  <a:cubicBezTo>
                    <a:pt x="367" y="2490"/>
                    <a:pt x="387" y="2469"/>
                    <a:pt x="408" y="2429"/>
                  </a:cubicBezTo>
                  <a:cubicBezTo>
                    <a:pt x="448" y="2510"/>
                    <a:pt x="428" y="2571"/>
                    <a:pt x="469" y="2653"/>
                  </a:cubicBezTo>
                  <a:cubicBezTo>
                    <a:pt x="509" y="2612"/>
                    <a:pt x="550" y="2592"/>
                    <a:pt x="571" y="2551"/>
                  </a:cubicBezTo>
                  <a:cubicBezTo>
                    <a:pt x="550" y="2530"/>
                    <a:pt x="550" y="2530"/>
                    <a:pt x="550" y="2530"/>
                  </a:cubicBezTo>
                  <a:cubicBezTo>
                    <a:pt x="571" y="2530"/>
                    <a:pt x="571" y="2530"/>
                    <a:pt x="571" y="2551"/>
                  </a:cubicBezTo>
                  <a:cubicBezTo>
                    <a:pt x="581" y="2561"/>
                    <a:pt x="591" y="2566"/>
                    <a:pt x="604" y="2566"/>
                  </a:cubicBezTo>
                  <a:cubicBezTo>
                    <a:pt x="616" y="2566"/>
                    <a:pt x="632" y="2561"/>
                    <a:pt x="652" y="2551"/>
                  </a:cubicBezTo>
                  <a:cubicBezTo>
                    <a:pt x="632" y="2469"/>
                    <a:pt x="733" y="2429"/>
                    <a:pt x="713" y="2347"/>
                  </a:cubicBezTo>
                  <a:cubicBezTo>
                    <a:pt x="733" y="2327"/>
                    <a:pt x="733" y="2327"/>
                    <a:pt x="754" y="2327"/>
                  </a:cubicBezTo>
                  <a:cubicBezTo>
                    <a:pt x="754" y="2286"/>
                    <a:pt x="733" y="2225"/>
                    <a:pt x="754" y="2184"/>
                  </a:cubicBezTo>
                  <a:cubicBezTo>
                    <a:pt x="767" y="2184"/>
                    <a:pt x="781" y="2193"/>
                    <a:pt x="795" y="2193"/>
                  </a:cubicBezTo>
                  <a:cubicBezTo>
                    <a:pt x="801" y="2193"/>
                    <a:pt x="808" y="2191"/>
                    <a:pt x="815" y="2184"/>
                  </a:cubicBezTo>
                  <a:cubicBezTo>
                    <a:pt x="815" y="2144"/>
                    <a:pt x="815" y="2103"/>
                    <a:pt x="835" y="2062"/>
                  </a:cubicBezTo>
                  <a:cubicBezTo>
                    <a:pt x="835" y="2042"/>
                    <a:pt x="856" y="2042"/>
                    <a:pt x="876" y="2042"/>
                  </a:cubicBezTo>
                  <a:cubicBezTo>
                    <a:pt x="876" y="2001"/>
                    <a:pt x="876" y="1981"/>
                    <a:pt x="876" y="1940"/>
                  </a:cubicBezTo>
                  <a:cubicBezTo>
                    <a:pt x="896" y="1920"/>
                    <a:pt x="958" y="1940"/>
                    <a:pt x="958" y="1879"/>
                  </a:cubicBezTo>
                  <a:lnTo>
                    <a:pt x="958" y="1879"/>
                  </a:lnTo>
                  <a:cubicBezTo>
                    <a:pt x="947" y="1879"/>
                    <a:pt x="932" y="1884"/>
                    <a:pt x="919" y="1884"/>
                  </a:cubicBezTo>
                  <a:cubicBezTo>
                    <a:pt x="907" y="1884"/>
                    <a:pt x="896" y="1879"/>
                    <a:pt x="896" y="1858"/>
                  </a:cubicBezTo>
                  <a:cubicBezTo>
                    <a:pt x="896" y="1835"/>
                    <a:pt x="906" y="1829"/>
                    <a:pt x="918" y="1829"/>
                  </a:cubicBezTo>
                  <a:cubicBezTo>
                    <a:pt x="928" y="1829"/>
                    <a:pt x="940" y="1833"/>
                    <a:pt x="952" y="1833"/>
                  </a:cubicBezTo>
                  <a:cubicBezTo>
                    <a:pt x="962" y="1833"/>
                    <a:pt x="972" y="1830"/>
                    <a:pt x="978" y="1818"/>
                  </a:cubicBezTo>
                  <a:cubicBezTo>
                    <a:pt x="978" y="1757"/>
                    <a:pt x="998" y="1695"/>
                    <a:pt x="937" y="1655"/>
                  </a:cubicBezTo>
                  <a:cubicBezTo>
                    <a:pt x="937" y="1675"/>
                    <a:pt x="917" y="1716"/>
                    <a:pt x="896" y="1757"/>
                  </a:cubicBezTo>
                  <a:cubicBezTo>
                    <a:pt x="896" y="1757"/>
                    <a:pt x="917" y="1757"/>
                    <a:pt x="896" y="1777"/>
                  </a:cubicBezTo>
                  <a:cubicBezTo>
                    <a:pt x="876" y="1777"/>
                    <a:pt x="876" y="1757"/>
                    <a:pt x="896" y="1757"/>
                  </a:cubicBezTo>
                  <a:lnTo>
                    <a:pt x="896" y="1757"/>
                  </a:lnTo>
                  <a:cubicBezTo>
                    <a:pt x="835" y="1757"/>
                    <a:pt x="835" y="1797"/>
                    <a:pt x="835" y="1838"/>
                  </a:cubicBezTo>
                  <a:cubicBezTo>
                    <a:pt x="835" y="1848"/>
                    <a:pt x="830" y="1853"/>
                    <a:pt x="820" y="1853"/>
                  </a:cubicBezTo>
                  <a:cubicBezTo>
                    <a:pt x="810" y="1853"/>
                    <a:pt x="795" y="1848"/>
                    <a:pt x="774" y="1838"/>
                  </a:cubicBezTo>
                  <a:cubicBezTo>
                    <a:pt x="815" y="1675"/>
                    <a:pt x="835" y="1634"/>
                    <a:pt x="876" y="1594"/>
                  </a:cubicBezTo>
                  <a:cubicBezTo>
                    <a:pt x="896" y="1553"/>
                    <a:pt x="876" y="1492"/>
                    <a:pt x="876" y="1431"/>
                  </a:cubicBezTo>
                  <a:lnTo>
                    <a:pt x="937" y="1431"/>
                  </a:lnTo>
                  <a:cubicBezTo>
                    <a:pt x="937" y="1410"/>
                    <a:pt x="937" y="1390"/>
                    <a:pt x="958" y="1370"/>
                  </a:cubicBezTo>
                  <a:cubicBezTo>
                    <a:pt x="978" y="1329"/>
                    <a:pt x="958" y="1288"/>
                    <a:pt x="917" y="1268"/>
                  </a:cubicBezTo>
                  <a:cubicBezTo>
                    <a:pt x="896" y="1288"/>
                    <a:pt x="896" y="1309"/>
                    <a:pt x="876" y="1309"/>
                  </a:cubicBezTo>
                  <a:cubicBezTo>
                    <a:pt x="856" y="1288"/>
                    <a:pt x="896" y="1268"/>
                    <a:pt x="896" y="1268"/>
                  </a:cubicBezTo>
                  <a:cubicBezTo>
                    <a:pt x="876" y="1247"/>
                    <a:pt x="876" y="1247"/>
                    <a:pt x="876" y="1227"/>
                  </a:cubicBezTo>
                  <a:lnTo>
                    <a:pt x="896" y="1227"/>
                  </a:lnTo>
                  <a:cubicBezTo>
                    <a:pt x="917" y="1186"/>
                    <a:pt x="876" y="1186"/>
                    <a:pt x="856" y="1166"/>
                  </a:cubicBezTo>
                  <a:cubicBezTo>
                    <a:pt x="876" y="1125"/>
                    <a:pt x="835" y="1064"/>
                    <a:pt x="835" y="1003"/>
                  </a:cubicBezTo>
                  <a:cubicBezTo>
                    <a:pt x="856" y="983"/>
                    <a:pt x="876" y="942"/>
                    <a:pt x="896" y="922"/>
                  </a:cubicBezTo>
                  <a:cubicBezTo>
                    <a:pt x="896" y="881"/>
                    <a:pt x="896" y="820"/>
                    <a:pt x="876" y="779"/>
                  </a:cubicBezTo>
                  <a:cubicBezTo>
                    <a:pt x="856" y="738"/>
                    <a:pt x="896" y="698"/>
                    <a:pt x="876" y="677"/>
                  </a:cubicBezTo>
                  <a:cubicBezTo>
                    <a:pt x="835" y="616"/>
                    <a:pt x="835" y="555"/>
                    <a:pt x="835" y="474"/>
                  </a:cubicBezTo>
                  <a:cubicBezTo>
                    <a:pt x="835" y="474"/>
                    <a:pt x="835" y="453"/>
                    <a:pt x="815" y="433"/>
                  </a:cubicBezTo>
                  <a:cubicBezTo>
                    <a:pt x="795" y="453"/>
                    <a:pt x="795" y="494"/>
                    <a:pt x="733" y="494"/>
                  </a:cubicBezTo>
                  <a:cubicBezTo>
                    <a:pt x="733" y="433"/>
                    <a:pt x="733" y="412"/>
                    <a:pt x="795" y="392"/>
                  </a:cubicBezTo>
                  <a:cubicBezTo>
                    <a:pt x="795" y="372"/>
                    <a:pt x="815" y="372"/>
                    <a:pt x="815" y="351"/>
                  </a:cubicBezTo>
                  <a:cubicBezTo>
                    <a:pt x="811" y="347"/>
                    <a:pt x="805" y="345"/>
                    <a:pt x="800" y="345"/>
                  </a:cubicBezTo>
                  <a:cubicBezTo>
                    <a:pt x="784" y="345"/>
                    <a:pt x="764" y="357"/>
                    <a:pt x="749" y="357"/>
                  </a:cubicBezTo>
                  <a:cubicBezTo>
                    <a:pt x="743" y="357"/>
                    <a:pt x="738" y="356"/>
                    <a:pt x="733" y="351"/>
                  </a:cubicBezTo>
                  <a:cubicBezTo>
                    <a:pt x="795" y="270"/>
                    <a:pt x="713" y="209"/>
                    <a:pt x="713" y="148"/>
                  </a:cubicBezTo>
                  <a:cubicBezTo>
                    <a:pt x="733" y="87"/>
                    <a:pt x="672" y="66"/>
                    <a:pt x="652" y="26"/>
                  </a:cubicBezTo>
                  <a:cubicBezTo>
                    <a:pt x="646" y="28"/>
                    <a:pt x="641" y="30"/>
                    <a:pt x="635" y="30"/>
                  </a:cubicBezTo>
                  <a:cubicBezTo>
                    <a:pt x="610" y="30"/>
                    <a:pt x="592"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13"/>
            <p:cNvSpPr/>
            <p:nvPr/>
          </p:nvSpPr>
          <p:spPr>
            <a:xfrm>
              <a:off x="1543513" y="369958"/>
              <a:ext cx="112905" cy="100384"/>
            </a:xfrm>
            <a:custGeom>
              <a:avLst/>
              <a:gdLst/>
              <a:ahLst/>
              <a:cxnLst/>
              <a:rect l="l" t="t" r="r" b="b"/>
              <a:pathLst>
                <a:path w="1569" h="1395" extrusionOk="0">
                  <a:moveTo>
                    <a:pt x="1100" y="152"/>
                  </a:moveTo>
                  <a:cubicBezTo>
                    <a:pt x="1100" y="172"/>
                    <a:pt x="1100" y="172"/>
                    <a:pt x="1080" y="172"/>
                  </a:cubicBezTo>
                  <a:cubicBezTo>
                    <a:pt x="1080" y="152"/>
                    <a:pt x="1100" y="152"/>
                    <a:pt x="1100" y="152"/>
                  </a:cubicBezTo>
                  <a:close/>
                  <a:moveTo>
                    <a:pt x="1444" y="1019"/>
                  </a:moveTo>
                  <a:cubicBezTo>
                    <a:pt x="1458" y="1019"/>
                    <a:pt x="1473" y="1034"/>
                    <a:pt x="1487" y="1048"/>
                  </a:cubicBezTo>
                  <a:cubicBezTo>
                    <a:pt x="1507" y="1068"/>
                    <a:pt x="1507" y="1109"/>
                    <a:pt x="1507" y="1150"/>
                  </a:cubicBezTo>
                  <a:cubicBezTo>
                    <a:pt x="1467" y="1150"/>
                    <a:pt x="1426" y="1170"/>
                    <a:pt x="1345" y="1170"/>
                  </a:cubicBezTo>
                  <a:cubicBezTo>
                    <a:pt x="1406" y="1109"/>
                    <a:pt x="1446" y="1089"/>
                    <a:pt x="1426" y="1028"/>
                  </a:cubicBezTo>
                  <a:cubicBezTo>
                    <a:pt x="1432" y="1022"/>
                    <a:pt x="1438" y="1019"/>
                    <a:pt x="1444" y="1019"/>
                  </a:cubicBezTo>
                  <a:close/>
                  <a:moveTo>
                    <a:pt x="999" y="0"/>
                  </a:moveTo>
                  <a:cubicBezTo>
                    <a:pt x="992" y="0"/>
                    <a:pt x="985" y="3"/>
                    <a:pt x="978" y="9"/>
                  </a:cubicBezTo>
                  <a:cubicBezTo>
                    <a:pt x="978" y="30"/>
                    <a:pt x="998" y="50"/>
                    <a:pt x="998" y="50"/>
                  </a:cubicBezTo>
                  <a:cubicBezTo>
                    <a:pt x="958" y="71"/>
                    <a:pt x="917" y="91"/>
                    <a:pt x="917" y="91"/>
                  </a:cubicBezTo>
                  <a:cubicBezTo>
                    <a:pt x="870" y="91"/>
                    <a:pt x="871" y="31"/>
                    <a:pt x="846" y="31"/>
                  </a:cubicBezTo>
                  <a:cubicBezTo>
                    <a:pt x="839" y="31"/>
                    <a:pt x="829" y="36"/>
                    <a:pt x="815" y="50"/>
                  </a:cubicBezTo>
                  <a:cubicBezTo>
                    <a:pt x="856" y="91"/>
                    <a:pt x="815" y="111"/>
                    <a:pt x="795" y="132"/>
                  </a:cubicBezTo>
                  <a:cubicBezTo>
                    <a:pt x="764" y="132"/>
                    <a:pt x="734" y="127"/>
                    <a:pt x="706" y="127"/>
                  </a:cubicBezTo>
                  <a:cubicBezTo>
                    <a:pt x="678" y="127"/>
                    <a:pt x="652" y="132"/>
                    <a:pt x="632" y="152"/>
                  </a:cubicBezTo>
                  <a:cubicBezTo>
                    <a:pt x="632" y="172"/>
                    <a:pt x="611" y="193"/>
                    <a:pt x="611" y="213"/>
                  </a:cubicBezTo>
                  <a:cubicBezTo>
                    <a:pt x="576" y="225"/>
                    <a:pt x="541" y="237"/>
                    <a:pt x="509" y="237"/>
                  </a:cubicBezTo>
                  <a:cubicBezTo>
                    <a:pt x="487" y="237"/>
                    <a:pt x="466" y="230"/>
                    <a:pt x="448" y="213"/>
                  </a:cubicBezTo>
                  <a:cubicBezTo>
                    <a:pt x="428" y="274"/>
                    <a:pt x="367" y="274"/>
                    <a:pt x="326" y="295"/>
                  </a:cubicBezTo>
                  <a:cubicBezTo>
                    <a:pt x="286" y="315"/>
                    <a:pt x="306" y="356"/>
                    <a:pt x="286" y="376"/>
                  </a:cubicBezTo>
                  <a:cubicBezTo>
                    <a:pt x="163" y="457"/>
                    <a:pt x="224" y="641"/>
                    <a:pt x="102" y="702"/>
                  </a:cubicBezTo>
                  <a:cubicBezTo>
                    <a:pt x="102" y="743"/>
                    <a:pt x="102" y="783"/>
                    <a:pt x="102" y="804"/>
                  </a:cubicBezTo>
                  <a:cubicBezTo>
                    <a:pt x="21" y="946"/>
                    <a:pt x="0" y="1089"/>
                    <a:pt x="102" y="1231"/>
                  </a:cubicBezTo>
                  <a:cubicBezTo>
                    <a:pt x="163" y="1231"/>
                    <a:pt x="184" y="1252"/>
                    <a:pt x="224" y="1292"/>
                  </a:cubicBezTo>
                  <a:cubicBezTo>
                    <a:pt x="230" y="1298"/>
                    <a:pt x="240" y="1301"/>
                    <a:pt x="251" y="1301"/>
                  </a:cubicBezTo>
                  <a:cubicBezTo>
                    <a:pt x="279" y="1301"/>
                    <a:pt x="318" y="1286"/>
                    <a:pt x="347" y="1272"/>
                  </a:cubicBezTo>
                  <a:cubicBezTo>
                    <a:pt x="347" y="1313"/>
                    <a:pt x="387" y="1333"/>
                    <a:pt x="408" y="1374"/>
                  </a:cubicBezTo>
                  <a:cubicBezTo>
                    <a:pt x="428" y="1374"/>
                    <a:pt x="428" y="1313"/>
                    <a:pt x="489" y="1313"/>
                  </a:cubicBezTo>
                  <a:cubicBezTo>
                    <a:pt x="530" y="1313"/>
                    <a:pt x="510" y="1394"/>
                    <a:pt x="550" y="1394"/>
                  </a:cubicBezTo>
                  <a:cubicBezTo>
                    <a:pt x="591" y="1394"/>
                    <a:pt x="550" y="1354"/>
                    <a:pt x="591" y="1333"/>
                  </a:cubicBezTo>
                  <a:cubicBezTo>
                    <a:pt x="611" y="1333"/>
                    <a:pt x="611" y="1394"/>
                    <a:pt x="672" y="1394"/>
                  </a:cubicBezTo>
                  <a:cubicBezTo>
                    <a:pt x="693" y="1394"/>
                    <a:pt x="754" y="1394"/>
                    <a:pt x="795" y="1374"/>
                  </a:cubicBezTo>
                  <a:cubicBezTo>
                    <a:pt x="774" y="1354"/>
                    <a:pt x="774" y="1333"/>
                    <a:pt x="754" y="1333"/>
                  </a:cubicBezTo>
                  <a:lnTo>
                    <a:pt x="856" y="1333"/>
                  </a:lnTo>
                  <a:cubicBezTo>
                    <a:pt x="856" y="1323"/>
                    <a:pt x="861" y="1318"/>
                    <a:pt x="866" y="1318"/>
                  </a:cubicBezTo>
                  <a:cubicBezTo>
                    <a:pt x="871" y="1318"/>
                    <a:pt x="876" y="1323"/>
                    <a:pt x="876" y="1333"/>
                  </a:cubicBezTo>
                  <a:lnTo>
                    <a:pt x="856" y="1333"/>
                  </a:lnTo>
                  <a:cubicBezTo>
                    <a:pt x="835" y="1354"/>
                    <a:pt x="856" y="1374"/>
                    <a:pt x="856" y="1394"/>
                  </a:cubicBezTo>
                  <a:lnTo>
                    <a:pt x="917" y="1394"/>
                  </a:lnTo>
                  <a:cubicBezTo>
                    <a:pt x="1039" y="1354"/>
                    <a:pt x="1141" y="1292"/>
                    <a:pt x="1243" y="1231"/>
                  </a:cubicBezTo>
                  <a:cubicBezTo>
                    <a:pt x="1304" y="1272"/>
                    <a:pt x="1345" y="1313"/>
                    <a:pt x="1385" y="1354"/>
                  </a:cubicBezTo>
                  <a:cubicBezTo>
                    <a:pt x="1406" y="1333"/>
                    <a:pt x="1446" y="1354"/>
                    <a:pt x="1446" y="1313"/>
                  </a:cubicBezTo>
                  <a:cubicBezTo>
                    <a:pt x="1426" y="1292"/>
                    <a:pt x="1406" y="1292"/>
                    <a:pt x="1406" y="1292"/>
                  </a:cubicBezTo>
                  <a:cubicBezTo>
                    <a:pt x="1406" y="1276"/>
                    <a:pt x="1406" y="1246"/>
                    <a:pt x="1438" y="1246"/>
                  </a:cubicBezTo>
                  <a:cubicBezTo>
                    <a:pt x="1446" y="1246"/>
                    <a:pt x="1455" y="1248"/>
                    <a:pt x="1467" y="1252"/>
                  </a:cubicBezTo>
                  <a:cubicBezTo>
                    <a:pt x="1569" y="1130"/>
                    <a:pt x="1569" y="1130"/>
                    <a:pt x="1528" y="967"/>
                  </a:cubicBezTo>
                  <a:cubicBezTo>
                    <a:pt x="1507" y="906"/>
                    <a:pt x="1507" y="824"/>
                    <a:pt x="1426" y="763"/>
                  </a:cubicBezTo>
                  <a:cubicBezTo>
                    <a:pt x="1446" y="743"/>
                    <a:pt x="1446" y="702"/>
                    <a:pt x="1467" y="681"/>
                  </a:cubicBezTo>
                  <a:cubicBezTo>
                    <a:pt x="1446" y="661"/>
                    <a:pt x="1426" y="641"/>
                    <a:pt x="1426" y="600"/>
                  </a:cubicBezTo>
                  <a:cubicBezTo>
                    <a:pt x="1467" y="580"/>
                    <a:pt x="1467" y="539"/>
                    <a:pt x="1467" y="519"/>
                  </a:cubicBezTo>
                  <a:cubicBezTo>
                    <a:pt x="1446" y="498"/>
                    <a:pt x="1426" y="478"/>
                    <a:pt x="1406" y="457"/>
                  </a:cubicBezTo>
                  <a:cubicBezTo>
                    <a:pt x="1426" y="437"/>
                    <a:pt x="1426" y="417"/>
                    <a:pt x="1446" y="396"/>
                  </a:cubicBezTo>
                  <a:cubicBezTo>
                    <a:pt x="1419" y="396"/>
                    <a:pt x="1401" y="405"/>
                    <a:pt x="1380" y="405"/>
                  </a:cubicBezTo>
                  <a:cubicBezTo>
                    <a:pt x="1369" y="405"/>
                    <a:pt x="1358" y="403"/>
                    <a:pt x="1345" y="396"/>
                  </a:cubicBezTo>
                  <a:cubicBezTo>
                    <a:pt x="1324" y="376"/>
                    <a:pt x="1345" y="356"/>
                    <a:pt x="1345" y="335"/>
                  </a:cubicBezTo>
                  <a:cubicBezTo>
                    <a:pt x="1283" y="274"/>
                    <a:pt x="1182" y="315"/>
                    <a:pt x="1141" y="233"/>
                  </a:cubicBezTo>
                  <a:cubicBezTo>
                    <a:pt x="1121" y="213"/>
                    <a:pt x="1141" y="172"/>
                    <a:pt x="1100" y="152"/>
                  </a:cubicBezTo>
                  <a:cubicBezTo>
                    <a:pt x="1121" y="152"/>
                    <a:pt x="1141" y="132"/>
                    <a:pt x="1161" y="132"/>
                  </a:cubicBezTo>
                  <a:cubicBezTo>
                    <a:pt x="1121" y="91"/>
                    <a:pt x="1059" y="111"/>
                    <a:pt x="1019" y="91"/>
                  </a:cubicBezTo>
                  <a:cubicBezTo>
                    <a:pt x="1019" y="50"/>
                    <a:pt x="1080" y="71"/>
                    <a:pt x="1059" y="30"/>
                  </a:cubicBezTo>
                  <a:lnTo>
                    <a:pt x="1059" y="9"/>
                  </a:lnTo>
                  <a:cubicBezTo>
                    <a:pt x="1032" y="9"/>
                    <a:pt x="1014"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13"/>
            <p:cNvSpPr/>
            <p:nvPr/>
          </p:nvSpPr>
          <p:spPr>
            <a:xfrm>
              <a:off x="1209403" y="445372"/>
              <a:ext cx="98225" cy="135429"/>
            </a:xfrm>
            <a:custGeom>
              <a:avLst/>
              <a:gdLst/>
              <a:ahLst/>
              <a:cxnLst/>
              <a:rect l="l" t="t" r="r" b="b"/>
              <a:pathLst>
                <a:path w="1365" h="1882" extrusionOk="0">
                  <a:moveTo>
                    <a:pt x="285" y="61"/>
                  </a:moveTo>
                  <a:cubicBezTo>
                    <a:pt x="285" y="82"/>
                    <a:pt x="265" y="102"/>
                    <a:pt x="244" y="102"/>
                  </a:cubicBezTo>
                  <a:cubicBezTo>
                    <a:pt x="244" y="82"/>
                    <a:pt x="244" y="61"/>
                    <a:pt x="285" y="61"/>
                  </a:cubicBezTo>
                  <a:close/>
                  <a:moveTo>
                    <a:pt x="102" y="468"/>
                  </a:moveTo>
                  <a:cubicBezTo>
                    <a:pt x="102" y="468"/>
                    <a:pt x="102" y="489"/>
                    <a:pt x="102" y="489"/>
                  </a:cubicBezTo>
                  <a:lnTo>
                    <a:pt x="82" y="489"/>
                  </a:lnTo>
                  <a:cubicBezTo>
                    <a:pt x="82" y="489"/>
                    <a:pt x="82" y="468"/>
                    <a:pt x="82" y="468"/>
                  </a:cubicBezTo>
                  <a:close/>
                  <a:moveTo>
                    <a:pt x="1242" y="855"/>
                  </a:moveTo>
                  <a:cubicBezTo>
                    <a:pt x="1242" y="876"/>
                    <a:pt x="1242" y="876"/>
                    <a:pt x="1242" y="896"/>
                  </a:cubicBezTo>
                  <a:cubicBezTo>
                    <a:pt x="1242" y="906"/>
                    <a:pt x="1237" y="911"/>
                    <a:pt x="1230" y="911"/>
                  </a:cubicBezTo>
                  <a:cubicBezTo>
                    <a:pt x="1222" y="911"/>
                    <a:pt x="1212" y="906"/>
                    <a:pt x="1202" y="896"/>
                  </a:cubicBezTo>
                  <a:cubicBezTo>
                    <a:pt x="1202" y="896"/>
                    <a:pt x="1202" y="896"/>
                    <a:pt x="1202" y="876"/>
                  </a:cubicBezTo>
                  <a:cubicBezTo>
                    <a:pt x="1202" y="855"/>
                    <a:pt x="1222" y="855"/>
                    <a:pt x="1242" y="855"/>
                  </a:cubicBezTo>
                  <a:close/>
                  <a:moveTo>
                    <a:pt x="1079" y="1303"/>
                  </a:moveTo>
                  <a:cubicBezTo>
                    <a:pt x="1093" y="1303"/>
                    <a:pt x="1088" y="1313"/>
                    <a:pt x="1084" y="1313"/>
                  </a:cubicBezTo>
                  <a:cubicBezTo>
                    <a:pt x="1082" y="1313"/>
                    <a:pt x="1079" y="1310"/>
                    <a:pt x="1079" y="1303"/>
                  </a:cubicBezTo>
                  <a:close/>
                  <a:moveTo>
                    <a:pt x="224" y="0"/>
                  </a:moveTo>
                  <a:cubicBezTo>
                    <a:pt x="224" y="41"/>
                    <a:pt x="244" y="61"/>
                    <a:pt x="204" y="82"/>
                  </a:cubicBezTo>
                  <a:lnTo>
                    <a:pt x="183" y="41"/>
                  </a:lnTo>
                  <a:cubicBezTo>
                    <a:pt x="177" y="34"/>
                    <a:pt x="170" y="32"/>
                    <a:pt x="163" y="32"/>
                  </a:cubicBezTo>
                  <a:cubicBezTo>
                    <a:pt x="149" y="32"/>
                    <a:pt x="136" y="41"/>
                    <a:pt x="122" y="41"/>
                  </a:cubicBezTo>
                  <a:cubicBezTo>
                    <a:pt x="122" y="45"/>
                    <a:pt x="120" y="47"/>
                    <a:pt x="117" y="47"/>
                  </a:cubicBezTo>
                  <a:cubicBezTo>
                    <a:pt x="111" y="47"/>
                    <a:pt x="102" y="42"/>
                    <a:pt x="94" y="42"/>
                  </a:cubicBezTo>
                  <a:cubicBezTo>
                    <a:pt x="87" y="42"/>
                    <a:pt x="82" y="46"/>
                    <a:pt x="82" y="61"/>
                  </a:cubicBezTo>
                  <a:cubicBezTo>
                    <a:pt x="82" y="82"/>
                    <a:pt x="102" y="102"/>
                    <a:pt x="102" y="102"/>
                  </a:cubicBezTo>
                  <a:lnTo>
                    <a:pt x="122" y="102"/>
                  </a:lnTo>
                  <a:cubicBezTo>
                    <a:pt x="122" y="112"/>
                    <a:pt x="117" y="117"/>
                    <a:pt x="112" y="117"/>
                  </a:cubicBezTo>
                  <a:cubicBezTo>
                    <a:pt x="107" y="117"/>
                    <a:pt x="102" y="112"/>
                    <a:pt x="102" y="102"/>
                  </a:cubicBezTo>
                  <a:cubicBezTo>
                    <a:pt x="82" y="143"/>
                    <a:pt x="41" y="122"/>
                    <a:pt x="41" y="183"/>
                  </a:cubicBezTo>
                  <a:cubicBezTo>
                    <a:pt x="61" y="224"/>
                    <a:pt x="20" y="285"/>
                    <a:pt x="41" y="346"/>
                  </a:cubicBezTo>
                  <a:cubicBezTo>
                    <a:pt x="82" y="387"/>
                    <a:pt x="0" y="448"/>
                    <a:pt x="41" y="509"/>
                  </a:cubicBezTo>
                  <a:lnTo>
                    <a:pt x="61" y="509"/>
                  </a:lnTo>
                  <a:cubicBezTo>
                    <a:pt x="122" y="570"/>
                    <a:pt x="20" y="611"/>
                    <a:pt x="61" y="692"/>
                  </a:cubicBezTo>
                  <a:cubicBezTo>
                    <a:pt x="102" y="733"/>
                    <a:pt x="61" y="794"/>
                    <a:pt x="82" y="855"/>
                  </a:cubicBezTo>
                  <a:cubicBezTo>
                    <a:pt x="102" y="917"/>
                    <a:pt x="102" y="978"/>
                    <a:pt x="102" y="1039"/>
                  </a:cubicBezTo>
                  <a:cubicBezTo>
                    <a:pt x="102" y="1039"/>
                    <a:pt x="122" y="1059"/>
                    <a:pt x="122" y="1059"/>
                  </a:cubicBezTo>
                  <a:cubicBezTo>
                    <a:pt x="183" y="1141"/>
                    <a:pt x="224" y="1202"/>
                    <a:pt x="204" y="1303"/>
                  </a:cubicBezTo>
                  <a:cubicBezTo>
                    <a:pt x="224" y="1344"/>
                    <a:pt x="204" y="1385"/>
                    <a:pt x="204" y="1426"/>
                  </a:cubicBezTo>
                  <a:cubicBezTo>
                    <a:pt x="244" y="1466"/>
                    <a:pt x="244" y="1527"/>
                    <a:pt x="265" y="1568"/>
                  </a:cubicBezTo>
                  <a:cubicBezTo>
                    <a:pt x="285" y="1548"/>
                    <a:pt x="285" y="1527"/>
                    <a:pt x="326" y="1527"/>
                  </a:cubicBezTo>
                  <a:cubicBezTo>
                    <a:pt x="346" y="1589"/>
                    <a:pt x="326" y="1650"/>
                    <a:pt x="285" y="1711"/>
                  </a:cubicBezTo>
                  <a:cubicBezTo>
                    <a:pt x="373" y="1781"/>
                    <a:pt x="431" y="1882"/>
                    <a:pt x="536" y="1882"/>
                  </a:cubicBezTo>
                  <a:cubicBezTo>
                    <a:pt x="553" y="1882"/>
                    <a:pt x="571" y="1879"/>
                    <a:pt x="591" y="1874"/>
                  </a:cubicBezTo>
                  <a:cubicBezTo>
                    <a:pt x="591" y="1853"/>
                    <a:pt x="591" y="1833"/>
                    <a:pt x="570" y="1813"/>
                  </a:cubicBezTo>
                  <a:cubicBezTo>
                    <a:pt x="631" y="1772"/>
                    <a:pt x="733" y="1772"/>
                    <a:pt x="754" y="1670"/>
                  </a:cubicBezTo>
                  <a:cubicBezTo>
                    <a:pt x="754" y="1670"/>
                    <a:pt x="733" y="1670"/>
                    <a:pt x="754" y="1629"/>
                  </a:cubicBezTo>
                  <a:cubicBezTo>
                    <a:pt x="794" y="1650"/>
                    <a:pt x="815" y="1670"/>
                    <a:pt x="855" y="1690"/>
                  </a:cubicBezTo>
                  <a:cubicBezTo>
                    <a:pt x="876" y="1670"/>
                    <a:pt x="855" y="1650"/>
                    <a:pt x="896" y="1629"/>
                  </a:cubicBezTo>
                  <a:cubicBezTo>
                    <a:pt x="905" y="1638"/>
                    <a:pt x="917" y="1643"/>
                    <a:pt x="929" y="1643"/>
                  </a:cubicBezTo>
                  <a:cubicBezTo>
                    <a:pt x="947" y="1643"/>
                    <a:pt x="966" y="1633"/>
                    <a:pt x="978" y="1609"/>
                  </a:cubicBezTo>
                  <a:cubicBezTo>
                    <a:pt x="998" y="1568"/>
                    <a:pt x="957" y="1548"/>
                    <a:pt x="957" y="1507"/>
                  </a:cubicBezTo>
                  <a:cubicBezTo>
                    <a:pt x="978" y="1487"/>
                    <a:pt x="957" y="1426"/>
                    <a:pt x="978" y="1405"/>
                  </a:cubicBezTo>
                  <a:cubicBezTo>
                    <a:pt x="1039" y="1426"/>
                    <a:pt x="998" y="1466"/>
                    <a:pt x="1018" y="1487"/>
                  </a:cubicBezTo>
                  <a:cubicBezTo>
                    <a:pt x="1039" y="1446"/>
                    <a:pt x="1039" y="1426"/>
                    <a:pt x="1039" y="1365"/>
                  </a:cubicBezTo>
                  <a:cubicBezTo>
                    <a:pt x="1089" y="1432"/>
                    <a:pt x="1126" y="1472"/>
                    <a:pt x="1149" y="1472"/>
                  </a:cubicBezTo>
                  <a:cubicBezTo>
                    <a:pt x="1153" y="1472"/>
                    <a:pt x="1157" y="1470"/>
                    <a:pt x="1161" y="1466"/>
                  </a:cubicBezTo>
                  <a:cubicBezTo>
                    <a:pt x="1161" y="1446"/>
                    <a:pt x="1181" y="1446"/>
                    <a:pt x="1181" y="1426"/>
                  </a:cubicBezTo>
                  <a:cubicBezTo>
                    <a:pt x="1181" y="1385"/>
                    <a:pt x="1120" y="1405"/>
                    <a:pt x="1141" y="1365"/>
                  </a:cubicBezTo>
                  <a:cubicBezTo>
                    <a:pt x="1141" y="1344"/>
                    <a:pt x="1141" y="1344"/>
                    <a:pt x="1141" y="1344"/>
                  </a:cubicBezTo>
                  <a:cubicBezTo>
                    <a:pt x="1146" y="1341"/>
                    <a:pt x="1151" y="1340"/>
                    <a:pt x="1155" y="1340"/>
                  </a:cubicBezTo>
                  <a:cubicBezTo>
                    <a:pt x="1172" y="1340"/>
                    <a:pt x="1167" y="1369"/>
                    <a:pt x="1175" y="1369"/>
                  </a:cubicBezTo>
                  <a:cubicBezTo>
                    <a:pt x="1176" y="1369"/>
                    <a:pt x="1178" y="1368"/>
                    <a:pt x="1181" y="1365"/>
                  </a:cubicBezTo>
                  <a:cubicBezTo>
                    <a:pt x="1242" y="1344"/>
                    <a:pt x="1324" y="1303"/>
                    <a:pt x="1344" y="1242"/>
                  </a:cubicBezTo>
                  <a:cubicBezTo>
                    <a:pt x="1365" y="1242"/>
                    <a:pt x="1344" y="1222"/>
                    <a:pt x="1344" y="1222"/>
                  </a:cubicBezTo>
                  <a:cubicBezTo>
                    <a:pt x="1341" y="1219"/>
                    <a:pt x="1338" y="1218"/>
                    <a:pt x="1334" y="1218"/>
                  </a:cubicBezTo>
                  <a:cubicBezTo>
                    <a:pt x="1319" y="1218"/>
                    <a:pt x="1299" y="1236"/>
                    <a:pt x="1282" y="1236"/>
                  </a:cubicBezTo>
                  <a:cubicBezTo>
                    <a:pt x="1275" y="1236"/>
                    <a:pt x="1268" y="1233"/>
                    <a:pt x="1263" y="1222"/>
                  </a:cubicBezTo>
                  <a:cubicBezTo>
                    <a:pt x="1222" y="1141"/>
                    <a:pt x="1283" y="1059"/>
                    <a:pt x="1263" y="978"/>
                  </a:cubicBezTo>
                  <a:cubicBezTo>
                    <a:pt x="1271" y="973"/>
                    <a:pt x="1279" y="972"/>
                    <a:pt x="1286" y="972"/>
                  </a:cubicBezTo>
                  <a:cubicBezTo>
                    <a:pt x="1305" y="972"/>
                    <a:pt x="1319" y="983"/>
                    <a:pt x="1331" y="983"/>
                  </a:cubicBezTo>
                  <a:cubicBezTo>
                    <a:pt x="1336" y="983"/>
                    <a:pt x="1340" y="982"/>
                    <a:pt x="1344" y="978"/>
                  </a:cubicBezTo>
                  <a:cubicBezTo>
                    <a:pt x="1344" y="957"/>
                    <a:pt x="1365" y="917"/>
                    <a:pt x="1344" y="876"/>
                  </a:cubicBezTo>
                  <a:cubicBezTo>
                    <a:pt x="1263" y="815"/>
                    <a:pt x="1181" y="754"/>
                    <a:pt x="1100" y="672"/>
                  </a:cubicBezTo>
                  <a:cubicBezTo>
                    <a:pt x="1079" y="672"/>
                    <a:pt x="1059" y="692"/>
                    <a:pt x="1039" y="713"/>
                  </a:cubicBezTo>
                  <a:cubicBezTo>
                    <a:pt x="1018" y="672"/>
                    <a:pt x="957" y="652"/>
                    <a:pt x="957" y="570"/>
                  </a:cubicBezTo>
                  <a:cubicBezTo>
                    <a:pt x="937" y="570"/>
                    <a:pt x="896" y="570"/>
                    <a:pt x="896" y="530"/>
                  </a:cubicBezTo>
                  <a:cubicBezTo>
                    <a:pt x="896" y="509"/>
                    <a:pt x="896" y="489"/>
                    <a:pt x="917" y="468"/>
                  </a:cubicBezTo>
                  <a:cubicBezTo>
                    <a:pt x="815" y="428"/>
                    <a:pt x="774" y="346"/>
                    <a:pt x="713" y="285"/>
                  </a:cubicBezTo>
                  <a:cubicBezTo>
                    <a:pt x="706" y="288"/>
                    <a:pt x="699" y="289"/>
                    <a:pt x="692" y="289"/>
                  </a:cubicBezTo>
                  <a:cubicBezTo>
                    <a:pt x="650" y="289"/>
                    <a:pt x="607" y="253"/>
                    <a:pt x="557" y="253"/>
                  </a:cubicBezTo>
                  <a:cubicBezTo>
                    <a:pt x="542" y="253"/>
                    <a:pt x="526" y="256"/>
                    <a:pt x="509" y="265"/>
                  </a:cubicBezTo>
                  <a:cubicBezTo>
                    <a:pt x="428" y="224"/>
                    <a:pt x="387" y="163"/>
                    <a:pt x="367" y="82"/>
                  </a:cubicBezTo>
                  <a:cubicBezTo>
                    <a:pt x="306" y="61"/>
                    <a:pt x="285" y="2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13"/>
            <p:cNvSpPr/>
            <p:nvPr/>
          </p:nvSpPr>
          <p:spPr>
            <a:xfrm>
              <a:off x="648115" y="-395841"/>
              <a:ext cx="68938" cy="168602"/>
            </a:xfrm>
            <a:custGeom>
              <a:avLst/>
              <a:gdLst/>
              <a:ahLst/>
              <a:cxnLst/>
              <a:rect l="l" t="t" r="r" b="b"/>
              <a:pathLst>
                <a:path w="958" h="2343" extrusionOk="0">
                  <a:moveTo>
                    <a:pt x="916" y="1243"/>
                  </a:moveTo>
                  <a:cubicBezTo>
                    <a:pt x="916" y="1243"/>
                    <a:pt x="916" y="1263"/>
                    <a:pt x="916" y="1263"/>
                  </a:cubicBezTo>
                  <a:lnTo>
                    <a:pt x="896" y="1263"/>
                  </a:lnTo>
                  <a:cubicBezTo>
                    <a:pt x="896" y="1243"/>
                    <a:pt x="896" y="1243"/>
                    <a:pt x="916" y="1243"/>
                  </a:cubicBezTo>
                  <a:close/>
                  <a:moveTo>
                    <a:pt x="835" y="1202"/>
                  </a:moveTo>
                  <a:cubicBezTo>
                    <a:pt x="855" y="1222"/>
                    <a:pt x="835" y="1243"/>
                    <a:pt x="815" y="1263"/>
                  </a:cubicBezTo>
                  <a:cubicBezTo>
                    <a:pt x="835" y="1263"/>
                    <a:pt x="835" y="1263"/>
                    <a:pt x="835" y="1283"/>
                  </a:cubicBezTo>
                  <a:cubicBezTo>
                    <a:pt x="815" y="1283"/>
                    <a:pt x="815" y="1263"/>
                    <a:pt x="815" y="1263"/>
                  </a:cubicBezTo>
                  <a:cubicBezTo>
                    <a:pt x="794" y="1243"/>
                    <a:pt x="815" y="1222"/>
                    <a:pt x="835" y="1202"/>
                  </a:cubicBezTo>
                  <a:close/>
                  <a:moveTo>
                    <a:pt x="733" y="1589"/>
                  </a:moveTo>
                  <a:cubicBezTo>
                    <a:pt x="733" y="1589"/>
                    <a:pt x="733" y="1609"/>
                    <a:pt x="733" y="1609"/>
                  </a:cubicBezTo>
                  <a:lnTo>
                    <a:pt x="713" y="1609"/>
                  </a:lnTo>
                  <a:cubicBezTo>
                    <a:pt x="713" y="1589"/>
                    <a:pt x="733" y="1589"/>
                    <a:pt x="733" y="1589"/>
                  </a:cubicBezTo>
                  <a:close/>
                  <a:moveTo>
                    <a:pt x="794" y="1568"/>
                  </a:moveTo>
                  <a:cubicBezTo>
                    <a:pt x="815" y="1589"/>
                    <a:pt x="794" y="1609"/>
                    <a:pt x="794" y="1629"/>
                  </a:cubicBezTo>
                  <a:cubicBezTo>
                    <a:pt x="815" y="1650"/>
                    <a:pt x="794" y="1670"/>
                    <a:pt x="794" y="1691"/>
                  </a:cubicBezTo>
                  <a:cubicBezTo>
                    <a:pt x="754" y="1670"/>
                    <a:pt x="774" y="1650"/>
                    <a:pt x="794" y="1629"/>
                  </a:cubicBezTo>
                  <a:cubicBezTo>
                    <a:pt x="774" y="1609"/>
                    <a:pt x="774" y="1589"/>
                    <a:pt x="794" y="1568"/>
                  </a:cubicBezTo>
                  <a:close/>
                  <a:moveTo>
                    <a:pt x="692" y="1711"/>
                  </a:moveTo>
                  <a:cubicBezTo>
                    <a:pt x="713" y="1711"/>
                    <a:pt x="692" y="1711"/>
                    <a:pt x="692" y="1731"/>
                  </a:cubicBezTo>
                  <a:cubicBezTo>
                    <a:pt x="713" y="1731"/>
                    <a:pt x="713" y="1752"/>
                    <a:pt x="692" y="1752"/>
                  </a:cubicBezTo>
                  <a:cubicBezTo>
                    <a:pt x="692" y="1752"/>
                    <a:pt x="692" y="1752"/>
                    <a:pt x="692" y="1731"/>
                  </a:cubicBezTo>
                  <a:cubicBezTo>
                    <a:pt x="692" y="1731"/>
                    <a:pt x="672" y="1711"/>
                    <a:pt x="692" y="1711"/>
                  </a:cubicBezTo>
                  <a:close/>
                  <a:moveTo>
                    <a:pt x="326" y="0"/>
                  </a:moveTo>
                  <a:cubicBezTo>
                    <a:pt x="306" y="21"/>
                    <a:pt x="306" y="41"/>
                    <a:pt x="306" y="61"/>
                  </a:cubicBezTo>
                  <a:cubicBezTo>
                    <a:pt x="265" y="82"/>
                    <a:pt x="244" y="102"/>
                    <a:pt x="204" y="122"/>
                  </a:cubicBezTo>
                  <a:cubicBezTo>
                    <a:pt x="143" y="204"/>
                    <a:pt x="102" y="306"/>
                    <a:pt x="122" y="428"/>
                  </a:cubicBezTo>
                  <a:cubicBezTo>
                    <a:pt x="143" y="530"/>
                    <a:pt x="122" y="611"/>
                    <a:pt x="81" y="713"/>
                  </a:cubicBezTo>
                  <a:cubicBezTo>
                    <a:pt x="61" y="754"/>
                    <a:pt x="61" y="815"/>
                    <a:pt x="61" y="876"/>
                  </a:cubicBezTo>
                  <a:cubicBezTo>
                    <a:pt x="81" y="978"/>
                    <a:pt x="41" y="1080"/>
                    <a:pt x="61" y="1161"/>
                  </a:cubicBezTo>
                  <a:cubicBezTo>
                    <a:pt x="20" y="1243"/>
                    <a:pt x="20" y="1324"/>
                    <a:pt x="20" y="1385"/>
                  </a:cubicBezTo>
                  <a:cubicBezTo>
                    <a:pt x="20" y="1446"/>
                    <a:pt x="20" y="1507"/>
                    <a:pt x="20" y="1568"/>
                  </a:cubicBezTo>
                  <a:cubicBezTo>
                    <a:pt x="0" y="1629"/>
                    <a:pt x="20" y="1711"/>
                    <a:pt x="41" y="1772"/>
                  </a:cubicBezTo>
                  <a:cubicBezTo>
                    <a:pt x="61" y="1833"/>
                    <a:pt x="41" y="1915"/>
                    <a:pt x="102" y="1996"/>
                  </a:cubicBezTo>
                  <a:cubicBezTo>
                    <a:pt x="163" y="2098"/>
                    <a:pt x="244" y="2200"/>
                    <a:pt x="244" y="2342"/>
                  </a:cubicBezTo>
                  <a:cubicBezTo>
                    <a:pt x="326" y="2281"/>
                    <a:pt x="306" y="2179"/>
                    <a:pt x="407" y="2159"/>
                  </a:cubicBezTo>
                  <a:cubicBezTo>
                    <a:pt x="407" y="2098"/>
                    <a:pt x="407" y="2016"/>
                    <a:pt x="448" y="1976"/>
                  </a:cubicBezTo>
                  <a:cubicBezTo>
                    <a:pt x="448" y="1976"/>
                    <a:pt x="428" y="1955"/>
                    <a:pt x="448" y="1955"/>
                  </a:cubicBezTo>
                  <a:cubicBezTo>
                    <a:pt x="468" y="1955"/>
                    <a:pt x="448" y="1955"/>
                    <a:pt x="448" y="1976"/>
                  </a:cubicBezTo>
                  <a:cubicBezTo>
                    <a:pt x="468" y="2016"/>
                    <a:pt x="489" y="2037"/>
                    <a:pt x="530" y="2057"/>
                  </a:cubicBezTo>
                  <a:cubicBezTo>
                    <a:pt x="550" y="2037"/>
                    <a:pt x="591" y="2016"/>
                    <a:pt x="652" y="1996"/>
                  </a:cubicBezTo>
                  <a:lnTo>
                    <a:pt x="652" y="1996"/>
                  </a:lnTo>
                  <a:cubicBezTo>
                    <a:pt x="611" y="2037"/>
                    <a:pt x="591" y="2078"/>
                    <a:pt x="652" y="2078"/>
                  </a:cubicBezTo>
                  <a:cubicBezTo>
                    <a:pt x="672" y="2057"/>
                    <a:pt x="692" y="2037"/>
                    <a:pt x="713" y="2016"/>
                  </a:cubicBezTo>
                  <a:cubicBezTo>
                    <a:pt x="692" y="1996"/>
                    <a:pt x="692" y="1976"/>
                    <a:pt x="672" y="1976"/>
                  </a:cubicBezTo>
                  <a:cubicBezTo>
                    <a:pt x="692" y="1935"/>
                    <a:pt x="713" y="1955"/>
                    <a:pt x="733" y="1935"/>
                  </a:cubicBezTo>
                  <a:cubicBezTo>
                    <a:pt x="713" y="1894"/>
                    <a:pt x="774" y="1894"/>
                    <a:pt x="774" y="1894"/>
                  </a:cubicBezTo>
                  <a:cubicBezTo>
                    <a:pt x="754" y="1854"/>
                    <a:pt x="713" y="1854"/>
                    <a:pt x="713" y="1813"/>
                  </a:cubicBezTo>
                  <a:lnTo>
                    <a:pt x="713" y="1813"/>
                  </a:lnTo>
                  <a:cubicBezTo>
                    <a:pt x="722" y="1816"/>
                    <a:pt x="729" y="1817"/>
                    <a:pt x="734" y="1817"/>
                  </a:cubicBezTo>
                  <a:cubicBezTo>
                    <a:pt x="769" y="1817"/>
                    <a:pt x="759" y="1772"/>
                    <a:pt x="794" y="1772"/>
                  </a:cubicBezTo>
                  <a:cubicBezTo>
                    <a:pt x="835" y="1772"/>
                    <a:pt x="855" y="1813"/>
                    <a:pt x="896" y="1813"/>
                  </a:cubicBezTo>
                  <a:cubicBezTo>
                    <a:pt x="896" y="1799"/>
                    <a:pt x="896" y="1786"/>
                    <a:pt x="896" y="1772"/>
                  </a:cubicBezTo>
                  <a:cubicBezTo>
                    <a:pt x="835" y="1731"/>
                    <a:pt x="774" y="1752"/>
                    <a:pt x="794" y="1691"/>
                  </a:cubicBezTo>
                  <a:lnTo>
                    <a:pt x="794" y="1691"/>
                  </a:lnTo>
                  <a:cubicBezTo>
                    <a:pt x="815" y="1711"/>
                    <a:pt x="855" y="1711"/>
                    <a:pt x="896" y="1772"/>
                  </a:cubicBezTo>
                  <a:cubicBezTo>
                    <a:pt x="896" y="1684"/>
                    <a:pt x="896" y="1596"/>
                    <a:pt x="896" y="1507"/>
                  </a:cubicBezTo>
                  <a:cubicBezTo>
                    <a:pt x="876" y="1487"/>
                    <a:pt x="896" y="1467"/>
                    <a:pt x="916" y="1446"/>
                  </a:cubicBezTo>
                  <a:cubicBezTo>
                    <a:pt x="876" y="1426"/>
                    <a:pt x="896" y="1405"/>
                    <a:pt x="916" y="1385"/>
                  </a:cubicBezTo>
                  <a:cubicBezTo>
                    <a:pt x="896" y="1365"/>
                    <a:pt x="896" y="1365"/>
                    <a:pt x="896" y="1344"/>
                  </a:cubicBezTo>
                  <a:lnTo>
                    <a:pt x="896" y="1344"/>
                  </a:lnTo>
                  <a:cubicBezTo>
                    <a:pt x="916" y="1365"/>
                    <a:pt x="916" y="1365"/>
                    <a:pt x="916" y="1385"/>
                  </a:cubicBezTo>
                  <a:cubicBezTo>
                    <a:pt x="937" y="1405"/>
                    <a:pt x="916" y="1426"/>
                    <a:pt x="916" y="1446"/>
                  </a:cubicBezTo>
                  <a:lnTo>
                    <a:pt x="937" y="1446"/>
                  </a:lnTo>
                  <a:cubicBezTo>
                    <a:pt x="937" y="1426"/>
                    <a:pt x="957" y="1405"/>
                    <a:pt x="957" y="1385"/>
                  </a:cubicBezTo>
                  <a:cubicBezTo>
                    <a:pt x="957" y="1304"/>
                    <a:pt x="957" y="1222"/>
                    <a:pt x="937" y="1141"/>
                  </a:cubicBezTo>
                  <a:cubicBezTo>
                    <a:pt x="896" y="1141"/>
                    <a:pt x="937" y="1202"/>
                    <a:pt x="896" y="1202"/>
                  </a:cubicBezTo>
                  <a:cubicBezTo>
                    <a:pt x="855" y="1181"/>
                    <a:pt x="876" y="1120"/>
                    <a:pt x="835" y="1080"/>
                  </a:cubicBezTo>
                  <a:cubicBezTo>
                    <a:pt x="835" y="1080"/>
                    <a:pt x="826" y="1089"/>
                    <a:pt x="820" y="1089"/>
                  </a:cubicBezTo>
                  <a:cubicBezTo>
                    <a:pt x="817" y="1089"/>
                    <a:pt x="815" y="1086"/>
                    <a:pt x="815" y="1080"/>
                  </a:cubicBezTo>
                  <a:cubicBezTo>
                    <a:pt x="815" y="978"/>
                    <a:pt x="815" y="876"/>
                    <a:pt x="815" y="774"/>
                  </a:cubicBezTo>
                  <a:lnTo>
                    <a:pt x="774" y="774"/>
                  </a:lnTo>
                  <a:cubicBezTo>
                    <a:pt x="754" y="672"/>
                    <a:pt x="774" y="570"/>
                    <a:pt x="754" y="489"/>
                  </a:cubicBezTo>
                  <a:cubicBezTo>
                    <a:pt x="748" y="486"/>
                    <a:pt x="742" y="485"/>
                    <a:pt x="737" y="485"/>
                  </a:cubicBezTo>
                  <a:cubicBezTo>
                    <a:pt x="712" y="485"/>
                    <a:pt x="694" y="514"/>
                    <a:pt x="668" y="514"/>
                  </a:cubicBezTo>
                  <a:cubicBezTo>
                    <a:pt x="663" y="514"/>
                    <a:pt x="658" y="512"/>
                    <a:pt x="652" y="509"/>
                  </a:cubicBezTo>
                  <a:cubicBezTo>
                    <a:pt x="652" y="469"/>
                    <a:pt x="631" y="428"/>
                    <a:pt x="631" y="408"/>
                  </a:cubicBezTo>
                  <a:cubicBezTo>
                    <a:pt x="631" y="346"/>
                    <a:pt x="591" y="326"/>
                    <a:pt x="570" y="285"/>
                  </a:cubicBezTo>
                  <a:cubicBezTo>
                    <a:pt x="570" y="224"/>
                    <a:pt x="570" y="143"/>
                    <a:pt x="509" y="102"/>
                  </a:cubicBezTo>
                  <a:cubicBezTo>
                    <a:pt x="509" y="102"/>
                    <a:pt x="500" y="111"/>
                    <a:pt x="494" y="111"/>
                  </a:cubicBezTo>
                  <a:cubicBezTo>
                    <a:pt x="491" y="111"/>
                    <a:pt x="489" y="109"/>
                    <a:pt x="489" y="102"/>
                  </a:cubicBezTo>
                  <a:lnTo>
                    <a:pt x="509" y="102"/>
                  </a:lnTo>
                  <a:cubicBezTo>
                    <a:pt x="530" y="82"/>
                    <a:pt x="509" y="61"/>
                    <a:pt x="509" y="41"/>
                  </a:cubicBezTo>
                  <a:cubicBezTo>
                    <a:pt x="501" y="45"/>
                    <a:pt x="494" y="47"/>
                    <a:pt x="488" y="47"/>
                  </a:cubicBezTo>
                  <a:cubicBezTo>
                    <a:pt x="461" y="47"/>
                    <a:pt x="444" y="17"/>
                    <a:pt x="428" y="0"/>
                  </a:cubicBezTo>
                  <a:cubicBezTo>
                    <a:pt x="407" y="21"/>
                    <a:pt x="407" y="41"/>
                    <a:pt x="367" y="41"/>
                  </a:cubicBezTo>
                  <a:cubicBezTo>
                    <a:pt x="367" y="21"/>
                    <a:pt x="34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13"/>
            <p:cNvSpPr/>
            <p:nvPr/>
          </p:nvSpPr>
          <p:spPr>
            <a:xfrm>
              <a:off x="-367529" y="564250"/>
              <a:ext cx="133414" cy="108300"/>
            </a:xfrm>
            <a:custGeom>
              <a:avLst/>
              <a:gdLst/>
              <a:ahLst/>
              <a:cxnLst/>
              <a:rect l="l" t="t" r="r" b="b"/>
              <a:pathLst>
                <a:path w="1854" h="1505" extrusionOk="0">
                  <a:moveTo>
                    <a:pt x="551" y="181"/>
                  </a:moveTo>
                  <a:cubicBezTo>
                    <a:pt x="591" y="181"/>
                    <a:pt x="612" y="181"/>
                    <a:pt x="632" y="222"/>
                  </a:cubicBezTo>
                  <a:cubicBezTo>
                    <a:pt x="591" y="222"/>
                    <a:pt x="571" y="201"/>
                    <a:pt x="551" y="181"/>
                  </a:cubicBezTo>
                  <a:close/>
                  <a:moveTo>
                    <a:pt x="1447" y="670"/>
                  </a:moveTo>
                  <a:cubicBezTo>
                    <a:pt x="1447" y="690"/>
                    <a:pt x="1426" y="690"/>
                    <a:pt x="1426" y="690"/>
                  </a:cubicBezTo>
                  <a:cubicBezTo>
                    <a:pt x="1426" y="670"/>
                    <a:pt x="1426" y="670"/>
                    <a:pt x="1447" y="670"/>
                  </a:cubicBezTo>
                  <a:close/>
                  <a:moveTo>
                    <a:pt x="1732" y="1240"/>
                  </a:moveTo>
                  <a:cubicBezTo>
                    <a:pt x="1752" y="1240"/>
                    <a:pt x="1772" y="1240"/>
                    <a:pt x="1772" y="1260"/>
                  </a:cubicBezTo>
                  <a:cubicBezTo>
                    <a:pt x="1766" y="1266"/>
                    <a:pt x="1761" y="1269"/>
                    <a:pt x="1755" y="1269"/>
                  </a:cubicBezTo>
                  <a:cubicBezTo>
                    <a:pt x="1742" y="1269"/>
                    <a:pt x="1732" y="1254"/>
                    <a:pt x="1732" y="1240"/>
                  </a:cubicBezTo>
                  <a:close/>
                  <a:moveTo>
                    <a:pt x="220" y="0"/>
                  </a:moveTo>
                  <a:cubicBezTo>
                    <a:pt x="150" y="0"/>
                    <a:pt x="78" y="21"/>
                    <a:pt x="1" y="79"/>
                  </a:cubicBezTo>
                  <a:cubicBezTo>
                    <a:pt x="21" y="99"/>
                    <a:pt x="1" y="120"/>
                    <a:pt x="1" y="140"/>
                  </a:cubicBezTo>
                  <a:cubicBezTo>
                    <a:pt x="41" y="222"/>
                    <a:pt x="21" y="324"/>
                    <a:pt x="102" y="385"/>
                  </a:cubicBezTo>
                  <a:cubicBezTo>
                    <a:pt x="102" y="446"/>
                    <a:pt x="164" y="486"/>
                    <a:pt x="184" y="548"/>
                  </a:cubicBezTo>
                  <a:cubicBezTo>
                    <a:pt x="204" y="568"/>
                    <a:pt x="184" y="649"/>
                    <a:pt x="265" y="649"/>
                  </a:cubicBezTo>
                  <a:cubicBezTo>
                    <a:pt x="279" y="649"/>
                    <a:pt x="283" y="631"/>
                    <a:pt x="303" y="631"/>
                  </a:cubicBezTo>
                  <a:cubicBezTo>
                    <a:pt x="313" y="631"/>
                    <a:pt x="326" y="636"/>
                    <a:pt x="347" y="649"/>
                  </a:cubicBezTo>
                  <a:cubicBezTo>
                    <a:pt x="428" y="751"/>
                    <a:pt x="489" y="894"/>
                    <a:pt x="673" y="934"/>
                  </a:cubicBezTo>
                  <a:cubicBezTo>
                    <a:pt x="693" y="955"/>
                    <a:pt x="713" y="996"/>
                    <a:pt x="734" y="1016"/>
                  </a:cubicBezTo>
                  <a:cubicBezTo>
                    <a:pt x="775" y="1077"/>
                    <a:pt x="836" y="1159"/>
                    <a:pt x="937" y="1179"/>
                  </a:cubicBezTo>
                  <a:cubicBezTo>
                    <a:pt x="978" y="1199"/>
                    <a:pt x="1019" y="1199"/>
                    <a:pt x="1039" y="1240"/>
                  </a:cubicBezTo>
                  <a:cubicBezTo>
                    <a:pt x="1080" y="1260"/>
                    <a:pt x="1121" y="1260"/>
                    <a:pt x="1141" y="1281"/>
                  </a:cubicBezTo>
                  <a:cubicBezTo>
                    <a:pt x="1161" y="1260"/>
                    <a:pt x="1141" y="1220"/>
                    <a:pt x="1182" y="1220"/>
                  </a:cubicBezTo>
                  <a:cubicBezTo>
                    <a:pt x="1304" y="1321"/>
                    <a:pt x="1447" y="1403"/>
                    <a:pt x="1610" y="1505"/>
                  </a:cubicBezTo>
                  <a:cubicBezTo>
                    <a:pt x="1630" y="1464"/>
                    <a:pt x="1650" y="1423"/>
                    <a:pt x="1650" y="1403"/>
                  </a:cubicBezTo>
                  <a:cubicBezTo>
                    <a:pt x="1671" y="1362"/>
                    <a:pt x="1650" y="1342"/>
                    <a:pt x="1650" y="1321"/>
                  </a:cubicBezTo>
                  <a:cubicBezTo>
                    <a:pt x="1711" y="1321"/>
                    <a:pt x="1711" y="1383"/>
                    <a:pt x="1772" y="1403"/>
                  </a:cubicBezTo>
                  <a:cubicBezTo>
                    <a:pt x="1793" y="1383"/>
                    <a:pt x="1834" y="1362"/>
                    <a:pt x="1854" y="1342"/>
                  </a:cubicBezTo>
                  <a:cubicBezTo>
                    <a:pt x="1813" y="1301"/>
                    <a:pt x="1854" y="1240"/>
                    <a:pt x="1793" y="1179"/>
                  </a:cubicBezTo>
                  <a:cubicBezTo>
                    <a:pt x="1752" y="1138"/>
                    <a:pt x="1732" y="1057"/>
                    <a:pt x="1711" y="996"/>
                  </a:cubicBezTo>
                  <a:cubicBezTo>
                    <a:pt x="1691" y="955"/>
                    <a:pt x="1671" y="914"/>
                    <a:pt x="1610" y="873"/>
                  </a:cubicBezTo>
                  <a:cubicBezTo>
                    <a:pt x="1589" y="853"/>
                    <a:pt x="1569" y="833"/>
                    <a:pt x="1569" y="792"/>
                  </a:cubicBezTo>
                  <a:cubicBezTo>
                    <a:pt x="1569" y="731"/>
                    <a:pt x="1569" y="690"/>
                    <a:pt x="1528" y="649"/>
                  </a:cubicBezTo>
                  <a:cubicBezTo>
                    <a:pt x="1487" y="629"/>
                    <a:pt x="1447" y="649"/>
                    <a:pt x="1386" y="609"/>
                  </a:cubicBezTo>
                  <a:cubicBezTo>
                    <a:pt x="1426" y="568"/>
                    <a:pt x="1467" y="527"/>
                    <a:pt x="1406" y="466"/>
                  </a:cubicBezTo>
                  <a:lnTo>
                    <a:pt x="1406" y="466"/>
                  </a:lnTo>
                  <a:cubicBezTo>
                    <a:pt x="1392" y="486"/>
                    <a:pt x="1376" y="493"/>
                    <a:pt x="1359" y="493"/>
                  </a:cubicBezTo>
                  <a:cubicBezTo>
                    <a:pt x="1324" y="493"/>
                    <a:pt x="1284" y="466"/>
                    <a:pt x="1243" y="466"/>
                  </a:cubicBezTo>
                  <a:cubicBezTo>
                    <a:pt x="1234" y="483"/>
                    <a:pt x="1226" y="490"/>
                    <a:pt x="1217" y="490"/>
                  </a:cubicBezTo>
                  <a:cubicBezTo>
                    <a:pt x="1205" y="490"/>
                    <a:pt x="1194" y="478"/>
                    <a:pt x="1182" y="466"/>
                  </a:cubicBezTo>
                  <a:cubicBezTo>
                    <a:pt x="1182" y="405"/>
                    <a:pt x="1182" y="405"/>
                    <a:pt x="1141" y="405"/>
                  </a:cubicBezTo>
                  <a:cubicBezTo>
                    <a:pt x="1141" y="405"/>
                    <a:pt x="1161" y="425"/>
                    <a:pt x="1121" y="425"/>
                  </a:cubicBezTo>
                  <a:cubicBezTo>
                    <a:pt x="1100" y="425"/>
                    <a:pt x="1080" y="405"/>
                    <a:pt x="1060" y="385"/>
                  </a:cubicBezTo>
                  <a:cubicBezTo>
                    <a:pt x="1039" y="364"/>
                    <a:pt x="1060" y="324"/>
                    <a:pt x="999" y="303"/>
                  </a:cubicBezTo>
                  <a:lnTo>
                    <a:pt x="999" y="303"/>
                  </a:lnTo>
                  <a:cubicBezTo>
                    <a:pt x="999" y="324"/>
                    <a:pt x="1019" y="364"/>
                    <a:pt x="978" y="364"/>
                  </a:cubicBezTo>
                  <a:cubicBezTo>
                    <a:pt x="937" y="364"/>
                    <a:pt x="958" y="303"/>
                    <a:pt x="917" y="303"/>
                  </a:cubicBezTo>
                  <a:cubicBezTo>
                    <a:pt x="897" y="324"/>
                    <a:pt x="856" y="324"/>
                    <a:pt x="836" y="324"/>
                  </a:cubicBezTo>
                  <a:cubicBezTo>
                    <a:pt x="815" y="283"/>
                    <a:pt x="795" y="262"/>
                    <a:pt x="775" y="222"/>
                  </a:cubicBezTo>
                  <a:cubicBezTo>
                    <a:pt x="734" y="201"/>
                    <a:pt x="673" y="161"/>
                    <a:pt x="632" y="99"/>
                  </a:cubicBezTo>
                  <a:cubicBezTo>
                    <a:pt x="571" y="120"/>
                    <a:pt x="510" y="140"/>
                    <a:pt x="449" y="161"/>
                  </a:cubicBezTo>
                  <a:cubicBezTo>
                    <a:pt x="449" y="120"/>
                    <a:pt x="428" y="120"/>
                    <a:pt x="428" y="99"/>
                  </a:cubicBezTo>
                  <a:cubicBezTo>
                    <a:pt x="428" y="79"/>
                    <a:pt x="449" y="79"/>
                    <a:pt x="449" y="59"/>
                  </a:cubicBezTo>
                  <a:cubicBezTo>
                    <a:pt x="374" y="27"/>
                    <a:pt x="298"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13"/>
            <p:cNvSpPr/>
            <p:nvPr/>
          </p:nvSpPr>
          <p:spPr>
            <a:xfrm>
              <a:off x="1204941" y="-219971"/>
              <a:ext cx="66059" cy="142193"/>
            </a:xfrm>
            <a:custGeom>
              <a:avLst/>
              <a:gdLst/>
              <a:ahLst/>
              <a:cxnLst/>
              <a:rect l="l" t="t" r="r" b="b"/>
              <a:pathLst>
                <a:path w="918" h="1976" extrusionOk="0">
                  <a:moveTo>
                    <a:pt x="388" y="1813"/>
                  </a:moveTo>
                  <a:cubicBezTo>
                    <a:pt x="388" y="1833"/>
                    <a:pt x="388" y="1833"/>
                    <a:pt x="388" y="1833"/>
                  </a:cubicBezTo>
                  <a:lnTo>
                    <a:pt x="368" y="1833"/>
                  </a:lnTo>
                  <a:cubicBezTo>
                    <a:pt x="368" y="1833"/>
                    <a:pt x="368" y="1813"/>
                    <a:pt x="388" y="1813"/>
                  </a:cubicBezTo>
                  <a:close/>
                  <a:moveTo>
                    <a:pt x="653" y="0"/>
                  </a:moveTo>
                  <a:cubicBezTo>
                    <a:pt x="592" y="41"/>
                    <a:pt x="530" y="61"/>
                    <a:pt x="469" y="102"/>
                  </a:cubicBezTo>
                  <a:cubicBezTo>
                    <a:pt x="456" y="102"/>
                    <a:pt x="442" y="93"/>
                    <a:pt x="429" y="93"/>
                  </a:cubicBezTo>
                  <a:cubicBezTo>
                    <a:pt x="422" y="93"/>
                    <a:pt x="415" y="95"/>
                    <a:pt x="408" y="102"/>
                  </a:cubicBezTo>
                  <a:cubicBezTo>
                    <a:pt x="408" y="122"/>
                    <a:pt x="408" y="143"/>
                    <a:pt x="408" y="163"/>
                  </a:cubicBezTo>
                  <a:cubicBezTo>
                    <a:pt x="388" y="204"/>
                    <a:pt x="327" y="204"/>
                    <a:pt x="286" y="244"/>
                  </a:cubicBezTo>
                  <a:cubicBezTo>
                    <a:pt x="286" y="265"/>
                    <a:pt x="306" y="285"/>
                    <a:pt x="306" y="306"/>
                  </a:cubicBezTo>
                  <a:cubicBezTo>
                    <a:pt x="286" y="326"/>
                    <a:pt x="266" y="387"/>
                    <a:pt x="245" y="407"/>
                  </a:cubicBezTo>
                  <a:cubicBezTo>
                    <a:pt x="205" y="448"/>
                    <a:pt x="245" y="509"/>
                    <a:pt x="164" y="530"/>
                  </a:cubicBezTo>
                  <a:cubicBezTo>
                    <a:pt x="184" y="550"/>
                    <a:pt x="184" y="591"/>
                    <a:pt x="184" y="611"/>
                  </a:cubicBezTo>
                  <a:cubicBezTo>
                    <a:pt x="164" y="631"/>
                    <a:pt x="164" y="672"/>
                    <a:pt x="144" y="672"/>
                  </a:cubicBezTo>
                  <a:cubicBezTo>
                    <a:pt x="123" y="693"/>
                    <a:pt x="123" y="693"/>
                    <a:pt x="123" y="693"/>
                  </a:cubicBezTo>
                  <a:cubicBezTo>
                    <a:pt x="109" y="678"/>
                    <a:pt x="94" y="664"/>
                    <a:pt x="80" y="664"/>
                  </a:cubicBezTo>
                  <a:cubicBezTo>
                    <a:pt x="74" y="664"/>
                    <a:pt x="68" y="666"/>
                    <a:pt x="62" y="672"/>
                  </a:cubicBezTo>
                  <a:cubicBezTo>
                    <a:pt x="1" y="1018"/>
                    <a:pt x="1" y="1385"/>
                    <a:pt x="123" y="1731"/>
                  </a:cubicBezTo>
                  <a:cubicBezTo>
                    <a:pt x="225" y="1772"/>
                    <a:pt x="245" y="1874"/>
                    <a:pt x="286" y="1976"/>
                  </a:cubicBezTo>
                  <a:cubicBezTo>
                    <a:pt x="327" y="1914"/>
                    <a:pt x="408" y="1894"/>
                    <a:pt x="429" y="1833"/>
                  </a:cubicBezTo>
                  <a:cubicBezTo>
                    <a:pt x="408" y="1792"/>
                    <a:pt x="368" y="1752"/>
                    <a:pt x="408" y="1711"/>
                  </a:cubicBezTo>
                  <a:cubicBezTo>
                    <a:pt x="388" y="1690"/>
                    <a:pt x="388" y="1690"/>
                    <a:pt x="388" y="1670"/>
                  </a:cubicBezTo>
                  <a:lnTo>
                    <a:pt x="388" y="1670"/>
                  </a:lnTo>
                  <a:cubicBezTo>
                    <a:pt x="408" y="1690"/>
                    <a:pt x="408" y="1690"/>
                    <a:pt x="408" y="1711"/>
                  </a:cubicBezTo>
                  <a:cubicBezTo>
                    <a:pt x="429" y="1706"/>
                    <a:pt x="449" y="1704"/>
                    <a:pt x="469" y="1704"/>
                  </a:cubicBezTo>
                  <a:cubicBezTo>
                    <a:pt x="490" y="1704"/>
                    <a:pt x="510" y="1706"/>
                    <a:pt x="530" y="1706"/>
                  </a:cubicBezTo>
                  <a:cubicBezTo>
                    <a:pt x="571" y="1706"/>
                    <a:pt x="612" y="1701"/>
                    <a:pt x="653" y="1670"/>
                  </a:cubicBezTo>
                  <a:cubicBezTo>
                    <a:pt x="673" y="1650"/>
                    <a:pt x="673" y="1609"/>
                    <a:pt x="714" y="1589"/>
                  </a:cubicBezTo>
                  <a:cubicBezTo>
                    <a:pt x="730" y="1589"/>
                    <a:pt x="746" y="1615"/>
                    <a:pt x="763" y="1615"/>
                  </a:cubicBezTo>
                  <a:cubicBezTo>
                    <a:pt x="767" y="1615"/>
                    <a:pt x="771" y="1613"/>
                    <a:pt x="775" y="1609"/>
                  </a:cubicBezTo>
                  <a:cubicBezTo>
                    <a:pt x="816" y="1548"/>
                    <a:pt x="754" y="1528"/>
                    <a:pt x="734" y="1487"/>
                  </a:cubicBezTo>
                  <a:cubicBezTo>
                    <a:pt x="775" y="1405"/>
                    <a:pt x="795" y="1324"/>
                    <a:pt x="836" y="1242"/>
                  </a:cubicBezTo>
                  <a:cubicBezTo>
                    <a:pt x="856" y="1222"/>
                    <a:pt x="917" y="1222"/>
                    <a:pt x="917" y="1161"/>
                  </a:cubicBezTo>
                  <a:cubicBezTo>
                    <a:pt x="897" y="1141"/>
                    <a:pt x="856" y="1120"/>
                    <a:pt x="836" y="1100"/>
                  </a:cubicBezTo>
                  <a:cubicBezTo>
                    <a:pt x="856" y="1100"/>
                    <a:pt x="877" y="1079"/>
                    <a:pt x="877" y="1079"/>
                  </a:cubicBezTo>
                  <a:cubicBezTo>
                    <a:pt x="897" y="1039"/>
                    <a:pt x="856" y="998"/>
                    <a:pt x="856" y="978"/>
                  </a:cubicBezTo>
                  <a:cubicBezTo>
                    <a:pt x="877" y="957"/>
                    <a:pt x="877" y="957"/>
                    <a:pt x="877" y="957"/>
                  </a:cubicBezTo>
                  <a:cubicBezTo>
                    <a:pt x="836" y="835"/>
                    <a:pt x="856" y="693"/>
                    <a:pt x="836" y="570"/>
                  </a:cubicBezTo>
                  <a:cubicBezTo>
                    <a:pt x="877" y="489"/>
                    <a:pt x="836" y="407"/>
                    <a:pt x="816" y="326"/>
                  </a:cubicBezTo>
                  <a:cubicBezTo>
                    <a:pt x="775" y="244"/>
                    <a:pt x="754" y="143"/>
                    <a:pt x="734" y="41"/>
                  </a:cubicBezTo>
                  <a:cubicBezTo>
                    <a:pt x="723" y="46"/>
                    <a:pt x="714" y="49"/>
                    <a:pt x="705" y="49"/>
                  </a:cubicBezTo>
                  <a:cubicBezTo>
                    <a:pt x="682" y="49"/>
                    <a:pt x="668" y="3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13"/>
            <p:cNvSpPr/>
            <p:nvPr/>
          </p:nvSpPr>
          <p:spPr>
            <a:xfrm>
              <a:off x="1194723" y="940672"/>
              <a:ext cx="107076" cy="110027"/>
            </a:xfrm>
            <a:custGeom>
              <a:avLst/>
              <a:gdLst/>
              <a:ahLst/>
              <a:cxnLst/>
              <a:rect l="l" t="t" r="r" b="b"/>
              <a:pathLst>
                <a:path w="1488" h="1529" extrusionOk="0">
                  <a:moveTo>
                    <a:pt x="143" y="1"/>
                  </a:moveTo>
                  <a:cubicBezTo>
                    <a:pt x="123" y="21"/>
                    <a:pt x="102" y="21"/>
                    <a:pt x="82" y="41"/>
                  </a:cubicBezTo>
                  <a:cubicBezTo>
                    <a:pt x="102" y="62"/>
                    <a:pt x="102" y="82"/>
                    <a:pt x="102" y="82"/>
                  </a:cubicBezTo>
                  <a:cubicBezTo>
                    <a:pt x="143" y="82"/>
                    <a:pt x="143" y="102"/>
                    <a:pt x="123" y="123"/>
                  </a:cubicBezTo>
                  <a:lnTo>
                    <a:pt x="41" y="123"/>
                  </a:lnTo>
                  <a:cubicBezTo>
                    <a:pt x="21" y="143"/>
                    <a:pt x="21" y="164"/>
                    <a:pt x="0" y="184"/>
                  </a:cubicBezTo>
                  <a:cubicBezTo>
                    <a:pt x="41" y="204"/>
                    <a:pt x="21" y="265"/>
                    <a:pt x="41" y="306"/>
                  </a:cubicBezTo>
                  <a:cubicBezTo>
                    <a:pt x="21" y="306"/>
                    <a:pt x="21" y="306"/>
                    <a:pt x="21" y="326"/>
                  </a:cubicBezTo>
                  <a:cubicBezTo>
                    <a:pt x="61" y="388"/>
                    <a:pt x="82" y="469"/>
                    <a:pt x="143" y="530"/>
                  </a:cubicBezTo>
                  <a:cubicBezTo>
                    <a:pt x="204" y="632"/>
                    <a:pt x="306" y="734"/>
                    <a:pt x="326" y="856"/>
                  </a:cubicBezTo>
                  <a:cubicBezTo>
                    <a:pt x="326" y="876"/>
                    <a:pt x="326" y="876"/>
                    <a:pt x="347" y="876"/>
                  </a:cubicBezTo>
                  <a:cubicBezTo>
                    <a:pt x="448" y="1039"/>
                    <a:pt x="550" y="1223"/>
                    <a:pt x="734" y="1324"/>
                  </a:cubicBezTo>
                  <a:cubicBezTo>
                    <a:pt x="754" y="1324"/>
                    <a:pt x="774" y="1345"/>
                    <a:pt x="774" y="1365"/>
                  </a:cubicBezTo>
                  <a:cubicBezTo>
                    <a:pt x="835" y="1447"/>
                    <a:pt x="896" y="1508"/>
                    <a:pt x="978" y="1528"/>
                  </a:cubicBezTo>
                  <a:cubicBezTo>
                    <a:pt x="1013" y="1528"/>
                    <a:pt x="1018" y="1483"/>
                    <a:pt x="1044" y="1483"/>
                  </a:cubicBezTo>
                  <a:cubicBezTo>
                    <a:pt x="1049" y="1483"/>
                    <a:pt x="1054" y="1484"/>
                    <a:pt x="1059" y="1487"/>
                  </a:cubicBezTo>
                  <a:cubicBezTo>
                    <a:pt x="1065" y="1477"/>
                    <a:pt x="1070" y="1473"/>
                    <a:pt x="1076" y="1473"/>
                  </a:cubicBezTo>
                  <a:cubicBezTo>
                    <a:pt x="1089" y="1473"/>
                    <a:pt x="1103" y="1492"/>
                    <a:pt x="1124" y="1492"/>
                  </a:cubicBezTo>
                  <a:cubicBezTo>
                    <a:pt x="1129" y="1492"/>
                    <a:pt x="1135" y="1490"/>
                    <a:pt x="1141" y="1487"/>
                  </a:cubicBezTo>
                  <a:cubicBezTo>
                    <a:pt x="1168" y="1487"/>
                    <a:pt x="1186" y="1478"/>
                    <a:pt x="1207" y="1478"/>
                  </a:cubicBezTo>
                  <a:cubicBezTo>
                    <a:pt x="1218" y="1478"/>
                    <a:pt x="1229" y="1481"/>
                    <a:pt x="1243" y="1487"/>
                  </a:cubicBezTo>
                  <a:cubicBezTo>
                    <a:pt x="1243" y="1467"/>
                    <a:pt x="1202" y="1447"/>
                    <a:pt x="1222" y="1406"/>
                  </a:cubicBezTo>
                  <a:lnTo>
                    <a:pt x="1222" y="1406"/>
                  </a:lnTo>
                  <a:cubicBezTo>
                    <a:pt x="1234" y="1409"/>
                    <a:pt x="1244" y="1410"/>
                    <a:pt x="1254" y="1410"/>
                  </a:cubicBezTo>
                  <a:cubicBezTo>
                    <a:pt x="1315" y="1410"/>
                    <a:pt x="1350" y="1362"/>
                    <a:pt x="1385" y="1345"/>
                  </a:cubicBezTo>
                  <a:cubicBezTo>
                    <a:pt x="1365" y="1304"/>
                    <a:pt x="1345" y="1284"/>
                    <a:pt x="1365" y="1243"/>
                  </a:cubicBezTo>
                  <a:cubicBezTo>
                    <a:pt x="1377" y="1206"/>
                    <a:pt x="1404" y="1199"/>
                    <a:pt x="1432" y="1199"/>
                  </a:cubicBezTo>
                  <a:cubicBezTo>
                    <a:pt x="1451" y="1199"/>
                    <a:pt x="1471" y="1202"/>
                    <a:pt x="1487" y="1202"/>
                  </a:cubicBezTo>
                  <a:cubicBezTo>
                    <a:pt x="1467" y="1182"/>
                    <a:pt x="1467" y="1161"/>
                    <a:pt x="1446" y="1141"/>
                  </a:cubicBezTo>
                  <a:cubicBezTo>
                    <a:pt x="1439" y="1126"/>
                    <a:pt x="1429" y="1122"/>
                    <a:pt x="1417" y="1122"/>
                  </a:cubicBezTo>
                  <a:cubicBezTo>
                    <a:pt x="1405" y="1122"/>
                    <a:pt x="1393" y="1127"/>
                    <a:pt x="1381" y="1127"/>
                  </a:cubicBezTo>
                  <a:cubicBezTo>
                    <a:pt x="1375" y="1127"/>
                    <a:pt x="1370" y="1125"/>
                    <a:pt x="1365" y="1121"/>
                  </a:cubicBezTo>
                  <a:cubicBezTo>
                    <a:pt x="1365" y="1100"/>
                    <a:pt x="1345" y="1080"/>
                    <a:pt x="1345" y="1060"/>
                  </a:cubicBezTo>
                  <a:cubicBezTo>
                    <a:pt x="1324" y="1080"/>
                    <a:pt x="1324" y="1080"/>
                    <a:pt x="1304" y="1080"/>
                  </a:cubicBezTo>
                  <a:cubicBezTo>
                    <a:pt x="1324" y="1060"/>
                    <a:pt x="1324" y="1060"/>
                    <a:pt x="1345" y="1060"/>
                  </a:cubicBezTo>
                  <a:cubicBezTo>
                    <a:pt x="1324" y="999"/>
                    <a:pt x="1345" y="937"/>
                    <a:pt x="1365" y="897"/>
                  </a:cubicBezTo>
                  <a:cubicBezTo>
                    <a:pt x="1345" y="856"/>
                    <a:pt x="1324" y="856"/>
                    <a:pt x="1283" y="856"/>
                  </a:cubicBezTo>
                  <a:cubicBezTo>
                    <a:pt x="1263" y="836"/>
                    <a:pt x="1283" y="775"/>
                    <a:pt x="1222" y="775"/>
                  </a:cubicBezTo>
                  <a:cubicBezTo>
                    <a:pt x="1161" y="652"/>
                    <a:pt x="1039" y="612"/>
                    <a:pt x="998" y="489"/>
                  </a:cubicBezTo>
                  <a:cubicBezTo>
                    <a:pt x="998" y="449"/>
                    <a:pt x="958" y="449"/>
                    <a:pt x="937" y="428"/>
                  </a:cubicBezTo>
                  <a:cubicBezTo>
                    <a:pt x="876" y="428"/>
                    <a:pt x="835" y="367"/>
                    <a:pt x="795" y="326"/>
                  </a:cubicBezTo>
                  <a:cubicBezTo>
                    <a:pt x="754" y="286"/>
                    <a:pt x="754" y="265"/>
                    <a:pt x="693" y="265"/>
                  </a:cubicBezTo>
                  <a:lnTo>
                    <a:pt x="693" y="306"/>
                  </a:lnTo>
                  <a:cubicBezTo>
                    <a:pt x="652" y="306"/>
                    <a:pt x="632" y="286"/>
                    <a:pt x="611" y="265"/>
                  </a:cubicBezTo>
                  <a:cubicBezTo>
                    <a:pt x="591" y="204"/>
                    <a:pt x="530" y="184"/>
                    <a:pt x="489" y="164"/>
                  </a:cubicBezTo>
                  <a:cubicBezTo>
                    <a:pt x="428" y="143"/>
                    <a:pt x="408" y="82"/>
                    <a:pt x="367" y="82"/>
                  </a:cubicBezTo>
                  <a:lnTo>
                    <a:pt x="347" y="82"/>
                  </a:lnTo>
                  <a:cubicBezTo>
                    <a:pt x="265" y="82"/>
                    <a:pt x="204" y="82"/>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13"/>
            <p:cNvSpPr/>
            <p:nvPr/>
          </p:nvSpPr>
          <p:spPr>
            <a:xfrm>
              <a:off x="-308882" y="865906"/>
              <a:ext cx="123124" cy="66491"/>
            </a:xfrm>
            <a:custGeom>
              <a:avLst/>
              <a:gdLst/>
              <a:ahLst/>
              <a:cxnLst/>
              <a:rect l="l" t="t" r="r" b="b"/>
              <a:pathLst>
                <a:path w="1711" h="924" extrusionOk="0">
                  <a:moveTo>
                    <a:pt x="1019" y="103"/>
                  </a:moveTo>
                  <a:cubicBezTo>
                    <a:pt x="1039" y="123"/>
                    <a:pt x="1019" y="144"/>
                    <a:pt x="998" y="144"/>
                  </a:cubicBezTo>
                  <a:cubicBezTo>
                    <a:pt x="998" y="123"/>
                    <a:pt x="1019" y="123"/>
                    <a:pt x="1019" y="103"/>
                  </a:cubicBezTo>
                  <a:close/>
                  <a:moveTo>
                    <a:pt x="387" y="658"/>
                  </a:moveTo>
                  <a:cubicBezTo>
                    <a:pt x="392" y="658"/>
                    <a:pt x="397" y="663"/>
                    <a:pt x="408" y="673"/>
                  </a:cubicBezTo>
                  <a:cubicBezTo>
                    <a:pt x="397" y="683"/>
                    <a:pt x="387" y="688"/>
                    <a:pt x="380" y="688"/>
                  </a:cubicBezTo>
                  <a:cubicBezTo>
                    <a:pt x="372" y="688"/>
                    <a:pt x="367" y="683"/>
                    <a:pt x="367" y="673"/>
                  </a:cubicBezTo>
                  <a:cubicBezTo>
                    <a:pt x="377" y="663"/>
                    <a:pt x="382" y="658"/>
                    <a:pt x="387" y="658"/>
                  </a:cubicBezTo>
                  <a:close/>
                  <a:moveTo>
                    <a:pt x="1528" y="734"/>
                  </a:moveTo>
                  <a:cubicBezTo>
                    <a:pt x="1528" y="734"/>
                    <a:pt x="1528" y="755"/>
                    <a:pt x="1528" y="755"/>
                  </a:cubicBezTo>
                  <a:lnTo>
                    <a:pt x="1507" y="755"/>
                  </a:lnTo>
                  <a:cubicBezTo>
                    <a:pt x="1507" y="734"/>
                    <a:pt x="1507" y="734"/>
                    <a:pt x="1528" y="734"/>
                  </a:cubicBezTo>
                  <a:close/>
                  <a:moveTo>
                    <a:pt x="387" y="1"/>
                  </a:moveTo>
                  <a:cubicBezTo>
                    <a:pt x="346" y="42"/>
                    <a:pt x="346" y="62"/>
                    <a:pt x="326" y="103"/>
                  </a:cubicBezTo>
                  <a:cubicBezTo>
                    <a:pt x="265" y="123"/>
                    <a:pt x="204" y="184"/>
                    <a:pt x="143" y="205"/>
                  </a:cubicBezTo>
                  <a:cubicBezTo>
                    <a:pt x="102" y="286"/>
                    <a:pt x="61" y="327"/>
                    <a:pt x="61" y="388"/>
                  </a:cubicBezTo>
                  <a:cubicBezTo>
                    <a:pt x="41" y="408"/>
                    <a:pt x="0" y="408"/>
                    <a:pt x="0" y="449"/>
                  </a:cubicBezTo>
                  <a:cubicBezTo>
                    <a:pt x="21" y="490"/>
                    <a:pt x="41" y="510"/>
                    <a:pt x="61" y="551"/>
                  </a:cubicBezTo>
                  <a:cubicBezTo>
                    <a:pt x="41" y="571"/>
                    <a:pt x="21" y="571"/>
                    <a:pt x="21" y="571"/>
                  </a:cubicBezTo>
                  <a:cubicBezTo>
                    <a:pt x="21" y="653"/>
                    <a:pt x="82" y="653"/>
                    <a:pt x="143" y="693"/>
                  </a:cubicBezTo>
                  <a:cubicBezTo>
                    <a:pt x="163" y="653"/>
                    <a:pt x="184" y="653"/>
                    <a:pt x="204" y="653"/>
                  </a:cubicBezTo>
                  <a:cubicBezTo>
                    <a:pt x="265" y="693"/>
                    <a:pt x="326" y="693"/>
                    <a:pt x="367" y="734"/>
                  </a:cubicBezTo>
                  <a:cubicBezTo>
                    <a:pt x="428" y="693"/>
                    <a:pt x="489" y="714"/>
                    <a:pt x="550" y="693"/>
                  </a:cubicBezTo>
                  <a:cubicBezTo>
                    <a:pt x="652" y="775"/>
                    <a:pt x="774" y="816"/>
                    <a:pt x="917" y="856"/>
                  </a:cubicBezTo>
                  <a:lnTo>
                    <a:pt x="917" y="816"/>
                  </a:lnTo>
                  <a:cubicBezTo>
                    <a:pt x="998" y="877"/>
                    <a:pt x="1080" y="856"/>
                    <a:pt x="1161" y="917"/>
                  </a:cubicBezTo>
                  <a:cubicBezTo>
                    <a:pt x="1161" y="917"/>
                    <a:pt x="1181" y="897"/>
                    <a:pt x="1181" y="897"/>
                  </a:cubicBezTo>
                  <a:cubicBezTo>
                    <a:pt x="1214" y="897"/>
                    <a:pt x="1234" y="923"/>
                    <a:pt x="1261" y="923"/>
                  </a:cubicBezTo>
                  <a:cubicBezTo>
                    <a:pt x="1268" y="923"/>
                    <a:pt x="1275" y="921"/>
                    <a:pt x="1283" y="917"/>
                  </a:cubicBezTo>
                  <a:cubicBezTo>
                    <a:pt x="1324" y="917"/>
                    <a:pt x="1283" y="877"/>
                    <a:pt x="1324" y="856"/>
                  </a:cubicBezTo>
                  <a:cubicBezTo>
                    <a:pt x="1365" y="877"/>
                    <a:pt x="1446" y="897"/>
                    <a:pt x="1507" y="917"/>
                  </a:cubicBezTo>
                  <a:cubicBezTo>
                    <a:pt x="1507" y="897"/>
                    <a:pt x="1507" y="877"/>
                    <a:pt x="1507" y="836"/>
                  </a:cubicBezTo>
                  <a:cubicBezTo>
                    <a:pt x="1568" y="795"/>
                    <a:pt x="1630" y="775"/>
                    <a:pt x="1670" y="714"/>
                  </a:cubicBezTo>
                  <a:lnTo>
                    <a:pt x="1691" y="714"/>
                  </a:lnTo>
                  <a:cubicBezTo>
                    <a:pt x="1711" y="673"/>
                    <a:pt x="1711" y="612"/>
                    <a:pt x="1711" y="571"/>
                  </a:cubicBezTo>
                  <a:cubicBezTo>
                    <a:pt x="1691" y="490"/>
                    <a:pt x="1568" y="449"/>
                    <a:pt x="1589" y="347"/>
                  </a:cubicBezTo>
                  <a:cubicBezTo>
                    <a:pt x="1528" y="347"/>
                    <a:pt x="1507" y="266"/>
                    <a:pt x="1446" y="245"/>
                  </a:cubicBezTo>
                  <a:cubicBezTo>
                    <a:pt x="1385" y="225"/>
                    <a:pt x="1324" y="164"/>
                    <a:pt x="1263" y="164"/>
                  </a:cubicBezTo>
                  <a:cubicBezTo>
                    <a:pt x="1243" y="144"/>
                    <a:pt x="1222" y="103"/>
                    <a:pt x="1222" y="82"/>
                  </a:cubicBezTo>
                  <a:cubicBezTo>
                    <a:pt x="1181" y="62"/>
                    <a:pt x="1161" y="42"/>
                    <a:pt x="1141" y="21"/>
                  </a:cubicBezTo>
                  <a:cubicBezTo>
                    <a:pt x="1117" y="45"/>
                    <a:pt x="1100" y="55"/>
                    <a:pt x="1082" y="55"/>
                  </a:cubicBezTo>
                  <a:cubicBezTo>
                    <a:pt x="1069" y="55"/>
                    <a:pt x="1056" y="50"/>
                    <a:pt x="1039" y="42"/>
                  </a:cubicBezTo>
                  <a:cubicBezTo>
                    <a:pt x="1019" y="42"/>
                    <a:pt x="978" y="62"/>
                    <a:pt x="957" y="62"/>
                  </a:cubicBezTo>
                  <a:cubicBezTo>
                    <a:pt x="917" y="69"/>
                    <a:pt x="878" y="71"/>
                    <a:pt x="841" y="71"/>
                  </a:cubicBezTo>
                  <a:cubicBezTo>
                    <a:pt x="765" y="71"/>
                    <a:pt x="693" y="62"/>
                    <a:pt x="611" y="62"/>
                  </a:cubicBezTo>
                  <a:cubicBezTo>
                    <a:pt x="611" y="82"/>
                    <a:pt x="571" y="82"/>
                    <a:pt x="550" y="82"/>
                  </a:cubicBezTo>
                  <a:cubicBezTo>
                    <a:pt x="550" y="82"/>
                    <a:pt x="550" y="62"/>
                    <a:pt x="530" y="42"/>
                  </a:cubicBezTo>
                  <a:cubicBezTo>
                    <a:pt x="497" y="42"/>
                    <a:pt x="491" y="68"/>
                    <a:pt x="479" y="68"/>
                  </a:cubicBezTo>
                  <a:cubicBezTo>
                    <a:pt x="476" y="68"/>
                    <a:pt x="473" y="66"/>
                    <a:pt x="469" y="62"/>
                  </a:cubicBezTo>
                  <a:cubicBezTo>
                    <a:pt x="448" y="62"/>
                    <a:pt x="408" y="62"/>
                    <a:pt x="428" y="21"/>
                  </a:cubicBezTo>
                  <a:cubicBezTo>
                    <a:pt x="408" y="1"/>
                    <a:pt x="387"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13"/>
            <p:cNvSpPr/>
            <p:nvPr/>
          </p:nvSpPr>
          <p:spPr>
            <a:xfrm>
              <a:off x="-146252" y="405938"/>
              <a:ext cx="115856" cy="92253"/>
            </a:xfrm>
            <a:custGeom>
              <a:avLst/>
              <a:gdLst/>
              <a:ahLst/>
              <a:cxnLst/>
              <a:rect l="l" t="t" r="r" b="b"/>
              <a:pathLst>
                <a:path w="1610" h="1282" extrusionOk="0">
                  <a:moveTo>
                    <a:pt x="912" y="254"/>
                  </a:moveTo>
                  <a:cubicBezTo>
                    <a:pt x="915" y="254"/>
                    <a:pt x="917" y="256"/>
                    <a:pt x="917" y="263"/>
                  </a:cubicBezTo>
                  <a:lnTo>
                    <a:pt x="897" y="263"/>
                  </a:lnTo>
                  <a:cubicBezTo>
                    <a:pt x="897" y="263"/>
                    <a:pt x="906" y="254"/>
                    <a:pt x="912" y="254"/>
                  </a:cubicBezTo>
                  <a:close/>
                  <a:moveTo>
                    <a:pt x="129" y="0"/>
                  </a:moveTo>
                  <a:cubicBezTo>
                    <a:pt x="112" y="0"/>
                    <a:pt x="96" y="5"/>
                    <a:pt x="82" y="19"/>
                  </a:cubicBezTo>
                  <a:cubicBezTo>
                    <a:pt x="82" y="39"/>
                    <a:pt x="62" y="39"/>
                    <a:pt x="62" y="59"/>
                  </a:cubicBezTo>
                  <a:cubicBezTo>
                    <a:pt x="62" y="59"/>
                    <a:pt x="42" y="59"/>
                    <a:pt x="21" y="39"/>
                  </a:cubicBezTo>
                  <a:lnTo>
                    <a:pt x="21" y="39"/>
                  </a:lnTo>
                  <a:cubicBezTo>
                    <a:pt x="21" y="80"/>
                    <a:pt x="42" y="120"/>
                    <a:pt x="42" y="120"/>
                  </a:cubicBezTo>
                  <a:cubicBezTo>
                    <a:pt x="1" y="181"/>
                    <a:pt x="21" y="243"/>
                    <a:pt x="42" y="283"/>
                  </a:cubicBezTo>
                  <a:cubicBezTo>
                    <a:pt x="62" y="344"/>
                    <a:pt x="103" y="406"/>
                    <a:pt x="123" y="446"/>
                  </a:cubicBezTo>
                  <a:cubicBezTo>
                    <a:pt x="164" y="507"/>
                    <a:pt x="205" y="568"/>
                    <a:pt x="266" y="630"/>
                  </a:cubicBezTo>
                  <a:cubicBezTo>
                    <a:pt x="302" y="666"/>
                    <a:pt x="338" y="735"/>
                    <a:pt x="418" y="735"/>
                  </a:cubicBezTo>
                  <a:cubicBezTo>
                    <a:pt x="428" y="735"/>
                    <a:pt x="438" y="734"/>
                    <a:pt x="449" y="731"/>
                  </a:cubicBezTo>
                  <a:cubicBezTo>
                    <a:pt x="469" y="731"/>
                    <a:pt x="490" y="752"/>
                    <a:pt x="510" y="772"/>
                  </a:cubicBezTo>
                  <a:cubicBezTo>
                    <a:pt x="591" y="874"/>
                    <a:pt x="714" y="976"/>
                    <a:pt x="836" y="1037"/>
                  </a:cubicBezTo>
                  <a:cubicBezTo>
                    <a:pt x="958" y="1037"/>
                    <a:pt x="1060" y="1057"/>
                    <a:pt x="1162" y="1139"/>
                  </a:cubicBezTo>
                  <a:cubicBezTo>
                    <a:pt x="1182" y="1159"/>
                    <a:pt x="1162" y="1200"/>
                    <a:pt x="1182" y="1200"/>
                  </a:cubicBezTo>
                  <a:cubicBezTo>
                    <a:pt x="1202" y="1200"/>
                    <a:pt x="1202" y="1200"/>
                    <a:pt x="1223" y="1179"/>
                  </a:cubicBezTo>
                  <a:cubicBezTo>
                    <a:pt x="1243" y="1240"/>
                    <a:pt x="1304" y="1261"/>
                    <a:pt x="1365" y="1281"/>
                  </a:cubicBezTo>
                  <a:cubicBezTo>
                    <a:pt x="1386" y="1281"/>
                    <a:pt x="1406" y="1281"/>
                    <a:pt x="1426" y="1261"/>
                  </a:cubicBezTo>
                  <a:cubicBezTo>
                    <a:pt x="1447" y="1220"/>
                    <a:pt x="1406" y="1179"/>
                    <a:pt x="1426" y="1159"/>
                  </a:cubicBezTo>
                  <a:cubicBezTo>
                    <a:pt x="1440" y="1145"/>
                    <a:pt x="1454" y="1141"/>
                    <a:pt x="1467" y="1141"/>
                  </a:cubicBezTo>
                  <a:cubicBezTo>
                    <a:pt x="1494" y="1141"/>
                    <a:pt x="1521" y="1159"/>
                    <a:pt x="1549" y="1159"/>
                  </a:cubicBezTo>
                  <a:cubicBezTo>
                    <a:pt x="1549" y="1139"/>
                    <a:pt x="1589" y="1139"/>
                    <a:pt x="1610" y="1118"/>
                  </a:cubicBezTo>
                  <a:cubicBezTo>
                    <a:pt x="1528" y="1078"/>
                    <a:pt x="1488" y="996"/>
                    <a:pt x="1467" y="935"/>
                  </a:cubicBezTo>
                  <a:cubicBezTo>
                    <a:pt x="1467" y="915"/>
                    <a:pt x="1467" y="874"/>
                    <a:pt x="1447" y="874"/>
                  </a:cubicBezTo>
                  <a:cubicBezTo>
                    <a:pt x="1365" y="833"/>
                    <a:pt x="1365" y="752"/>
                    <a:pt x="1345" y="691"/>
                  </a:cubicBezTo>
                  <a:cubicBezTo>
                    <a:pt x="1325" y="589"/>
                    <a:pt x="1325" y="507"/>
                    <a:pt x="1284" y="426"/>
                  </a:cubicBezTo>
                  <a:cubicBezTo>
                    <a:pt x="1223" y="406"/>
                    <a:pt x="1162" y="385"/>
                    <a:pt x="1121" y="324"/>
                  </a:cubicBezTo>
                  <a:cubicBezTo>
                    <a:pt x="1101" y="344"/>
                    <a:pt x="1101" y="344"/>
                    <a:pt x="1080" y="365"/>
                  </a:cubicBezTo>
                  <a:cubicBezTo>
                    <a:pt x="1060" y="304"/>
                    <a:pt x="999" y="283"/>
                    <a:pt x="978" y="243"/>
                  </a:cubicBezTo>
                  <a:cubicBezTo>
                    <a:pt x="856" y="222"/>
                    <a:pt x="754" y="202"/>
                    <a:pt x="714" y="59"/>
                  </a:cubicBezTo>
                  <a:lnTo>
                    <a:pt x="612" y="59"/>
                  </a:lnTo>
                  <a:cubicBezTo>
                    <a:pt x="563" y="59"/>
                    <a:pt x="514" y="33"/>
                    <a:pt x="465" y="33"/>
                  </a:cubicBezTo>
                  <a:cubicBezTo>
                    <a:pt x="453" y="33"/>
                    <a:pt x="441" y="35"/>
                    <a:pt x="429" y="39"/>
                  </a:cubicBezTo>
                  <a:cubicBezTo>
                    <a:pt x="411" y="45"/>
                    <a:pt x="393" y="47"/>
                    <a:pt x="375" y="47"/>
                  </a:cubicBezTo>
                  <a:cubicBezTo>
                    <a:pt x="332" y="47"/>
                    <a:pt x="288" y="33"/>
                    <a:pt x="245" y="19"/>
                  </a:cubicBezTo>
                  <a:cubicBezTo>
                    <a:pt x="205" y="19"/>
                    <a:pt x="16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13"/>
            <p:cNvSpPr/>
            <p:nvPr/>
          </p:nvSpPr>
          <p:spPr>
            <a:xfrm>
              <a:off x="571909" y="1330480"/>
              <a:ext cx="70377" cy="131975"/>
            </a:xfrm>
            <a:custGeom>
              <a:avLst/>
              <a:gdLst/>
              <a:ahLst/>
              <a:cxnLst/>
              <a:rect l="l" t="t" r="r" b="b"/>
              <a:pathLst>
                <a:path w="978" h="1834" extrusionOk="0">
                  <a:moveTo>
                    <a:pt x="855" y="1365"/>
                  </a:moveTo>
                  <a:cubicBezTo>
                    <a:pt x="876" y="1365"/>
                    <a:pt x="896" y="1365"/>
                    <a:pt x="896" y="1386"/>
                  </a:cubicBezTo>
                  <a:cubicBezTo>
                    <a:pt x="876" y="1386"/>
                    <a:pt x="876" y="1386"/>
                    <a:pt x="855" y="1365"/>
                  </a:cubicBezTo>
                  <a:close/>
                  <a:moveTo>
                    <a:pt x="143" y="1"/>
                  </a:moveTo>
                  <a:cubicBezTo>
                    <a:pt x="102" y="42"/>
                    <a:pt x="81" y="62"/>
                    <a:pt x="41" y="82"/>
                  </a:cubicBezTo>
                  <a:cubicBezTo>
                    <a:pt x="20" y="143"/>
                    <a:pt x="81" y="143"/>
                    <a:pt x="81" y="205"/>
                  </a:cubicBezTo>
                  <a:lnTo>
                    <a:pt x="41" y="205"/>
                  </a:lnTo>
                  <a:cubicBezTo>
                    <a:pt x="0" y="408"/>
                    <a:pt x="143" y="591"/>
                    <a:pt x="122" y="815"/>
                  </a:cubicBezTo>
                  <a:cubicBezTo>
                    <a:pt x="204" y="999"/>
                    <a:pt x="224" y="1202"/>
                    <a:pt x="326" y="1386"/>
                  </a:cubicBezTo>
                  <a:cubicBezTo>
                    <a:pt x="305" y="1426"/>
                    <a:pt x="285" y="1447"/>
                    <a:pt x="285" y="1467"/>
                  </a:cubicBezTo>
                  <a:cubicBezTo>
                    <a:pt x="305" y="1610"/>
                    <a:pt x="367" y="1752"/>
                    <a:pt x="489" y="1834"/>
                  </a:cubicBezTo>
                  <a:cubicBezTo>
                    <a:pt x="509" y="1834"/>
                    <a:pt x="530" y="1834"/>
                    <a:pt x="550" y="1813"/>
                  </a:cubicBezTo>
                  <a:lnTo>
                    <a:pt x="570" y="1752"/>
                  </a:lnTo>
                  <a:cubicBezTo>
                    <a:pt x="591" y="1732"/>
                    <a:pt x="611" y="1732"/>
                    <a:pt x="631" y="1732"/>
                  </a:cubicBezTo>
                  <a:cubicBezTo>
                    <a:pt x="631" y="1732"/>
                    <a:pt x="631" y="1752"/>
                    <a:pt x="631" y="1752"/>
                  </a:cubicBezTo>
                  <a:cubicBezTo>
                    <a:pt x="713" y="1732"/>
                    <a:pt x="733" y="1671"/>
                    <a:pt x="774" y="1610"/>
                  </a:cubicBezTo>
                  <a:cubicBezTo>
                    <a:pt x="815" y="1569"/>
                    <a:pt x="896" y="1569"/>
                    <a:pt x="937" y="1508"/>
                  </a:cubicBezTo>
                  <a:cubicBezTo>
                    <a:pt x="937" y="1508"/>
                    <a:pt x="937" y="1508"/>
                    <a:pt x="937" y="1488"/>
                  </a:cubicBezTo>
                  <a:cubicBezTo>
                    <a:pt x="937" y="1488"/>
                    <a:pt x="937" y="1467"/>
                    <a:pt x="937" y="1467"/>
                  </a:cubicBezTo>
                  <a:cubicBezTo>
                    <a:pt x="937" y="1284"/>
                    <a:pt x="978" y="1121"/>
                    <a:pt x="957" y="938"/>
                  </a:cubicBezTo>
                  <a:cubicBezTo>
                    <a:pt x="937" y="897"/>
                    <a:pt x="916" y="856"/>
                    <a:pt x="916" y="836"/>
                  </a:cubicBezTo>
                  <a:cubicBezTo>
                    <a:pt x="876" y="836"/>
                    <a:pt x="876" y="836"/>
                    <a:pt x="855" y="815"/>
                  </a:cubicBezTo>
                  <a:cubicBezTo>
                    <a:pt x="815" y="795"/>
                    <a:pt x="855" y="714"/>
                    <a:pt x="794" y="693"/>
                  </a:cubicBezTo>
                  <a:lnTo>
                    <a:pt x="794" y="693"/>
                  </a:lnTo>
                  <a:cubicBezTo>
                    <a:pt x="774" y="693"/>
                    <a:pt x="815" y="734"/>
                    <a:pt x="754" y="734"/>
                  </a:cubicBezTo>
                  <a:cubicBezTo>
                    <a:pt x="733" y="693"/>
                    <a:pt x="733" y="653"/>
                    <a:pt x="692" y="612"/>
                  </a:cubicBezTo>
                  <a:cubicBezTo>
                    <a:pt x="754" y="510"/>
                    <a:pt x="692" y="367"/>
                    <a:pt x="570" y="225"/>
                  </a:cubicBezTo>
                  <a:cubicBezTo>
                    <a:pt x="570" y="245"/>
                    <a:pt x="570" y="266"/>
                    <a:pt x="570" y="286"/>
                  </a:cubicBezTo>
                  <a:lnTo>
                    <a:pt x="550" y="286"/>
                  </a:lnTo>
                  <a:cubicBezTo>
                    <a:pt x="468" y="286"/>
                    <a:pt x="468" y="245"/>
                    <a:pt x="448" y="225"/>
                  </a:cubicBezTo>
                  <a:cubicBezTo>
                    <a:pt x="438" y="205"/>
                    <a:pt x="423" y="205"/>
                    <a:pt x="407" y="205"/>
                  </a:cubicBezTo>
                  <a:cubicBezTo>
                    <a:pt x="392" y="205"/>
                    <a:pt x="377" y="205"/>
                    <a:pt x="367" y="184"/>
                  </a:cubicBezTo>
                  <a:cubicBezTo>
                    <a:pt x="346" y="164"/>
                    <a:pt x="346" y="143"/>
                    <a:pt x="326" y="123"/>
                  </a:cubicBezTo>
                  <a:cubicBezTo>
                    <a:pt x="285" y="143"/>
                    <a:pt x="326" y="184"/>
                    <a:pt x="285" y="205"/>
                  </a:cubicBezTo>
                  <a:cubicBezTo>
                    <a:pt x="265" y="184"/>
                    <a:pt x="265" y="164"/>
                    <a:pt x="244" y="123"/>
                  </a:cubicBezTo>
                  <a:cubicBezTo>
                    <a:pt x="224" y="123"/>
                    <a:pt x="204" y="103"/>
                    <a:pt x="163" y="82"/>
                  </a:cubicBezTo>
                  <a:cubicBezTo>
                    <a:pt x="163" y="92"/>
                    <a:pt x="163" y="98"/>
                    <a:pt x="160" y="98"/>
                  </a:cubicBezTo>
                  <a:cubicBezTo>
                    <a:pt x="158" y="98"/>
                    <a:pt x="153" y="92"/>
                    <a:pt x="143" y="82"/>
                  </a:cubicBezTo>
                  <a:lnTo>
                    <a:pt x="163" y="82"/>
                  </a:lnTo>
                  <a:cubicBezTo>
                    <a:pt x="183" y="62"/>
                    <a:pt x="183" y="2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13"/>
            <p:cNvSpPr/>
            <p:nvPr/>
          </p:nvSpPr>
          <p:spPr>
            <a:xfrm>
              <a:off x="287595" y="261514"/>
              <a:ext cx="102615" cy="128521"/>
            </a:xfrm>
            <a:custGeom>
              <a:avLst/>
              <a:gdLst/>
              <a:ahLst/>
              <a:cxnLst/>
              <a:rect l="l" t="t" r="r" b="b"/>
              <a:pathLst>
                <a:path w="1426" h="1786" extrusionOk="0">
                  <a:moveTo>
                    <a:pt x="139" y="1"/>
                  </a:moveTo>
                  <a:cubicBezTo>
                    <a:pt x="109" y="1"/>
                    <a:pt x="90" y="15"/>
                    <a:pt x="61" y="30"/>
                  </a:cubicBezTo>
                  <a:cubicBezTo>
                    <a:pt x="61" y="70"/>
                    <a:pt x="82" y="111"/>
                    <a:pt x="61" y="132"/>
                  </a:cubicBezTo>
                  <a:cubicBezTo>
                    <a:pt x="0" y="274"/>
                    <a:pt x="61" y="396"/>
                    <a:pt x="122" y="519"/>
                  </a:cubicBezTo>
                  <a:cubicBezTo>
                    <a:pt x="122" y="559"/>
                    <a:pt x="143" y="600"/>
                    <a:pt x="163" y="620"/>
                  </a:cubicBezTo>
                  <a:cubicBezTo>
                    <a:pt x="244" y="661"/>
                    <a:pt x="265" y="743"/>
                    <a:pt x="306" y="824"/>
                  </a:cubicBezTo>
                  <a:cubicBezTo>
                    <a:pt x="367" y="905"/>
                    <a:pt x="428" y="1007"/>
                    <a:pt x="509" y="1089"/>
                  </a:cubicBezTo>
                  <a:cubicBezTo>
                    <a:pt x="550" y="1109"/>
                    <a:pt x="591" y="1150"/>
                    <a:pt x="611" y="1191"/>
                  </a:cubicBezTo>
                  <a:cubicBezTo>
                    <a:pt x="631" y="1252"/>
                    <a:pt x="693" y="1272"/>
                    <a:pt x="733" y="1313"/>
                  </a:cubicBezTo>
                  <a:cubicBezTo>
                    <a:pt x="754" y="1374"/>
                    <a:pt x="754" y="1435"/>
                    <a:pt x="794" y="1476"/>
                  </a:cubicBezTo>
                  <a:cubicBezTo>
                    <a:pt x="896" y="1578"/>
                    <a:pt x="998" y="1659"/>
                    <a:pt x="1079" y="1761"/>
                  </a:cubicBezTo>
                  <a:cubicBezTo>
                    <a:pt x="1100" y="1761"/>
                    <a:pt x="1100" y="1761"/>
                    <a:pt x="1120" y="1781"/>
                  </a:cubicBezTo>
                  <a:cubicBezTo>
                    <a:pt x="1131" y="1771"/>
                    <a:pt x="1140" y="1767"/>
                    <a:pt x="1149" y="1767"/>
                  </a:cubicBezTo>
                  <a:cubicBezTo>
                    <a:pt x="1169" y="1767"/>
                    <a:pt x="1188" y="1785"/>
                    <a:pt x="1217" y="1785"/>
                  </a:cubicBezTo>
                  <a:cubicBezTo>
                    <a:pt x="1225" y="1785"/>
                    <a:pt x="1233" y="1784"/>
                    <a:pt x="1242" y="1781"/>
                  </a:cubicBezTo>
                  <a:cubicBezTo>
                    <a:pt x="1263" y="1761"/>
                    <a:pt x="1283" y="1720"/>
                    <a:pt x="1303" y="1679"/>
                  </a:cubicBezTo>
                  <a:cubicBezTo>
                    <a:pt x="1283" y="1679"/>
                    <a:pt x="1263" y="1659"/>
                    <a:pt x="1222" y="1659"/>
                  </a:cubicBezTo>
                  <a:cubicBezTo>
                    <a:pt x="1239" y="1651"/>
                    <a:pt x="1256" y="1646"/>
                    <a:pt x="1270" y="1646"/>
                  </a:cubicBezTo>
                  <a:cubicBezTo>
                    <a:pt x="1289" y="1646"/>
                    <a:pt x="1303" y="1655"/>
                    <a:pt x="1303" y="1679"/>
                  </a:cubicBezTo>
                  <a:cubicBezTo>
                    <a:pt x="1303" y="1700"/>
                    <a:pt x="1324" y="1720"/>
                    <a:pt x="1344" y="1720"/>
                  </a:cubicBezTo>
                  <a:cubicBezTo>
                    <a:pt x="1360" y="1720"/>
                    <a:pt x="1364" y="1746"/>
                    <a:pt x="1375" y="1746"/>
                  </a:cubicBezTo>
                  <a:cubicBezTo>
                    <a:pt x="1378" y="1746"/>
                    <a:pt x="1381" y="1745"/>
                    <a:pt x="1385" y="1740"/>
                  </a:cubicBezTo>
                  <a:cubicBezTo>
                    <a:pt x="1405" y="1720"/>
                    <a:pt x="1426" y="1720"/>
                    <a:pt x="1405" y="1679"/>
                  </a:cubicBezTo>
                  <a:cubicBezTo>
                    <a:pt x="1405" y="1639"/>
                    <a:pt x="1385" y="1598"/>
                    <a:pt x="1385" y="1557"/>
                  </a:cubicBezTo>
                  <a:cubicBezTo>
                    <a:pt x="1324" y="1313"/>
                    <a:pt x="1222" y="1089"/>
                    <a:pt x="1141" y="865"/>
                  </a:cubicBezTo>
                  <a:cubicBezTo>
                    <a:pt x="1120" y="824"/>
                    <a:pt x="1100" y="783"/>
                    <a:pt x="1079" y="743"/>
                  </a:cubicBezTo>
                  <a:cubicBezTo>
                    <a:pt x="1051" y="728"/>
                    <a:pt x="1033" y="705"/>
                    <a:pt x="1011" y="705"/>
                  </a:cubicBezTo>
                  <a:cubicBezTo>
                    <a:pt x="1001" y="705"/>
                    <a:pt x="990" y="710"/>
                    <a:pt x="978" y="722"/>
                  </a:cubicBezTo>
                  <a:cubicBezTo>
                    <a:pt x="978" y="722"/>
                    <a:pt x="998" y="722"/>
                    <a:pt x="978" y="743"/>
                  </a:cubicBezTo>
                  <a:cubicBezTo>
                    <a:pt x="978" y="743"/>
                    <a:pt x="978" y="722"/>
                    <a:pt x="978" y="722"/>
                  </a:cubicBezTo>
                  <a:cubicBezTo>
                    <a:pt x="957" y="661"/>
                    <a:pt x="896" y="661"/>
                    <a:pt x="855" y="641"/>
                  </a:cubicBezTo>
                  <a:cubicBezTo>
                    <a:pt x="835" y="600"/>
                    <a:pt x="835" y="580"/>
                    <a:pt x="815" y="559"/>
                  </a:cubicBezTo>
                  <a:cubicBezTo>
                    <a:pt x="754" y="519"/>
                    <a:pt x="693" y="478"/>
                    <a:pt x="611" y="457"/>
                  </a:cubicBezTo>
                  <a:cubicBezTo>
                    <a:pt x="631" y="457"/>
                    <a:pt x="652" y="437"/>
                    <a:pt x="652" y="437"/>
                  </a:cubicBezTo>
                  <a:cubicBezTo>
                    <a:pt x="652" y="396"/>
                    <a:pt x="631" y="376"/>
                    <a:pt x="631" y="335"/>
                  </a:cubicBezTo>
                  <a:cubicBezTo>
                    <a:pt x="570" y="315"/>
                    <a:pt x="530" y="274"/>
                    <a:pt x="489" y="254"/>
                  </a:cubicBezTo>
                  <a:cubicBezTo>
                    <a:pt x="448" y="233"/>
                    <a:pt x="468" y="193"/>
                    <a:pt x="428" y="172"/>
                  </a:cubicBezTo>
                  <a:cubicBezTo>
                    <a:pt x="367" y="172"/>
                    <a:pt x="367" y="91"/>
                    <a:pt x="326" y="91"/>
                  </a:cubicBezTo>
                  <a:cubicBezTo>
                    <a:pt x="285" y="91"/>
                    <a:pt x="263" y="100"/>
                    <a:pt x="240" y="100"/>
                  </a:cubicBezTo>
                  <a:cubicBezTo>
                    <a:pt x="229" y="100"/>
                    <a:pt x="217" y="98"/>
                    <a:pt x="204" y="91"/>
                  </a:cubicBezTo>
                  <a:cubicBezTo>
                    <a:pt x="204" y="50"/>
                    <a:pt x="163" y="50"/>
                    <a:pt x="183" y="9"/>
                  </a:cubicBezTo>
                  <a:cubicBezTo>
                    <a:pt x="165" y="3"/>
                    <a:pt x="15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13"/>
            <p:cNvSpPr/>
            <p:nvPr/>
          </p:nvSpPr>
          <p:spPr>
            <a:xfrm>
              <a:off x="1498106" y="-146715"/>
              <a:ext cx="90885" cy="98225"/>
            </a:xfrm>
            <a:custGeom>
              <a:avLst/>
              <a:gdLst/>
              <a:ahLst/>
              <a:cxnLst/>
              <a:rect l="l" t="t" r="r" b="b"/>
              <a:pathLst>
                <a:path w="1263" h="1365" extrusionOk="0">
                  <a:moveTo>
                    <a:pt x="1222" y="754"/>
                  </a:moveTo>
                  <a:cubicBezTo>
                    <a:pt x="1222" y="754"/>
                    <a:pt x="1222" y="774"/>
                    <a:pt x="1222" y="774"/>
                  </a:cubicBezTo>
                  <a:cubicBezTo>
                    <a:pt x="1202" y="774"/>
                    <a:pt x="1202" y="754"/>
                    <a:pt x="1202" y="754"/>
                  </a:cubicBezTo>
                  <a:close/>
                  <a:moveTo>
                    <a:pt x="1027" y="1052"/>
                  </a:moveTo>
                  <a:lnTo>
                    <a:pt x="1027" y="1052"/>
                  </a:lnTo>
                  <a:cubicBezTo>
                    <a:pt x="1024" y="1054"/>
                    <a:pt x="1021" y="1057"/>
                    <a:pt x="1018" y="1059"/>
                  </a:cubicBezTo>
                  <a:lnTo>
                    <a:pt x="1039" y="1059"/>
                  </a:lnTo>
                  <a:cubicBezTo>
                    <a:pt x="1034" y="1057"/>
                    <a:pt x="1030" y="1055"/>
                    <a:pt x="1027" y="1052"/>
                  </a:cubicBezTo>
                  <a:close/>
                  <a:moveTo>
                    <a:pt x="631" y="0"/>
                  </a:moveTo>
                  <a:cubicBezTo>
                    <a:pt x="591" y="0"/>
                    <a:pt x="570" y="61"/>
                    <a:pt x="530" y="61"/>
                  </a:cubicBezTo>
                  <a:cubicBezTo>
                    <a:pt x="530" y="123"/>
                    <a:pt x="489" y="163"/>
                    <a:pt x="489" y="204"/>
                  </a:cubicBezTo>
                  <a:cubicBezTo>
                    <a:pt x="475" y="204"/>
                    <a:pt x="462" y="213"/>
                    <a:pt x="448" y="213"/>
                  </a:cubicBezTo>
                  <a:cubicBezTo>
                    <a:pt x="441" y="213"/>
                    <a:pt x="435" y="211"/>
                    <a:pt x="428" y="204"/>
                  </a:cubicBezTo>
                  <a:cubicBezTo>
                    <a:pt x="428" y="224"/>
                    <a:pt x="428" y="245"/>
                    <a:pt x="428" y="265"/>
                  </a:cubicBezTo>
                  <a:cubicBezTo>
                    <a:pt x="407" y="265"/>
                    <a:pt x="387" y="285"/>
                    <a:pt x="367" y="285"/>
                  </a:cubicBezTo>
                  <a:cubicBezTo>
                    <a:pt x="387" y="347"/>
                    <a:pt x="306" y="367"/>
                    <a:pt x="326" y="428"/>
                  </a:cubicBezTo>
                  <a:cubicBezTo>
                    <a:pt x="326" y="448"/>
                    <a:pt x="346" y="448"/>
                    <a:pt x="367" y="469"/>
                  </a:cubicBezTo>
                  <a:cubicBezTo>
                    <a:pt x="367" y="530"/>
                    <a:pt x="326" y="571"/>
                    <a:pt x="306" y="611"/>
                  </a:cubicBezTo>
                  <a:cubicBezTo>
                    <a:pt x="291" y="621"/>
                    <a:pt x="279" y="625"/>
                    <a:pt x="269" y="625"/>
                  </a:cubicBezTo>
                  <a:cubicBezTo>
                    <a:pt x="234" y="625"/>
                    <a:pt x="215" y="582"/>
                    <a:pt x="183" y="550"/>
                  </a:cubicBezTo>
                  <a:cubicBezTo>
                    <a:pt x="163" y="632"/>
                    <a:pt x="163" y="693"/>
                    <a:pt x="102" y="734"/>
                  </a:cubicBezTo>
                  <a:cubicBezTo>
                    <a:pt x="82" y="754"/>
                    <a:pt x="41" y="754"/>
                    <a:pt x="20" y="774"/>
                  </a:cubicBezTo>
                  <a:cubicBezTo>
                    <a:pt x="0" y="978"/>
                    <a:pt x="82" y="1141"/>
                    <a:pt x="183" y="1283"/>
                  </a:cubicBezTo>
                  <a:cubicBezTo>
                    <a:pt x="224" y="1324"/>
                    <a:pt x="285" y="1345"/>
                    <a:pt x="346" y="1365"/>
                  </a:cubicBezTo>
                  <a:cubicBezTo>
                    <a:pt x="367" y="1345"/>
                    <a:pt x="367" y="1324"/>
                    <a:pt x="387" y="1283"/>
                  </a:cubicBezTo>
                  <a:cubicBezTo>
                    <a:pt x="422" y="1283"/>
                    <a:pt x="427" y="1328"/>
                    <a:pt x="453" y="1328"/>
                  </a:cubicBezTo>
                  <a:cubicBezTo>
                    <a:pt x="458" y="1328"/>
                    <a:pt x="463" y="1327"/>
                    <a:pt x="468" y="1324"/>
                  </a:cubicBezTo>
                  <a:cubicBezTo>
                    <a:pt x="468" y="1304"/>
                    <a:pt x="468" y="1263"/>
                    <a:pt x="468" y="1243"/>
                  </a:cubicBezTo>
                  <a:cubicBezTo>
                    <a:pt x="489" y="1243"/>
                    <a:pt x="509" y="1243"/>
                    <a:pt x="530" y="1263"/>
                  </a:cubicBezTo>
                  <a:cubicBezTo>
                    <a:pt x="530" y="1222"/>
                    <a:pt x="489" y="1222"/>
                    <a:pt x="509" y="1182"/>
                  </a:cubicBezTo>
                  <a:cubicBezTo>
                    <a:pt x="591" y="1161"/>
                    <a:pt x="631" y="1100"/>
                    <a:pt x="713" y="1039"/>
                  </a:cubicBezTo>
                  <a:cubicBezTo>
                    <a:pt x="723" y="1049"/>
                    <a:pt x="743" y="1049"/>
                    <a:pt x="766" y="1049"/>
                  </a:cubicBezTo>
                  <a:cubicBezTo>
                    <a:pt x="789" y="1049"/>
                    <a:pt x="815" y="1049"/>
                    <a:pt x="835" y="1059"/>
                  </a:cubicBezTo>
                  <a:cubicBezTo>
                    <a:pt x="876" y="978"/>
                    <a:pt x="957" y="1019"/>
                    <a:pt x="1018" y="998"/>
                  </a:cubicBezTo>
                  <a:lnTo>
                    <a:pt x="1018" y="998"/>
                  </a:lnTo>
                  <a:cubicBezTo>
                    <a:pt x="1018" y="1016"/>
                    <a:pt x="1003" y="1034"/>
                    <a:pt x="1027" y="1052"/>
                  </a:cubicBezTo>
                  <a:lnTo>
                    <a:pt x="1027" y="1052"/>
                  </a:lnTo>
                  <a:cubicBezTo>
                    <a:pt x="1067" y="1021"/>
                    <a:pt x="1122" y="1036"/>
                    <a:pt x="1141" y="998"/>
                  </a:cubicBezTo>
                  <a:cubicBezTo>
                    <a:pt x="1120" y="998"/>
                    <a:pt x="1100" y="978"/>
                    <a:pt x="1079" y="978"/>
                  </a:cubicBezTo>
                  <a:cubicBezTo>
                    <a:pt x="1100" y="937"/>
                    <a:pt x="1161" y="937"/>
                    <a:pt x="1141" y="876"/>
                  </a:cubicBezTo>
                  <a:cubicBezTo>
                    <a:pt x="1181" y="856"/>
                    <a:pt x="1222" y="835"/>
                    <a:pt x="1263" y="795"/>
                  </a:cubicBezTo>
                  <a:cubicBezTo>
                    <a:pt x="1263" y="734"/>
                    <a:pt x="1242" y="693"/>
                    <a:pt x="1242" y="632"/>
                  </a:cubicBezTo>
                  <a:lnTo>
                    <a:pt x="1181" y="632"/>
                  </a:lnTo>
                  <a:cubicBezTo>
                    <a:pt x="1161" y="591"/>
                    <a:pt x="1222" y="571"/>
                    <a:pt x="1181" y="530"/>
                  </a:cubicBezTo>
                  <a:cubicBezTo>
                    <a:pt x="1141" y="469"/>
                    <a:pt x="1120" y="408"/>
                    <a:pt x="1120" y="347"/>
                  </a:cubicBezTo>
                  <a:cubicBezTo>
                    <a:pt x="1120" y="265"/>
                    <a:pt x="1059" y="184"/>
                    <a:pt x="1018" y="123"/>
                  </a:cubicBezTo>
                  <a:cubicBezTo>
                    <a:pt x="998" y="123"/>
                    <a:pt x="998" y="143"/>
                    <a:pt x="978" y="143"/>
                  </a:cubicBezTo>
                  <a:cubicBezTo>
                    <a:pt x="957" y="143"/>
                    <a:pt x="917" y="123"/>
                    <a:pt x="896" y="123"/>
                  </a:cubicBezTo>
                  <a:cubicBezTo>
                    <a:pt x="855" y="82"/>
                    <a:pt x="917" y="41"/>
                    <a:pt x="855" y="21"/>
                  </a:cubicBezTo>
                  <a:cubicBezTo>
                    <a:pt x="839" y="21"/>
                    <a:pt x="823" y="47"/>
                    <a:pt x="796" y="47"/>
                  </a:cubicBezTo>
                  <a:cubicBezTo>
                    <a:pt x="789" y="47"/>
                    <a:pt x="782" y="45"/>
                    <a:pt x="774" y="41"/>
                  </a:cubicBezTo>
                  <a:cubicBezTo>
                    <a:pt x="768" y="38"/>
                    <a:pt x="762" y="37"/>
                    <a:pt x="757" y="37"/>
                  </a:cubicBezTo>
                  <a:cubicBezTo>
                    <a:pt x="732" y="37"/>
                    <a:pt x="714" y="66"/>
                    <a:pt x="689" y="66"/>
                  </a:cubicBezTo>
                  <a:cubicBezTo>
                    <a:pt x="684" y="66"/>
                    <a:pt x="678" y="64"/>
                    <a:pt x="672" y="61"/>
                  </a:cubicBezTo>
                  <a:cubicBezTo>
                    <a:pt x="652" y="41"/>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13"/>
            <p:cNvSpPr/>
            <p:nvPr/>
          </p:nvSpPr>
          <p:spPr>
            <a:xfrm>
              <a:off x="-185830" y="1200952"/>
              <a:ext cx="118806" cy="94483"/>
            </a:xfrm>
            <a:custGeom>
              <a:avLst/>
              <a:gdLst/>
              <a:ahLst/>
              <a:cxnLst/>
              <a:rect l="l" t="t" r="r" b="b"/>
              <a:pathLst>
                <a:path w="1651" h="1313" extrusionOk="0">
                  <a:moveTo>
                    <a:pt x="1628" y="0"/>
                  </a:moveTo>
                  <a:cubicBezTo>
                    <a:pt x="1600" y="0"/>
                    <a:pt x="1600" y="58"/>
                    <a:pt x="1571" y="58"/>
                  </a:cubicBezTo>
                  <a:cubicBezTo>
                    <a:pt x="1565" y="58"/>
                    <a:pt x="1558" y="55"/>
                    <a:pt x="1549" y="49"/>
                  </a:cubicBezTo>
                  <a:cubicBezTo>
                    <a:pt x="1528" y="70"/>
                    <a:pt x="1508" y="80"/>
                    <a:pt x="1488" y="80"/>
                  </a:cubicBezTo>
                  <a:cubicBezTo>
                    <a:pt x="1467" y="80"/>
                    <a:pt x="1447" y="70"/>
                    <a:pt x="1427" y="49"/>
                  </a:cubicBezTo>
                  <a:cubicBezTo>
                    <a:pt x="1386" y="90"/>
                    <a:pt x="1365" y="90"/>
                    <a:pt x="1345" y="90"/>
                  </a:cubicBezTo>
                  <a:cubicBezTo>
                    <a:pt x="1304" y="90"/>
                    <a:pt x="1304" y="151"/>
                    <a:pt x="1264" y="151"/>
                  </a:cubicBezTo>
                  <a:cubicBezTo>
                    <a:pt x="1233" y="141"/>
                    <a:pt x="1208" y="136"/>
                    <a:pt x="1182" y="136"/>
                  </a:cubicBezTo>
                  <a:cubicBezTo>
                    <a:pt x="1157" y="136"/>
                    <a:pt x="1131" y="141"/>
                    <a:pt x="1101" y="151"/>
                  </a:cubicBezTo>
                  <a:cubicBezTo>
                    <a:pt x="1040" y="172"/>
                    <a:pt x="958" y="192"/>
                    <a:pt x="877" y="192"/>
                  </a:cubicBezTo>
                  <a:cubicBezTo>
                    <a:pt x="836" y="253"/>
                    <a:pt x="775" y="294"/>
                    <a:pt x="714" y="335"/>
                  </a:cubicBezTo>
                  <a:cubicBezTo>
                    <a:pt x="714" y="314"/>
                    <a:pt x="693" y="294"/>
                    <a:pt x="693" y="294"/>
                  </a:cubicBezTo>
                  <a:cubicBezTo>
                    <a:pt x="681" y="288"/>
                    <a:pt x="670" y="285"/>
                    <a:pt x="658" y="285"/>
                  </a:cubicBezTo>
                  <a:cubicBezTo>
                    <a:pt x="631" y="285"/>
                    <a:pt x="606" y="300"/>
                    <a:pt x="592" y="314"/>
                  </a:cubicBezTo>
                  <a:cubicBezTo>
                    <a:pt x="551" y="335"/>
                    <a:pt x="530" y="375"/>
                    <a:pt x="551" y="416"/>
                  </a:cubicBezTo>
                  <a:cubicBezTo>
                    <a:pt x="530" y="421"/>
                    <a:pt x="511" y="422"/>
                    <a:pt x="494" y="422"/>
                  </a:cubicBezTo>
                  <a:cubicBezTo>
                    <a:pt x="476" y="422"/>
                    <a:pt x="459" y="421"/>
                    <a:pt x="444" y="421"/>
                  </a:cubicBezTo>
                  <a:cubicBezTo>
                    <a:pt x="413" y="421"/>
                    <a:pt x="388" y="426"/>
                    <a:pt x="368" y="457"/>
                  </a:cubicBezTo>
                  <a:cubicBezTo>
                    <a:pt x="368" y="477"/>
                    <a:pt x="388" y="497"/>
                    <a:pt x="388" y="518"/>
                  </a:cubicBezTo>
                  <a:cubicBezTo>
                    <a:pt x="368" y="518"/>
                    <a:pt x="347" y="513"/>
                    <a:pt x="329" y="513"/>
                  </a:cubicBezTo>
                  <a:cubicBezTo>
                    <a:pt x="312" y="513"/>
                    <a:pt x="296" y="518"/>
                    <a:pt x="286" y="538"/>
                  </a:cubicBezTo>
                  <a:cubicBezTo>
                    <a:pt x="286" y="538"/>
                    <a:pt x="306" y="538"/>
                    <a:pt x="286" y="559"/>
                  </a:cubicBezTo>
                  <a:cubicBezTo>
                    <a:pt x="266" y="559"/>
                    <a:pt x="286" y="538"/>
                    <a:pt x="286" y="538"/>
                  </a:cubicBezTo>
                  <a:cubicBezTo>
                    <a:pt x="274" y="532"/>
                    <a:pt x="262" y="530"/>
                    <a:pt x="251" y="530"/>
                  </a:cubicBezTo>
                  <a:cubicBezTo>
                    <a:pt x="223" y="530"/>
                    <a:pt x="199" y="544"/>
                    <a:pt x="184" y="559"/>
                  </a:cubicBezTo>
                  <a:cubicBezTo>
                    <a:pt x="164" y="599"/>
                    <a:pt x="123" y="620"/>
                    <a:pt x="103" y="640"/>
                  </a:cubicBezTo>
                  <a:cubicBezTo>
                    <a:pt x="103" y="762"/>
                    <a:pt x="1" y="844"/>
                    <a:pt x="21" y="946"/>
                  </a:cubicBezTo>
                  <a:cubicBezTo>
                    <a:pt x="42" y="1047"/>
                    <a:pt x="42" y="1170"/>
                    <a:pt x="103" y="1271"/>
                  </a:cubicBezTo>
                  <a:cubicBezTo>
                    <a:pt x="123" y="1271"/>
                    <a:pt x="164" y="1292"/>
                    <a:pt x="184" y="1312"/>
                  </a:cubicBezTo>
                  <a:cubicBezTo>
                    <a:pt x="205" y="1312"/>
                    <a:pt x="225" y="1292"/>
                    <a:pt x="245" y="1292"/>
                  </a:cubicBezTo>
                  <a:cubicBezTo>
                    <a:pt x="266" y="1292"/>
                    <a:pt x="286" y="1312"/>
                    <a:pt x="306" y="1312"/>
                  </a:cubicBezTo>
                  <a:cubicBezTo>
                    <a:pt x="347" y="1292"/>
                    <a:pt x="347" y="1231"/>
                    <a:pt x="388" y="1210"/>
                  </a:cubicBezTo>
                  <a:cubicBezTo>
                    <a:pt x="388" y="1210"/>
                    <a:pt x="397" y="1219"/>
                    <a:pt x="409" y="1219"/>
                  </a:cubicBezTo>
                  <a:cubicBezTo>
                    <a:pt x="415" y="1219"/>
                    <a:pt x="422" y="1217"/>
                    <a:pt x="429" y="1210"/>
                  </a:cubicBezTo>
                  <a:cubicBezTo>
                    <a:pt x="429" y="1190"/>
                    <a:pt x="429" y="1149"/>
                    <a:pt x="490" y="1149"/>
                  </a:cubicBezTo>
                  <a:cubicBezTo>
                    <a:pt x="490" y="1179"/>
                    <a:pt x="501" y="1198"/>
                    <a:pt x="530" y="1198"/>
                  </a:cubicBezTo>
                  <a:cubicBezTo>
                    <a:pt x="541" y="1198"/>
                    <a:pt x="555" y="1195"/>
                    <a:pt x="571" y="1190"/>
                  </a:cubicBezTo>
                  <a:cubicBezTo>
                    <a:pt x="592" y="1149"/>
                    <a:pt x="592" y="1068"/>
                    <a:pt x="612" y="1007"/>
                  </a:cubicBezTo>
                  <a:cubicBezTo>
                    <a:pt x="653" y="1007"/>
                    <a:pt x="673" y="1027"/>
                    <a:pt x="693" y="1027"/>
                  </a:cubicBezTo>
                  <a:cubicBezTo>
                    <a:pt x="734" y="986"/>
                    <a:pt x="755" y="946"/>
                    <a:pt x="816" y="925"/>
                  </a:cubicBezTo>
                  <a:cubicBezTo>
                    <a:pt x="856" y="946"/>
                    <a:pt x="877" y="966"/>
                    <a:pt x="917" y="986"/>
                  </a:cubicBezTo>
                  <a:cubicBezTo>
                    <a:pt x="938" y="946"/>
                    <a:pt x="979" y="946"/>
                    <a:pt x="1019" y="925"/>
                  </a:cubicBezTo>
                  <a:cubicBezTo>
                    <a:pt x="1019" y="884"/>
                    <a:pt x="1019" y="864"/>
                    <a:pt x="1019" y="823"/>
                  </a:cubicBezTo>
                  <a:cubicBezTo>
                    <a:pt x="1040" y="823"/>
                    <a:pt x="1080" y="803"/>
                    <a:pt x="1101" y="783"/>
                  </a:cubicBezTo>
                  <a:cubicBezTo>
                    <a:pt x="1121" y="783"/>
                    <a:pt x="1162" y="762"/>
                    <a:pt x="1203" y="762"/>
                  </a:cubicBezTo>
                  <a:cubicBezTo>
                    <a:pt x="1203" y="783"/>
                    <a:pt x="1203" y="803"/>
                    <a:pt x="1223" y="803"/>
                  </a:cubicBezTo>
                  <a:cubicBezTo>
                    <a:pt x="1264" y="762"/>
                    <a:pt x="1264" y="701"/>
                    <a:pt x="1304" y="681"/>
                  </a:cubicBezTo>
                  <a:cubicBezTo>
                    <a:pt x="1345" y="640"/>
                    <a:pt x="1345" y="599"/>
                    <a:pt x="1406" y="559"/>
                  </a:cubicBezTo>
                  <a:lnTo>
                    <a:pt x="1345" y="559"/>
                  </a:lnTo>
                  <a:cubicBezTo>
                    <a:pt x="1345" y="538"/>
                    <a:pt x="1365" y="497"/>
                    <a:pt x="1365" y="477"/>
                  </a:cubicBezTo>
                  <a:lnTo>
                    <a:pt x="1406" y="477"/>
                  </a:lnTo>
                  <a:cubicBezTo>
                    <a:pt x="1427" y="457"/>
                    <a:pt x="1365" y="436"/>
                    <a:pt x="1386" y="416"/>
                  </a:cubicBezTo>
                  <a:cubicBezTo>
                    <a:pt x="1406" y="375"/>
                    <a:pt x="1467" y="396"/>
                    <a:pt x="1488" y="355"/>
                  </a:cubicBezTo>
                  <a:cubicBezTo>
                    <a:pt x="1488" y="273"/>
                    <a:pt x="1589" y="253"/>
                    <a:pt x="1569" y="172"/>
                  </a:cubicBezTo>
                  <a:cubicBezTo>
                    <a:pt x="1630" y="131"/>
                    <a:pt x="1651" y="70"/>
                    <a:pt x="1651" y="9"/>
                  </a:cubicBezTo>
                  <a:cubicBezTo>
                    <a:pt x="1642" y="3"/>
                    <a:pt x="1634"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13"/>
            <p:cNvSpPr/>
            <p:nvPr/>
          </p:nvSpPr>
          <p:spPr>
            <a:xfrm>
              <a:off x="133672" y="26205"/>
              <a:ext cx="58719" cy="135285"/>
            </a:xfrm>
            <a:custGeom>
              <a:avLst/>
              <a:gdLst/>
              <a:ahLst/>
              <a:cxnLst/>
              <a:rect l="l" t="t" r="r" b="b"/>
              <a:pathLst>
                <a:path w="816" h="1880" extrusionOk="0">
                  <a:moveTo>
                    <a:pt x="204" y="1"/>
                  </a:moveTo>
                  <a:cubicBezTo>
                    <a:pt x="164" y="21"/>
                    <a:pt x="184" y="82"/>
                    <a:pt x="123" y="102"/>
                  </a:cubicBezTo>
                  <a:cubicBezTo>
                    <a:pt x="143" y="143"/>
                    <a:pt x="143" y="143"/>
                    <a:pt x="123" y="225"/>
                  </a:cubicBezTo>
                  <a:cubicBezTo>
                    <a:pt x="123" y="225"/>
                    <a:pt x="103" y="225"/>
                    <a:pt x="103" y="245"/>
                  </a:cubicBezTo>
                  <a:lnTo>
                    <a:pt x="82" y="245"/>
                  </a:lnTo>
                  <a:cubicBezTo>
                    <a:pt x="82" y="326"/>
                    <a:pt x="41" y="408"/>
                    <a:pt x="82" y="489"/>
                  </a:cubicBezTo>
                  <a:cubicBezTo>
                    <a:pt x="62" y="530"/>
                    <a:pt x="41" y="550"/>
                    <a:pt x="21" y="571"/>
                  </a:cubicBezTo>
                  <a:cubicBezTo>
                    <a:pt x="21" y="611"/>
                    <a:pt x="41" y="652"/>
                    <a:pt x="21" y="693"/>
                  </a:cubicBezTo>
                  <a:cubicBezTo>
                    <a:pt x="21" y="713"/>
                    <a:pt x="62" y="754"/>
                    <a:pt x="1" y="774"/>
                  </a:cubicBezTo>
                  <a:cubicBezTo>
                    <a:pt x="41" y="795"/>
                    <a:pt x="21" y="836"/>
                    <a:pt x="21" y="876"/>
                  </a:cubicBezTo>
                  <a:cubicBezTo>
                    <a:pt x="41" y="917"/>
                    <a:pt x="62" y="937"/>
                    <a:pt x="62" y="978"/>
                  </a:cubicBezTo>
                  <a:cubicBezTo>
                    <a:pt x="41" y="1080"/>
                    <a:pt x="82" y="1243"/>
                    <a:pt x="164" y="1345"/>
                  </a:cubicBezTo>
                  <a:cubicBezTo>
                    <a:pt x="164" y="1487"/>
                    <a:pt x="204" y="1609"/>
                    <a:pt x="286" y="1691"/>
                  </a:cubicBezTo>
                  <a:cubicBezTo>
                    <a:pt x="347" y="1752"/>
                    <a:pt x="367" y="1793"/>
                    <a:pt x="388" y="1854"/>
                  </a:cubicBezTo>
                  <a:cubicBezTo>
                    <a:pt x="428" y="1874"/>
                    <a:pt x="464" y="1879"/>
                    <a:pt x="497" y="1879"/>
                  </a:cubicBezTo>
                  <a:cubicBezTo>
                    <a:pt x="530" y="1879"/>
                    <a:pt x="561" y="1874"/>
                    <a:pt x="591" y="1874"/>
                  </a:cubicBezTo>
                  <a:cubicBezTo>
                    <a:pt x="591" y="1833"/>
                    <a:pt x="612" y="1813"/>
                    <a:pt x="632" y="1772"/>
                  </a:cubicBezTo>
                  <a:cubicBezTo>
                    <a:pt x="612" y="1752"/>
                    <a:pt x="591" y="1752"/>
                    <a:pt x="591" y="1732"/>
                  </a:cubicBezTo>
                  <a:cubicBezTo>
                    <a:pt x="601" y="1721"/>
                    <a:pt x="612" y="1718"/>
                    <a:pt x="622" y="1718"/>
                  </a:cubicBezTo>
                  <a:cubicBezTo>
                    <a:pt x="652" y="1718"/>
                    <a:pt x="683" y="1752"/>
                    <a:pt x="713" y="1752"/>
                  </a:cubicBezTo>
                  <a:cubicBezTo>
                    <a:pt x="734" y="1732"/>
                    <a:pt x="754" y="1732"/>
                    <a:pt x="775" y="1711"/>
                  </a:cubicBezTo>
                  <a:cubicBezTo>
                    <a:pt x="775" y="1691"/>
                    <a:pt x="754" y="1650"/>
                    <a:pt x="775" y="1630"/>
                  </a:cubicBezTo>
                  <a:cubicBezTo>
                    <a:pt x="815" y="1548"/>
                    <a:pt x="795" y="1487"/>
                    <a:pt x="775" y="1406"/>
                  </a:cubicBezTo>
                  <a:lnTo>
                    <a:pt x="754" y="1243"/>
                  </a:lnTo>
                  <a:cubicBezTo>
                    <a:pt x="734" y="1182"/>
                    <a:pt x="734" y="1121"/>
                    <a:pt x="693" y="1080"/>
                  </a:cubicBezTo>
                  <a:cubicBezTo>
                    <a:pt x="673" y="1019"/>
                    <a:pt x="734" y="978"/>
                    <a:pt x="673" y="937"/>
                  </a:cubicBezTo>
                  <a:cubicBezTo>
                    <a:pt x="673" y="815"/>
                    <a:pt x="652" y="713"/>
                    <a:pt x="591" y="632"/>
                  </a:cubicBezTo>
                  <a:cubicBezTo>
                    <a:pt x="530" y="469"/>
                    <a:pt x="571" y="286"/>
                    <a:pt x="428" y="163"/>
                  </a:cubicBezTo>
                  <a:cubicBezTo>
                    <a:pt x="449" y="143"/>
                    <a:pt x="469" y="143"/>
                    <a:pt x="469" y="143"/>
                  </a:cubicBezTo>
                  <a:cubicBezTo>
                    <a:pt x="449" y="102"/>
                    <a:pt x="449" y="62"/>
                    <a:pt x="388" y="41"/>
                  </a:cubicBezTo>
                  <a:cubicBezTo>
                    <a:pt x="353" y="41"/>
                    <a:pt x="318" y="86"/>
                    <a:pt x="283" y="86"/>
                  </a:cubicBezTo>
                  <a:cubicBezTo>
                    <a:pt x="277" y="86"/>
                    <a:pt x="271" y="85"/>
                    <a:pt x="265" y="82"/>
                  </a:cubicBezTo>
                  <a:cubicBezTo>
                    <a:pt x="245" y="62"/>
                    <a:pt x="265" y="2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13"/>
            <p:cNvSpPr/>
            <p:nvPr/>
          </p:nvSpPr>
          <p:spPr>
            <a:xfrm>
              <a:off x="248017" y="695936"/>
              <a:ext cx="105565" cy="81675"/>
            </a:xfrm>
            <a:custGeom>
              <a:avLst/>
              <a:gdLst/>
              <a:ahLst/>
              <a:cxnLst/>
              <a:rect l="l" t="t" r="r" b="b"/>
              <a:pathLst>
                <a:path w="1467" h="1135" extrusionOk="0">
                  <a:moveTo>
                    <a:pt x="767" y="114"/>
                  </a:moveTo>
                  <a:cubicBezTo>
                    <a:pt x="776" y="114"/>
                    <a:pt x="780" y="129"/>
                    <a:pt x="794" y="143"/>
                  </a:cubicBezTo>
                  <a:cubicBezTo>
                    <a:pt x="774" y="143"/>
                    <a:pt x="754" y="143"/>
                    <a:pt x="754" y="123"/>
                  </a:cubicBezTo>
                  <a:cubicBezTo>
                    <a:pt x="760" y="117"/>
                    <a:pt x="764" y="114"/>
                    <a:pt x="767" y="114"/>
                  </a:cubicBezTo>
                  <a:close/>
                  <a:moveTo>
                    <a:pt x="1181" y="1080"/>
                  </a:moveTo>
                  <a:cubicBezTo>
                    <a:pt x="1181" y="1080"/>
                    <a:pt x="1181" y="1100"/>
                    <a:pt x="1181" y="1100"/>
                  </a:cubicBezTo>
                  <a:cubicBezTo>
                    <a:pt x="1181" y="1100"/>
                    <a:pt x="1181" y="1100"/>
                    <a:pt x="1161" y="1080"/>
                  </a:cubicBezTo>
                  <a:close/>
                  <a:moveTo>
                    <a:pt x="672" y="1"/>
                  </a:moveTo>
                  <a:lnTo>
                    <a:pt x="672" y="1"/>
                  </a:lnTo>
                  <a:cubicBezTo>
                    <a:pt x="693" y="41"/>
                    <a:pt x="713" y="41"/>
                    <a:pt x="693" y="82"/>
                  </a:cubicBezTo>
                  <a:cubicBezTo>
                    <a:pt x="672" y="92"/>
                    <a:pt x="652" y="97"/>
                    <a:pt x="632" y="97"/>
                  </a:cubicBezTo>
                  <a:cubicBezTo>
                    <a:pt x="611" y="97"/>
                    <a:pt x="591" y="92"/>
                    <a:pt x="570" y="82"/>
                  </a:cubicBezTo>
                  <a:cubicBezTo>
                    <a:pt x="548" y="75"/>
                    <a:pt x="526" y="70"/>
                    <a:pt x="504" y="70"/>
                  </a:cubicBezTo>
                  <a:cubicBezTo>
                    <a:pt x="467" y="70"/>
                    <a:pt x="433" y="84"/>
                    <a:pt x="408" y="123"/>
                  </a:cubicBezTo>
                  <a:cubicBezTo>
                    <a:pt x="387" y="163"/>
                    <a:pt x="346" y="184"/>
                    <a:pt x="285" y="184"/>
                  </a:cubicBezTo>
                  <a:cubicBezTo>
                    <a:pt x="245" y="163"/>
                    <a:pt x="224" y="163"/>
                    <a:pt x="224" y="143"/>
                  </a:cubicBezTo>
                  <a:cubicBezTo>
                    <a:pt x="214" y="163"/>
                    <a:pt x="199" y="169"/>
                    <a:pt x="183" y="169"/>
                  </a:cubicBezTo>
                  <a:cubicBezTo>
                    <a:pt x="168" y="169"/>
                    <a:pt x="153" y="163"/>
                    <a:pt x="143" y="163"/>
                  </a:cubicBezTo>
                  <a:cubicBezTo>
                    <a:pt x="122" y="245"/>
                    <a:pt x="41" y="265"/>
                    <a:pt x="21" y="326"/>
                  </a:cubicBezTo>
                  <a:cubicBezTo>
                    <a:pt x="21" y="347"/>
                    <a:pt x="41" y="347"/>
                    <a:pt x="41" y="367"/>
                  </a:cubicBezTo>
                  <a:cubicBezTo>
                    <a:pt x="0" y="449"/>
                    <a:pt x="21" y="510"/>
                    <a:pt x="61" y="571"/>
                  </a:cubicBezTo>
                  <a:cubicBezTo>
                    <a:pt x="102" y="632"/>
                    <a:pt x="143" y="713"/>
                    <a:pt x="245" y="713"/>
                  </a:cubicBezTo>
                  <a:cubicBezTo>
                    <a:pt x="265" y="713"/>
                    <a:pt x="285" y="734"/>
                    <a:pt x="326" y="754"/>
                  </a:cubicBezTo>
                  <a:cubicBezTo>
                    <a:pt x="367" y="774"/>
                    <a:pt x="387" y="815"/>
                    <a:pt x="448" y="815"/>
                  </a:cubicBezTo>
                  <a:cubicBezTo>
                    <a:pt x="448" y="795"/>
                    <a:pt x="428" y="774"/>
                    <a:pt x="428" y="754"/>
                  </a:cubicBezTo>
                  <a:lnTo>
                    <a:pt x="428" y="754"/>
                  </a:lnTo>
                  <a:cubicBezTo>
                    <a:pt x="509" y="774"/>
                    <a:pt x="509" y="774"/>
                    <a:pt x="591" y="836"/>
                  </a:cubicBezTo>
                  <a:cubicBezTo>
                    <a:pt x="611" y="856"/>
                    <a:pt x="652" y="897"/>
                    <a:pt x="693" y="897"/>
                  </a:cubicBezTo>
                  <a:cubicBezTo>
                    <a:pt x="774" y="897"/>
                    <a:pt x="815" y="978"/>
                    <a:pt x="896" y="998"/>
                  </a:cubicBezTo>
                  <a:cubicBezTo>
                    <a:pt x="937" y="1019"/>
                    <a:pt x="978" y="1080"/>
                    <a:pt x="998" y="1121"/>
                  </a:cubicBezTo>
                  <a:lnTo>
                    <a:pt x="1039" y="1121"/>
                  </a:lnTo>
                  <a:cubicBezTo>
                    <a:pt x="1039" y="1100"/>
                    <a:pt x="1018" y="1080"/>
                    <a:pt x="1039" y="1080"/>
                  </a:cubicBezTo>
                  <a:cubicBezTo>
                    <a:pt x="1059" y="1060"/>
                    <a:pt x="1080" y="1060"/>
                    <a:pt x="1100" y="1060"/>
                  </a:cubicBezTo>
                  <a:cubicBezTo>
                    <a:pt x="1131" y="1091"/>
                    <a:pt x="1150" y="1134"/>
                    <a:pt x="1185" y="1134"/>
                  </a:cubicBezTo>
                  <a:cubicBezTo>
                    <a:pt x="1196" y="1134"/>
                    <a:pt x="1208" y="1130"/>
                    <a:pt x="1222" y="1121"/>
                  </a:cubicBezTo>
                  <a:cubicBezTo>
                    <a:pt x="1222" y="1121"/>
                    <a:pt x="1202" y="1121"/>
                    <a:pt x="1222" y="1100"/>
                  </a:cubicBezTo>
                  <a:cubicBezTo>
                    <a:pt x="1243" y="1100"/>
                    <a:pt x="1243" y="1121"/>
                    <a:pt x="1222" y="1121"/>
                  </a:cubicBezTo>
                  <a:cubicBezTo>
                    <a:pt x="1324" y="1121"/>
                    <a:pt x="1263" y="1039"/>
                    <a:pt x="1324" y="998"/>
                  </a:cubicBezTo>
                  <a:cubicBezTo>
                    <a:pt x="1344" y="1039"/>
                    <a:pt x="1385" y="1039"/>
                    <a:pt x="1426" y="1039"/>
                  </a:cubicBezTo>
                  <a:cubicBezTo>
                    <a:pt x="1426" y="998"/>
                    <a:pt x="1426" y="958"/>
                    <a:pt x="1426" y="917"/>
                  </a:cubicBezTo>
                  <a:cubicBezTo>
                    <a:pt x="1446" y="897"/>
                    <a:pt x="1426" y="856"/>
                    <a:pt x="1467" y="836"/>
                  </a:cubicBezTo>
                  <a:cubicBezTo>
                    <a:pt x="1405" y="693"/>
                    <a:pt x="1263" y="591"/>
                    <a:pt x="1243" y="428"/>
                  </a:cubicBezTo>
                  <a:cubicBezTo>
                    <a:pt x="1181" y="408"/>
                    <a:pt x="1100" y="408"/>
                    <a:pt x="1080" y="347"/>
                  </a:cubicBezTo>
                  <a:cubicBezTo>
                    <a:pt x="1059" y="265"/>
                    <a:pt x="998" y="225"/>
                    <a:pt x="937" y="184"/>
                  </a:cubicBezTo>
                  <a:cubicBezTo>
                    <a:pt x="926" y="189"/>
                    <a:pt x="917" y="192"/>
                    <a:pt x="908" y="192"/>
                  </a:cubicBezTo>
                  <a:cubicBezTo>
                    <a:pt x="885" y="192"/>
                    <a:pt x="870" y="173"/>
                    <a:pt x="856" y="143"/>
                  </a:cubicBezTo>
                  <a:cubicBezTo>
                    <a:pt x="794" y="102"/>
                    <a:pt x="774" y="2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13"/>
            <p:cNvSpPr/>
            <p:nvPr/>
          </p:nvSpPr>
          <p:spPr>
            <a:xfrm>
              <a:off x="609976" y="672477"/>
              <a:ext cx="92397" cy="92541"/>
            </a:xfrm>
            <a:custGeom>
              <a:avLst/>
              <a:gdLst/>
              <a:ahLst/>
              <a:cxnLst/>
              <a:rect l="l" t="t" r="r" b="b"/>
              <a:pathLst>
                <a:path w="1284" h="1286" extrusionOk="0">
                  <a:moveTo>
                    <a:pt x="815" y="428"/>
                  </a:moveTo>
                  <a:cubicBezTo>
                    <a:pt x="815" y="428"/>
                    <a:pt x="815" y="428"/>
                    <a:pt x="815" y="449"/>
                  </a:cubicBezTo>
                  <a:cubicBezTo>
                    <a:pt x="815" y="449"/>
                    <a:pt x="815" y="428"/>
                    <a:pt x="795" y="428"/>
                  </a:cubicBezTo>
                  <a:close/>
                  <a:moveTo>
                    <a:pt x="489" y="1"/>
                  </a:moveTo>
                  <a:cubicBezTo>
                    <a:pt x="408" y="41"/>
                    <a:pt x="326" y="62"/>
                    <a:pt x="245" y="62"/>
                  </a:cubicBezTo>
                  <a:cubicBezTo>
                    <a:pt x="245" y="62"/>
                    <a:pt x="245" y="62"/>
                    <a:pt x="245" y="82"/>
                  </a:cubicBezTo>
                  <a:cubicBezTo>
                    <a:pt x="265" y="103"/>
                    <a:pt x="326" y="103"/>
                    <a:pt x="347" y="164"/>
                  </a:cubicBezTo>
                  <a:cubicBezTo>
                    <a:pt x="326" y="164"/>
                    <a:pt x="326" y="184"/>
                    <a:pt x="306" y="204"/>
                  </a:cubicBezTo>
                  <a:cubicBezTo>
                    <a:pt x="295" y="202"/>
                    <a:pt x="284" y="200"/>
                    <a:pt x="275" y="200"/>
                  </a:cubicBezTo>
                  <a:cubicBezTo>
                    <a:pt x="213" y="200"/>
                    <a:pt x="175" y="251"/>
                    <a:pt x="123" y="286"/>
                  </a:cubicBezTo>
                  <a:cubicBezTo>
                    <a:pt x="106" y="286"/>
                    <a:pt x="103" y="260"/>
                    <a:pt x="92" y="260"/>
                  </a:cubicBezTo>
                  <a:cubicBezTo>
                    <a:pt x="89" y="260"/>
                    <a:pt x="86" y="261"/>
                    <a:pt x="82" y="265"/>
                  </a:cubicBezTo>
                  <a:cubicBezTo>
                    <a:pt x="62" y="286"/>
                    <a:pt x="82" y="327"/>
                    <a:pt x="62" y="347"/>
                  </a:cubicBezTo>
                  <a:cubicBezTo>
                    <a:pt x="41" y="347"/>
                    <a:pt x="21" y="367"/>
                    <a:pt x="1" y="408"/>
                  </a:cubicBezTo>
                  <a:cubicBezTo>
                    <a:pt x="21" y="449"/>
                    <a:pt x="21" y="489"/>
                    <a:pt x="1" y="530"/>
                  </a:cubicBezTo>
                  <a:cubicBezTo>
                    <a:pt x="41" y="591"/>
                    <a:pt x="41" y="652"/>
                    <a:pt x="62" y="714"/>
                  </a:cubicBezTo>
                  <a:cubicBezTo>
                    <a:pt x="123" y="815"/>
                    <a:pt x="245" y="836"/>
                    <a:pt x="306" y="917"/>
                  </a:cubicBezTo>
                  <a:cubicBezTo>
                    <a:pt x="326" y="897"/>
                    <a:pt x="326" y="897"/>
                    <a:pt x="347" y="897"/>
                  </a:cubicBezTo>
                  <a:cubicBezTo>
                    <a:pt x="367" y="938"/>
                    <a:pt x="408" y="958"/>
                    <a:pt x="449" y="958"/>
                  </a:cubicBezTo>
                  <a:cubicBezTo>
                    <a:pt x="489" y="999"/>
                    <a:pt x="550" y="1039"/>
                    <a:pt x="571" y="1100"/>
                  </a:cubicBezTo>
                  <a:cubicBezTo>
                    <a:pt x="591" y="1141"/>
                    <a:pt x="652" y="1182"/>
                    <a:pt x="693" y="1182"/>
                  </a:cubicBezTo>
                  <a:cubicBezTo>
                    <a:pt x="774" y="1202"/>
                    <a:pt x="836" y="1243"/>
                    <a:pt x="897" y="1284"/>
                  </a:cubicBezTo>
                  <a:cubicBezTo>
                    <a:pt x="917" y="1263"/>
                    <a:pt x="958" y="1243"/>
                    <a:pt x="978" y="1243"/>
                  </a:cubicBezTo>
                  <a:cubicBezTo>
                    <a:pt x="1002" y="1276"/>
                    <a:pt x="1027" y="1285"/>
                    <a:pt x="1053" y="1285"/>
                  </a:cubicBezTo>
                  <a:cubicBezTo>
                    <a:pt x="1091" y="1285"/>
                    <a:pt x="1133" y="1263"/>
                    <a:pt x="1182" y="1263"/>
                  </a:cubicBezTo>
                  <a:cubicBezTo>
                    <a:pt x="1161" y="1223"/>
                    <a:pt x="1202" y="1182"/>
                    <a:pt x="1161" y="1162"/>
                  </a:cubicBezTo>
                  <a:cubicBezTo>
                    <a:pt x="1161" y="1162"/>
                    <a:pt x="1161" y="1171"/>
                    <a:pt x="1155" y="1171"/>
                  </a:cubicBezTo>
                  <a:cubicBezTo>
                    <a:pt x="1152" y="1171"/>
                    <a:pt x="1148" y="1168"/>
                    <a:pt x="1141" y="1162"/>
                  </a:cubicBezTo>
                  <a:cubicBezTo>
                    <a:pt x="1141" y="1155"/>
                    <a:pt x="1143" y="1153"/>
                    <a:pt x="1146" y="1153"/>
                  </a:cubicBezTo>
                  <a:cubicBezTo>
                    <a:pt x="1152" y="1153"/>
                    <a:pt x="1161" y="1162"/>
                    <a:pt x="1161" y="1162"/>
                  </a:cubicBezTo>
                  <a:cubicBezTo>
                    <a:pt x="1202" y="1100"/>
                    <a:pt x="1263" y="1141"/>
                    <a:pt x="1284" y="1100"/>
                  </a:cubicBezTo>
                  <a:cubicBezTo>
                    <a:pt x="1284" y="1080"/>
                    <a:pt x="1284" y="1019"/>
                    <a:pt x="1222" y="1019"/>
                  </a:cubicBezTo>
                  <a:cubicBezTo>
                    <a:pt x="1243" y="958"/>
                    <a:pt x="1202" y="917"/>
                    <a:pt x="1222" y="876"/>
                  </a:cubicBezTo>
                  <a:cubicBezTo>
                    <a:pt x="1182" y="815"/>
                    <a:pt x="1121" y="775"/>
                    <a:pt x="1141" y="693"/>
                  </a:cubicBezTo>
                  <a:cubicBezTo>
                    <a:pt x="1121" y="673"/>
                    <a:pt x="1100" y="673"/>
                    <a:pt x="1100" y="632"/>
                  </a:cubicBezTo>
                  <a:cubicBezTo>
                    <a:pt x="1100" y="632"/>
                    <a:pt x="1121" y="632"/>
                    <a:pt x="1121" y="612"/>
                  </a:cubicBezTo>
                  <a:cubicBezTo>
                    <a:pt x="1100" y="571"/>
                    <a:pt x="1039" y="571"/>
                    <a:pt x="998" y="530"/>
                  </a:cubicBezTo>
                  <a:cubicBezTo>
                    <a:pt x="958" y="489"/>
                    <a:pt x="897" y="489"/>
                    <a:pt x="836" y="469"/>
                  </a:cubicBezTo>
                  <a:cubicBezTo>
                    <a:pt x="856" y="449"/>
                    <a:pt x="876" y="449"/>
                    <a:pt x="876" y="449"/>
                  </a:cubicBezTo>
                  <a:cubicBezTo>
                    <a:pt x="836" y="388"/>
                    <a:pt x="795" y="367"/>
                    <a:pt x="734" y="347"/>
                  </a:cubicBezTo>
                  <a:cubicBezTo>
                    <a:pt x="713" y="327"/>
                    <a:pt x="713" y="327"/>
                    <a:pt x="713" y="306"/>
                  </a:cubicBezTo>
                  <a:cubicBezTo>
                    <a:pt x="713" y="286"/>
                    <a:pt x="734" y="265"/>
                    <a:pt x="713" y="245"/>
                  </a:cubicBezTo>
                  <a:cubicBezTo>
                    <a:pt x="713" y="225"/>
                    <a:pt x="693" y="225"/>
                    <a:pt x="673" y="225"/>
                  </a:cubicBezTo>
                  <a:cubicBezTo>
                    <a:pt x="668" y="220"/>
                    <a:pt x="665" y="219"/>
                    <a:pt x="662" y="219"/>
                  </a:cubicBezTo>
                  <a:cubicBezTo>
                    <a:pt x="654" y="219"/>
                    <a:pt x="650" y="231"/>
                    <a:pt x="642" y="231"/>
                  </a:cubicBezTo>
                  <a:cubicBezTo>
                    <a:pt x="640" y="231"/>
                    <a:pt x="636" y="229"/>
                    <a:pt x="632" y="225"/>
                  </a:cubicBezTo>
                  <a:cubicBezTo>
                    <a:pt x="652" y="164"/>
                    <a:pt x="591" y="123"/>
                    <a:pt x="591" y="82"/>
                  </a:cubicBezTo>
                  <a:cubicBezTo>
                    <a:pt x="591" y="82"/>
                    <a:pt x="571" y="82"/>
                    <a:pt x="550" y="103"/>
                  </a:cubicBezTo>
                  <a:cubicBezTo>
                    <a:pt x="530" y="62"/>
                    <a:pt x="530" y="21"/>
                    <a:pt x="48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13"/>
            <p:cNvSpPr/>
            <p:nvPr/>
          </p:nvSpPr>
          <p:spPr>
            <a:xfrm>
              <a:off x="828302" y="-409081"/>
              <a:ext cx="48501" cy="145215"/>
            </a:xfrm>
            <a:custGeom>
              <a:avLst/>
              <a:gdLst/>
              <a:ahLst/>
              <a:cxnLst/>
              <a:rect l="l" t="t" r="r" b="b"/>
              <a:pathLst>
                <a:path w="674" h="2018" extrusionOk="0">
                  <a:moveTo>
                    <a:pt x="592" y="775"/>
                  </a:moveTo>
                  <a:cubicBezTo>
                    <a:pt x="612" y="795"/>
                    <a:pt x="612" y="795"/>
                    <a:pt x="612" y="816"/>
                  </a:cubicBezTo>
                  <a:cubicBezTo>
                    <a:pt x="612" y="816"/>
                    <a:pt x="632" y="836"/>
                    <a:pt x="612" y="836"/>
                  </a:cubicBezTo>
                  <a:cubicBezTo>
                    <a:pt x="592" y="836"/>
                    <a:pt x="612" y="816"/>
                    <a:pt x="612" y="816"/>
                  </a:cubicBezTo>
                  <a:cubicBezTo>
                    <a:pt x="592" y="795"/>
                    <a:pt x="592" y="795"/>
                    <a:pt x="592" y="775"/>
                  </a:cubicBezTo>
                  <a:close/>
                  <a:moveTo>
                    <a:pt x="571" y="978"/>
                  </a:moveTo>
                  <a:cubicBezTo>
                    <a:pt x="632" y="978"/>
                    <a:pt x="612" y="999"/>
                    <a:pt x="612" y="1040"/>
                  </a:cubicBezTo>
                  <a:cubicBezTo>
                    <a:pt x="571" y="1019"/>
                    <a:pt x="571" y="999"/>
                    <a:pt x="571" y="978"/>
                  </a:cubicBezTo>
                  <a:close/>
                  <a:moveTo>
                    <a:pt x="551" y="1345"/>
                  </a:moveTo>
                  <a:cubicBezTo>
                    <a:pt x="571" y="1345"/>
                    <a:pt x="571" y="1365"/>
                    <a:pt x="571" y="1365"/>
                  </a:cubicBezTo>
                  <a:cubicBezTo>
                    <a:pt x="571" y="1386"/>
                    <a:pt x="571" y="1386"/>
                    <a:pt x="571" y="1406"/>
                  </a:cubicBezTo>
                  <a:cubicBezTo>
                    <a:pt x="551" y="1386"/>
                    <a:pt x="551" y="1386"/>
                    <a:pt x="571" y="1365"/>
                  </a:cubicBezTo>
                  <a:cubicBezTo>
                    <a:pt x="551" y="1365"/>
                    <a:pt x="551" y="1365"/>
                    <a:pt x="551" y="1345"/>
                  </a:cubicBezTo>
                  <a:close/>
                  <a:moveTo>
                    <a:pt x="530" y="1773"/>
                  </a:moveTo>
                  <a:cubicBezTo>
                    <a:pt x="530" y="1793"/>
                    <a:pt x="530" y="1813"/>
                    <a:pt x="510" y="1813"/>
                  </a:cubicBezTo>
                  <a:cubicBezTo>
                    <a:pt x="490" y="1793"/>
                    <a:pt x="510" y="1773"/>
                    <a:pt x="530" y="1773"/>
                  </a:cubicBezTo>
                  <a:close/>
                  <a:moveTo>
                    <a:pt x="286" y="1"/>
                  </a:moveTo>
                  <a:cubicBezTo>
                    <a:pt x="269" y="27"/>
                    <a:pt x="247" y="35"/>
                    <a:pt x="226" y="35"/>
                  </a:cubicBezTo>
                  <a:cubicBezTo>
                    <a:pt x="197" y="35"/>
                    <a:pt x="167" y="21"/>
                    <a:pt x="144" y="21"/>
                  </a:cubicBezTo>
                  <a:cubicBezTo>
                    <a:pt x="144" y="42"/>
                    <a:pt x="144" y="62"/>
                    <a:pt x="123" y="62"/>
                  </a:cubicBezTo>
                  <a:cubicBezTo>
                    <a:pt x="62" y="144"/>
                    <a:pt x="42" y="225"/>
                    <a:pt x="21" y="327"/>
                  </a:cubicBezTo>
                  <a:cubicBezTo>
                    <a:pt x="21" y="469"/>
                    <a:pt x="42" y="632"/>
                    <a:pt x="82" y="754"/>
                  </a:cubicBezTo>
                  <a:cubicBezTo>
                    <a:pt x="62" y="775"/>
                    <a:pt x="62" y="775"/>
                    <a:pt x="42" y="795"/>
                  </a:cubicBezTo>
                  <a:cubicBezTo>
                    <a:pt x="42" y="836"/>
                    <a:pt x="42" y="877"/>
                    <a:pt x="42" y="917"/>
                  </a:cubicBezTo>
                  <a:cubicBezTo>
                    <a:pt x="21" y="958"/>
                    <a:pt x="62" y="999"/>
                    <a:pt x="42" y="1040"/>
                  </a:cubicBezTo>
                  <a:cubicBezTo>
                    <a:pt x="1" y="1162"/>
                    <a:pt x="42" y="1284"/>
                    <a:pt x="42" y="1406"/>
                  </a:cubicBezTo>
                  <a:cubicBezTo>
                    <a:pt x="42" y="1549"/>
                    <a:pt x="144" y="1651"/>
                    <a:pt x="184" y="1793"/>
                  </a:cubicBezTo>
                  <a:cubicBezTo>
                    <a:pt x="205" y="1813"/>
                    <a:pt x="205" y="1834"/>
                    <a:pt x="225" y="1834"/>
                  </a:cubicBezTo>
                  <a:cubicBezTo>
                    <a:pt x="266" y="1875"/>
                    <a:pt x="266" y="1915"/>
                    <a:pt x="266" y="1956"/>
                  </a:cubicBezTo>
                  <a:cubicBezTo>
                    <a:pt x="266" y="1976"/>
                    <a:pt x="266" y="1997"/>
                    <a:pt x="306" y="2017"/>
                  </a:cubicBezTo>
                  <a:cubicBezTo>
                    <a:pt x="327" y="1976"/>
                    <a:pt x="368" y="1936"/>
                    <a:pt x="388" y="1915"/>
                  </a:cubicBezTo>
                  <a:cubicBezTo>
                    <a:pt x="408" y="1875"/>
                    <a:pt x="368" y="1834"/>
                    <a:pt x="408" y="1813"/>
                  </a:cubicBezTo>
                  <a:cubicBezTo>
                    <a:pt x="510" y="1854"/>
                    <a:pt x="469" y="1956"/>
                    <a:pt x="530" y="2017"/>
                  </a:cubicBezTo>
                  <a:cubicBezTo>
                    <a:pt x="612" y="1895"/>
                    <a:pt x="551" y="1752"/>
                    <a:pt x="571" y="1630"/>
                  </a:cubicBezTo>
                  <a:lnTo>
                    <a:pt x="612" y="1630"/>
                  </a:lnTo>
                  <a:cubicBezTo>
                    <a:pt x="612" y="1610"/>
                    <a:pt x="632" y="1589"/>
                    <a:pt x="612" y="1569"/>
                  </a:cubicBezTo>
                  <a:cubicBezTo>
                    <a:pt x="592" y="1528"/>
                    <a:pt x="592" y="1488"/>
                    <a:pt x="592" y="1447"/>
                  </a:cubicBezTo>
                  <a:cubicBezTo>
                    <a:pt x="612" y="1427"/>
                    <a:pt x="612" y="1427"/>
                    <a:pt x="632" y="1406"/>
                  </a:cubicBezTo>
                  <a:cubicBezTo>
                    <a:pt x="653" y="1345"/>
                    <a:pt x="592" y="1304"/>
                    <a:pt x="571" y="1243"/>
                  </a:cubicBezTo>
                  <a:cubicBezTo>
                    <a:pt x="578" y="1236"/>
                    <a:pt x="585" y="1234"/>
                    <a:pt x="592" y="1234"/>
                  </a:cubicBezTo>
                  <a:cubicBezTo>
                    <a:pt x="605" y="1234"/>
                    <a:pt x="619" y="1243"/>
                    <a:pt x="632" y="1243"/>
                  </a:cubicBezTo>
                  <a:cubicBezTo>
                    <a:pt x="632" y="1203"/>
                    <a:pt x="632" y="1141"/>
                    <a:pt x="653" y="1121"/>
                  </a:cubicBezTo>
                  <a:cubicBezTo>
                    <a:pt x="673" y="1080"/>
                    <a:pt x="612" y="1060"/>
                    <a:pt x="653" y="1019"/>
                  </a:cubicBezTo>
                  <a:cubicBezTo>
                    <a:pt x="673" y="978"/>
                    <a:pt x="632" y="938"/>
                    <a:pt x="632" y="917"/>
                  </a:cubicBezTo>
                  <a:cubicBezTo>
                    <a:pt x="653" y="856"/>
                    <a:pt x="673" y="816"/>
                    <a:pt x="632" y="775"/>
                  </a:cubicBezTo>
                  <a:cubicBezTo>
                    <a:pt x="626" y="768"/>
                    <a:pt x="621" y="766"/>
                    <a:pt x="617" y="766"/>
                  </a:cubicBezTo>
                  <a:cubicBezTo>
                    <a:pt x="610" y="766"/>
                    <a:pt x="605" y="775"/>
                    <a:pt x="592" y="775"/>
                  </a:cubicBezTo>
                  <a:cubicBezTo>
                    <a:pt x="551" y="734"/>
                    <a:pt x="612" y="673"/>
                    <a:pt x="592" y="632"/>
                  </a:cubicBezTo>
                  <a:lnTo>
                    <a:pt x="510" y="632"/>
                  </a:lnTo>
                  <a:cubicBezTo>
                    <a:pt x="449" y="510"/>
                    <a:pt x="469" y="347"/>
                    <a:pt x="368" y="266"/>
                  </a:cubicBezTo>
                  <a:cubicBezTo>
                    <a:pt x="388" y="164"/>
                    <a:pt x="327" y="82"/>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13"/>
            <p:cNvSpPr/>
            <p:nvPr/>
          </p:nvSpPr>
          <p:spPr>
            <a:xfrm>
              <a:off x="-78825" y="773581"/>
              <a:ext cx="118806" cy="59871"/>
            </a:xfrm>
            <a:custGeom>
              <a:avLst/>
              <a:gdLst/>
              <a:ahLst/>
              <a:cxnLst/>
              <a:rect l="l" t="t" r="r" b="b"/>
              <a:pathLst>
                <a:path w="1651" h="832" extrusionOk="0">
                  <a:moveTo>
                    <a:pt x="449" y="1"/>
                  </a:moveTo>
                  <a:cubicBezTo>
                    <a:pt x="386" y="63"/>
                    <a:pt x="324" y="90"/>
                    <a:pt x="253" y="90"/>
                  </a:cubicBezTo>
                  <a:cubicBezTo>
                    <a:pt x="231" y="90"/>
                    <a:pt x="208" y="87"/>
                    <a:pt x="184" y="82"/>
                  </a:cubicBezTo>
                  <a:cubicBezTo>
                    <a:pt x="143" y="82"/>
                    <a:pt x="123" y="103"/>
                    <a:pt x="82" y="123"/>
                  </a:cubicBezTo>
                  <a:cubicBezTo>
                    <a:pt x="41" y="164"/>
                    <a:pt x="62" y="225"/>
                    <a:pt x="1" y="225"/>
                  </a:cubicBezTo>
                  <a:cubicBezTo>
                    <a:pt x="21" y="286"/>
                    <a:pt x="21" y="327"/>
                    <a:pt x="21" y="347"/>
                  </a:cubicBezTo>
                  <a:cubicBezTo>
                    <a:pt x="41" y="347"/>
                    <a:pt x="62" y="368"/>
                    <a:pt x="82" y="368"/>
                  </a:cubicBezTo>
                  <a:cubicBezTo>
                    <a:pt x="62" y="388"/>
                    <a:pt x="62" y="408"/>
                    <a:pt x="62" y="429"/>
                  </a:cubicBezTo>
                  <a:cubicBezTo>
                    <a:pt x="62" y="433"/>
                    <a:pt x="63" y="435"/>
                    <a:pt x="64" y="435"/>
                  </a:cubicBezTo>
                  <a:cubicBezTo>
                    <a:pt x="67" y="435"/>
                    <a:pt x="72" y="430"/>
                    <a:pt x="76" y="430"/>
                  </a:cubicBezTo>
                  <a:cubicBezTo>
                    <a:pt x="79" y="430"/>
                    <a:pt x="82" y="434"/>
                    <a:pt x="82" y="449"/>
                  </a:cubicBezTo>
                  <a:cubicBezTo>
                    <a:pt x="82" y="469"/>
                    <a:pt x="62" y="469"/>
                    <a:pt x="82" y="510"/>
                  </a:cubicBezTo>
                  <a:cubicBezTo>
                    <a:pt x="102" y="530"/>
                    <a:pt x="123" y="551"/>
                    <a:pt x="184" y="551"/>
                  </a:cubicBezTo>
                  <a:cubicBezTo>
                    <a:pt x="102" y="510"/>
                    <a:pt x="164" y="469"/>
                    <a:pt x="143" y="429"/>
                  </a:cubicBezTo>
                  <a:lnTo>
                    <a:pt x="143" y="429"/>
                  </a:lnTo>
                  <a:cubicBezTo>
                    <a:pt x="184" y="490"/>
                    <a:pt x="225" y="510"/>
                    <a:pt x="265" y="530"/>
                  </a:cubicBezTo>
                  <a:cubicBezTo>
                    <a:pt x="327" y="592"/>
                    <a:pt x="408" y="592"/>
                    <a:pt x="469" y="612"/>
                  </a:cubicBezTo>
                  <a:cubicBezTo>
                    <a:pt x="530" y="653"/>
                    <a:pt x="612" y="693"/>
                    <a:pt x="673" y="734"/>
                  </a:cubicBezTo>
                  <a:cubicBezTo>
                    <a:pt x="754" y="734"/>
                    <a:pt x="836" y="761"/>
                    <a:pt x="905" y="761"/>
                  </a:cubicBezTo>
                  <a:cubicBezTo>
                    <a:pt x="940" y="761"/>
                    <a:pt x="971" y="754"/>
                    <a:pt x="999" y="734"/>
                  </a:cubicBezTo>
                  <a:cubicBezTo>
                    <a:pt x="1121" y="754"/>
                    <a:pt x="1202" y="816"/>
                    <a:pt x="1304" y="816"/>
                  </a:cubicBezTo>
                  <a:cubicBezTo>
                    <a:pt x="1284" y="795"/>
                    <a:pt x="1284" y="775"/>
                    <a:pt x="1263" y="754"/>
                  </a:cubicBezTo>
                  <a:lnTo>
                    <a:pt x="1263" y="754"/>
                  </a:lnTo>
                  <a:cubicBezTo>
                    <a:pt x="1351" y="799"/>
                    <a:pt x="1439" y="832"/>
                    <a:pt x="1520" y="832"/>
                  </a:cubicBezTo>
                  <a:cubicBezTo>
                    <a:pt x="1551" y="832"/>
                    <a:pt x="1581" y="827"/>
                    <a:pt x="1610" y="816"/>
                  </a:cubicBezTo>
                  <a:cubicBezTo>
                    <a:pt x="1650" y="775"/>
                    <a:pt x="1610" y="775"/>
                    <a:pt x="1610" y="734"/>
                  </a:cubicBezTo>
                  <a:cubicBezTo>
                    <a:pt x="1610" y="714"/>
                    <a:pt x="1630" y="693"/>
                    <a:pt x="1650" y="673"/>
                  </a:cubicBezTo>
                  <a:cubicBezTo>
                    <a:pt x="1610" y="612"/>
                    <a:pt x="1630" y="571"/>
                    <a:pt x="1630" y="510"/>
                  </a:cubicBezTo>
                  <a:cubicBezTo>
                    <a:pt x="1589" y="469"/>
                    <a:pt x="1569" y="429"/>
                    <a:pt x="1548" y="388"/>
                  </a:cubicBezTo>
                  <a:cubicBezTo>
                    <a:pt x="1467" y="327"/>
                    <a:pt x="1365" y="286"/>
                    <a:pt x="1284" y="205"/>
                  </a:cubicBezTo>
                  <a:cubicBezTo>
                    <a:pt x="1182" y="123"/>
                    <a:pt x="1039" y="82"/>
                    <a:pt x="917" y="21"/>
                  </a:cubicBezTo>
                  <a:cubicBezTo>
                    <a:pt x="917" y="21"/>
                    <a:pt x="897" y="21"/>
                    <a:pt x="897" y="42"/>
                  </a:cubicBezTo>
                  <a:cubicBezTo>
                    <a:pt x="897" y="42"/>
                    <a:pt x="917" y="42"/>
                    <a:pt x="897" y="62"/>
                  </a:cubicBezTo>
                  <a:cubicBezTo>
                    <a:pt x="897" y="62"/>
                    <a:pt x="897" y="42"/>
                    <a:pt x="897" y="42"/>
                  </a:cubicBezTo>
                  <a:cubicBezTo>
                    <a:pt x="876" y="21"/>
                    <a:pt x="876" y="21"/>
                    <a:pt x="836" y="21"/>
                  </a:cubicBezTo>
                  <a:cubicBezTo>
                    <a:pt x="815" y="21"/>
                    <a:pt x="856" y="82"/>
                    <a:pt x="815" y="82"/>
                  </a:cubicBezTo>
                  <a:lnTo>
                    <a:pt x="795" y="42"/>
                  </a:lnTo>
                  <a:cubicBezTo>
                    <a:pt x="775" y="42"/>
                    <a:pt x="775" y="21"/>
                    <a:pt x="754" y="21"/>
                  </a:cubicBezTo>
                  <a:cubicBezTo>
                    <a:pt x="713" y="54"/>
                    <a:pt x="673" y="67"/>
                    <a:pt x="632" y="67"/>
                  </a:cubicBezTo>
                  <a:cubicBezTo>
                    <a:pt x="571" y="67"/>
                    <a:pt x="510" y="38"/>
                    <a:pt x="44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13"/>
            <p:cNvSpPr/>
            <p:nvPr/>
          </p:nvSpPr>
          <p:spPr>
            <a:xfrm>
              <a:off x="1367643" y="212293"/>
              <a:ext cx="68938" cy="124707"/>
            </a:xfrm>
            <a:custGeom>
              <a:avLst/>
              <a:gdLst/>
              <a:ahLst/>
              <a:cxnLst/>
              <a:rect l="l" t="t" r="r" b="b"/>
              <a:pathLst>
                <a:path w="958" h="1733" extrusionOk="0">
                  <a:moveTo>
                    <a:pt x="571" y="1"/>
                  </a:moveTo>
                  <a:cubicBezTo>
                    <a:pt x="530" y="1"/>
                    <a:pt x="469" y="21"/>
                    <a:pt x="428" y="62"/>
                  </a:cubicBezTo>
                  <a:cubicBezTo>
                    <a:pt x="326" y="184"/>
                    <a:pt x="367" y="368"/>
                    <a:pt x="245" y="469"/>
                  </a:cubicBezTo>
                  <a:cubicBezTo>
                    <a:pt x="265" y="530"/>
                    <a:pt x="245" y="571"/>
                    <a:pt x="245" y="612"/>
                  </a:cubicBezTo>
                  <a:cubicBezTo>
                    <a:pt x="245" y="612"/>
                    <a:pt x="225" y="632"/>
                    <a:pt x="204" y="632"/>
                  </a:cubicBezTo>
                  <a:cubicBezTo>
                    <a:pt x="225" y="754"/>
                    <a:pt x="123" y="836"/>
                    <a:pt x="123" y="938"/>
                  </a:cubicBezTo>
                  <a:cubicBezTo>
                    <a:pt x="102" y="958"/>
                    <a:pt x="82" y="958"/>
                    <a:pt x="62" y="978"/>
                  </a:cubicBezTo>
                  <a:cubicBezTo>
                    <a:pt x="62" y="999"/>
                    <a:pt x="82" y="1040"/>
                    <a:pt x="82" y="1060"/>
                  </a:cubicBezTo>
                  <a:cubicBezTo>
                    <a:pt x="62" y="1101"/>
                    <a:pt x="41" y="1121"/>
                    <a:pt x="21" y="1162"/>
                  </a:cubicBezTo>
                  <a:cubicBezTo>
                    <a:pt x="1" y="1203"/>
                    <a:pt x="62" y="1223"/>
                    <a:pt x="62" y="1243"/>
                  </a:cubicBezTo>
                  <a:cubicBezTo>
                    <a:pt x="41" y="1304"/>
                    <a:pt x="21" y="1345"/>
                    <a:pt x="41" y="1386"/>
                  </a:cubicBezTo>
                  <a:cubicBezTo>
                    <a:pt x="102" y="1508"/>
                    <a:pt x="123" y="1630"/>
                    <a:pt x="245" y="1691"/>
                  </a:cubicBezTo>
                  <a:cubicBezTo>
                    <a:pt x="265" y="1712"/>
                    <a:pt x="286" y="1732"/>
                    <a:pt x="326" y="1732"/>
                  </a:cubicBezTo>
                  <a:cubicBezTo>
                    <a:pt x="347" y="1732"/>
                    <a:pt x="367" y="1712"/>
                    <a:pt x="387" y="1691"/>
                  </a:cubicBezTo>
                  <a:cubicBezTo>
                    <a:pt x="387" y="1691"/>
                    <a:pt x="367" y="1671"/>
                    <a:pt x="367" y="1651"/>
                  </a:cubicBezTo>
                  <a:cubicBezTo>
                    <a:pt x="449" y="1630"/>
                    <a:pt x="489" y="1589"/>
                    <a:pt x="530" y="1508"/>
                  </a:cubicBezTo>
                  <a:cubicBezTo>
                    <a:pt x="550" y="1467"/>
                    <a:pt x="530" y="1427"/>
                    <a:pt x="591" y="1406"/>
                  </a:cubicBezTo>
                  <a:cubicBezTo>
                    <a:pt x="612" y="1284"/>
                    <a:pt x="693" y="1162"/>
                    <a:pt x="713" y="1040"/>
                  </a:cubicBezTo>
                  <a:cubicBezTo>
                    <a:pt x="713" y="999"/>
                    <a:pt x="795" y="816"/>
                    <a:pt x="815" y="795"/>
                  </a:cubicBezTo>
                  <a:cubicBezTo>
                    <a:pt x="815" y="754"/>
                    <a:pt x="774" y="734"/>
                    <a:pt x="795" y="693"/>
                  </a:cubicBezTo>
                  <a:lnTo>
                    <a:pt x="795" y="693"/>
                  </a:lnTo>
                  <a:cubicBezTo>
                    <a:pt x="830" y="693"/>
                    <a:pt x="850" y="738"/>
                    <a:pt x="880" y="738"/>
                  </a:cubicBezTo>
                  <a:cubicBezTo>
                    <a:pt x="885" y="738"/>
                    <a:pt x="891" y="737"/>
                    <a:pt x="897" y="734"/>
                  </a:cubicBezTo>
                  <a:cubicBezTo>
                    <a:pt x="897" y="673"/>
                    <a:pt x="937" y="632"/>
                    <a:pt x="958" y="592"/>
                  </a:cubicBezTo>
                  <a:cubicBezTo>
                    <a:pt x="937" y="490"/>
                    <a:pt x="856" y="490"/>
                    <a:pt x="795" y="469"/>
                  </a:cubicBezTo>
                  <a:cubicBezTo>
                    <a:pt x="876" y="306"/>
                    <a:pt x="876" y="306"/>
                    <a:pt x="774" y="164"/>
                  </a:cubicBezTo>
                  <a:cubicBezTo>
                    <a:pt x="754" y="143"/>
                    <a:pt x="713" y="123"/>
                    <a:pt x="693" y="123"/>
                  </a:cubicBezTo>
                  <a:cubicBezTo>
                    <a:pt x="652" y="103"/>
                    <a:pt x="652" y="62"/>
                    <a:pt x="632" y="62"/>
                  </a:cubicBezTo>
                  <a:cubicBezTo>
                    <a:pt x="571" y="62"/>
                    <a:pt x="612"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13"/>
            <p:cNvSpPr/>
            <p:nvPr/>
          </p:nvSpPr>
          <p:spPr>
            <a:xfrm>
              <a:off x="1307556" y="688093"/>
              <a:ext cx="117295" cy="79732"/>
            </a:xfrm>
            <a:custGeom>
              <a:avLst/>
              <a:gdLst/>
              <a:ahLst/>
              <a:cxnLst/>
              <a:rect l="l" t="t" r="r" b="b"/>
              <a:pathLst>
                <a:path w="1630" h="1108" extrusionOk="0">
                  <a:moveTo>
                    <a:pt x="1548" y="796"/>
                  </a:moveTo>
                  <a:cubicBezTo>
                    <a:pt x="1569" y="796"/>
                    <a:pt x="1569" y="822"/>
                    <a:pt x="1569" y="822"/>
                  </a:cubicBezTo>
                  <a:cubicBezTo>
                    <a:pt x="1548" y="822"/>
                    <a:pt x="1548" y="822"/>
                    <a:pt x="1528" y="802"/>
                  </a:cubicBezTo>
                  <a:cubicBezTo>
                    <a:pt x="1536" y="798"/>
                    <a:pt x="1543" y="796"/>
                    <a:pt x="1548" y="796"/>
                  </a:cubicBezTo>
                  <a:close/>
                  <a:moveTo>
                    <a:pt x="1447" y="843"/>
                  </a:moveTo>
                  <a:cubicBezTo>
                    <a:pt x="1467" y="843"/>
                    <a:pt x="1467" y="863"/>
                    <a:pt x="1447" y="863"/>
                  </a:cubicBezTo>
                  <a:cubicBezTo>
                    <a:pt x="1447" y="863"/>
                    <a:pt x="1447" y="863"/>
                    <a:pt x="1447" y="843"/>
                  </a:cubicBezTo>
                  <a:close/>
                  <a:moveTo>
                    <a:pt x="115" y="1"/>
                  </a:moveTo>
                  <a:cubicBezTo>
                    <a:pt x="86" y="1"/>
                    <a:pt x="55" y="9"/>
                    <a:pt x="21" y="28"/>
                  </a:cubicBezTo>
                  <a:cubicBezTo>
                    <a:pt x="1" y="171"/>
                    <a:pt x="62" y="272"/>
                    <a:pt x="143" y="374"/>
                  </a:cubicBezTo>
                  <a:cubicBezTo>
                    <a:pt x="184" y="415"/>
                    <a:pt x="225" y="435"/>
                    <a:pt x="245" y="476"/>
                  </a:cubicBezTo>
                  <a:cubicBezTo>
                    <a:pt x="286" y="537"/>
                    <a:pt x="326" y="578"/>
                    <a:pt x="367" y="619"/>
                  </a:cubicBezTo>
                  <a:cubicBezTo>
                    <a:pt x="408" y="639"/>
                    <a:pt x="449" y="700"/>
                    <a:pt x="510" y="700"/>
                  </a:cubicBezTo>
                  <a:cubicBezTo>
                    <a:pt x="530" y="761"/>
                    <a:pt x="632" y="761"/>
                    <a:pt x="632" y="822"/>
                  </a:cubicBezTo>
                  <a:cubicBezTo>
                    <a:pt x="713" y="822"/>
                    <a:pt x="754" y="863"/>
                    <a:pt x="815" y="904"/>
                  </a:cubicBezTo>
                  <a:cubicBezTo>
                    <a:pt x="897" y="965"/>
                    <a:pt x="978" y="985"/>
                    <a:pt x="1080" y="1006"/>
                  </a:cubicBezTo>
                  <a:cubicBezTo>
                    <a:pt x="1146" y="1022"/>
                    <a:pt x="1225" y="1052"/>
                    <a:pt x="1296" y="1052"/>
                  </a:cubicBezTo>
                  <a:cubicBezTo>
                    <a:pt x="1313" y="1052"/>
                    <a:pt x="1329" y="1050"/>
                    <a:pt x="1345" y="1046"/>
                  </a:cubicBezTo>
                  <a:cubicBezTo>
                    <a:pt x="1406" y="1026"/>
                    <a:pt x="1345" y="965"/>
                    <a:pt x="1406" y="945"/>
                  </a:cubicBezTo>
                  <a:cubicBezTo>
                    <a:pt x="1406" y="945"/>
                    <a:pt x="1447" y="945"/>
                    <a:pt x="1447" y="985"/>
                  </a:cubicBezTo>
                  <a:cubicBezTo>
                    <a:pt x="1447" y="1006"/>
                    <a:pt x="1406" y="1026"/>
                    <a:pt x="1426" y="1067"/>
                  </a:cubicBezTo>
                  <a:cubicBezTo>
                    <a:pt x="1447" y="1087"/>
                    <a:pt x="1467" y="1107"/>
                    <a:pt x="1508" y="1107"/>
                  </a:cubicBezTo>
                  <a:cubicBezTo>
                    <a:pt x="1548" y="1046"/>
                    <a:pt x="1508" y="965"/>
                    <a:pt x="1508" y="904"/>
                  </a:cubicBezTo>
                  <a:cubicBezTo>
                    <a:pt x="1487" y="883"/>
                    <a:pt x="1487" y="883"/>
                    <a:pt x="1487" y="883"/>
                  </a:cubicBezTo>
                  <a:cubicBezTo>
                    <a:pt x="1467" y="883"/>
                    <a:pt x="1467" y="904"/>
                    <a:pt x="1467" y="904"/>
                  </a:cubicBezTo>
                  <a:cubicBezTo>
                    <a:pt x="1447" y="883"/>
                    <a:pt x="1447" y="883"/>
                    <a:pt x="1447" y="863"/>
                  </a:cubicBezTo>
                  <a:lnTo>
                    <a:pt x="1447" y="863"/>
                  </a:lnTo>
                  <a:cubicBezTo>
                    <a:pt x="1467" y="883"/>
                    <a:pt x="1467" y="883"/>
                    <a:pt x="1487" y="883"/>
                  </a:cubicBezTo>
                  <a:cubicBezTo>
                    <a:pt x="1487" y="883"/>
                    <a:pt x="1487" y="863"/>
                    <a:pt x="1508" y="863"/>
                  </a:cubicBezTo>
                  <a:cubicBezTo>
                    <a:pt x="1508" y="883"/>
                    <a:pt x="1508" y="883"/>
                    <a:pt x="1508" y="904"/>
                  </a:cubicBezTo>
                  <a:cubicBezTo>
                    <a:pt x="1528" y="904"/>
                    <a:pt x="1548" y="924"/>
                    <a:pt x="1569" y="924"/>
                  </a:cubicBezTo>
                  <a:cubicBezTo>
                    <a:pt x="1589" y="904"/>
                    <a:pt x="1609" y="863"/>
                    <a:pt x="1630" y="843"/>
                  </a:cubicBezTo>
                  <a:cubicBezTo>
                    <a:pt x="1609" y="802"/>
                    <a:pt x="1609" y="761"/>
                    <a:pt x="1589" y="721"/>
                  </a:cubicBezTo>
                  <a:cubicBezTo>
                    <a:pt x="1548" y="700"/>
                    <a:pt x="1528" y="680"/>
                    <a:pt x="1487" y="680"/>
                  </a:cubicBezTo>
                  <a:cubicBezTo>
                    <a:pt x="1508" y="639"/>
                    <a:pt x="1508" y="639"/>
                    <a:pt x="1508" y="619"/>
                  </a:cubicBezTo>
                  <a:cubicBezTo>
                    <a:pt x="1426" y="558"/>
                    <a:pt x="1365" y="558"/>
                    <a:pt x="1284" y="537"/>
                  </a:cubicBezTo>
                  <a:cubicBezTo>
                    <a:pt x="1284" y="537"/>
                    <a:pt x="1284" y="517"/>
                    <a:pt x="1284" y="497"/>
                  </a:cubicBezTo>
                  <a:cubicBezTo>
                    <a:pt x="1263" y="497"/>
                    <a:pt x="1222" y="497"/>
                    <a:pt x="1202" y="456"/>
                  </a:cubicBezTo>
                  <a:cubicBezTo>
                    <a:pt x="1182" y="395"/>
                    <a:pt x="1121" y="395"/>
                    <a:pt x="1060" y="374"/>
                  </a:cubicBezTo>
                  <a:cubicBezTo>
                    <a:pt x="1039" y="334"/>
                    <a:pt x="1121" y="313"/>
                    <a:pt x="1121" y="272"/>
                  </a:cubicBezTo>
                  <a:cubicBezTo>
                    <a:pt x="1108" y="268"/>
                    <a:pt x="1097" y="267"/>
                    <a:pt x="1086" y="267"/>
                  </a:cubicBezTo>
                  <a:cubicBezTo>
                    <a:pt x="1042" y="267"/>
                    <a:pt x="1007" y="293"/>
                    <a:pt x="958" y="293"/>
                  </a:cubicBezTo>
                  <a:cubicBezTo>
                    <a:pt x="876" y="191"/>
                    <a:pt x="754" y="150"/>
                    <a:pt x="612" y="89"/>
                  </a:cubicBezTo>
                  <a:cubicBezTo>
                    <a:pt x="595" y="111"/>
                    <a:pt x="576" y="118"/>
                    <a:pt x="555" y="118"/>
                  </a:cubicBezTo>
                  <a:cubicBezTo>
                    <a:pt x="514" y="118"/>
                    <a:pt x="467" y="92"/>
                    <a:pt x="422" y="92"/>
                  </a:cubicBezTo>
                  <a:cubicBezTo>
                    <a:pt x="403" y="92"/>
                    <a:pt x="385" y="96"/>
                    <a:pt x="367" y="110"/>
                  </a:cubicBezTo>
                  <a:cubicBezTo>
                    <a:pt x="274" y="79"/>
                    <a:pt x="20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13"/>
            <p:cNvSpPr/>
            <p:nvPr/>
          </p:nvSpPr>
          <p:spPr>
            <a:xfrm>
              <a:off x="1495156" y="524456"/>
              <a:ext cx="80667" cy="90957"/>
            </a:xfrm>
            <a:custGeom>
              <a:avLst/>
              <a:gdLst/>
              <a:ahLst/>
              <a:cxnLst/>
              <a:rect l="l" t="t" r="r" b="b"/>
              <a:pathLst>
                <a:path w="1121" h="1264" extrusionOk="0">
                  <a:moveTo>
                    <a:pt x="723" y="32"/>
                  </a:moveTo>
                  <a:cubicBezTo>
                    <a:pt x="734" y="42"/>
                    <a:pt x="734" y="46"/>
                    <a:pt x="734" y="62"/>
                  </a:cubicBezTo>
                  <a:cubicBezTo>
                    <a:pt x="717" y="46"/>
                    <a:pt x="714" y="42"/>
                    <a:pt x="723" y="32"/>
                  </a:cubicBezTo>
                  <a:close/>
                  <a:moveTo>
                    <a:pt x="408" y="143"/>
                  </a:moveTo>
                  <a:cubicBezTo>
                    <a:pt x="408" y="143"/>
                    <a:pt x="428" y="143"/>
                    <a:pt x="408" y="164"/>
                  </a:cubicBezTo>
                  <a:cubicBezTo>
                    <a:pt x="408" y="164"/>
                    <a:pt x="408" y="164"/>
                    <a:pt x="408" y="143"/>
                  </a:cubicBezTo>
                  <a:close/>
                  <a:moveTo>
                    <a:pt x="204" y="245"/>
                  </a:moveTo>
                  <a:cubicBezTo>
                    <a:pt x="204" y="245"/>
                    <a:pt x="204" y="254"/>
                    <a:pt x="198" y="254"/>
                  </a:cubicBezTo>
                  <a:cubicBezTo>
                    <a:pt x="195" y="254"/>
                    <a:pt x="190" y="252"/>
                    <a:pt x="184" y="245"/>
                  </a:cubicBezTo>
                  <a:close/>
                  <a:moveTo>
                    <a:pt x="591" y="1"/>
                  </a:moveTo>
                  <a:cubicBezTo>
                    <a:pt x="572" y="38"/>
                    <a:pt x="550" y="50"/>
                    <a:pt x="525" y="50"/>
                  </a:cubicBezTo>
                  <a:cubicBezTo>
                    <a:pt x="495" y="50"/>
                    <a:pt x="461" y="32"/>
                    <a:pt x="428" y="21"/>
                  </a:cubicBezTo>
                  <a:lnTo>
                    <a:pt x="428" y="62"/>
                  </a:lnTo>
                  <a:cubicBezTo>
                    <a:pt x="387" y="82"/>
                    <a:pt x="347" y="103"/>
                    <a:pt x="285" y="103"/>
                  </a:cubicBezTo>
                  <a:cubicBezTo>
                    <a:pt x="306" y="123"/>
                    <a:pt x="306" y="143"/>
                    <a:pt x="306" y="143"/>
                  </a:cubicBezTo>
                  <a:cubicBezTo>
                    <a:pt x="326" y="164"/>
                    <a:pt x="347" y="164"/>
                    <a:pt x="367" y="184"/>
                  </a:cubicBezTo>
                  <a:cubicBezTo>
                    <a:pt x="337" y="199"/>
                    <a:pt x="310" y="203"/>
                    <a:pt x="283" y="203"/>
                  </a:cubicBezTo>
                  <a:cubicBezTo>
                    <a:pt x="254" y="203"/>
                    <a:pt x="226" y="198"/>
                    <a:pt x="196" y="198"/>
                  </a:cubicBezTo>
                  <a:cubicBezTo>
                    <a:pt x="179" y="198"/>
                    <a:pt x="161" y="200"/>
                    <a:pt x="143" y="204"/>
                  </a:cubicBezTo>
                  <a:cubicBezTo>
                    <a:pt x="61" y="286"/>
                    <a:pt x="41" y="286"/>
                    <a:pt x="21" y="347"/>
                  </a:cubicBezTo>
                  <a:cubicBezTo>
                    <a:pt x="21" y="388"/>
                    <a:pt x="61" y="408"/>
                    <a:pt x="82" y="428"/>
                  </a:cubicBezTo>
                  <a:cubicBezTo>
                    <a:pt x="61" y="449"/>
                    <a:pt x="41" y="449"/>
                    <a:pt x="41" y="469"/>
                  </a:cubicBezTo>
                  <a:cubicBezTo>
                    <a:pt x="21" y="490"/>
                    <a:pt x="0" y="510"/>
                    <a:pt x="0" y="530"/>
                  </a:cubicBezTo>
                  <a:cubicBezTo>
                    <a:pt x="21" y="571"/>
                    <a:pt x="21" y="612"/>
                    <a:pt x="41" y="632"/>
                  </a:cubicBezTo>
                  <a:cubicBezTo>
                    <a:pt x="61" y="836"/>
                    <a:pt x="143" y="917"/>
                    <a:pt x="326" y="999"/>
                  </a:cubicBezTo>
                  <a:cubicBezTo>
                    <a:pt x="347" y="999"/>
                    <a:pt x="387" y="1019"/>
                    <a:pt x="408" y="1039"/>
                  </a:cubicBezTo>
                  <a:cubicBezTo>
                    <a:pt x="428" y="1080"/>
                    <a:pt x="469" y="1121"/>
                    <a:pt x="489" y="1141"/>
                  </a:cubicBezTo>
                  <a:cubicBezTo>
                    <a:pt x="505" y="1141"/>
                    <a:pt x="522" y="1115"/>
                    <a:pt x="538" y="1115"/>
                  </a:cubicBezTo>
                  <a:cubicBezTo>
                    <a:pt x="542" y="1115"/>
                    <a:pt x="546" y="1117"/>
                    <a:pt x="550" y="1121"/>
                  </a:cubicBezTo>
                  <a:cubicBezTo>
                    <a:pt x="561" y="1117"/>
                    <a:pt x="572" y="1115"/>
                    <a:pt x="582" y="1115"/>
                  </a:cubicBezTo>
                  <a:cubicBezTo>
                    <a:pt x="626" y="1115"/>
                    <a:pt x="656" y="1149"/>
                    <a:pt x="672" y="1182"/>
                  </a:cubicBezTo>
                  <a:cubicBezTo>
                    <a:pt x="693" y="1202"/>
                    <a:pt x="713" y="1243"/>
                    <a:pt x="754" y="1263"/>
                  </a:cubicBezTo>
                  <a:cubicBezTo>
                    <a:pt x="754" y="1243"/>
                    <a:pt x="774" y="1243"/>
                    <a:pt x="774" y="1223"/>
                  </a:cubicBezTo>
                  <a:cubicBezTo>
                    <a:pt x="754" y="1182"/>
                    <a:pt x="734" y="1141"/>
                    <a:pt x="734" y="1101"/>
                  </a:cubicBezTo>
                  <a:cubicBezTo>
                    <a:pt x="734" y="1101"/>
                    <a:pt x="734" y="1101"/>
                    <a:pt x="734" y="1080"/>
                  </a:cubicBezTo>
                  <a:cubicBezTo>
                    <a:pt x="754" y="1101"/>
                    <a:pt x="774" y="1121"/>
                    <a:pt x="774" y="1121"/>
                  </a:cubicBezTo>
                  <a:cubicBezTo>
                    <a:pt x="815" y="1121"/>
                    <a:pt x="835" y="1101"/>
                    <a:pt x="876" y="1101"/>
                  </a:cubicBezTo>
                  <a:cubicBezTo>
                    <a:pt x="876" y="1080"/>
                    <a:pt x="815" y="1080"/>
                    <a:pt x="835" y="1039"/>
                  </a:cubicBezTo>
                  <a:cubicBezTo>
                    <a:pt x="842" y="1026"/>
                    <a:pt x="849" y="1021"/>
                    <a:pt x="856" y="1021"/>
                  </a:cubicBezTo>
                  <a:cubicBezTo>
                    <a:pt x="869" y="1021"/>
                    <a:pt x="883" y="1039"/>
                    <a:pt x="896" y="1039"/>
                  </a:cubicBezTo>
                  <a:cubicBezTo>
                    <a:pt x="937" y="1039"/>
                    <a:pt x="937" y="978"/>
                    <a:pt x="978" y="978"/>
                  </a:cubicBezTo>
                  <a:cubicBezTo>
                    <a:pt x="990" y="972"/>
                    <a:pt x="1002" y="970"/>
                    <a:pt x="1014" y="970"/>
                  </a:cubicBezTo>
                  <a:cubicBezTo>
                    <a:pt x="1044" y="970"/>
                    <a:pt x="1077" y="984"/>
                    <a:pt x="1120" y="999"/>
                  </a:cubicBezTo>
                  <a:cubicBezTo>
                    <a:pt x="1080" y="938"/>
                    <a:pt x="1039" y="938"/>
                    <a:pt x="1019" y="897"/>
                  </a:cubicBezTo>
                  <a:cubicBezTo>
                    <a:pt x="1019" y="856"/>
                    <a:pt x="1039" y="836"/>
                    <a:pt x="1059" y="815"/>
                  </a:cubicBezTo>
                  <a:cubicBezTo>
                    <a:pt x="1039" y="775"/>
                    <a:pt x="998" y="754"/>
                    <a:pt x="998" y="714"/>
                  </a:cubicBezTo>
                  <a:cubicBezTo>
                    <a:pt x="998" y="673"/>
                    <a:pt x="1039" y="652"/>
                    <a:pt x="1039" y="612"/>
                  </a:cubicBezTo>
                  <a:cubicBezTo>
                    <a:pt x="1029" y="602"/>
                    <a:pt x="1014" y="602"/>
                    <a:pt x="998" y="602"/>
                  </a:cubicBezTo>
                  <a:cubicBezTo>
                    <a:pt x="983" y="602"/>
                    <a:pt x="968" y="602"/>
                    <a:pt x="958" y="591"/>
                  </a:cubicBezTo>
                  <a:cubicBezTo>
                    <a:pt x="1019" y="469"/>
                    <a:pt x="917" y="388"/>
                    <a:pt x="876" y="286"/>
                  </a:cubicBezTo>
                  <a:cubicBezTo>
                    <a:pt x="876" y="286"/>
                    <a:pt x="896" y="286"/>
                    <a:pt x="896" y="266"/>
                  </a:cubicBezTo>
                  <a:cubicBezTo>
                    <a:pt x="896" y="266"/>
                    <a:pt x="896" y="245"/>
                    <a:pt x="876" y="225"/>
                  </a:cubicBezTo>
                  <a:cubicBezTo>
                    <a:pt x="862" y="225"/>
                    <a:pt x="840" y="234"/>
                    <a:pt x="814" y="234"/>
                  </a:cubicBezTo>
                  <a:cubicBezTo>
                    <a:pt x="801" y="234"/>
                    <a:pt x="788" y="232"/>
                    <a:pt x="774" y="225"/>
                  </a:cubicBezTo>
                  <a:cubicBezTo>
                    <a:pt x="774" y="204"/>
                    <a:pt x="774" y="164"/>
                    <a:pt x="774" y="143"/>
                  </a:cubicBezTo>
                  <a:cubicBezTo>
                    <a:pt x="754" y="103"/>
                    <a:pt x="815" y="82"/>
                    <a:pt x="795" y="42"/>
                  </a:cubicBezTo>
                  <a:cubicBezTo>
                    <a:pt x="780" y="27"/>
                    <a:pt x="766" y="13"/>
                    <a:pt x="744" y="13"/>
                  </a:cubicBezTo>
                  <a:cubicBezTo>
                    <a:pt x="738" y="13"/>
                    <a:pt x="731" y="14"/>
                    <a:pt x="723" y="17"/>
                  </a:cubicBezTo>
                  <a:lnTo>
                    <a:pt x="723" y="17"/>
                  </a:lnTo>
                  <a:cubicBezTo>
                    <a:pt x="683" y="1"/>
                    <a:pt x="628"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13"/>
            <p:cNvSpPr/>
            <p:nvPr/>
          </p:nvSpPr>
          <p:spPr>
            <a:xfrm>
              <a:off x="998344" y="-20713"/>
              <a:ext cx="51379" cy="146654"/>
            </a:xfrm>
            <a:custGeom>
              <a:avLst/>
              <a:gdLst/>
              <a:ahLst/>
              <a:cxnLst/>
              <a:rect l="l" t="t" r="r" b="b"/>
              <a:pathLst>
                <a:path w="714" h="2038" extrusionOk="0">
                  <a:moveTo>
                    <a:pt x="591" y="1"/>
                  </a:moveTo>
                  <a:cubicBezTo>
                    <a:pt x="586" y="1"/>
                    <a:pt x="584" y="1"/>
                    <a:pt x="583" y="1"/>
                  </a:cubicBezTo>
                  <a:lnTo>
                    <a:pt x="583" y="1"/>
                  </a:lnTo>
                  <a:cubicBezTo>
                    <a:pt x="585" y="1"/>
                    <a:pt x="588" y="1"/>
                    <a:pt x="591" y="1"/>
                  </a:cubicBezTo>
                  <a:close/>
                  <a:moveTo>
                    <a:pt x="583" y="1"/>
                  </a:moveTo>
                  <a:cubicBezTo>
                    <a:pt x="545" y="4"/>
                    <a:pt x="510" y="21"/>
                    <a:pt x="510" y="21"/>
                  </a:cubicBezTo>
                  <a:cubicBezTo>
                    <a:pt x="469" y="123"/>
                    <a:pt x="387" y="204"/>
                    <a:pt x="347" y="327"/>
                  </a:cubicBezTo>
                  <a:cubicBezTo>
                    <a:pt x="347" y="347"/>
                    <a:pt x="347" y="367"/>
                    <a:pt x="347" y="388"/>
                  </a:cubicBezTo>
                  <a:cubicBezTo>
                    <a:pt x="347" y="408"/>
                    <a:pt x="326" y="408"/>
                    <a:pt x="306" y="428"/>
                  </a:cubicBezTo>
                  <a:cubicBezTo>
                    <a:pt x="326" y="449"/>
                    <a:pt x="326" y="449"/>
                    <a:pt x="326" y="449"/>
                  </a:cubicBezTo>
                  <a:cubicBezTo>
                    <a:pt x="286" y="551"/>
                    <a:pt x="265" y="653"/>
                    <a:pt x="184" y="693"/>
                  </a:cubicBezTo>
                  <a:cubicBezTo>
                    <a:pt x="184" y="734"/>
                    <a:pt x="163" y="775"/>
                    <a:pt x="163" y="815"/>
                  </a:cubicBezTo>
                  <a:cubicBezTo>
                    <a:pt x="163" y="815"/>
                    <a:pt x="163" y="815"/>
                    <a:pt x="143" y="836"/>
                  </a:cubicBezTo>
                  <a:cubicBezTo>
                    <a:pt x="123" y="836"/>
                    <a:pt x="143" y="856"/>
                    <a:pt x="123" y="856"/>
                  </a:cubicBezTo>
                  <a:cubicBezTo>
                    <a:pt x="61" y="958"/>
                    <a:pt x="61" y="1080"/>
                    <a:pt x="61" y="1202"/>
                  </a:cubicBezTo>
                  <a:cubicBezTo>
                    <a:pt x="61" y="1223"/>
                    <a:pt x="61" y="1263"/>
                    <a:pt x="41" y="1284"/>
                  </a:cubicBezTo>
                  <a:cubicBezTo>
                    <a:pt x="0" y="1488"/>
                    <a:pt x="41" y="1671"/>
                    <a:pt x="82" y="1874"/>
                  </a:cubicBezTo>
                  <a:cubicBezTo>
                    <a:pt x="102" y="1936"/>
                    <a:pt x="163" y="1997"/>
                    <a:pt x="224" y="2037"/>
                  </a:cubicBezTo>
                  <a:cubicBezTo>
                    <a:pt x="265" y="2037"/>
                    <a:pt x="265" y="1976"/>
                    <a:pt x="306" y="1956"/>
                  </a:cubicBezTo>
                  <a:cubicBezTo>
                    <a:pt x="306" y="1976"/>
                    <a:pt x="306" y="1997"/>
                    <a:pt x="326" y="1997"/>
                  </a:cubicBezTo>
                  <a:cubicBezTo>
                    <a:pt x="347" y="1997"/>
                    <a:pt x="347" y="1956"/>
                    <a:pt x="387" y="1956"/>
                  </a:cubicBezTo>
                  <a:cubicBezTo>
                    <a:pt x="387" y="1956"/>
                    <a:pt x="408" y="1976"/>
                    <a:pt x="428" y="1976"/>
                  </a:cubicBezTo>
                  <a:cubicBezTo>
                    <a:pt x="428" y="1895"/>
                    <a:pt x="428" y="1834"/>
                    <a:pt x="448" y="1752"/>
                  </a:cubicBezTo>
                  <a:cubicBezTo>
                    <a:pt x="489" y="1752"/>
                    <a:pt x="510" y="1773"/>
                    <a:pt x="530" y="1773"/>
                  </a:cubicBezTo>
                  <a:cubicBezTo>
                    <a:pt x="550" y="1691"/>
                    <a:pt x="571" y="1589"/>
                    <a:pt x="571" y="1488"/>
                  </a:cubicBezTo>
                  <a:cubicBezTo>
                    <a:pt x="591" y="1488"/>
                    <a:pt x="611" y="1488"/>
                    <a:pt x="652" y="1467"/>
                  </a:cubicBezTo>
                  <a:cubicBezTo>
                    <a:pt x="611" y="1447"/>
                    <a:pt x="571" y="1406"/>
                    <a:pt x="591" y="1365"/>
                  </a:cubicBezTo>
                  <a:cubicBezTo>
                    <a:pt x="611" y="1345"/>
                    <a:pt x="652" y="1325"/>
                    <a:pt x="652" y="1284"/>
                  </a:cubicBezTo>
                  <a:cubicBezTo>
                    <a:pt x="652" y="1243"/>
                    <a:pt x="591" y="1243"/>
                    <a:pt x="571" y="1223"/>
                  </a:cubicBezTo>
                  <a:cubicBezTo>
                    <a:pt x="571" y="1182"/>
                    <a:pt x="571" y="1141"/>
                    <a:pt x="591" y="1101"/>
                  </a:cubicBezTo>
                  <a:cubicBezTo>
                    <a:pt x="632" y="999"/>
                    <a:pt x="672" y="897"/>
                    <a:pt x="652" y="775"/>
                  </a:cubicBezTo>
                  <a:cubicBezTo>
                    <a:pt x="713" y="714"/>
                    <a:pt x="672" y="653"/>
                    <a:pt x="672" y="571"/>
                  </a:cubicBezTo>
                  <a:cubicBezTo>
                    <a:pt x="652" y="530"/>
                    <a:pt x="652" y="510"/>
                    <a:pt x="632" y="469"/>
                  </a:cubicBezTo>
                  <a:cubicBezTo>
                    <a:pt x="652" y="449"/>
                    <a:pt x="672" y="408"/>
                    <a:pt x="672" y="388"/>
                  </a:cubicBezTo>
                  <a:cubicBezTo>
                    <a:pt x="632" y="367"/>
                    <a:pt x="652" y="327"/>
                    <a:pt x="652" y="306"/>
                  </a:cubicBezTo>
                  <a:cubicBezTo>
                    <a:pt x="652" y="204"/>
                    <a:pt x="632" y="103"/>
                    <a:pt x="591" y="21"/>
                  </a:cubicBezTo>
                  <a:cubicBezTo>
                    <a:pt x="591" y="6"/>
                    <a:pt x="579" y="2"/>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13"/>
            <p:cNvSpPr/>
            <p:nvPr/>
          </p:nvSpPr>
          <p:spPr>
            <a:xfrm>
              <a:off x="568959" y="1060845"/>
              <a:ext cx="77717" cy="89446"/>
            </a:xfrm>
            <a:custGeom>
              <a:avLst/>
              <a:gdLst/>
              <a:ahLst/>
              <a:cxnLst/>
              <a:rect l="l" t="t" r="r" b="b"/>
              <a:pathLst>
                <a:path w="1080" h="1243" extrusionOk="0">
                  <a:moveTo>
                    <a:pt x="361" y="114"/>
                  </a:moveTo>
                  <a:cubicBezTo>
                    <a:pt x="367" y="114"/>
                    <a:pt x="367" y="123"/>
                    <a:pt x="367" y="123"/>
                  </a:cubicBezTo>
                  <a:lnTo>
                    <a:pt x="346" y="123"/>
                  </a:lnTo>
                  <a:cubicBezTo>
                    <a:pt x="353" y="116"/>
                    <a:pt x="358" y="114"/>
                    <a:pt x="361" y="114"/>
                  </a:cubicBezTo>
                  <a:close/>
                  <a:moveTo>
                    <a:pt x="448" y="123"/>
                  </a:moveTo>
                  <a:cubicBezTo>
                    <a:pt x="448" y="143"/>
                    <a:pt x="448" y="143"/>
                    <a:pt x="448" y="143"/>
                  </a:cubicBezTo>
                  <a:lnTo>
                    <a:pt x="428" y="143"/>
                  </a:lnTo>
                  <a:cubicBezTo>
                    <a:pt x="448" y="123"/>
                    <a:pt x="448" y="123"/>
                    <a:pt x="448" y="123"/>
                  </a:cubicBezTo>
                  <a:close/>
                  <a:moveTo>
                    <a:pt x="937" y="917"/>
                  </a:moveTo>
                  <a:cubicBezTo>
                    <a:pt x="957" y="917"/>
                    <a:pt x="957" y="917"/>
                    <a:pt x="957" y="937"/>
                  </a:cubicBezTo>
                  <a:lnTo>
                    <a:pt x="937" y="937"/>
                  </a:lnTo>
                  <a:cubicBezTo>
                    <a:pt x="937" y="937"/>
                    <a:pt x="937" y="937"/>
                    <a:pt x="937" y="917"/>
                  </a:cubicBezTo>
                  <a:close/>
                  <a:moveTo>
                    <a:pt x="448" y="1"/>
                  </a:moveTo>
                  <a:cubicBezTo>
                    <a:pt x="448" y="62"/>
                    <a:pt x="408" y="62"/>
                    <a:pt x="387" y="82"/>
                  </a:cubicBezTo>
                  <a:cubicBezTo>
                    <a:pt x="387" y="82"/>
                    <a:pt x="367" y="62"/>
                    <a:pt x="367" y="62"/>
                  </a:cubicBezTo>
                  <a:cubicBezTo>
                    <a:pt x="361" y="59"/>
                    <a:pt x="356" y="58"/>
                    <a:pt x="351" y="58"/>
                  </a:cubicBezTo>
                  <a:cubicBezTo>
                    <a:pt x="320" y="58"/>
                    <a:pt x="300" y="102"/>
                    <a:pt x="265" y="102"/>
                  </a:cubicBezTo>
                  <a:cubicBezTo>
                    <a:pt x="265" y="82"/>
                    <a:pt x="306" y="62"/>
                    <a:pt x="285" y="21"/>
                  </a:cubicBezTo>
                  <a:cubicBezTo>
                    <a:pt x="274" y="18"/>
                    <a:pt x="265" y="17"/>
                    <a:pt x="257" y="17"/>
                  </a:cubicBezTo>
                  <a:cubicBezTo>
                    <a:pt x="209" y="17"/>
                    <a:pt x="224" y="67"/>
                    <a:pt x="224" y="102"/>
                  </a:cubicBezTo>
                  <a:lnTo>
                    <a:pt x="184" y="102"/>
                  </a:lnTo>
                  <a:cubicBezTo>
                    <a:pt x="163" y="123"/>
                    <a:pt x="204" y="123"/>
                    <a:pt x="204" y="143"/>
                  </a:cubicBezTo>
                  <a:cubicBezTo>
                    <a:pt x="184" y="184"/>
                    <a:pt x="163" y="204"/>
                    <a:pt x="143" y="245"/>
                  </a:cubicBezTo>
                  <a:cubicBezTo>
                    <a:pt x="143" y="265"/>
                    <a:pt x="143" y="306"/>
                    <a:pt x="163" y="326"/>
                  </a:cubicBezTo>
                  <a:cubicBezTo>
                    <a:pt x="143" y="347"/>
                    <a:pt x="122" y="347"/>
                    <a:pt x="102" y="367"/>
                  </a:cubicBezTo>
                  <a:cubicBezTo>
                    <a:pt x="122" y="388"/>
                    <a:pt x="143" y="408"/>
                    <a:pt x="143" y="428"/>
                  </a:cubicBezTo>
                  <a:cubicBezTo>
                    <a:pt x="102" y="510"/>
                    <a:pt x="122" y="571"/>
                    <a:pt x="82" y="652"/>
                  </a:cubicBezTo>
                  <a:cubicBezTo>
                    <a:pt x="0" y="713"/>
                    <a:pt x="0" y="754"/>
                    <a:pt x="61" y="856"/>
                  </a:cubicBezTo>
                  <a:cubicBezTo>
                    <a:pt x="82" y="937"/>
                    <a:pt x="143" y="999"/>
                    <a:pt x="163" y="1080"/>
                  </a:cubicBezTo>
                  <a:cubicBezTo>
                    <a:pt x="180" y="1075"/>
                    <a:pt x="196" y="1072"/>
                    <a:pt x="212" y="1072"/>
                  </a:cubicBezTo>
                  <a:cubicBezTo>
                    <a:pt x="254" y="1072"/>
                    <a:pt x="291" y="1091"/>
                    <a:pt x="306" y="1121"/>
                  </a:cubicBezTo>
                  <a:cubicBezTo>
                    <a:pt x="346" y="1182"/>
                    <a:pt x="408" y="1202"/>
                    <a:pt x="469" y="1243"/>
                  </a:cubicBezTo>
                  <a:cubicBezTo>
                    <a:pt x="497" y="1201"/>
                    <a:pt x="522" y="1188"/>
                    <a:pt x="546" y="1188"/>
                  </a:cubicBezTo>
                  <a:cubicBezTo>
                    <a:pt x="586" y="1188"/>
                    <a:pt x="622" y="1225"/>
                    <a:pt x="658" y="1225"/>
                  </a:cubicBezTo>
                  <a:cubicBezTo>
                    <a:pt x="663" y="1225"/>
                    <a:pt x="667" y="1224"/>
                    <a:pt x="672" y="1223"/>
                  </a:cubicBezTo>
                  <a:cubicBezTo>
                    <a:pt x="672" y="1202"/>
                    <a:pt x="693" y="1202"/>
                    <a:pt x="693" y="1182"/>
                  </a:cubicBezTo>
                  <a:cubicBezTo>
                    <a:pt x="713" y="1202"/>
                    <a:pt x="754" y="1202"/>
                    <a:pt x="774" y="1223"/>
                  </a:cubicBezTo>
                  <a:cubicBezTo>
                    <a:pt x="795" y="1202"/>
                    <a:pt x="774" y="1202"/>
                    <a:pt x="774" y="1182"/>
                  </a:cubicBezTo>
                  <a:cubicBezTo>
                    <a:pt x="896" y="1161"/>
                    <a:pt x="917" y="1080"/>
                    <a:pt x="978" y="999"/>
                  </a:cubicBezTo>
                  <a:cubicBezTo>
                    <a:pt x="991" y="999"/>
                    <a:pt x="1014" y="1017"/>
                    <a:pt x="1040" y="1017"/>
                  </a:cubicBezTo>
                  <a:cubicBezTo>
                    <a:pt x="1052" y="1017"/>
                    <a:pt x="1066" y="1012"/>
                    <a:pt x="1080" y="999"/>
                  </a:cubicBezTo>
                  <a:cubicBezTo>
                    <a:pt x="1019" y="958"/>
                    <a:pt x="1019" y="876"/>
                    <a:pt x="957" y="836"/>
                  </a:cubicBezTo>
                  <a:lnTo>
                    <a:pt x="1019" y="836"/>
                  </a:lnTo>
                  <a:cubicBezTo>
                    <a:pt x="957" y="795"/>
                    <a:pt x="978" y="734"/>
                    <a:pt x="937" y="673"/>
                  </a:cubicBezTo>
                  <a:cubicBezTo>
                    <a:pt x="876" y="591"/>
                    <a:pt x="835" y="489"/>
                    <a:pt x="815" y="388"/>
                  </a:cubicBezTo>
                  <a:cubicBezTo>
                    <a:pt x="815" y="326"/>
                    <a:pt x="795" y="265"/>
                    <a:pt x="733" y="225"/>
                  </a:cubicBezTo>
                  <a:cubicBezTo>
                    <a:pt x="713" y="245"/>
                    <a:pt x="713" y="265"/>
                    <a:pt x="693" y="265"/>
                  </a:cubicBezTo>
                  <a:cubicBezTo>
                    <a:pt x="693" y="245"/>
                    <a:pt x="672" y="225"/>
                    <a:pt x="693" y="204"/>
                  </a:cubicBezTo>
                  <a:cubicBezTo>
                    <a:pt x="632" y="184"/>
                    <a:pt x="591" y="123"/>
                    <a:pt x="571" y="82"/>
                  </a:cubicBezTo>
                  <a:cubicBezTo>
                    <a:pt x="530" y="41"/>
                    <a:pt x="489" y="21"/>
                    <a:pt x="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13"/>
            <p:cNvSpPr/>
            <p:nvPr/>
          </p:nvSpPr>
          <p:spPr>
            <a:xfrm>
              <a:off x="359339" y="-334315"/>
              <a:ext cx="48501" cy="131975"/>
            </a:xfrm>
            <a:custGeom>
              <a:avLst/>
              <a:gdLst/>
              <a:ahLst/>
              <a:cxnLst/>
              <a:rect l="l" t="t" r="r" b="b"/>
              <a:pathLst>
                <a:path w="674" h="1834" extrusionOk="0">
                  <a:moveTo>
                    <a:pt x="327" y="41"/>
                  </a:moveTo>
                  <a:cubicBezTo>
                    <a:pt x="327" y="62"/>
                    <a:pt x="306" y="62"/>
                    <a:pt x="306" y="62"/>
                  </a:cubicBezTo>
                  <a:cubicBezTo>
                    <a:pt x="306" y="41"/>
                    <a:pt x="327" y="41"/>
                    <a:pt x="327" y="41"/>
                  </a:cubicBezTo>
                  <a:close/>
                  <a:moveTo>
                    <a:pt x="184" y="1"/>
                  </a:moveTo>
                  <a:cubicBezTo>
                    <a:pt x="123" y="21"/>
                    <a:pt x="103" y="62"/>
                    <a:pt x="62" y="102"/>
                  </a:cubicBezTo>
                  <a:cubicBezTo>
                    <a:pt x="62" y="123"/>
                    <a:pt x="103" y="143"/>
                    <a:pt x="82" y="164"/>
                  </a:cubicBezTo>
                  <a:cubicBezTo>
                    <a:pt x="82" y="184"/>
                    <a:pt x="62" y="184"/>
                    <a:pt x="42" y="204"/>
                  </a:cubicBezTo>
                  <a:cubicBezTo>
                    <a:pt x="42" y="347"/>
                    <a:pt x="42" y="510"/>
                    <a:pt x="62" y="652"/>
                  </a:cubicBezTo>
                  <a:cubicBezTo>
                    <a:pt x="62" y="673"/>
                    <a:pt x="42" y="713"/>
                    <a:pt x="42" y="734"/>
                  </a:cubicBezTo>
                  <a:cubicBezTo>
                    <a:pt x="1" y="795"/>
                    <a:pt x="21" y="856"/>
                    <a:pt x="42" y="917"/>
                  </a:cubicBezTo>
                  <a:cubicBezTo>
                    <a:pt x="42" y="978"/>
                    <a:pt x="1" y="1039"/>
                    <a:pt x="42" y="1100"/>
                  </a:cubicBezTo>
                  <a:lnTo>
                    <a:pt x="62" y="1161"/>
                  </a:lnTo>
                  <a:cubicBezTo>
                    <a:pt x="42" y="1202"/>
                    <a:pt x="42" y="1223"/>
                    <a:pt x="42" y="1263"/>
                  </a:cubicBezTo>
                  <a:cubicBezTo>
                    <a:pt x="42" y="1406"/>
                    <a:pt x="123" y="1508"/>
                    <a:pt x="144" y="1630"/>
                  </a:cubicBezTo>
                  <a:cubicBezTo>
                    <a:pt x="225" y="1671"/>
                    <a:pt x="245" y="1732"/>
                    <a:pt x="266" y="1793"/>
                  </a:cubicBezTo>
                  <a:cubicBezTo>
                    <a:pt x="286" y="1813"/>
                    <a:pt x="306" y="1813"/>
                    <a:pt x="327" y="1813"/>
                  </a:cubicBezTo>
                  <a:cubicBezTo>
                    <a:pt x="347" y="1813"/>
                    <a:pt x="368" y="1813"/>
                    <a:pt x="388" y="1833"/>
                  </a:cubicBezTo>
                  <a:cubicBezTo>
                    <a:pt x="408" y="1793"/>
                    <a:pt x="429" y="1752"/>
                    <a:pt x="469" y="1711"/>
                  </a:cubicBezTo>
                  <a:cubicBezTo>
                    <a:pt x="449" y="1691"/>
                    <a:pt x="449" y="1671"/>
                    <a:pt x="429" y="1650"/>
                  </a:cubicBezTo>
                  <a:lnTo>
                    <a:pt x="429" y="1650"/>
                  </a:lnTo>
                  <a:cubicBezTo>
                    <a:pt x="440" y="1654"/>
                    <a:pt x="451" y="1656"/>
                    <a:pt x="459" y="1656"/>
                  </a:cubicBezTo>
                  <a:cubicBezTo>
                    <a:pt x="498" y="1656"/>
                    <a:pt x="514" y="1626"/>
                    <a:pt x="530" y="1609"/>
                  </a:cubicBezTo>
                  <a:cubicBezTo>
                    <a:pt x="563" y="1609"/>
                    <a:pt x="583" y="1636"/>
                    <a:pt x="610" y="1636"/>
                  </a:cubicBezTo>
                  <a:cubicBezTo>
                    <a:pt x="617" y="1636"/>
                    <a:pt x="624" y="1634"/>
                    <a:pt x="632" y="1630"/>
                  </a:cubicBezTo>
                  <a:cubicBezTo>
                    <a:pt x="673" y="1589"/>
                    <a:pt x="653" y="1528"/>
                    <a:pt x="653" y="1467"/>
                  </a:cubicBezTo>
                  <a:cubicBezTo>
                    <a:pt x="673" y="1467"/>
                    <a:pt x="673" y="1467"/>
                    <a:pt x="673" y="1426"/>
                  </a:cubicBezTo>
                  <a:cubicBezTo>
                    <a:pt x="653" y="1406"/>
                    <a:pt x="653" y="1365"/>
                    <a:pt x="632" y="1345"/>
                  </a:cubicBezTo>
                  <a:cubicBezTo>
                    <a:pt x="632" y="1243"/>
                    <a:pt x="612" y="1141"/>
                    <a:pt x="632" y="1060"/>
                  </a:cubicBezTo>
                  <a:cubicBezTo>
                    <a:pt x="632" y="1039"/>
                    <a:pt x="632" y="1019"/>
                    <a:pt x="632" y="1019"/>
                  </a:cubicBezTo>
                  <a:cubicBezTo>
                    <a:pt x="612" y="917"/>
                    <a:pt x="592" y="795"/>
                    <a:pt x="551" y="693"/>
                  </a:cubicBezTo>
                  <a:cubicBezTo>
                    <a:pt x="510" y="591"/>
                    <a:pt x="490" y="489"/>
                    <a:pt x="449" y="367"/>
                  </a:cubicBezTo>
                  <a:cubicBezTo>
                    <a:pt x="449" y="326"/>
                    <a:pt x="429" y="265"/>
                    <a:pt x="408" y="265"/>
                  </a:cubicBezTo>
                  <a:cubicBezTo>
                    <a:pt x="347" y="265"/>
                    <a:pt x="368" y="225"/>
                    <a:pt x="368" y="184"/>
                  </a:cubicBezTo>
                  <a:cubicBezTo>
                    <a:pt x="368" y="164"/>
                    <a:pt x="388" y="164"/>
                    <a:pt x="368" y="123"/>
                  </a:cubicBezTo>
                  <a:cubicBezTo>
                    <a:pt x="368" y="102"/>
                    <a:pt x="347" y="82"/>
                    <a:pt x="327" y="41"/>
                  </a:cubicBezTo>
                  <a:cubicBezTo>
                    <a:pt x="327" y="21"/>
                    <a:pt x="327" y="21"/>
                    <a:pt x="306" y="1"/>
                  </a:cubicBezTo>
                  <a:cubicBezTo>
                    <a:pt x="266" y="1"/>
                    <a:pt x="245" y="21"/>
                    <a:pt x="205" y="41"/>
                  </a:cubicBezTo>
                  <a:cubicBezTo>
                    <a:pt x="205" y="21"/>
                    <a:pt x="20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13"/>
            <p:cNvSpPr/>
            <p:nvPr/>
          </p:nvSpPr>
          <p:spPr>
            <a:xfrm>
              <a:off x="60417" y="331027"/>
              <a:ext cx="86496" cy="114416"/>
            </a:xfrm>
            <a:custGeom>
              <a:avLst/>
              <a:gdLst/>
              <a:ahLst/>
              <a:cxnLst/>
              <a:rect l="l" t="t" r="r" b="b"/>
              <a:pathLst>
                <a:path w="1202" h="1590" extrusionOk="0">
                  <a:moveTo>
                    <a:pt x="1100" y="1161"/>
                  </a:moveTo>
                  <a:cubicBezTo>
                    <a:pt x="1100" y="1182"/>
                    <a:pt x="1100" y="1182"/>
                    <a:pt x="1080" y="1182"/>
                  </a:cubicBezTo>
                  <a:cubicBezTo>
                    <a:pt x="1080" y="1161"/>
                    <a:pt x="1100" y="1161"/>
                    <a:pt x="1100" y="1161"/>
                  </a:cubicBezTo>
                  <a:close/>
                  <a:moveTo>
                    <a:pt x="41" y="1"/>
                  </a:moveTo>
                  <a:cubicBezTo>
                    <a:pt x="21" y="21"/>
                    <a:pt x="21" y="41"/>
                    <a:pt x="0" y="62"/>
                  </a:cubicBezTo>
                  <a:cubicBezTo>
                    <a:pt x="61" y="123"/>
                    <a:pt x="21" y="204"/>
                    <a:pt x="0" y="265"/>
                  </a:cubicBezTo>
                  <a:cubicBezTo>
                    <a:pt x="21" y="326"/>
                    <a:pt x="0" y="387"/>
                    <a:pt x="21" y="449"/>
                  </a:cubicBezTo>
                  <a:cubicBezTo>
                    <a:pt x="61" y="550"/>
                    <a:pt x="123" y="632"/>
                    <a:pt x="163" y="734"/>
                  </a:cubicBezTo>
                  <a:cubicBezTo>
                    <a:pt x="184" y="795"/>
                    <a:pt x="184" y="856"/>
                    <a:pt x="224" y="897"/>
                  </a:cubicBezTo>
                  <a:cubicBezTo>
                    <a:pt x="265" y="958"/>
                    <a:pt x="265" y="1019"/>
                    <a:pt x="306" y="1080"/>
                  </a:cubicBezTo>
                  <a:cubicBezTo>
                    <a:pt x="387" y="1161"/>
                    <a:pt x="489" y="1263"/>
                    <a:pt x="571" y="1365"/>
                  </a:cubicBezTo>
                  <a:cubicBezTo>
                    <a:pt x="571" y="1365"/>
                    <a:pt x="591" y="1385"/>
                    <a:pt x="611" y="1385"/>
                  </a:cubicBezTo>
                  <a:cubicBezTo>
                    <a:pt x="672" y="1385"/>
                    <a:pt x="713" y="1447"/>
                    <a:pt x="774" y="1467"/>
                  </a:cubicBezTo>
                  <a:cubicBezTo>
                    <a:pt x="795" y="1487"/>
                    <a:pt x="815" y="1528"/>
                    <a:pt x="856" y="1528"/>
                  </a:cubicBezTo>
                  <a:cubicBezTo>
                    <a:pt x="864" y="1525"/>
                    <a:pt x="872" y="1524"/>
                    <a:pt x="879" y="1524"/>
                  </a:cubicBezTo>
                  <a:cubicBezTo>
                    <a:pt x="923" y="1524"/>
                    <a:pt x="946" y="1572"/>
                    <a:pt x="998" y="1589"/>
                  </a:cubicBezTo>
                  <a:lnTo>
                    <a:pt x="1019" y="1589"/>
                  </a:lnTo>
                  <a:cubicBezTo>
                    <a:pt x="1059" y="1589"/>
                    <a:pt x="1080" y="1569"/>
                    <a:pt x="1080" y="1528"/>
                  </a:cubicBezTo>
                  <a:cubicBezTo>
                    <a:pt x="1080" y="1487"/>
                    <a:pt x="1080" y="1447"/>
                    <a:pt x="1059" y="1406"/>
                  </a:cubicBezTo>
                  <a:cubicBezTo>
                    <a:pt x="1121" y="1406"/>
                    <a:pt x="1100" y="1467"/>
                    <a:pt x="1141" y="1467"/>
                  </a:cubicBezTo>
                  <a:cubicBezTo>
                    <a:pt x="1202" y="1447"/>
                    <a:pt x="1202" y="1385"/>
                    <a:pt x="1202" y="1324"/>
                  </a:cubicBezTo>
                  <a:cubicBezTo>
                    <a:pt x="1202" y="1263"/>
                    <a:pt x="1161" y="1202"/>
                    <a:pt x="1100" y="1161"/>
                  </a:cubicBezTo>
                  <a:cubicBezTo>
                    <a:pt x="1121" y="1141"/>
                    <a:pt x="1080" y="1121"/>
                    <a:pt x="1080" y="1080"/>
                  </a:cubicBezTo>
                  <a:cubicBezTo>
                    <a:pt x="1070" y="1090"/>
                    <a:pt x="1059" y="1095"/>
                    <a:pt x="1049" y="1095"/>
                  </a:cubicBezTo>
                  <a:cubicBezTo>
                    <a:pt x="1039" y="1095"/>
                    <a:pt x="1029" y="1090"/>
                    <a:pt x="1019" y="1080"/>
                  </a:cubicBezTo>
                  <a:cubicBezTo>
                    <a:pt x="1019" y="1080"/>
                    <a:pt x="1019" y="1060"/>
                    <a:pt x="1019" y="1060"/>
                  </a:cubicBezTo>
                  <a:cubicBezTo>
                    <a:pt x="1039" y="1060"/>
                    <a:pt x="1039" y="1060"/>
                    <a:pt x="1059" y="1039"/>
                  </a:cubicBezTo>
                  <a:cubicBezTo>
                    <a:pt x="998" y="937"/>
                    <a:pt x="998" y="795"/>
                    <a:pt x="876" y="713"/>
                  </a:cubicBezTo>
                  <a:cubicBezTo>
                    <a:pt x="856" y="713"/>
                    <a:pt x="856" y="754"/>
                    <a:pt x="815" y="754"/>
                  </a:cubicBezTo>
                  <a:cubicBezTo>
                    <a:pt x="795" y="713"/>
                    <a:pt x="795" y="652"/>
                    <a:pt x="734" y="612"/>
                  </a:cubicBezTo>
                  <a:cubicBezTo>
                    <a:pt x="713" y="652"/>
                    <a:pt x="693" y="673"/>
                    <a:pt x="652" y="673"/>
                  </a:cubicBezTo>
                  <a:cubicBezTo>
                    <a:pt x="652" y="632"/>
                    <a:pt x="652" y="612"/>
                    <a:pt x="632" y="591"/>
                  </a:cubicBezTo>
                  <a:cubicBezTo>
                    <a:pt x="625" y="593"/>
                    <a:pt x="619" y="594"/>
                    <a:pt x="614" y="594"/>
                  </a:cubicBezTo>
                  <a:cubicBezTo>
                    <a:pt x="570" y="594"/>
                    <a:pt x="564" y="528"/>
                    <a:pt x="510" y="510"/>
                  </a:cubicBezTo>
                  <a:cubicBezTo>
                    <a:pt x="469" y="489"/>
                    <a:pt x="448" y="428"/>
                    <a:pt x="387" y="387"/>
                  </a:cubicBezTo>
                  <a:cubicBezTo>
                    <a:pt x="347" y="286"/>
                    <a:pt x="306" y="184"/>
                    <a:pt x="184" y="143"/>
                  </a:cubicBezTo>
                  <a:cubicBezTo>
                    <a:pt x="143" y="82"/>
                    <a:pt x="102" y="4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13"/>
            <p:cNvSpPr/>
            <p:nvPr/>
          </p:nvSpPr>
          <p:spPr>
            <a:xfrm>
              <a:off x="835642" y="635850"/>
              <a:ext cx="58719" cy="112905"/>
            </a:xfrm>
            <a:custGeom>
              <a:avLst/>
              <a:gdLst/>
              <a:ahLst/>
              <a:cxnLst/>
              <a:rect l="l" t="t" r="r" b="b"/>
              <a:pathLst>
                <a:path w="816" h="1569" extrusionOk="0">
                  <a:moveTo>
                    <a:pt x="184" y="1"/>
                  </a:moveTo>
                  <a:cubicBezTo>
                    <a:pt x="204" y="62"/>
                    <a:pt x="123" y="102"/>
                    <a:pt x="103" y="143"/>
                  </a:cubicBezTo>
                  <a:cubicBezTo>
                    <a:pt x="62" y="225"/>
                    <a:pt x="42" y="265"/>
                    <a:pt x="82" y="347"/>
                  </a:cubicBezTo>
                  <a:lnTo>
                    <a:pt x="42" y="347"/>
                  </a:lnTo>
                  <a:cubicBezTo>
                    <a:pt x="62" y="388"/>
                    <a:pt x="1" y="367"/>
                    <a:pt x="1" y="428"/>
                  </a:cubicBezTo>
                  <a:cubicBezTo>
                    <a:pt x="62" y="510"/>
                    <a:pt x="42" y="612"/>
                    <a:pt x="82" y="713"/>
                  </a:cubicBezTo>
                  <a:cubicBezTo>
                    <a:pt x="123" y="836"/>
                    <a:pt x="143" y="958"/>
                    <a:pt x="184" y="1060"/>
                  </a:cubicBezTo>
                  <a:cubicBezTo>
                    <a:pt x="204" y="1121"/>
                    <a:pt x="286" y="1161"/>
                    <a:pt x="286" y="1243"/>
                  </a:cubicBezTo>
                  <a:cubicBezTo>
                    <a:pt x="347" y="1263"/>
                    <a:pt x="347" y="1365"/>
                    <a:pt x="428" y="1365"/>
                  </a:cubicBezTo>
                  <a:cubicBezTo>
                    <a:pt x="449" y="1447"/>
                    <a:pt x="530" y="1487"/>
                    <a:pt x="571" y="1548"/>
                  </a:cubicBezTo>
                  <a:cubicBezTo>
                    <a:pt x="604" y="1548"/>
                    <a:pt x="610" y="1522"/>
                    <a:pt x="622" y="1522"/>
                  </a:cubicBezTo>
                  <a:cubicBezTo>
                    <a:pt x="625" y="1522"/>
                    <a:pt x="628" y="1524"/>
                    <a:pt x="632" y="1528"/>
                  </a:cubicBezTo>
                  <a:cubicBezTo>
                    <a:pt x="653" y="1548"/>
                    <a:pt x="673" y="1548"/>
                    <a:pt x="673" y="1569"/>
                  </a:cubicBezTo>
                  <a:cubicBezTo>
                    <a:pt x="693" y="1528"/>
                    <a:pt x="734" y="1508"/>
                    <a:pt x="775" y="1487"/>
                  </a:cubicBezTo>
                  <a:cubicBezTo>
                    <a:pt x="754" y="1447"/>
                    <a:pt x="714" y="1426"/>
                    <a:pt x="734" y="1406"/>
                  </a:cubicBezTo>
                  <a:cubicBezTo>
                    <a:pt x="754" y="1345"/>
                    <a:pt x="795" y="1284"/>
                    <a:pt x="815" y="1223"/>
                  </a:cubicBezTo>
                  <a:cubicBezTo>
                    <a:pt x="795" y="1141"/>
                    <a:pt x="775" y="1080"/>
                    <a:pt x="795" y="998"/>
                  </a:cubicBezTo>
                  <a:cubicBezTo>
                    <a:pt x="795" y="998"/>
                    <a:pt x="775" y="978"/>
                    <a:pt x="754" y="978"/>
                  </a:cubicBezTo>
                  <a:cubicBezTo>
                    <a:pt x="754" y="937"/>
                    <a:pt x="795" y="917"/>
                    <a:pt x="795" y="876"/>
                  </a:cubicBezTo>
                  <a:cubicBezTo>
                    <a:pt x="775" y="836"/>
                    <a:pt x="734" y="795"/>
                    <a:pt x="754" y="713"/>
                  </a:cubicBezTo>
                  <a:lnTo>
                    <a:pt x="754" y="713"/>
                  </a:lnTo>
                  <a:cubicBezTo>
                    <a:pt x="734" y="734"/>
                    <a:pt x="714" y="754"/>
                    <a:pt x="714" y="754"/>
                  </a:cubicBezTo>
                  <a:cubicBezTo>
                    <a:pt x="734" y="612"/>
                    <a:pt x="714" y="510"/>
                    <a:pt x="612" y="388"/>
                  </a:cubicBezTo>
                  <a:cubicBezTo>
                    <a:pt x="591" y="326"/>
                    <a:pt x="571" y="286"/>
                    <a:pt x="571" y="225"/>
                  </a:cubicBezTo>
                  <a:cubicBezTo>
                    <a:pt x="469" y="184"/>
                    <a:pt x="428" y="62"/>
                    <a:pt x="327" y="21"/>
                  </a:cubicBezTo>
                  <a:cubicBezTo>
                    <a:pt x="306" y="41"/>
                    <a:pt x="286" y="62"/>
                    <a:pt x="245" y="62"/>
                  </a:cubicBezTo>
                  <a:cubicBezTo>
                    <a:pt x="204" y="41"/>
                    <a:pt x="22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13"/>
            <p:cNvSpPr/>
            <p:nvPr/>
          </p:nvSpPr>
          <p:spPr>
            <a:xfrm>
              <a:off x="1301727" y="810928"/>
              <a:ext cx="117295" cy="90238"/>
            </a:xfrm>
            <a:custGeom>
              <a:avLst/>
              <a:gdLst/>
              <a:ahLst/>
              <a:cxnLst/>
              <a:rect l="l" t="t" r="r" b="b"/>
              <a:pathLst>
                <a:path w="1630" h="1254" extrusionOk="0">
                  <a:moveTo>
                    <a:pt x="835" y="419"/>
                  </a:moveTo>
                  <a:cubicBezTo>
                    <a:pt x="835" y="419"/>
                    <a:pt x="835" y="419"/>
                    <a:pt x="835" y="439"/>
                  </a:cubicBezTo>
                  <a:lnTo>
                    <a:pt x="815" y="439"/>
                  </a:lnTo>
                  <a:cubicBezTo>
                    <a:pt x="815" y="419"/>
                    <a:pt x="815" y="419"/>
                    <a:pt x="835" y="419"/>
                  </a:cubicBezTo>
                  <a:close/>
                  <a:moveTo>
                    <a:pt x="89" y="0"/>
                  </a:moveTo>
                  <a:cubicBezTo>
                    <a:pt x="82" y="0"/>
                    <a:pt x="73" y="3"/>
                    <a:pt x="61" y="11"/>
                  </a:cubicBezTo>
                  <a:cubicBezTo>
                    <a:pt x="20" y="32"/>
                    <a:pt x="82" y="73"/>
                    <a:pt x="61" y="93"/>
                  </a:cubicBezTo>
                  <a:lnTo>
                    <a:pt x="0" y="93"/>
                  </a:lnTo>
                  <a:cubicBezTo>
                    <a:pt x="20" y="134"/>
                    <a:pt x="20" y="195"/>
                    <a:pt x="41" y="235"/>
                  </a:cubicBezTo>
                  <a:cubicBezTo>
                    <a:pt x="61" y="235"/>
                    <a:pt x="82" y="256"/>
                    <a:pt x="102" y="297"/>
                  </a:cubicBezTo>
                  <a:cubicBezTo>
                    <a:pt x="102" y="378"/>
                    <a:pt x="183" y="419"/>
                    <a:pt x="204" y="500"/>
                  </a:cubicBezTo>
                  <a:cubicBezTo>
                    <a:pt x="224" y="521"/>
                    <a:pt x="244" y="521"/>
                    <a:pt x="244" y="541"/>
                  </a:cubicBezTo>
                  <a:cubicBezTo>
                    <a:pt x="265" y="643"/>
                    <a:pt x="346" y="704"/>
                    <a:pt x="428" y="745"/>
                  </a:cubicBezTo>
                  <a:cubicBezTo>
                    <a:pt x="570" y="846"/>
                    <a:pt x="713" y="969"/>
                    <a:pt x="876" y="1050"/>
                  </a:cubicBezTo>
                  <a:cubicBezTo>
                    <a:pt x="937" y="1091"/>
                    <a:pt x="998" y="1132"/>
                    <a:pt x="1059" y="1132"/>
                  </a:cubicBezTo>
                  <a:cubicBezTo>
                    <a:pt x="1222" y="1172"/>
                    <a:pt x="1365" y="1233"/>
                    <a:pt x="1548" y="1254"/>
                  </a:cubicBezTo>
                  <a:cubicBezTo>
                    <a:pt x="1528" y="1213"/>
                    <a:pt x="1548" y="1172"/>
                    <a:pt x="1528" y="1132"/>
                  </a:cubicBezTo>
                  <a:cubicBezTo>
                    <a:pt x="1507" y="1111"/>
                    <a:pt x="1568" y="1070"/>
                    <a:pt x="1548" y="1030"/>
                  </a:cubicBezTo>
                  <a:cubicBezTo>
                    <a:pt x="1589" y="1009"/>
                    <a:pt x="1609" y="1009"/>
                    <a:pt x="1629" y="1009"/>
                  </a:cubicBezTo>
                  <a:cubicBezTo>
                    <a:pt x="1609" y="969"/>
                    <a:pt x="1609" y="948"/>
                    <a:pt x="1589" y="928"/>
                  </a:cubicBezTo>
                  <a:cubicBezTo>
                    <a:pt x="1548" y="908"/>
                    <a:pt x="1507" y="887"/>
                    <a:pt x="1466" y="867"/>
                  </a:cubicBezTo>
                  <a:cubicBezTo>
                    <a:pt x="1405" y="826"/>
                    <a:pt x="1365" y="745"/>
                    <a:pt x="1303" y="643"/>
                  </a:cubicBezTo>
                  <a:cubicBezTo>
                    <a:pt x="1283" y="622"/>
                    <a:pt x="1263" y="602"/>
                    <a:pt x="1222" y="582"/>
                  </a:cubicBezTo>
                  <a:cubicBezTo>
                    <a:pt x="1202" y="602"/>
                    <a:pt x="1181" y="602"/>
                    <a:pt x="1161" y="622"/>
                  </a:cubicBezTo>
                  <a:cubicBezTo>
                    <a:pt x="1161" y="602"/>
                    <a:pt x="1161" y="582"/>
                    <a:pt x="1141" y="582"/>
                  </a:cubicBezTo>
                  <a:cubicBezTo>
                    <a:pt x="1059" y="582"/>
                    <a:pt x="1018" y="521"/>
                    <a:pt x="957" y="500"/>
                  </a:cubicBezTo>
                  <a:cubicBezTo>
                    <a:pt x="883" y="463"/>
                    <a:pt x="876" y="375"/>
                    <a:pt x="799" y="375"/>
                  </a:cubicBezTo>
                  <a:cubicBezTo>
                    <a:pt x="791" y="375"/>
                    <a:pt x="783" y="376"/>
                    <a:pt x="774" y="378"/>
                  </a:cubicBezTo>
                  <a:cubicBezTo>
                    <a:pt x="774" y="378"/>
                    <a:pt x="774" y="398"/>
                    <a:pt x="774" y="419"/>
                  </a:cubicBezTo>
                  <a:cubicBezTo>
                    <a:pt x="713" y="378"/>
                    <a:pt x="672" y="358"/>
                    <a:pt x="611" y="317"/>
                  </a:cubicBezTo>
                  <a:cubicBezTo>
                    <a:pt x="550" y="297"/>
                    <a:pt x="489" y="235"/>
                    <a:pt x="428" y="235"/>
                  </a:cubicBezTo>
                  <a:cubicBezTo>
                    <a:pt x="387" y="154"/>
                    <a:pt x="306" y="113"/>
                    <a:pt x="244" y="52"/>
                  </a:cubicBezTo>
                  <a:cubicBezTo>
                    <a:pt x="244" y="38"/>
                    <a:pt x="224" y="23"/>
                    <a:pt x="205" y="23"/>
                  </a:cubicBezTo>
                  <a:cubicBezTo>
                    <a:pt x="197" y="23"/>
                    <a:pt x="189" y="26"/>
                    <a:pt x="183" y="32"/>
                  </a:cubicBezTo>
                  <a:cubicBezTo>
                    <a:pt x="163" y="32"/>
                    <a:pt x="163" y="52"/>
                    <a:pt x="143" y="52"/>
                  </a:cubicBezTo>
                  <a:cubicBezTo>
                    <a:pt x="110" y="52"/>
                    <a:pt x="117"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13"/>
            <p:cNvSpPr/>
            <p:nvPr/>
          </p:nvSpPr>
          <p:spPr>
            <a:xfrm>
              <a:off x="296374" y="-22153"/>
              <a:ext cx="82106" cy="121684"/>
            </a:xfrm>
            <a:custGeom>
              <a:avLst/>
              <a:gdLst/>
              <a:ahLst/>
              <a:cxnLst/>
              <a:rect l="l" t="t" r="r" b="b"/>
              <a:pathLst>
                <a:path w="1141" h="1691" extrusionOk="0">
                  <a:moveTo>
                    <a:pt x="102" y="0"/>
                  </a:moveTo>
                  <a:cubicBezTo>
                    <a:pt x="82" y="21"/>
                    <a:pt x="41" y="21"/>
                    <a:pt x="21" y="21"/>
                  </a:cubicBezTo>
                  <a:cubicBezTo>
                    <a:pt x="21" y="41"/>
                    <a:pt x="41" y="62"/>
                    <a:pt x="41" y="82"/>
                  </a:cubicBezTo>
                  <a:cubicBezTo>
                    <a:pt x="0" y="163"/>
                    <a:pt x="41" y="265"/>
                    <a:pt x="61" y="347"/>
                  </a:cubicBezTo>
                  <a:cubicBezTo>
                    <a:pt x="102" y="408"/>
                    <a:pt x="143" y="469"/>
                    <a:pt x="122" y="530"/>
                  </a:cubicBezTo>
                  <a:cubicBezTo>
                    <a:pt x="122" y="550"/>
                    <a:pt x="143" y="591"/>
                    <a:pt x="163" y="611"/>
                  </a:cubicBezTo>
                  <a:cubicBezTo>
                    <a:pt x="285" y="774"/>
                    <a:pt x="387" y="958"/>
                    <a:pt x="448" y="1141"/>
                  </a:cubicBezTo>
                  <a:cubicBezTo>
                    <a:pt x="509" y="1263"/>
                    <a:pt x="571" y="1365"/>
                    <a:pt x="652" y="1467"/>
                  </a:cubicBezTo>
                  <a:cubicBezTo>
                    <a:pt x="733" y="1548"/>
                    <a:pt x="815" y="1630"/>
                    <a:pt x="937" y="1691"/>
                  </a:cubicBezTo>
                  <a:cubicBezTo>
                    <a:pt x="937" y="1630"/>
                    <a:pt x="957" y="1569"/>
                    <a:pt x="998" y="1528"/>
                  </a:cubicBezTo>
                  <a:cubicBezTo>
                    <a:pt x="1019" y="1528"/>
                    <a:pt x="1039" y="1569"/>
                    <a:pt x="1059" y="1589"/>
                  </a:cubicBezTo>
                  <a:cubicBezTo>
                    <a:pt x="1069" y="1579"/>
                    <a:pt x="1085" y="1579"/>
                    <a:pt x="1100" y="1579"/>
                  </a:cubicBezTo>
                  <a:cubicBezTo>
                    <a:pt x="1115" y="1579"/>
                    <a:pt x="1131" y="1579"/>
                    <a:pt x="1141" y="1569"/>
                  </a:cubicBezTo>
                  <a:cubicBezTo>
                    <a:pt x="1141" y="1508"/>
                    <a:pt x="1141" y="1446"/>
                    <a:pt x="1120" y="1406"/>
                  </a:cubicBezTo>
                  <a:cubicBezTo>
                    <a:pt x="1100" y="1365"/>
                    <a:pt x="1080" y="1324"/>
                    <a:pt x="1080" y="1283"/>
                  </a:cubicBezTo>
                  <a:cubicBezTo>
                    <a:pt x="1080" y="1222"/>
                    <a:pt x="1019" y="1222"/>
                    <a:pt x="1019" y="1161"/>
                  </a:cubicBezTo>
                  <a:cubicBezTo>
                    <a:pt x="998" y="1161"/>
                    <a:pt x="998" y="1141"/>
                    <a:pt x="998" y="1121"/>
                  </a:cubicBezTo>
                  <a:cubicBezTo>
                    <a:pt x="1019" y="1019"/>
                    <a:pt x="978" y="937"/>
                    <a:pt x="917" y="856"/>
                  </a:cubicBezTo>
                  <a:cubicBezTo>
                    <a:pt x="917" y="835"/>
                    <a:pt x="876" y="835"/>
                    <a:pt x="876" y="795"/>
                  </a:cubicBezTo>
                  <a:cubicBezTo>
                    <a:pt x="835" y="754"/>
                    <a:pt x="754" y="734"/>
                    <a:pt x="733" y="673"/>
                  </a:cubicBezTo>
                  <a:cubicBezTo>
                    <a:pt x="713" y="652"/>
                    <a:pt x="733" y="632"/>
                    <a:pt x="733" y="611"/>
                  </a:cubicBezTo>
                  <a:cubicBezTo>
                    <a:pt x="733" y="611"/>
                    <a:pt x="713" y="591"/>
                    <a:pt x="733" y="571"/>
                  </a:cubicBezTo>
                  <a:cubicBezTo>
                    <a:pt x="733" y="571"/>
                    <a:pt x="754" y="571"/>
                    <a:pt x="754" y="550"/>
                  </a:cubicBezTo>
                  <a:cubicBezTo>
                    <a:pt x="774" y="550"/>
                    <a:pt x="795" y="530"/>
                    <a:pt x="774" y="510"/>
                  </a:cubicBezTo>
                  <a:lnTo>
                    <a:pt x="774" y="510"/>
                  </a:lnTo>
                  <a:cubicBezTo>
                    <a:pt x="754" y="520"/>
                    <a:pt x="733" y="520"/>
                    <a:pt x="713" y="520"/>
                  </a:cubicBezTo>
                  <a:cubicBezTo>
                    <a:pt x="693" y="520"/>
                    <a:pt x="672" y="520"/>
                    <a:pt x="652" y="530"/>
                  </a:cubicBezTo>
                  <a:cubicBezTo>
                    <a:pt x="652" y="530"/>
                    <a:pt x="672" y="550"/>
                    <a:pt x="652" y="550"/>
                  </a:cubicBezTo>
                  <a:cubicBezTo>
                    <a:pt x="652" y="550"/>
                    <a:pt x="652" y="550"/>
                    <a:pt x="652" y="530"/>
                  </a:cubicBezTo>
                  <a:cubicBezTo>
                    <a:pt x="635" y="513"/>
                    <a:pt x="632" y="484"/>
                    <a:pt x="610" y="484"/>
                  </a:cubicBezTo>
                  <a:cubicBezTo>
                    <a:pt x="605" y="484"/>
                    <a:pt x="599" y="485"/>
                    <a:pt x="591" y="489"/>
                  </a:cubicBezTo>
                  <a:cubicBezTo>
                    <a:pt x="591" y="489"/>
                    <a:pt x="591" y="428"/>
                    <a:pt x="571" y="428"/>
                  </a:cubicBezTo>
                  <a:cubicBezTo>
                    <a:pt x="550" y="428"/>
                    <a:pt x="530" y="428"/>
                    <a:pt x="530" y="408"/>
                  </a:cubicBezTo>
                  <a:cubicBezTo>
                    <a:pt x="489" y="367"/>
                    <a:pt x="509" y="326"/>
                    <a:pt x="489" y="286"/>
                  </a:cubicBezTo>
                  <a:cubicBezTo>
                    <a:pt x="448" y="286"/>
                    <a:pt x="489" y="204"/>
                    <a:pt x="428" y="184"/>
                  </a:cubicBezTo>
                  <a:cubicBezTo>
                    <a:pt x="387" y="184"/>
                    <a:pt x="367" y="102"/>
                    <a:pt x="346" y="82"/>
                  </a:cubicBezTo>
                  <a:cubicBezTo>
                    <a:pt x="306" y="82"/>
                    <a:pt x="285" y="82"/>
                    <a:pt x="265" y="62"/>
                  </a:cubicBezTo>
                  <a:cubicBezTo>
                    <a:pt x="251" y="68"/>
                    <a:pt x="238" y="71"/>
                    <a:pt x="225" y="71"/>
                  </a:cubicBezTo>
                  <a:cubicBezTo>
                    <a:pt x="199" y="71"/>
                    <a:pt x="177" y="62"/>
                    <a:pt x="163" y="62"/>
                  </a:cubicBezTo>
                  <a:cubicBezTo>
                    <a:pt x="143"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13"/>
            <p:cNvSpPr/>
            <p:nvPr/>
          </p:nvSpPr>
          <p:spPr>
            <a:xfrm>
              <a:off x="66246" y="1220597"/>
              <a:ext cx="92397" cy="73903"/>
            </a:xfrm>
            <a:custGeom>
              <a:avLst/>
              <a:gdLst/>
              <a:ahLst/>
              <a:cxnLst/>
              <a:rect l="l" t="t" r="r" b="b"/>
              <a:pathLst>
                <a:path w="1284" h="1027" extrusionOk="0">
                  <a:moveTo>
                    <a:pt x="836" y="0"/>
                  </a:moveTo>
                  <a:cubicBezTo>
                    <a:pt x="815" y="0"/>
                    <a:pt x="775" y="0"/>
                    <a:pt x="754" y="21"/>
                  </a:cubicBezTo>
                  <a:cubicBezTo>
                    <a:pt x="754" y="41"/>
                    <a:pt x="775" y="41"/>
                    <a:pt x="775" y="62"/>
                  </a:cubicBezTo>
                  <a:cubicBezTo>
                    <a:pt x="772" y="65"/>
                    <a:pt x="769" y="66"/>
                    <a:pt x="766" y="66"/>
                  </a:cubicBezTo>
                  <a:cubicBezTo>
                    <a:pt x="751" y="66"/>
                    <a:pt x="735" y="37"/>
                    <a:pt x="710" y="37"/>
                  </a:cubicBezTo>
                  <a:cubicBezTo>
                    <a:pt x="705" y="37"/>
                    <a:pt x="699" y="38"/>
                    <a:pt x="693" y="41"/>
                  </a:cubicBezTo>
                  <a:cubicBezTo>
                    <a:pt x="693" y="82"/>
                    <a:pt x="734" y="82"/>
                    <a:pt x="714" y="102"/>
                  </a:cubicBezTo>
                  <a:cubicBezTo>
                    <a:pt x="700" y="123"/>
                    <a:pt x="684" y="129"/>
                    <a:pt x="668" y="129"/>
                  </a:cubicBezTo>
                  <a:cubicBezTo>
                    <a:pt x="637" y="129"/>
                    <a:pt x="605" y="102"/>
                    <a:pt x="591" y="102"/>
                  </a:cubicBezTo>
                  <a:cubicBezTo>
                    <a:pt x="510" y="143"/>
                    <a:pt x="449" y="184"/>
                    <a:pt x="429" y="204"/>
                  </a:cubicBezTo>
                  <a:cubicBezTo>
                    <a:pt x="388" y="265"/>
                    <a:pt x="408" y="306"/>
                    <a:pt x="429" y="326"/>
                  </a:cubicBezTo>
                  <a:cubicBezTo>
                    <a:pt x="408" y="367"/>
                    <a:pt x="388" y="387"/>
                    <a:pt x="367" y="428"/>
                  </a:cubicBezTo>
                  <a:cubicBezTo>
                    <a:pt x="286" y="428"/>
                    <a:pt x="245" y="530"/>
                    <a:pt x="164" y="550"/>
                  </a:cubicBezTo>
                  <a:cubicBezTo>
                    <a:pt x="164" y="591"/>
                    <a:pt x="164" y="611"/>
                    <a:pt x="143" y="652"/>
                  </a:cubicBezTo>
                  <a:cubicBezTo>
                    <a:pt x="123" y="652"/>
                    <a:pt x="103" y="652"/>
                    <a:pt x="82" y="673"/>
                  </a:cubicBezTo>
                  <a:cubicBezTo>
                    <a:pt x="69" y="673"/>
                    <a:pt x="46" y="663"/>
                    <a:pt x="27" y="663"/>
                  </a:cubicBezTo>
                  <a:cubicBezTo>
                    <a:pt x="17" y="663"/>
                    <a:pt x="8" y="666"/>
                    <a:pt x="1" y="673"/>
                  </a:cubicBezTo>
                  <a:cubicBezTo>
                    <a:pt x="21" y="876"/>
                    <a:pt x="21" y="876"/>
                    <a:pt x="143" y="978"/>
                  </a:cubicBezTo>
                  <a:cubicBezTo>
                    <a:pt x="159" y="967"/>
                    <a:pt x="175" y="964"/>
                    <a:pt x="191" y="964"/>
                  </a:cubicBezTo>
                  <a:cubicBezTo>
                    <a:pt x="227" y="964"/>
                    <a:pt x="263" y="982"/>
                    <a:pt x="299" y="982"/>
                  </a:cubicBezTo>
                  <a:cubicBezTo>
                    <a:pt x="308" y="982"/>
                    <a:pt x="318" y="981"/>
                    <a:pt x="327" y="978"/>
                  </a:cubicBezTo>
                  <a:cubicBezTo>
                    <a:pt x="371" y="1008"/>
                    <a:pt x="405" y="1027"/>
                    <a:pt x="444" y="1027"/>
                  </a:cubicBezTo>
                  <a:cubicBezTo>
                    <a:pt x="458" y="1027"/>
                    <a:pt x="473" y="1024"/>
                    <a:pt x="490" y="1019"/>
                  </a:cubicBezTo>
                  <a:cubicBezTo>
                    <a:pt x="530" y="998"/>
                    <a:pt x="490" y="958"/>
                    <a:pt x="530" y="937"/>
                  </a:cubicBezTo>
                  <a:cubicBezTo>
                    <a:pt x="530" y="937"/>
                    <a:pt x="530" y="958"/>
                    <a:pt x="551" y="978"/>
                  </a:cubicBezTo>
                  <a:cubicBezTo>
                    <a:pt x="643" y="959"/>
                    <a:pt x="736" y="873"/>
                    <a:pt x="844" y="873"/>
                  </a:cubicBezTo>
                  <a:cubicBezTo>
                    <a:pt x="855" y="873"/>
                    <a:pt x="866" y="874"/>
                    <a:pt x="877" y="876"/>
                  </a:cubicBezTo>
                  <a:cubicBezTo>
                    <a:pt x="897" y="835"/>
                    <a:pt x="917" y="815"/>
                    <a:pt x="917" y="795"/>
                  </a:cubicBezTo>
                  <a:cubicBezTo>
                    <a:pt x="1019" y="774"/>
                    <a:pt x="1080" y="734"/>
                    <a:pt x="1121" y="652"/>
                  </a:cubicBezTo>
                  <a:lnTo>
                    <a:pt x="1162" y="652"/>
                  </a:lnTo>
                  <a:cubicBezTo>
                    <a:pt x="1162" y="611"/>
                    <a:pt x="1202" y="571"/>
                    <a:pt x="1202" y="530"/>
                  </a:cubicBezTo>
                  <a:cubicBezTo>
                    <a:pt x="1223" y="510"/>
                    <a:pt x="1264" y="489"/>
                    <a:pt x="1284" y="469"/>
                  </a:cubicBezTo>
                  <a:cubicBezTo>
                    <a:pt x="1264" y="408"/>
                    <a:pt x="1223" y="387"/>
                    <a:pt x="1182" y="326"/>
                  </a:cubicBezTo>
                  <a:lnTo>
                    <a:pt x="1141" y="326"/>
                  </a:lnTo>
                  <a:cubicBezTo>
                    <a:pt x="1101" y="286"/>
                    <a:pt x="1121" y="265"/>
                    <a:pt x="1121" y="224"/>
                  </a:cubicBezTo>
                  <a:cubicBezTo>
                    <a:pt x="1101" y="204"/>
                    <a:pt x="1101" y="204"/>
                    <a:pt x="1080" y="184"/>
                  </a:cubicBezTo>
                  <a:cubicBezTo>
                    <a:pt x="1080" y="163"/>
                    <a:pt x="1121" y="163"/>
                    <a:pt x="1101" y="163"/>
                  </a:cubicBezTo>
                  <a:cubicBezTo>
                    <a:pt x="1088" y="127"/>
                    <a:pt x="1069" y="119"/>
                    <a:pt x="1046" y="119"/>
                  </a:cubicBezTo>
                  <a:cubicBezTo>
                    <a:pt x="1031" y="119"/>
                    <a:pt x="1015" y="123"/>
                    <a:pt x="999" y="123"/>
                  </a:cubicBezTo>
                  <a:cubicBezTo>
                    <a:pt x="958" y="102"/>
                    <a:pt x="978" y="41"/>
                    <a:pt x="917" y="41"/>
                  </a:cubicBezTo>
                  <a:cubicBezTo>
                    <a:pt x="911" y="44"/>
                    <a:pt x="907" y="45"/>
                    <a:pt x="902" y="45"/>
                  </a:cubicBezTo>
                  <a:cubicBezTo>
                    <a:pt x="876" y="45"/>
                    <a:pt x="871"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13"/>
            <p:cNvSpPr/>
            <p:nvPr/>
          </p:nvSpPr>
          <p:spPr>
            <a:xfrm>
              <a:off x="1599210" y="9870"/>
              <a:ext cx="65987" cy="110171"/>
            </a:xfrm>
            <a:custGeom>
              <a:avLst/>
              <a:gdLst/>
              <a:ahLst/>
              <a:cxnLst/>
              <a:rect l="l" t="t" r="r" b="b"/>
              <a:pathLst>
                <a:path w="917" h="1531" extrusionOk="0">
                  <a:moveTo>
                    <a:pt x="608" y="0"/>
                  </a:moveTo>
                  <a:cubicBezTo>
                    <a:pt x="590" y="0"/>
                    <a:pt x="574" y="12"/>
                    <a:pt x="550" y="24"/>
                  </a:cubicBezTo>
                  <a:cubicBezTo>
                    <a:pt x="530" y="65"/>
                    <a:pt x="571" y="85"/>
                    <a:pt x="550" y="126"/>
                  </a:cubicBezTo>
                  <a:cubicBezTo>
                    <a:pt x="489" y="166"/>
                    <a:pt x="489" y="166"/>
                    <a:pt x="469" y="248"/>
                  </a:cubicBezTo>
                  <a:lnTo>
                    <a:pt x="367" y="289"/>
                  </a:lnTo>
                  <a:cubicBezTo>
                    <a:pt x="367" y="309"/>
                    <a:pt x="367" y="350"/>
                    <a:pt x="347" y="350"/>
                  </a:cubicBezTo>
                  <a:cubicBezTo>
                    <a:pt x="285" y="411"/>
                    <a:pt x="285" y="472"/>
                    <a:pt x="245" y="513"/>
                  </a:cubicBezTo>
                  <a:cubicBezTo>
                    <a:pt x="224" y="553"/>
                    <a:pt x="224" y="594"/>
                    <a:pt x="184" y="614"/>
                  </a:cubicBezTo>
                  <a:cubicBezTo>
                    <a:pt x="143" y="655"/>
                    <a:pt x="184" y="716"/>
                    <a:pt x="163" y="777"/>
                  </a:cubicBezTo>
                  <a:cubicBezTo>
                    <a:pt x="143" y="798"/>
                    <a:pt x="143" y="818"/>
                    <a:pt x="122" y="838"/>
                  </a:cubicBezTo>
                  <a:cubicBezTo>
                    <a:pt x="61" y="920"/>
                    <a:pt x="21" y="1022"/>
                    <a:pt x="61" y="1144"/>
                  </a:cubicBezTo>
                  <a:cubicBezTo>
                    <a:pt x="82" y="1164"/>
                    <a:pt x="61" y="1185"/>
                    <a:pt x="61" y="1225"/>
                  </a:cubicBezTo>
                  <a:cubicBezTo>
                    <a:pt x="0" y="1327"/>
                    <a:pt x="61" y="1409"/>
                    <a:pt x="102" y="1490"/>
                  </a:cubicBezTo>
                  <a:cubicBezTo>
                    <a:pt x="102" y="1511"/>
                    <a:pt x="122" y="1511"/>
                    <a:pt x="122" y="1511"/>
                  </a:cubicBezTo>
                  <a:cubicBezTo>
                    <a:pt x="163" y="1511"/>
                    <a:pt x="204" y="1531"/>
                    <a:pt x="224" y="1531"/>
                  </a:cubicBezTo>
                  <a:cubicBezTo>
                    <a:pt x="224" y="1511"/>
                    <a:pt x="245" y="1490"/>
                    <a:pt x="245" y="1490"/>
                  </a:cubicBezTo>
                  <a:cubicBezTo>
                    <a:pt x="245" y="1490"/>
                    <a:pt x="245" y="1470"/>
                    <a:pt x="224" y="1470"/>
                  </a:cubicBezTo>
                  <a:lnTo>
                    <a:pt x="265" y="1470"/>
                  </a:lnTo>
                  <a:cubicBezTo>
                    <a:pt x="265" y="1449"/>
                    <a:pt x="285" y="1409"/>
                    <a:pt x="306" y="1388"/>
                  </a:cubicBezTo>
                  <a:cubicBezTo>
                    <a:pt x="326" y="1368"/>
                    <a:pt x="367" y="1388"/>
                    <a:pt x="367" y="1348"/>
                  </a:cubicBezTo>
                  <a:cubicBezTo>
                    <a:pt x="387" y="1307"/>
                    <a:pt x="428" y="1246"/>
                    <a:pt x="448" y="1205"/>
                  </a:cubicBezTo>
                  <a:cubicBezTo>
                    <a:pt x="489" y="1225"/>
                    <a:pt x="509" y="1246"/>
                    <a:pt x="550" y="1246"/>
                  </a:cubicBezTo>
                  <a:cubicBezTo>
                    <a:pt x="591" y="1205"/>
                    <a:pt x="591" y="1144"/>
                    <a:pt x="611" y="1103"/>
                  </a:cubicBezTo>
                  <a:cubicBezTo>
                    <a:pt x="632" y="1124"/>
                    <a:pt x="652" y="1124"/>
                    <a:pt x="672" y="1124"/>
                  </a:cubicBezTo>
                  <a:cubicBezTo>
                    <a:pt x="713" y="1124"/>
                    <a:pt x="713" y="1083"/>
                    <a:pt x="754" y="1063"/>
                  </a:cubicBezTo>
                  <a:cubicBezTo>
                    <a:pt x="754" y="981"/>
                    <a:pt x="774" y="900"/>
                    <a:pt x="774" y="818"/>
                  </a:cubicBezTo>
                  <a:cubicBezTo>
                    <a:pt x="809" y="818"/>
                    <a:pt x="799" y="863"/>
                    <a:pt x="821" y="863"/>
                  </a:cubicBezTo>
                  <a:cubicBezTo>
                    <a:pt x="825" y="863"/>
                    <a:pt x="829" y="862"/>
                    <a:pt x="835" y="859"/>
                  </a:cubicBezTo>
                  <a:cubicBezTo>
                    <a:pt x="835" y="859"/>
                    <a:pt x="835" y="838"/>
                    <a:pt x="835" y="818"/>
                  </a:cubicBezTo>
                  <a:cubicBezTo>
                    <a:pt x="847" y="818"/>
                    <a:pt x="865" y="831"/>
                    <a:pt x="883" y="831"/>
                  </a:cubicBezTo>
                  <a:cubicBezTo>
                    <a:pt x="896" y="831"/>
                    <a:pt x="908" y="824"/>
                    <a:pt x="917" y="798"/>
                  </a:cubicBezTo>
                  <a:cubicBezTo>
                    <a:pt x="896" y="757"/>
                    <a:pt x="896" y="696"/>
                    <a:pt x="856" y="635"/>
                  </a:cubicBezTo>
                  <a:cubicBezTo>
                    <a:pt x="856" y="553"/>
                    <a:pt x="876" y="452"/>
                    <a:pt x="835" y="390"/>
                  </a:cubicBezTo>
                  <a:cubicBezTo>
                    <a:pt x="835" y="329"/>
                    <a:pt x="856" y="350"/>
                    <a:pt x="876" y="329"/>
                  </a:cubicBezTo>
                  <a:cubicBezTo>
                    <a:pt x="856" y="289"/>
                    <a:pt x="856" y="268"/>
                    <a:pt x="856" y="248"/>
                  </a:cubicBezTo>
                  <a:lnTo>
                    <a:pt x="815" y="248"/>
                  </a:lnTo>
                  <a:cubicBezTo>
                    <a:pt x="774" y="207"/>
                    <a:pt x="754" y="146"/>
                    <a:pt x="733" y="85"/>
                  </a:cubicBezTo>
                  <a:cubicBezTo>
                    <a:pt x="723" y="75"/>
                    <a:pt x="708" y="75"/>
                    <a:pt x="693" y="75"/>
                  </a:cubicBezTo>
                  <a:cubicBezTo>
                    <a:pt x="677" y="75"/>
                    <a:pt x="662" y="75"/>
                    <a:pt x="652" y="65"/>
                  </a:cubicBezTo>
                  <a:cubicBezTo>
                    <a:pt x="652" y="65"/>
                    <a:pt x="672" y="44"/>
                    <a:pt x="652" y="24"/>
                  </a:cubicBezTo>
                  <a:cubicBezTo>
                    <a:pt x="635" y="7"/>
                    <a:pt x="62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13"/>
            <p:cNvSpPr/>
            <p:nvPr/>
          </p:nvSpPr>
          <p:spPr>
            <a:xfrm>
              <a:off x="860612" y="187755"/>
              <a:ext cx="51307" cy="130176"/>
            </a:xfrm>
            <a:custGeom>
              <a:avLst/>
              <a:gdLst/>
              <a:ahLst/>
              <a:cxnLst/>
              <a:rect l="l" t="t" r="r" b="b"/>
              <a:pathLst>
                <a:path w="713" h="1809" extrusionOk="0">
                  <a:moveTo>
                    <a:pt x="99" y="1"/>
                  </a:moveTo>
                  <a:cubicBezTo>
                    <a:pt x="81" y="1"/>
                    <a:pt x="61" y="6"/>
                    <a:pt x="41" y="16"/>
                  </a:cubicBezTo>
                  <a:cubicBezTo>
                    <a:pt x="41" y="16"/>
                    <a:pt x="61" y="36"/>
                    <a:pt x="41" y="36"/>
                  </a:cubicBezTo>
                  <a:cubicBezTo>
                    <a:pt x="0" y="179"/>
                    <a:pt x="0" y="301"/>
                    <a:pt x="61" y="423"/>
                  </a:cubicBezTo>
                  <a:cubicBezTo>
                    <a:pt x="81" y="505"/>
                    <a:pt x="122" y="586"/>
                    <a:pt x="81" y="668"/>
                  </a:cubicBezTo>
                  <a:cubicBezTo>
                    <a:pt x="61" y="770"/>
                    <a:pt x="61" y="851"/>
                    <a:pt x="81" y="933"/>
                  </a:cubicBezTo>
                  <a:cubicBezTo>
                    <a:pt x="81" y="1055"/>
                    <a:pt x="81" y="1177"/>
                    <a:pt x="102" y="1299"/>
                  </a:cubicBezTo>
                  <a:cubicBezTo>
                    <a:pt x="122" y="1421"/>
                    <a:pt x="163" y="1564"/>
                    <a:pt x="244" y="1666"/>
                  </a:cubicBezTo>
                  <a:cubicBezTo>
                    <a:pt x="306" y="1706"/>
                    <a:pt x="346" y="1747"/>
                    <a:pt x="407" y="1788"/>
                  </a:cubicBezTo>
                  <a:cubicBezTo>
                    <a:pt x="407" y="1808"/>
                    <a:pt x="428" y="1808"/>
                    <a:pt x="428" y="1808"/>
                  </a:cubicBezTo>
                  <a:cubicBezTo>
                    <a:pt x="468" y="1788"/>
                    <a:pt x="448" y="1768"/>
                    <a:pt x="468" y="1747"/>
                  </a:cubicBezTo>
                  <a:cubicBezTo>
                    <a:pt x="489" y="1747"/>
                    <a:pt x="509" y="1727"/>
                    <a:pt x="509" y="1727"/>
                  </a:cubicBezTo>
                  <a:cubicBezTo>
                    <a:pt x="530" y="1706"/>
                    <a:pt x="550" y="1686"/>
                    <a:pt x="570" y="1666"/>
                  </a:cubicBezTo>
                  <a:cubicBezTo>
                    <a:pt x="591" y="1686"/>
                    <a:pt x="611" y="1686"/>
                    <a:pt x="611" y="1686"/>
                  </a:cubicBezTo>
                  <a:cubicBezTo>
                    <a:pt x="631" y="1686"/>
                    <a:pt x="631" y="1686"/>
                    <a:pt x="652" y="1666"/>
                  </a:cubicBezTo>
                  <a:cubicBezTo>
                    <a:pt x="652" y="1645"/>
                    <a:pt x="652" y="1625"/>
                    <a:pt x="652" y="1584"/>
                  </a:cubicBezTo>
                  <a:cubicBezTo>
                    <a:pt x="652" y="1544"/>
                    <a:pt x="692" y="1564"/>
                    <a:pt x="713" y="1523"/>
                  </a:cubicBezTo>
                  <a:cubicBezTo>
                    <a:pt x="713" y="1482"/>
                    <a:pt x="672" y="1503"/>
                    <a:pt x="652" y="1482"/>
                  </a:cubicBezTo>
                  <a:cubicBezTo>
                    <a:pt x="672" y="1442"/>
                    <a:pt x="652" y="1401"/>
                    <a:pt x="672" y="1381"/>
                  </a:cubicBezTo>
                  <a:cubicBezTo>
                    <a:pt x="631" y="1360"/>
                    <a:pt x="631" y="1279"/>
                    <a:pt x="611" y="1238"/>
                  </a:cubicBezTo>
                  <a:cubicBezTo>
                    <a:pt x="611" y="1197"/>
                    <a:pt x="652" y="1136"/>
                    <a:pt x="631" y="1095"/>
                  </a:cubicBezTo>
                  <a:lnTo>
                    <a:pt x="611" y="1095"/>
                  </a:lnTo>
                  <a:cubicBezTo>
                    <a:pt x="591" y="1095"/>
                    <a:pt x="611" y="1075"/>
                    <a:pt x="611" y="1075"/>
                  </a:cubicBezTo>
                  <a:cubicBezTo>
                    <a:pt x="591" y="1034"/>
                    <a:pt x="591" y="994"/>
                    <a:pt x="570" y="973"/>
                  </a:cubicBezTo>
                  <a:cubicBezTo>
                    <a:pt x="611" y="933"/>
                    <a:pt x="591" y="892"/>
                    <a:pt x="631" y="871"/>
                  </a:cubicBezTo>
                  <a:cubicBezTo>
                    <a:pt x="611" y="810"/>
                    <a:pt x="591" y="749"/>
                    <a:pt x="591" y="688"/>
                  </a:cubicBezTo>
                  <a:cubicBezTo>
                    <a:pt x="570" y="668"/>
                    <a:pt x="550" y="647"/>
                    <a:pt x="530" y="647"/>
                  </a:cubicBezTo>
                  <a:cubicBezTo>
                    <a:pt x="509" y="647"/>
                    <a:pt x="509" y="627"/>
                    <a:pt x="509" y="627"/>
                  </a:cubicBezTo>
                  <a:cubicBezTo>
                    <a:pt x="468" y="484"/>
                    <a:pt x="387" y="342"/>
                    <a:pt x="306" y="199"/>
                  </a:cubicBezTo>
                  <a:cubicBezTo>
                    <a:pt x="265" y="138"/>
                    <a:pt x="204" y="77"/>
                    <a:pt x="143" y="16"/>
                  </a:cubicBezTo>
                  <a:cubicBezTo>
                    <a:pt x="132" y="6"/>
                    <a:pt x="117"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13"/>
            <p:cNvSpPr/>
            <p:nvPr/>
          </p:nvSpPr>
          <p:spPr>
            <a:xfrm>
              <a:off x="-48027" y="980250"/>
              <a:ext cx="120245" cy="51379"/>
            </a:xfrm>
            <a:custGeom>
              <a:avLst/>
              <a:gdLst/>
              <a:ahLst/>
              <a:cxnLst/>
              <a:rect l="l" t="t" r="r" b="b"/>
              <a:pathLst>
                <a:path w="1671" h="714" extrusionOk="0">
                  <a:moveTo>
                    <a:pt x="1100" y="0"/>
                  </a:moveTo>
                  <a:cubicBezTo>
                    <a:pt x="1059" y="62"/>
                    <a:pt x="998" y="62"/>
                    <a:pt x="937" y="62"/>
                  </a:cubicBezTo>
                  <a:cubicBezTo>
                    <a:pt x="918" y="57"/>
                    <a:pt x="899" y="54"/>
                    <a:pt x="880" y="54"/>
                  </a:cubicBezTo>
                  <a:cubicBezTo>
                    <a:pt x="820" y="54"/>
                    <a:pt x="765" y="81"/>
                    <a:pt x="734" y="143"/>
                  </a:cubicBezTo>
                  <a:cubicBezTo>
                    <a:pt x="713" y="133"/>
                    <a:pt x="688" y="133"/>
                    <a:pt x="662" y="133"/>
                  </a:cubicBezTo>
                  <a:cubicBezTo>
                    <a:pt x="637" y="133"/>
                    <a:pt x="611" y="133"/>
                    <a:pt x="591" y="123"/>
                  </a:cubicBezTo>
                  <a:cubicBezTo>
                    <a:pt x="583" y="127"/>
                    <a:pt x="577" y="128"/>
                    <a:pt x="572" y="128"/>
                  </a:cubicBezTo>
                  <a:cubicBezTo>
                    <a:pt x="549" y="128"/>
                    <a:pt x="546" y="98"/>
                    <a:pt x="530" y="82"/>
                  </a:cubicBezTo>
                  <a:cubicBezTo>
                    <a:pt x="469" y="102"/>
                    <a:pt x="413" y="112"/>
                    <a:pt x="359" y="112"/>
                  </a:cubicBezTo>
                  <a:cubicBezTo>
                    <a:pt x="306" y="112"/>
                    <a:pt x="255" y="102"/>
                    <a:pt x="204" y="82"/>
                  </a:cubicBezTo>
                  <a:cubicBezTo>
                    <a:pt x="192" y="76"/>
                    <a:pt x="182" y="74"/>
                    <a:pt x="172" y="74"/>
                  </a:cubicBezTo>
                  <a:cubicBezTo>
                    <a:pt x="150" y="74"/>
                    <a:pt x="131" y="88"/>
                    <a:pt x="102" y="102"/>
                  </a:cubicBezTo>
                  <a:cubicBezTo>
                    <a:pt x="82" y="123"/>
                    <a:pt x="123" y="163"/>
                    <a:pt x="102" y="184"/>
                  </a:cubicBezTo>
                  <a:lnTo>
                    <a:pt x="41" y="184"/>
                  </a:lnTo>
                  <a:cubicBezTo>
                    <a:pt x="21" y="204"/>
                    <a:pt x="0" y="225"/>
                    <a:pt x="21" y="245"/>
                  </a:cubicBezTo>
                  <a:cubicBezTo>
                    <a:pt x="82" y="326"/>
                    <a:pt x="163" y="387"/>
                    <a:pt x="245" y="428"/>
                  </a:cubicBezTo>
                  <a:cubicBezTo>
                    <a:pt x="285" y="449"/>
                    <a:pt x="306" y="449"/>
                    <a:pt x="306" y="489"/>
                  </a:cubicBezTo>
                  <a:cubicBezTo>
                    <a:pt x="322" y="506"/>
                    <a:pt x="352" y="536"/>
                    <a:pt x="374" y="536"/>
                  </a:cubicBezTo>
                  <a:cubicBezTo>
                    <a:pt x="379" y="536"/>
                    <a:pt x="383" y="534"/>
                    <a:pt x="387" y="530"/>
                  </a:cubicBezTo>
                  <a:cubicBezTo>
                    <a:pt x="402" y="527"/>
                    <a:pt x="415" y="526"/>
                    <a:pt x="428" y="526"/>
                  </a:cubicBezTo>
                  <a:cubicBezTo>
                    <a:pt x="506" y="526"/>
                    <a:pt x="559" y="574"/>
                    <a:pt x="611" y="591"/>
                  </a:cubicBezTo>
                  <a:cubicBezTo>
                    <a:pt x="711" y="624"/>
                    <a:pt x="811" y="658"/>
                    <a:pt x="911" y="658"/>
                  </a:cubicBezTo>
                  <a:cubicBezTo>
                    <a:pt x="933" y="658"/>
                    <a:pt x="955" y="656"/>
                    <a:pt x="978" y="652"/>
                  </a:cubicBezTo>
                  <a:cubicBezTo>
                    <a:pt x="1039" y="652"/>
                    <a:pt x="1100" y="673"/>
                    <a:pt x="1161" y="693"/>
                  </a:cubicBezTo>
                  <a:cubicBezTo>
                    <a:pt x="1202" y="693"/>
                    <a:pt x="1243" y="713"/>
                    <a:pt x="1263" y="713"/>
                  </a:cubicBezTo>
                  <a:cubicBezTo>
                    <a:pt x="1385" y="673"/>
                    <a:pt x="1507" y="693"/>
                    <a:pt x="1609" y="632"/>
                  </a:cubicBezTo>
                  <a:cubicBezTo>
                    <a:pt x="1630" y="611"/>
                    <a:pt x="1589" y="591"/>
                    <a:pt x="1589" y="550"/>
                  </a:cubicBezTo>
                  <a:cubicBezTo>
                    <a:pt x="1630" y="550"/>
                    <a:pt x="1670" y="510"/>
                    <a:pt x="1670" y="449"/>
                  </a:cubicBezTo>
                  <a:cubicBezTo>
                    <a:pt x="1609" y="428"/>
                    <a:pt x="1630" y="347"/>
                    <a:pt x="1589" y="306"/>
                  </a:cubicBezTo>
                  <a:cubicBezTo>
                    <a:pt x="1568" y="286"/>
                    <a:pt x="1528" y="265"/>
                    <a:pt x="1507" y="245"/>
                  </a:cubicBezTo>
                  <a:cubicBezTo>
                    <a:pt x="1467" y="245"/>
                    <a:pt x="1426" y="265"/>
                    <a:pt x="1385" y="265"/>
                  </a:cubicBezTo>
                  <a:cubicBezTo>
                    <a:pt x="1385" y="245"/>
                    <a:pt x="1406" y="225"/>
                    <a:pt x="1385" y="204"/>
                  </a:cubicBezTo>
                  <a:cubicBezTo>
                    <a:pt x="1377" y="200"/>
                    <a:pt x="1368" y="198"/>
                    <a:pt x="1360" y="198"/>
                  </a:cubicBezTo>
                  <a:cubicBezTo>
                    <a:pt x="1337" y="198"/>
                    <a:pt x="1315" y="210"/>
                    <a:pt x="1299" y="210"/>
                  </a:cubicBezTo>
                  <a:cubicBezTo>
                    <a:pt x="1293" y="210"/>
                    <a:pt x="1288" y="208"/>
                    <a:pt x="1283" y="204"/>
                  </a:cubicBezTo>
                  <a:cubicBezTo>
                    <a:pt x="1283" y="82"/>
                    <a:pt x="1202" y="62"/>
                    <a:pt x="1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3" name="Google Shape;11003;p13"/>
            <p:cNvSpPr/>
            <p:nvPr/>
          </p:nvSpPr>
          <p:spPr>
            <a:xfrm>
              <a:off x="1086279" y="127308"/>
              <a:ext cx="48429" cy="115856"/>
            </a:xfrm>
            <a:custGeom>
              <a:avLst/>
              <a:gdLst/>
              <a:ahLst/>
              <a:cxnLst/>
              <a:rect l="l" t="t" r="r" b="b"/>
              <a:pathLst>
                <a:path w="673" h="1610" extrusionOk="0">
                  <a:moveTo>
                    <a:pt x="550" y="1284"/>
                  </a:moveTo>
                  <a:cubicBezTo>
                    <a:pt x="550" y="1304"/>
                    <a:pt x="550" y="1324"/>
                    <a:pt x="530" y="1324"/>
                  </a:cubicBezTo>
                  <a:cubicBezTo>
                    <a:pt x="530" y="1304"/>
                    <a:pt x="530" y="1284"/>
                    <a:pt x="550" y="1284"/>
                  </a:cubicBezTo>
                  <a:close/>
                  <a:moveTo>
                    <a:pt x="469" y="1"/>
                  </a:moveTo>
                  <a:cubicBezTo>
                    <a:pt x="408" y="62"/>
                    <a:pt x="387" y="123"/>
                    <a:pt x="347" y="164"/>
                  </a:cubicBezTo>
                  <a:cubicBezTo>
                    <a:pt x="306" y="204"/>
                    <a:pt x="285" y="265"/>
                    <a:pt x="224" y="265"/>
                  </a:cubicBezTo>
                  <a:cubicBezTo>
                    <a:pt x="224" y="367"/>
                    <a:pt x="224" y="388"/>
                    <a:pt x="143" y="490"/>
                  </a:cubicBezTo>
                  <a:cubicBezTo>
                    <a:pt x="133" y="500"/>
                    <a:pt x="128" y="500"/>
                    <a:pt x="123" y="500"/>
                  </a:cubicBezTo>
                  <a:cubicBezTo>
                    <a:pt x="117" y="500"/>
                    <a:pt x="112" y="500"/>
                    <a:pt x="102" y="510"/>
                  </a:cubicBezTo>
                  <a:cubicBezTo>
                    <a:pt x="123" y="632"/>
                    <a:pt x="102" y="754"/>
                    <a:pt x="61" y="836"/>
                  </a:cubicBezTo>
                  <a:cubicBezTo>
                    <a:pt x="0" y="1121"/>
                    <a:pt x="0" y="1386"/>
                    <a:pt x="204" y="1610"/>
                  </a:cubicBezTo>
                  <a:cubicBezTo>
                    <a:pt x="285" y="1589"/>
                    <a:pt x="285" y="1487"/>
                    <a:pt x="326" y="1426"/>
                  </a:cubicBezTo>
                  <a:cubicBezTo>
                    <a:pt x="367" y="1487"/>
                    <a:pt x="408" y="1528"/>
                    <a:pt x="469" y="1528"/>
                  </a:cubicBezTo>
                  <a:cubicBezTo>
                    <a:pt x="469" y="1487"/>
                    <a:pt x="489" y="1467"/>
                    <a:pt x="509" y="1426"/>
                  </a:cubicBezTo>
                  <a:cubicBezTo>
                    <a:pt x="520" y="1416"/>
                    <a:pt x="535" y="1416"/>
                    <a:pt x="550" y="1416"/>
                  </a:cubicBezTo>
                  <a:cubicBezTo>
                    <a:pt x="565" y="1416"/>
                    <a:pt x="581" y="1416"/>
                    <a:pt x="591" y="1406"/>
                  </a:cubicBezTo>
                  <a:cubicBezTo>
                    <a:pt x="591" y="1304"/>
                    <a:pt x="652" y="1202"/>
                    <a:pt x="611" y="1100"/>
                  </a:cubicBezTo>
                  <a:cubicBezTo>
                    <a:pt x="672" y="1019"/>
                    <a:pt x="652" y="938"/>
                    <a:pt x="611" y="836"/>
                  </a:cubicBezTo>
                  <a:lnTo>
                    <a:pt x="652" y="836"/>
                  </a:lnTo>
                  <a:cubicBezTo>
                    <a:pt x="611" y="693"/>
                    <a:pt x="672" y="571"/>
                    <a:pt x="672" y="428"/>
                  </a:cubicBezTo>
                  <a:lnTo>
                    <a:pt x="571" y="428"/>
                  </a:lnTo>
                  <a:cubicBezTo>
                    <a:pt x="672" y="388"/>
                    <a:pt x="571" y="327"/>
                    <a:pt x="611" y="286"/>
                  </a:cubicBezTo>
                  <a:cubicBezTo>
                    <a:pt x="591" y="245"/>
                    <a:pt x="652" y="184"/>
                    <a:pt x="611" y="143"/>
                  </a:cubicBezTo>
                  <a:cubicBezTo>
                    <a:pt x="550" y="103"/>
                    <a:pt x="571" y="62"/>
                    <a:pt x="550" y="21"/>
                  </a:cubicBezTo>
                  <a:cubicBezTo>
                    <a:pt x="530" y="1"/>
                    <a:pt x="53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13"/>
            <p:cNvSpPr/>
            <p:nvPr/>
          </p:nvSpPr>
          <p:spPr>
            <a:xfrm>
              <a:off x="347682" y="954273"/>
              <a:ext cx="93836" cy="87575"/>
            </a:xfrm>
            <a:custGeom>
              <a:avLst/>
              <a:gdLst/>
              <a:ahLst/>
              <a:cxnLst/>
              <a:rect l="l" t="t" r="r" b="b"/>
              <a:pathLst>
                <a:path w="1304" h="1217" extrusionOk="0">
                  <a:moveTo>
                    <a:pt x="917" y="626"/>
                  </a:moveTo>
                  <a:cubicBezTo>
                    <a:pt x="917" y="626"/>
                    <a:pt x="917" y="626"/>
                    <a:pt x="917" y="647"/>
                  </a:cubicBezTo>
                  <a:cubicBezTo>
                    <a:pt x="896" y="647"/>
                    <a:pt x="896" y="626"/>
                    <a:pt x="896" y="626"/>
                  </a:cubicBezTo>
                  <a:close/>
                  <a:moveTo>
                    <a:pt x="262" y="0"/>
                  </a:moveTo>
                  <a:cubicBezTo>
                    <a:pt x="260" y="0"/>
                    <a:pt x="255" y="5"/>
                    <a:pt x="244" y="15"/>
                  </a:cubicBezTo>
                  <a:cubicBezTo>
                    <a:pt x="224" y="36"/>
                    <a:pt x="224" y="56"/>
                    <a:pt x="204" y="76"/>
                  </a:cubicBezTo>
                  <a:cubicBezTo>
                    <a:pt x="199" y="81"/>
                    <a:pt x="195" y="82"/>
                    <a:pt x="191" y="82"/>
                  </a:cubicBezTo>
                  <a:cubicBezTo>
                    <a:pt x="179" y="82"/>
                    <a:pt x="167" y="70"/>
                    <a:pt x="156" y="70"/>
                  </a:cubicBezTo>
                  <a:cubicBezTo>
                    <a:pt x="151" y="70"/>
                    <a:pt x="147" y="72"/>
                    <a:pt x="143" y="76"/>
                  </a:cubicBezTo>
                  <a:lnTo>
                    <a:pt x="204" y="137"/>
                  </a:lnTo>
                  <a:cubicBezTo>
                    <a:pt x="196" y="136"/>
                    <a:pt x="189" y="135"/>
                    <a:pt x="182" y="135"/>
                  </a:cubicBezTo>
                  <a:cubicBezTo>
                    <a:pt x="115" y="135"/>
                    <a:pt x="74" y="219"/>
                    <a:pt x="0" y="219"/>
                  </a:cubicBezTo>
                  <a:cubicBezTo>
                    <a:pt x="20" y="280"/>
                    <a:pt x="41" y="321"/>
                    <a:pt x="61" y="361"/>
                  </a:cubicBezTo>
                  <a:cubicBezTo>
                    <a:pt x="41" y="382"/>
                    <a:pt x="20" y="382"/>
                    <a:pt x="20" y="402"/>
                  </a:cubicBezTo>
                  <a:cubicBezTo>
                    <a:pt x="41" y="423"/>
                    <a:pt x="61" y="443"/>
                    <a:pt x="61" y="463"/>
                  </a:cubicBezTo>
                  <a:cubicBezTo>
                    <a:pt x="41" y="484"/>
                    <a:pt x="20" y="504"/>
                    <a:pt x="41" y="524"/>
                  </a:cubicBezTo>
                  <a:cubicBezTo>
                    <a:pt x="82" y="647"/>
                    <a:pt x="163" y="728"/>
                    <a:pt x="244" y="789"/>
                  </a:cubicBezTo>
                  <a:cubicBezTo>
                    <a:pt x="306" y="789"/>
                    <a:pt x="326" y="850"/>
                    <a:pt x="367" y="871"/>
                  </a:cubicBezTo>
                  <a:cubicBezTo>
                    <a:pt x="387" y="891"/>
                    <a:pt x="428" y="911"/>
                    <a:pt x="468" y="952"/>
                  </a:cubicBezTo>
                  <a:cubicBezTo>
                    <a:pt x="530" y="1013"/>
                    <a:pt x="591" y="1074"/>
                    <a:pt x="672" y="1115"/>
                  </a:cubicBezTo>
                  <a:cubicBezTo>
                    <a:pt x="733" y="1135"/>
                    <a:pt x="794" y="1156"/>
                    <a:pt x="855" y="1196"/>
                  </a:cubicBezTo>
                  <a:cubicBezTo>
                    <a:pt x="876" y="1196"/>
                    <a:pt x="876" y="1196"/>
                    <a:pt x="896" y="1217"/>
                  </a:cubicBezTo>
                  <a:cubicBezTo>
                    <a:pt x="917" y="1176"/>
                    <a:pt x="957" y="1196"/>
                    <a:pt x="998" y="1176"/>
                  </a:cubicBezTo>
                  <a:cubicBezTo>
                    <a:pt x="957" y="1115"/>
                    <a:pt x="1018" y="1135"/>
                    <a:pt x="1039" y="1095"/>
                  </a:cubicBezTo>
                  <a:cubicBezTo>
                    <a:pt x="1039" y="1074"/>
                    <a:pt x="1039" y="1054"/>
                    <a:pt x="1018" y="1013"/>
                  </a:cubicBezTo>
                  <a:lnTo>
                    <a:pt x="1018" y="1013"/>
                  </a:lnTo>
                  <a:cubicBezTo>
                    <a:pt x="1079" y="1034"/>
                    <a:pt x="1120" y="1034"/>
                    <a:pt x="1181" y="1034"/>
                  </a:cubicBezTo>
                  <a:cubicBezTo>
                    <a:pt x="1181" y="1013"/>
                    <a:pt x="1181" y="993"/>
                    <a:pt x="1181" y="972"/>
                  </a:cubicBezTo>
                  <a:cubicBezTo>
                    <a:pt x="1202" y="993"/>
                    <a:pt x="1222" y="993"/>
                    <a:pt x="1222" y="1013"/>
                  </a:cubicBezTo>
                  <a:cubicBezTo>
                    <a:pt x="1222" y="1034"/>
                    <a:pt x="1161" y="1054"/>
                    <a:pt x="1202" y="1095"/>
                  </a:cubicBezTo>
                  <a:cubicBezTo>
                    <a:pt x="1209" y="1099"/>
                    <a:pt x="1216" y="1100"/>
                    <a:pt x="1221" y="1100"/>
                  </a:cubicBezTo>
                  <a:cubicBezTo>
                    <a:pt x="1242" y="1100"/>
                    <a:pt x="1242" y="1070"/>
                    <a:pt x="1242" y="1054"/>
                  </a:cubicBezTo>
                  <a:lnTo>
                    <a:pt x="1303" y="1054"/>
                  </a:lnTo>
                  <a:cubicBezTo>
                    <a:pt x="1242" y="952"/>
                    <a:pt x="1181" y="830"/>
                    <a:pt x="1079" y="789"/>
                  </a:cubicBezTo>
                  <a:cubicBezTo>
                    <a:pt x="1018" y="769"/>
                    <a:pt x="998" y="728"/>
                    <a:pt x="957" y="687"/>
                  </a:cubicBezTo>
                  <a:cubicBezTo>
                    <a:pt x="957" y="687"/>
                    <a:pt x="978" y="667"/>
                    <a:pt x="978" y="647"/>
                  </a:cubicBezTo>
                  <a:lnTo>
                    <a:pt x="957" y="606"/>
                  </a:lnTo>
                  <a:cubicBezTo>
                    <a:pt x="947" y="596"/>
                    <a:pt x="932" y="596"/>
                    <a:pt x="917" y="596"/>
                  </a:cubicBezTo>
                  <a:cubicBezTo>
                    <a:pt x="901" y="596"/>
                    <a:pt x="886" y="596"/>
                    <a:pt x="876" y="586"/>
                  </a:cubicBezTo>
                  <a:cubicBezTo>
                    <a:pt x="876" y="545"/>
                    <a:pt x="876" y="524"/>
                    <a:pt x="876" y="484"/>
                  </a:cubicBezTo>
                  <a:cubicBezTo>
                    <a:pt x="794" y="463"/>
                    <a:pt x="754" y="402"/>
                    <a:pt x="713" y="341"/>
                  </a:cubicBezTo>
                  <a:cubicBezTo>
                    <a:pt x="696" y="324"/>
                    <a:pt x="680" y="318"/>
                    <a:pt x="663" y="318"/>
                  </a:cubicBezTo>
                  <a:cubicBezTo>
                    <a:pt x="618" y="318"/>
                    <a:pt x="574" y="361"/>
                    <a:pt x="530" y="361"/>
                  </a:cubicBezTo>
                  <a:cubicBezTo>
                    <a:pt x="509" y="341"/>
                    <a:pt x="550" y="321"/>
                    <a:pt x="530" y="280"/>
                  </a:cubicBezTo>
                  <a:cubicBezTo>
                    <a:pt x="509" y="280"/>
                    <a:pt x="468" y="280"/>
                    <a:pt x="468" y="239"/>
                  </a:cubicBezTo>
                  <a:cubicBezTo>
                    <a:pt x="468" y="158"/>
                    <a:pt x="407" y="117"/>
                    <a:pt x="346" y="97"/>
                  </a:cubicBezTo>
                  <a:cubicBezTo>
                    <a:pt x="306" y="76"/>
                    <a:pt x="285" y="36"/>
                    <a:pt x="265" y="15"/>
                  </a:cubicBezTo>
                  <a:cubicBezTo>
                    <a:pt x="265" y="5"/>
                    <a:pt x="265"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13"/>
            <p:cNvSpPr/>
            <p:nvPr/>
          </p:nvSpPr>
          <p:spPr>
            <a:xfrm>
              <a:off x="585078" y="199916"/>
              <a:ext cx="65987" cy="115280"/>
            </a:xfrm>
            <a:custGeom>
              <a:avLst/>
              <a:gdLst/>
              <a:ahLst/>
              <a:cxnLst/>
              <a:rect l="l" t="t" r="r" b="b"/>
              <a:pathLst>
                <a:path w="917" h="1602" extrusionOk="0">
                  <a:moveTo>
                    <a:pt x="163" y="1"/>
                  </a:moveTo>
                  <a:cubicBezTo>
                    <a:pt x="150" y="1"/>
                    <a:pt x="136" y="10"/>
                    <a:pt x="122" y="10"/>
                  </a:cubicBezTo>
                  <a:cubicBezTo>
                    <a:pt x="102" y="30"/>
                    <a:pt x="102" y="51"/>
                    <a:pt x="82" y="71"/>
                  </a:cubicBezTo>
                  <a:cubicBezTo>
                    <a:pt x="82" y="71"/>
                    <a:pt x="102" y="71"/>
                    <a:pt x="102" y="91"/>
                  </a:cubicBezTo>
                  <a:lnTo>
                    <a:pt x="82" y="91"/>
                  </a:lnTo>
                  <a:cubicBezTo>
                    <a:pt x="61" y="91"/>
                    <a:pt x="61" y="112"/>
                    <a:pt x="41" y="112"/>
                  </a:cubicBezTo>
                  <a:cubicBezTo>
                    <a:pt x="0" y="193"/>
                    <a:pt x="41" y="254"/>
                    <a:pt x="102" y="315"/>
                  </a:cubicBezTo>
                  <a:cubicBezTo>
                    <a:pt x="82" y="356"/>
                    <a:pt x="102" y="397"/>
                    <a:pt x="102" y="438"/>
                  </a:cubicBezTo>
                  <a:cubicBezTo>
                    <a:pt x="143" y="560"/>
                    <a:pt x="184" y="682"/>
                    <a:pt x="204" y="804"/>
                  </a:cubicBezTo>
                  <a:cubicBezTo>
                    <a:pt x="204" y="906"/>
                    <a:pt x="245" y="1008"/>
                    <a:pt x="285" y="1110"/>
                  </a:cubicBezTo>
                  <a:cubicBezTo>
                    <a:pt x="326" y="1150"/>
                    <a:pt x="347" y="1191"/>
                    <a:pt x="347" y="1252"/>
                  </a:cubicBezTo>
                  <a:cubicBezTo>
                    <a:pt x="387" y="1375"/>
                    <a:pt x="489" y="1456"/>
                    <a:pt x="550" y="1558"/>
                  </a:cubicBezTo>
                  <a:cubicBezTo>
                    <a:pt x="550" y="1517"/>
                    <a:pt x="550" y="1517"/>
                    <a:pt x="571" y="1497"/>
                  </a:cubicBezTo>
                  <a:cubicBezTo>
                    <a:pt x="591" y="1497"/>
                    <a:pt x="611" y="1517"/>
                    <a:pt x="632" y="1517"/>
                  </a:cubicBezTo>
                  <a:cubicBezTo>
                    <a:pt x="652" y="1558"/>
                    <a:pt x="632" y="1599"/>
                    <a:pt x="672" y="1599"/>
                  </a:cubicBezTo>
                  <a:cubicBezTo>
                    <a:pt x="679" y="1601"/>
                    <a:pt x="685" y="1602"/>
                    <a:pt x="690" y="1602"/>
                  </a:cubicBezTo>
                  <a:cubicBezTo>
                    <a:pt x="734" y="1602"/>
                    <a:pt x="738" y="1535"/>
                    <a:pt x="774" y="1517"/>
                  </a:cubicBezTo>
                  <a:cubicBezTo>
                    <a:pt x="789" y="1531"/>
                    <a:pt x="803" y="1546"/>
                    <a:pt x="817" y="1546"/>
                  </a:cubicBezTo>
                  <a:cubicBezTo>
                    <a:pt x="823" y="1546"/>
                    <a:pt x="829" y="1543"/>
                    <a:pt x="835" y="1537"/>
                  </a:cubicBezTo>
                  <a:cubicBezTo>
                    <a:pt x="835" y="1537"/>
                    <a:pt x="815" y="1517"/>
                    <a:pt x="815" y="1497"/>
                  </a:cubicBezTo>
                  <a:cubicBezTo>
                    <a:pt x="815" y="1476"/>
                    <a:pt x="835" y="1476"/>
                    <a:pt x="856" y="1456"/>
                  </a:cubicBezTo>
                  <a:cubicBezTo>
                    <a:pt x="835" y="1436"/>
                    <a:pt x="856" y="1415"/>
                    <a:pt x="856" y="1395"/>
                  </a:cubicBezTo>
                  <a:cubicBezTo>
                    <a:pt x="876" y="1334"/>
                    <a:pt x="917" y="1273"/>
                    <a:pt x="856" y="1212"/>
                  </a:cubicBezTo>
                  <a:cubicBezTo>
                    <a:pt x="896" y="1150"/>
                    <a:pt x="835" y="1089"/>
                    <a:pt x="876" y="1028"/>
                  </a:cubicBezTo>
                  <a:cubicBezTo>
                    <a:pt x="795" y="947"/>
                    <a:pt x="733" y="845"/>
                    <a:pt x="733" y="743"/>
                  </a:cubicBezTo>
                  <a:cubicBezTo>
                    <a:pt x="733" y="702"/>
                    <a:pt x="672" y="702"/>
                    <a:pt x="672" y="662"/>
                  </a:cubicBezTo>
                  <a:cubicBezTo>
                    <a:pt x="677" y="657"/>
                    <a:pt x="682" y="656"/>
                    <a:pt x="686" y="656"/>
                  </a:cubicBezTo>
                  <a:cubicBezTo>
                    <a:pt x="694" y="656"/>
                    <a:pt x="703" y="660"/>
                    <a:pt x="711" y="660"/>
                  </a:cubicBezTo>
                  <a:cubicBezTo>
                    <a:pt x="718" y="660"/>
                    <a:pt x="726" y="656"/>
                    <a:pt x="733" y="641"/>
                  </a:cubicBezTo>
                  <a:cubicBezTo>
                    <a:pt x="652" y="601"/>
                    <a:pt x="591" y="560"/>
                    <a:pt x="530" y="540"/>
                  </a:cubicBezTo>
                  <a:cubicBezTo>
                    <a:pt x="530" y="499"/>
                    <a:pt x="550" y="458"/>
                    <a:pt x="530" y="438"/>
                  </a:cubicBezTo>
                  <a:cubicBezTo>
                    <a:pt x="408" y="356"/>
                    <a:pt x="367" y="295"/>
                    <a:pt x="306" y="173"/>
                  </a:cubicBezTo>
                  <a:cubicBezTo>
                    <a:pt x="285" y="153"/>
                    <a:pt x="245" y="132"/>
                    <a:pt x="204" y="112"/>
                  </a:cubicBezTo>
                  <a:cubicBezTo>
                    <a:pt x="184" y="71"/>
                    <a:pt x="204" y="30"/>
                    <a:pt x="184" y="10"/>
                  </a:cubicBezTo>
                  <a:cubicBezTo>
                    <a:pt x="177" y="3"/>
                    <a:pt x="17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13"/>
            <p:cNvSpPr/>
            <p:nvPr/>
          </p:nvSpPr>
          <p:spPr>
            <a:xfrm>
              <a:off x="1146366" y="1214480"/>
              <a:ext cx="88007" cy="86352"/>
            </a:xfrm>
            <a:custGeom>
              <a:avLst/>
              <a:gdLst/>
              <a:ahLst/>
              <a:cxnLst/>
              <a:rect l="l" t="t" r="r" b="b"/>
              <a:pathLst>
                <a:path w="1223" h="1200" extrusionOk="0">
                  <a:moveTo>
                    <a:pt x="167" y="1"/>
                  </a:moveTo>
                  <a:cubicBezTo>
                    <a:pt x="160" y="1"/>
                    <a:pt x="152" y="2"/>
                    <a:pt x="143" y="4"/>
                  </a:cubicBezTo>
                  <a:cubicBezTo>
                    <a:pt x="102" y="4"/>
                    <a:pt x="61" y="4"/>
                    <a:pt x="21" y="45"/>
                  </a:cubicBezTo>
                  <a:cubicBezTo>
                    <a:pt x="21" y="106"/>
                    <a:pt x="0" y="147"/>
                    <a:pt x="0" y="208"/>
                  </a:cubicBezTo>
                  <a:cubicBezTo>
                    <a:pt x="61" y="309"/>
                    <a:pt x="82" y="411"/>
                    <a:pt x="143" y="493"/>
                  </a:cubicBezTo>
                  <a:cubicBezTo>
                    <a:pt x="204" y="595"/>
                    <a:pt x="265" y="676"/>
                    <a:pt x="326" y="778"/>
                  </a:cubicBezTo>
                  <a:cubicBezTo>
                    <a:pt x="387" y="859"/>
                    <a:pt x="489" y="920"/>
                    <a:pt x="550" y="1002"/>
                  </a:cubicBezTo>
                  <a:cubicBezTo>
                    <a:pt x="611" y="1104"/>
                    <a:pt x="733" y="1104"/>
                    <a:pt x="795" y="1185"/>
                  </a:cubicBezTo>
                  <a:cubicBezTo>
                    <a:pt x="815" y="1195"/>
                    <a:pt x="835" y="1199"/>
                    <a:pt x="856" y="1199"/>
                  </a:cubicBezTo>
                  <a:cubicBezTo>
                    <a:pt x="917" y="1199"/>
                    <a:pt x="978" y="1165"/>
                    <a:pt x="1039" y="1165"/>
                  </a:cubicBezTo>
                  <a:cubicBezTo>
                    <a:pt x="1039" y="1165"/>
                    <a:pt x="1039" y="1165"/>
                    <a:pt x="1039" y="1144"/>
                  </a:cubicBezTo>
                  <a:cubicBezTo>
                    <a:pt x="1039" y="1144"/>
                    <a:pt x="1019" y="1124"/>
                    <a:pt x="1019" y="1124"/>
                  </a:cubicBezTo>
                  <a:cubicBezTo>
                    <a:pt x="998" y="1144"/>
                    <a:pt x="998" y="1144"/>
                    <a:pt x="978" y="1144"/>
                  </a:cubicBezTo>
                  <a:cubicBezTo>
                    <a:pt x="978" y="1124"/>
                    <a:pt x="998" y="1124"/>
                    <a:pt x="1019" y="1124"/>
                  </a:cubicBezTo>
                  <a:cubicBezTo>
                    <a:pt x="1019" y="1083"/>
                    <a:pt x="1080" y="1083"/>
                    <a:pt x="1080" y="1043"/>
                  </a:cubicBezTo>
                  <a:cubicBezTo>
                    <a:pt x="1100" y="1063"/>
                    <a:pt x="1120" y="1063"/>
                    <a:pt x="1120" y="1063"/>
                  </a:cubicBezTo>
                  <a:cubicBezTo>
                    <a:pt x="1161" y="1043"/>
                    <a:pt x="1202" y="1043"/>
                    <a:pt x="1222" y="1002"/>
                  </a:cubicBezTo>
                  <a:cubicBezTo>
                    <a:pt x="1161" y="961"/>
                    <a:pt x="1161" y="880"/>
                    <a:pt x="1100" y="839"/>
                  </a:cubicBezTo>
                  <a:cubicBezTo>
                    <a:pt x="1100" y="798"/>
                    <a:pt x="1120" y="758"/>
                    <a:pt x="1120" y="717"/>
                  </a:cubicBezTo>
                  <a:cubicBezTo>
                    <a:pt x="1039" y="696"/>
                    <a:pt x="978" y="656"/>
                    <a:pt x="917" y="615"/>
                  </a:cubicBezTo>
                  <a:cubicBezTo>
                    <a:pt x="917" y="574"/>
                    <a:pt x="937" y="554"/>
                    <a:pt x="937" y="533"/>
                  </a:cubicBezTo>
                  <a:cubicBezTo>
                    <a:pt x="815" y="513"/>
                    <a:pt x="774" y="493"/>
                    <a:pt x="672" y="350"/>
                  </a:cubicBezTo>
                  <a:cubicBezTo>
                    <a:pt x="662" y="330"/>
                    <a:pt x="647" y="330"/>
                    <a:pt x="632" y="330"/>
                  </a:cubicBezTo>
                  <a:cubicBezTo>
                    <a:pt x="616" y="330"/>
                    <a:pt x="601" y="330"/>
                    <a:pt x="591" y="309"/>
                  </a:cubicBezTo>
                  <a:cubicBezTo>
                    <a:pt x="571" y="269"/>
                    <a:pt x="530" y="269"/>
                    <a:pt x="509" y="248"/>
                  </a:cubicBezTo>
                  <a:cubicBezTo>
                    <a:pt x="509" y="248"/>
                    <a:pt x="500" y="257"/>
                    <a:pt x="494" y="257"/>
                  </a:cubicBezTo>
                  <a:cubicBezTo>
                    <a:pt x="491" y="257"/>
                    <a:pt x="489" y="255"/>
                    <a:pt x="489" y="248"/>
                  </a:cubicBezTo>
                  <a:cubicBezTo>
                    <a:pt x="489" y="248"/>
                    <a:pt x="489" y="228"/>
                    <a:pt x="489" y="228"/>
                  </a:cubicBezTo>
                  <a:cubicBezTo>
                    <a:pt x="469" y="228"/>
                    <a:pt x="448" y="208"/>
                    <a:pt x="428" y="208"/>
                  </a:cubicBezTo>
                  <a:cubicBezTo>
                    <a:pt x="428" y="187"/>
                    <a:pt x="428" y="167"/>
                    <a:pt x="408" y="126"/>
                  </a:cubicBezTo>
                  <a:cubicBezTo>
                    <a:pt x="395" y="134"/>
                    <a:pt x="385" y="138"/>
                    <a:pt x="375" y="138"/>
                  </a:cubicBezTo>
                  <a:cubicBezTo>
                    <a:pt x="338" y="138"/>
                    <a:pt x="318" y="85"/>
                    <a:pt x="285" y="85"/>
                  </a:cubicBezTo>
                  <a:cubicBezTo>
                    <a:pt x="231" y="67"/>
                    <a:pt x="225"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13"/>
            <p:cNvSpPr/>
            <p:nvPr/>
          </p:nvSpPr>
          <p:spPr>
            <a:xfrm>
              <a:off x="1310506" y="-401742"/>
              <a:ext cx="42528" cy="132622"/>
            </a:xfrm>
            <a:custGeom>
              <a:avLst/>
              <a:gdLst/>
              <a:ahLst/>
              <a:cxnLst/>
              <a:rect l="l" t="t" r="r" b="b"/>
              <a:pathLst>
                <a:path w="591" h="1843" extrusionOk="0">
                  <a:moveTo>
                    <a:pt x="346" y="1"/>
                  </a:moveTo>
                  <a:cubicBezTo>
                    <a:pt x="285" y="1"/>
                    <a:pt x="265" y="82"/>
                    <a:pt x="224" y="103"/>
                  </a:cubicBezTo>
                  <a:cubicBezTo>
                    <a:pt x="245" y="184"/>
                    <a:pt x="204" y="266"/>
                    <a:pt x="204" y="347"/>
                  </a:cubicBezTo>
                  <a:cubicBezTo>
                    <a:pt x="204" y="449"/>
                    <a:pt x="184" y="571"/>
                    <a:pt x="163" y="673"/>
                  </a:cubicBezTo>
                  <a:cubicBezTo>
                    <a:pt x="143" y="734"/>
                    <a:pt x="122" y="754"/>
                    <a:pt x="82" y="775"/>
                  </a:cubicBezTo>
                  <a:cubicBezTo>
                    <a:pt x="61" y="836"/>
                    <a:pt x="82" y="876"/>
                    <a:pt x="61" y="917"/>
                  </a:cubicBezTo>
                  <a:cubicBezTo>
                    <a:pt x="21" y="978"/>
                    <a:pt x="41" y="1039"/>
                    <a:pt x="21" y="1080"/>
                  </a:cubicBezTo>
                  <a:cubicBezTo>
                    <a:pt x="0" y="1202"/>
                    <a:pt x="21" y="1365"/>
                    <a:pt x="41" y="1487"/>
                  </a:cubicBezTo>
                  <a:cubicBezTo>
                    <a:pt x="61" y="1569"/>
                    <a:pt x="122" y="1630"/>
                    <a:pt x="122" y="1711"/>
                  </a:cubicBezTo>
                  <a:cubicBezTo>
                    <a:pt x="138" y="1727"/>
                    <a:pt x="153" y="1730"/>
                    <a:pt x="168" y="1730"/>
                  </a:cubicBezTo>
                  <a:cubicBezTo>
                    <a:pt x="184" y="1730"/>
                    <a:pt x="201" y="1726"/>
                    <a:pt x="217" y="1726"/>
                  </a:cubicBezTo>
                  <a:cubicBezTo>
                    <a:pt x="226" y="1726"/>
                    <a:pt x="235" y="1727"/>
                    <a:pt x="245" y="1732"/>
                  </a:cubicBezTo>
                  <a:cubicBezTo>
                    <a:pt x="245" y="1752"/>
                    <a:pt x="204" y="1793"/>
                    <a:pt x="224" y="1834"/>
                  </a:cubicBezTo>
                  <a:cubicBezTo>
                    <a:pt x="224" y="1834"/>
                    <a:pt x="233" y="1843"/>
                    <a:pt x="251" y="1843"/>
                  </a:cubicBezTo>
                  <a:cubicBezTo>
                    <a:pt x="261" y="1843"/>
                    <a:pt x="272" y="1840"/>
                    <a:pt x="285" y="1834"/>
                  </a:cubicBezTo>
                  <a:cubicBezTo>
                    <a:pt x="306" y="1773"/>
                    <a:pt x="326" y="1691"/>
                    <a:pt x="326" y="1610"/>
                  </a:cubicBezTo>
                  <a:cubicBezTo>
                    <a:pt x="346" y="1610"/>
                    <a:pt x="367" y="1630"/>
                    <a:pt x="387" y="1650"/>
                  </a:cubicBezTo>
                  <a:cubicBezTo>
                    <a:pt x="367" y="1650"/>
                    <a:pt x="367" y="1671"/>
                    <a:pt x="346" y="1671"/>
                  </a:cubicBezTo>
                  <a:lnTo>
                    <a:pt x="346" y="1752"/>
                  </a:lnTo>
                  <a:cubicBezTo>
                    <a:pt x="367" y="1752"/>
                    <a:pt x="387" y="1773"/>
                    <a:pt x="408" y="1773"/>
                  </a:cubicBezTo>
                  <a:cubicBezTo>
                    <a:pt x="448" y="1752"/>
                    <a:pt x="408" y="1691"/>
                    <a:pt x="448" y="1691"/>
                  </a:cubicBezTo>
                  <a:cubicBezTo>
                    <a:pt x="465" y="1691"/>
                    <a:pt x="455" y="1717"/>
                    <a:pt x="471" y="1717"/>
                  </a:cubicBezTo>
                  <a:cubicBezTo>
                    <a:pt x="475" y="1717"/>
                    <a:pt x="481" y="1716"/>
                    <a:pt x="489" y="1711"/>
                  </a:cubicBezTo>
                  <a:cubicBezTo>
                    <a:pt x="530" y="1589"/>
                    <a:pt x="489" y="1467"/>
                    <a:pt x="489" y="1345"/>
                  </a:cubicBezTo>
                  <a:cubicBezTo>
                    <a:pt x="469" y="1325"/>
                    <a:pt x="448" y="1325"/>
                    <a:pt x="448" y="1304"/>
                  </a:cubicBezTo>
                  <a:cubicBezTo>
                    <a:pt x="465" y="1288"/>
                    <a:pt x="468" y="1258"/>
                    <a:pt x="490" y="1258"/>
                  </a:cubicBezTo>
                  <a:cubicBezTo>
                    <a:pt x="495" y="1258"/>
                    <a:pt x="502" y="1260"/>
                    <a:pt x="509" y="1263"/>
                  </a:cubicBezTo>
                  <a:cubicBezTo>
                    <a:pt x="550" y="1182"/>
                    <a:pt x="530" y="1101"/>
                    <a:pt x="550" y="1019"/>
                  </a:cubicBezTo>
                  <a:cubicBezTo>
                    <a:pt x="571" y="958"/>
                    <a:pt x="591" y="897"/>
                    <a:pt x="550" y="836"/>
                  </a:cubicBezTo>
                  <a:cubicBezTo>
                    <a:pt x="550" y="815"/>
                    <a:pt x="571" y="795"/>
                    <a:pt x="571" y="775"/>
                  </a:cubicBezTo>
                  <a:cubicBezTo>
                    <a:pt x="530" y="754"/>
                    <a:pt x="571" y="734"/>
                    <a:pt x="550" y="714"/>
                  </a:cubicBezTo>
                  <a:cubicBezTo>
                    <a:pt x="509" y="632"/>
                    <a:pt x="509" y="551"/>
                    <a:pt x="530" y="469"/>
                  </a:cubicBezTo>
                  <a:cubicBezTo>
                    <a:pt x="530" y="449"/>
                    <a:pt x="489" y="245"/>
                    <a:pt x="469" y="245"/>
                  </a:cubicBezTo>
                  <a:cubicBezTo>
                    <a:pt x="387" y="184"/>
                    <a:pt x="367" y="103"/>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13"/>
            <p:cNvSpPr/>
            <p:nvPr/>
          </p:nvSpPr>
          <p:spPr>
            <a:xfrm>
              <a:off x="-181368" y="118529"/>
              <a:ext cx="83546" cy="88007"/>
            </a:xfrm>
            <a:custGeom>
              <a:avLst/>
              <a:gdLst/>
              <a:ahLst/>
              <a:cxnLst/>
              <a:rect l="l" t="t" r="r" b="b"/>
              <a:pathLst>
                <a:path w="1161" h="1223" extrusionOk="0">
                  <a:moveTo>
                    <a:pt x="754" y="510"/>
                  </a:moveTo>
                  <a:cubicBezTo>
                    <a:pt x="774" y="510"/>
                    <a:pt x="794" y="510"/>
                    <a:pt x="794" y="530"/>
                  </a:cubicBezTo>
                  <a:cubicBezTo>
                    <a:pt x="788" y="536"/>
                    <a:pt x="784" y="538"/>
                    <a:pt x="781" y="538"/>
                  </a:cubicBezTo>
                  <a:cubicBezTo>
                    <a:pt x="772" y="538"/>
                    <a:pt x="768" y="524"/>
                    <a:pt x="754" y="510"/>
                  </a:cubicBezTo>
                  <a:close/>
                  <a:moveTo>
                    <a:pt x="102" y="1"/>
                  </a:moveTo>
                  <a:cubicBezTo>
                    <a:pt x="102" y="1"/>
                    <a:pt x="61" y="21"/>
                    <a:pt x="41" y="21"/>
                  </a:cubicBezTo>
                  <a:cubicBezTo>
                    <a:pt x="82" y="62"/>
                    <a:pt x="20" y="82"/>
                    <a:pt x="20" y="102"/>
                  </a:cubicBezTo>
                  <a:cubicBezTo>
                    <a:pt x="0" y="123"/>
                    <a:pt x="0" y="163"/>
                    <a:pt x="0" y="184"/>
                  </a:cubicBezTo>
                  <a:cubicBezTo>
                    <a:pt x="20" y="204"/>
                    <a:pt x="20" y="225"/>
                    <a:pt x="20" y="265"/>
                  </a:cubicBezTo>
                  <a:cubicBezTo>
                    <a:pt x="20" y="347"/>
                    <a:pt x="61" y="428"/>
                    <a:pt x="102" y="510"/>
                  </a:cubicBezTo>
                  <a:cubicBezTo>
                    <a:pt x="143" y="550"/>
                    <a:pt x="183" y="591"/>
                    <a:pt x="183" y="652"/>
                  </a:cubicBezTo>
                  <a:cubicBezTo>
                    <a:pt x="183" y="673"/>
                    <a:pt x="183" y="673"/>
                    <a:pt x="204" y="673"/>
                  </a:cubicBezTo>
                  <a:cubicBezTo>
                    <a:pt x="224" y="673"/>
                    <a:pt x="244" y="652"/>
                    <a:pt x="265" y="652"/>
                  </a:cubicBezTo>
                  <a:cubicBezTo>
                    <a:pt x="367" y="815"/>
                    <a:pt x="530" y="958"/>
                    <a:pt x="652" y="1100"/>
                  </a:cubicBezTo>
                  <a:cubicBezTo>
                    <a:pt x="693" y="1100"/>
                    <a:pt x="733" y="1100"/>
                    <a:pt x="754" y="1121"/>
                  </a:cubicBezTo>
                  <a:cubicBezTo>
                    <a:pt x="774" y="1161"/>
                    <a:pt x="835" y="1141"/>
                    <a:pt x="855" y="1182"/>
                  </a:cubicBezTo>
                  <a:cubicBezTo>
                    <a:pt x="855" y="1182"/>
                    <a:pt x="876" y="1202"/>
                    <a:pt x="876" y="1202"/>
                  </a:cubicBezTo>
                  <a:cubicBezTo>
                    <a:pt x="893" y="1194"/>
                    <a:pt x="910" y="1189"/>
                    <a:pt x="926" y="1189"/>
                  </a:cubicBezTo>
                  <a:cubicBezTo>
                    <a:pt x="950" y="1189"/>
                    <a:pt x="974" y="1199"/>
                    <a:pt x="998" y="1222"/>
                  </a:cubicBezTo>
                  <a:cubicBezTo>
                    <a:pt x="998" y="1222"/>
                    <a:pt x="998" y="1202"/>
                    <a:pt x="1018" y="1202"/>
                  </a:cubicBezTo>
                  <a:cubicBezTo>
                    <a:pt x="1018" y="1182"/>
                    <a:pt x="1018" y="1161"/>
                    <a:pt x="1018" y="1141"/>
                  </a:cubicBezTo>
                  <a:cubicBezTo>
                    <a:pt x="1059" y="1141"/>
                    <a:pt x="1079" y="1100"/>
                    <a:pt x="1120" y="1080"/>
                  </a:cubicBezTo>
                  <a:cubicBezTo>
                    <a:pt x="1100" y="1039"/>
                    <a:pt x="1161" y="1060"/>
                    <a:pt x="1141" y="1019"/>
                  </a:cubicBezTo>
                  <a:cubicBezTo>
                    <a:pt x="1141" y="958"/>
                    <a:pt x="1100" y="917"/>
                    <a:pt x="1120" y="856"/>
                  </a:cubicBezTo>
                  <a:cubicBezTo>
                    <a:pt x="1079" y="815"/>
                    <a:pt x="1039" y="774"/>
                    <a:pt x="1018" y="734"/>
                  </a:cubicBezTo>
                  <a:cubicBezTo>
                    <a:pt x="1018" y="713"/>
                    <a:pt x="1039" y="693"/>
                    <a:pt x="1018" y="652"/>
                  </a:cubicBezTo>
                  <a:cubicBezTo>
                    <a:pt x="998" y="632"/>
                    <a:pt x="978" y="612"/>
                    <a:pt x="937" y="612"/>
                  </a:cubicBezTo>
                  <a:cubicBezTo>
                    <a:pt x="917" y="571"/>
                    <a:pt x="937" y="510"/>
                    <a:pt x="896" y="489"/>
                  </a:cubicBezTo>
                  <a:cubicBezTo>
                    <a:pt x="876" y="469"/>
                    <a:pt x="876" y="469"/>
                    <a:pt x="855" y="449"/>
                  </a:cubicBezTo>
                  <a:cubicBezTo>
                    <a:pt x="845" y="459"/>
                    <a:pt x="840" y="464"/>
                    <a:pt x="835" y="464"/>
                  </a:cubicBezTo>
                  <a:cubicBezTo>
                    <a:pt x="830" y="464"/>
                    <a:pt x="825" y="459"/>
                    <a:pt x="815" y="449"/>
                  </a:cubicBezTo>
                  <a:cubicBezTo>
                    <a:pt x="815" y="408"/>
                    <a:pt x="815" y="367"/>
                    <a:pt x="815" y="326"/>
                  </a:cubicBezTo>
                  <a:cubicBezTo>
                    <a:pt x="733" y="286"/>
                    <a:pt x="652" y="245"/>
                    <a:pt x="570" y="184"/>
                  </a:cubicBezTo>
                  <a:cubicBezTo>
                    <a:pt x="550" y="204"/>
                    <a:pt x="509" y="225"/>
                    <a:pt x="468" y="245"/>
                  </a:cubicBezTo>
                  <a:cubicBezTo>
                    <a:pt x="456" y="236"/>
                    <a:pt x="443" y="233"/>
                    <a:pt x="430" y="233"/>
                  </a:cubicBezTo>
                  <a:cubicBezTo>
                    <a:pt x="394" y="233"/>
                    <a:pt x="359" y="257"/>
                    <a:pt x="324" y="257"/>
                  </a:cubicBezTo>
                  <a:cubicBezTo>
                    <a:pt x="311" y="257"/>
                    <a:pt x="298" y="254"/>
                    <a:pt x="285" y="245"/>
                  </a:cubicBezTo>
                  <a:cubicBezTo>
                    <a:pt x="265" y="184"/>
                    <a:pt x="224" y="143"/>
                    <a:pt x="204" y="82"/>
                  </a:cubicBezTo>
                  <a:cubicBezTo>
                    <a:pt x="183" y="41"/>
                    <a:pt x="143" y="4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13"/>
            <p:cNvSpPr/>
            <p:nvPr/>
          </p:nvSpPr>
          <p:spPr>
            <a:xfrm>
              <a:off x="385748" y="1200088"/>
              <a:ext cx="54330" cy="104486"/>
            </a:xfrm>
            <a:custGeom>
              <a:avLst/>
              <a:gdLst/>
              <a:ahLst/>
              <a:cxnLst/>
              <a:rect l="l" t="t" r="r" b="b"/>
              <a:pathLst>
                <a:path w="755" h="1452" extrusionOk="0">
                  <a:moveTo>
                    <a:pt x="326" y="0"/>
                  </a:moveTo>
                  <a:cubicBezTo>
                    <a:pt x="265" y="21"/>
                    <a:pt x="245" y="102"/>
                    <a:pt x="163" y="123"/>
                  </a:cubicBezTo>
                  <a:cubicBezTo>
                    <a:pt x="143" y="143"/>
                    <a:pt x="102" y="123"/>
                    <a:pt x="62" y="184"/>
                  </a:cubicBezTo>
                  <a:cubicBezTo>
                    <a:pt x="82" y="224"/>
                    <a:pt x="21" y="265"/>
                    <a:pt x="41" y="326"/>
                  </a:cubicBezTo>
                  <a:cubicBezTo>
                    <a:pt x="62" y="428"/>
                    <a:pt x="1" y="530"/>
                    <a:pt x="41" y="632"/>
                  </a:cubicBezTo>
                  <a:cubicBezTo>
                    <a:pt x="1" y="774"/>
                    <a:pt x="102" y="917"/>
                    <a:pt x="41" y="1059"/>
                  </a:cubicBezTo>
                  <a:cubicBezTo>
                    <a:pt x="82" y="1161"/>
                    <a:pt x="62" y="1283"/>
                    <a:pt x="143" y="1385"/>
                  </a:cubicBezTo>
                  <a:cubicBezTo>
                    <a:pt x="163" y="1385"/>
                    <a:pt x="184" y="1385"/>
                    <a:pt x="184" y="1406"/>
                  </a:cubicBezTo>
                  <a:cubicBezTo>
                    <a:pt x="204" y="1406"/>
                    <a:pt x="184" y="1426"/>
                    <a:pt x="184" y="1446"/>
                  </a:cubicBezTo>
                  <a:cubicBezTo>
                    <a:pt x="199" y="1450"/>
                    <a:pt x="213" y="1452"/>
                    <a:pt x="227" y="1452"/>
                  </a:cubicBezTo>
                  <a:cubicBezTo>
                    <a:pt x="282" y="1452"/>
                    <a:pt x="318" y="1422"/>
                    <a:pt x="367" y="1406"/>
                  </a:cubicBezTo>
                  <a:cubicBezTo>
                    <a:pt x="388" y="1365"/>
                    <a:pt x="408" y="1344"/>
                    <a:pt x="408" y="1304"/>
                  </a:cubicBezTo>
                  <a:cubicBezTo>
                    <a:pt x="367" y="1263"/>
                    <a:pt x="388" y="1222"/>
                    <a:pt x="388" y="1182"/>
                  </a:cubicBezTo>
                  <a:cubicBezTo>
                    <a:pt x="388" y="1161"/>
                    <a:pt x="367" y="1182"/>
                    <a:pt x="367" y="1141"/>
                  </a:cubicBezTo>
                  <a:cubicBezTo>
                    <a:pt x="388" y="1080"/>
                    <a:pt x="428" y="1019"/>
                    <a:pt x="489" y="978"/>
                  </a:cubicBezTo>
                  <a:cubicBezTo>
                    <a:pt x="469" y="896"/>
                    <a:pt x="550" y="856"/>
                    <a:pt x="571" y="774"/>
                  </a:cubicBezTo>
                  <a:lnTo>
                    <a:pt x="530" y="774"/>
                  </a:lnTo>
                  <a:cubicBezTo>
                    <a:pt x="530" y="713"/>
                    <a:pt x="612" y="672"/>
                    <a:pt x="632" y="611"/>
                  </a:cubicBezTo>
                  <a:cubicBezTo>
                    <a:pt x="642" y="611"/>
                    <a:pt x="657" y="616"/>
                    <a:pt x="675" y="616"/>
                  </a:cubicBezTo>
                  <a:cubicBezTo>
                    <a:pt x="693" y="616"/>
                    <a:pt x="713" y="611"/>
                    <a:pt x="734" y="591"/>
                  </a:cubicBezTo>
                  <a:cubicBezTo>
                    <a:pt x="754" y="509"/>
                    <a:pt x="652" y="428"/>
                    <a:pt x="734" y="367"/>
                  </a:cubicBezTo>
                  <a:cubicBezTo>
                    <a:pt x="693" y="306"/>
                    <a:pt x="673" y="245"/>
                    <a:pt x="632" y="224"/>
                  </a:cubicBezTo>
                  <a:cubicBezTo>
                    <a:pt x="625" y="231"/>
                    <a:pt x="618" y="233"/>
                    <a:pt x="612" y="233"/>
                  </a:cubicBezTo>
                  <a:cubicBezTo>
                    <a:pt x="598" y="233"/>
                    <a:pt x="584" y="224"/>
                    <a:pt x="571" y="224"/>
                  </a:cubicBezTo>
                  <a:cubicBezTo>
                    <a:pt x="578" y="218"/>
                    <a:pt x="584" y="215"/>
                    <a:pt x="591" y="215"/>
                  </a:cubicBezTo>
                  <a:cubicBezTo>
                    <a:pt x="605" y="215"/>
                    <a:pt x="618" y="224"/>
                    <a:pt x="632" y="224"/>
                  </a:cubicBezTo>
                  <a:cubicBezTo>
                    <a:pt x="571" y="143"/>
                    <a:pt x="510" y="82"/>
                    <a:pt x="449" y="0"/>
                  </a:cubicBezTo>
                  <a:lnTo>
                    <a:pt x="408" y="41"/>
                  </a:lnTo>
                  <a:cubicBezTo>
                    <a:pt x="399" y="44"/>
                    <a:pt x="392" y="45"/>
                    <a:pt x="386" y="45"/>
                  </a:cubicBezTo>
                  <a:cubicBezTo>
                    <a:pt x="351" y="45"/>
                    <a:pt x="361"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13"/>
            <p:cNvSpPr/>
            <p:nvPr/>
          </p:nvSpPr>
          <p:spPr>
            <a:xfrm>
              <a:off x="885511" y="1238155"/>
              <a:ext cx="80667" cy="95347"/>
            </a:xfrm>
            <a:custGeom>
              <a:avLst/>
              <a:gdLst/>
              <a:ahLst/>
              <a:cxnLst/>
              <a:rect l="l" t="t" r="r" b="b"/>
              <a:pathLst>
                <a:path w="1121" h="1325" extrusionOk="0">
                  <a:moveTo>
                    <a:pt x="856" y="999"/>
                  </a:moveTo>
                  <a:cubicBezTo>
                    <a:pt x="917" y="1019"/>
                    <a:pt x="917" y="1060"/>
                    <a:pt x="937" y="1080"/>
                  </a:cubicBezTo>
                  <a:cubicBezTo>
                    <a:pt x="876" y="1080"/>
                    <a:pt x="876" y="1039"/>
                    <a:pt x="856" y="999"/>
                  </a:cubicBezTo>
                  <a:close/>
                  <a:moveTo>
                    <a:pt x="184" y="1"/>
                  </a:moveTo>
                  <a:cubicBezTo>
                    <a:pt x="143" y="42"/>
                    <a:pt x="61" y="42"/>
                    <a:pt x="0" y="62"/>
                  </a:cubicBezTo>
                  <a:cubicBezTo>
                    <a:pt x="21" y="103"/>
                    <a:pt x="21" y="164"/>
                    <a:pt x="0" y="204"/>
                  </a:cubicBezTo>
                  <a:cubicBezTo>
                    <a:pt x="102" y="286"/>
                    <a:pt x="82" y="429"/>
                    <a:pt x="143" y="530"/>
                  </a:cubicBezTo>
                  <a:cubicBezTo>
                    <a:pt x="204" y="632"/>
                    <a:pt x="265" y="734"/>
                    <a:pt x="326" y="815"/>
                  </a:cubicBezTo>
                  <a:cubicBezTo>
                    <a:pt x="387" y="917"/>
                    <a:pt x="489" y="999"/>
                    <a:pt x="530" y="1101"/>
                  </a:cubicBezTo>
                  <a:cubicBezTo>
                    <a:pt x="591" y="1162"/>
                    <a:pt x="652" y="1162"/>
                    <a:pt x="672" y="1223"/>
                  </a:cubicBezTo>
                  <a:cubicBezTo>
                    <a:pt x="693" y="1223"/>
                    <a:pt x="713" y="1202"/>
                    <a:pt x="713" y="1202"/>
                  </a:cubicBezTo>
                  <a:cubicBezTo>
                    <a:pt x="754" y="1202"/>
                    <a:pt x="754" y="1243"/>
                    <a:pt x="774" y="1243"/>
                  </a:cubicBezTo>
                  <a:cubicBezTo>
                    <a:pt x="788" y="1243"/>
                    <a:pt x="801" y="1234"/>
                    <a:pt x="821" y="1234"/>
                  </a:cubicBezTo>
                  <a:cubicBezTo>
                    <a:pt x="831" y="1234"/>
                    <a:pt x="842" y="1236"/>
                    <a:pt x="856" y="1243"/>
                  </a:cubicBezTo>
                  <a:cubicBezTo>
                    <a:pt x="876" y="1284"/>
                    <a:pt x="896" y="1304"/>
                    <a:pt x="957" y="1325"/>
                  </a:cubicBezTo>
                  <a:cubicBezTo>
                    <a:pt x="957" y="1243"/>
                    <a:pt x="917" y="1182"/>
                    <a:pt x="957" y="1121"/>
                  </a:cubicBezTo>
                  <a:cubicBezTo>
                    <a:pt x="998" y="1121"/>
                    <a:pt x="1019" y="1141"/>
                    <a:pt x="1059" y="1162"/>
                  </a:cubicBezTo>
                  <a:cubicBezTo>
                    <a:pt x="1080" y="1121"/>
                    <a:pt x="1100" y="1080"/>
                    <a:pt x="1120" y="1039"/>
                  </a:cubicBezTo>
                  <a:cubicBezTo>
                    <a:pt x="1059" y="938"/>
                    <a:pt x="978" y="856"/>
                    <a:pt x="917" y="754"/>
                  </a:cubicBezTo>
                  <a:lnTo>
                    <a:pt x="856" y="754"/>
                  </a:lnTo>
                  <a:cubicBezTo>
                    <a:pt x="846" y="750"/>
                    <a:pt x="838" y="748"/>
                    <a:pt x="831" y="748"/>
                  </a:cubicBezTo>
                  <a:cubicBezTo>
                    <a:pt x="818" y="748"/>
                    <a:pt x="807" y="753"/>
                    <a:pt x="798" y="753"/>
                  </a:cubicBezTo>
                  <a:cubicBezTo>
                    <a:pt x="789" y="753"/>
                    <a:pt x="782" y="749"/>
                    <a:pt x="774" y="734"/>
                  </a:cubicBezTo>
                  <a:cubicBezTo>
                    <a:pt x="774" y="693"/>
                    <a:pt x="795" y="693"/>
                    <a:pt x="815" y="693"/>
                  </a:cubicBezTo>
                  <a:cubicBezTo>
                    <a:pt x="815" y="653"/>
                    <a:pt x="815" y="612"/>
                    <a:pt x="795" y="591"/>
                  </a:cubicBezTo>
                  <a:cubicBezTo>
                    <a:pt x="760" y="591"/>
                    <a:pt x="770" y="636"/>
                    <a:pt x="747" y="636"/>
                  </a:cubicBezTo>
                  <a:cubicBezTo>
                    <a:pt x="744" y="636"/>
                    <a:pt x="739" y="635"/>
                    <a:pt x="733" y="632"/>
                  </a:cubicBezTo>
                  <a:cubicBezTo>
                    <a:pt x="713" y="612"/>
                    <a:pt x="774" y="591"/>
                    <a:pt x="754" y="571"/>
                  </a:cubicBezTo>
                  <a:lnTo>
                    <a:pt x="713" y="571"/>
                  </a:lnTo>
                  <a:cubicBezTo>
                    <a:pt x="713" y="530"/>
                    <a:pt x="754" y="510"/>
                    <a:pt x="733" y="469"/>
                  </a:cubicBezTo>
                  <a:cubicBezTo>
                    <a:pt x="713" y="469"/>
                    <a:pt x="713" y="490"/>
                    <a:pt x="693" y="490"/>
                  </a:cubicBezTo>
                  <a:cubicBezTo>
                    <a:pt x="672" y="469"/>
                    <a:pt x="733" y="449"/>
                    <a:pt x="713" y="408"/>
                  </a:cubicBezTo>
                  <a:lnTo>
                    <a:pt x="713" y="408"/>
                  </a:lnTo>
                  <a:cubicBezTo>
                    <a:pt x="697" y="408"/>
                    <a:pt x="693" y="434"/>
                    <a:pt x="672" y="434"/>
                  </a:cubicBezTo>
                  <a:cubicBezTo>
                    <a:pt x="667" y="434"/>
                    <a:pt x="660" y="433"/>
                    <a:pt x="652" y="429"/>
                  </a:cubicBezTo>
                  <a:cubicBezTo>
                    <a:pt x="652" y="408"/>
                    <a:pt x="693" y="388"/>
                    <a:pt x="672" y="367"/>
                  </a:cubicBezTo>
                  <a:lnTo>
                    <a:pt x="611" y="367"/>
                  </a:lnTo>
                  <a:cubicBezTo>
                    <a:pt x="611" y="286"/>
                    <a:pt x="570" y="225"/>
                    <a:pt x="469" y="184"/>
                  </a:cubicBezTo>
                  <a:cubicBezTo>
                    <a:pt x="448" y="164"/>
                    <a:pt x="448" y="123"/>
                    <a:pt x="428" y="103"/>
                  </a:cubicBezTo>
                  <a:cubicBezTo>
                    <a:pt x="395" y="103"/>
                    <a:pt x="389" y="129"/>
                    <a:pt x="367" y="129"/>
                  </a:cubicBezTo>
                  <a:cubicBezTo>
                    <a:pt x="361" y="129"/>
                    <a:pt x="355" y="127"/>
                    <a:pt x="346" y="123"/>
                  </a:cubicBezTo>
                  <a:cubicBezTo>
                    <a:pt x="306" y="82"/>
                    <a:pt x="265" y="2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13"/>
            <p:cNvSpPr/>
            <p:nvPr/>
          </p:nvSpPr>
          <p:spPr>
            <a:xfrm>
              <a:off x="913359" y="1106252"/>
              <a:ext cx="86496" cy="96858"/>
            </a:xfrm>
            <a:custGeom>
              <a:avLst/>
              <a:gdLst/>
              <a:ahLst/>
              <a:cxnLst/>
              <a:rect l="l" t="t" r="r" b="b"/>
              <a:pathLst>
                <a:path w="1202" h="1346" extrusionOk="0">
                  <a:moveTo>
                    <a:pt x="245" y="1"/>
                  </a:moveTo>
                  <a:cubicBezTo>
                    <a:pt x="245" y="21"/>
                    <a:pt x="285" y="42"/>
                    <a:pt x="245" y="82"/>
                  </a:cubicBezTo>
                  <a:cubicBezTo>
                    <a:pt x="214" y="52"/>
                    <a:pt x="178" y="42"/>
                    <a:pt x="140" y="42"/>
                  </a:cubicBezTo>
                  <a:cubicBezTo>
                    <a:pt x="102" y="42"/>
                    <a:pt x="61" y="52"/>
                    <a:pt x="21" y="62"/>
                  </a:cubicBezTo>
                  <a:cubicBezTo>
                    <a:pt x="41" y="82"/>
                    <a:pt x="0" y="123"/>
                    <a:pt x="21" y="143"/>
                  </a:cubicBezTo>
                  <a:cubicBezTo>
                    <a:pt x="41" y="164"/>
                    <a:pt x="61" y="164"/>
                    <a:pt x="61" y="205"/>
                  </a:cubicBezTo>
                  <a:cubicBezTo>
                    <a:pt x="21" y="266"/>
                    <a:pt x="61" y="327"/>
                    <a:pt x="102" y="347"/>
                  </a:cubicBezTo>
                  <a:cubicBezTo>
                    <a:pt x="163" y="388"/>
                    <a:pt x="143" y="469"/>
                    <a:pt x="204" y="490"/>
                  </a:cubicBezTo>
                  <a:cubicBezTo>
                    <a:pt x="245" y="510"/>
                    <a:pt x="224" y="592"/>
                    <a:pt x="265" y="612"/>
                  </a:cubicBezTo>
                  <a:cubicBezTo>
                    <a:pt x="306" y="653"/>
                    <a:pt x="265" y="673"/>
                    <a:pt x="285" y="714"/>
                  </a:cubicBezTo>
                  <a:cubicBezTo>
                    <a:pt x="346" y="775"/>
                    <a:pt x="408" y="836"/>
                    <a:pt x="469" y="897"/>
                  </a:cubicBezTo>
                  <a:cubicBezTo>
                    <a:pt x="509" y="958"/>
                    <a:pt x="550" y="999"/>
                    <a:pt x="591" y="1060"/>
                  </a:cubicBezTo>
                  <a:cubicBezTo>
                    <a:pt x="693" y="1202"/>
                    <a:pt x="815" y="1304"/>
                    <a:pt x="978" y="1345"/>
                  </a:cubicBezTo>
                  <a:cubicBezTo>
                    <a:pt x="998" y="1325"/>
                    <a:pt x="937" y="1304"/>
                    <a:pt x="957" y="1284"/>
                  </a:cubicBezTo>
                  <a:cubicBezTo>
                    <a:pt x="998" y="1284"/>
                    <a:pt x="1039" y="1325"/>
                    <a:pt x="1080" y="1325"/>
                  </a:cubicBezTo>
                  <a:cubicBezTo>
                    <a:pt x="1120" y="1284"/>
                    <a:pt x="1039" y="1243"/>
                    <a:pt x="1080" y="1202"/>
                  </a:cubicBezTo>
                  <a:cubicBezTo>
                    <a:pt x="1120" y="1202"/>
                    <a:pt x="1120" y="1264"/>
                    <a:pt x="1161" y="1284"/>
                  </a:cubicBezTo>
                  <a:cubicBezTo>
                    <a:pt x="1161" y="1284"/>
                    <a:pt x="1181" y="1264"/>
                    <a:pt x="1181" y="1264"/>
                  </a:cubicBezTo>
                  <a:cubicBezTo>
                    <a:pt x="1202" y="1223"/>
                    <a:pt x="1141" y="1182"/>
                    <a:pt x="1141" y="1141"/>
                  </a:cubicBezTo>
                  <a:cubicBezTo>
                    <a:pt x="1161" y="1080"/>
                    <a:pt x="1161" y="1019"/>
                    <a:pt x="1120" y="958"/>
                  </a:cubicBezTo>
                  <a:cubicBezTo>
                    <a:pt x="1059" y="877"/>
                    <a:pt x="978" y="816"/>
                    <a:pt x="917" y="714"/>
                  </a:cubicBezTo>
                  <a:cubicBezTo>
                    <a:pt x="896" y="673"/>
                    <a:pt x="856" y="632"/>
                    <a:pt x="815" y="632"/>
                  </a:cubicBezTo>
                  <a:cubicBezTo>
                    <a:pt x="774" y="612"/>
                    <a:pt x="754" y="551"/>
                    <a:pt x="713" y="530"/>
                  </a:cubicBezTo>
                  <a:cubicBezTo>
                    <a:pt x="733" y="408"/>
                    <a:pt x="591" y="388"/>
                    <a:pt x="570" y="286"/>
                  </a:cubicBezTo>
                  <a:cubicBezTo>
                    <a:pt x="530" y="266"/>
                    <a:pt x="509" y="225"/>
                    <a:pt x="489" y="164"/>
                  </a:cubicBezTo>
                  <a:cubicBezTo>
                    <a:pt x="408" y="143"/>
                    <a:pt x="367" y="62"/>
                    <a:pt x="306" y="1"/>
                  </a:cubicBezTo>
                  <a:cubicBezTo>
                    <a:pt x="299" y="8"/>
                    <a:pt x="292" y="10"/>
                    <a:pt x="285" y="10"/>
                  </a:cubicBezTo>
                  <a:cubicBezTo>
                    <a:pt x="272" y="10"/>
                    <a:pt x="25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13"/>
            <p:cNvSpPr/>
            <p:nvPr/>
          </p:nvSpPr>
          <p:spPr>
            <a:xfrm>
              <a:off x="463393" y="794162"/>
              <a:ext cx="64620" cy="73687"/>
            </a:xfrm>
            <a:custGeom>
              <a:avLst/>
              <a:gdLst/>
              <a:ahLst/>
              <a:cxnLst/>
              <a:rect l="l" t="t" r="r" b="b"/>
              <a:pathLst>
                <a:path w="898" h="1024" extrusionOk="0">
                  <a:moveTo>
                    <a:pt x="839" y="852"/>
                  </a:moveTo>
                  <a:lnTo>
                    <a:pt x="839" y="852"/>
                  </a:lnTo>
                  <a:cubicBezTo>
                    <a:pt x="838" y="853"/>
                    <a:pt x="837" y="854"/>
                    <a:pt x="836" y="855"/>
                  </a:cubicBezTo>
                  <a:lnTo>
                    <a:pt x="856" y="855"/>
                  </a:lnTo>
                  <a:cubicBezTo>
                    <a:pt x="851" y="855"/>
                    <a:pt x="845" y="854"/>
                    <a:pt x="839" y="852"/>
                  </a:cubicBezTo>
                  <a:close/>
                  <a:moveTo>
                    <a:pt x="533" y="867"/>
                  </a:moveTo>
                  <a:cubicBezTo>
                    <a:pt x="539" y="867"/>
                    <a:pt x="545" y="870"/>
                    <a:pt x="551" y="876"/>
                  </a:cubicBezTo>
                  <a:cubicBezTo>
                    <a:pt x="551" y="876"/>
                    <a:pt x="571" y="896"/>
                    <a:pt x="551" y="896"/>
                  </a:cubicBezTo>
                  <a:cubicBezTo>
                    <a:pt x="551" y="913"/>
                    <a:pt x="547" y="920"/>
                    <a:pt x="541" y="920"/>
                  </a:cubicBezTo>
                  <a:cubicBezTo>
                    <a:pt x="534" y="920"/>
                    <a:pt x="522" y="908"/>
                    <a:pt x="510" y="896"/>
                  </a:cubicBezTo>
                  <a:cubicBezTo>
                    <a:pt x="510" y="882"/>
                    <a:pt x="520" y="867"/>
                    <a:pt x="533" y="867"/>
                  </a:cubicBezTo>
                  <a:close/>
                  <a:moveTo>
                    <a:pt x="103" y="0"/>
                  </a:moveTo>
                  <a:cubicBezTo>
                    <a:pt x="103" y="61"/>
                    <a:pt x="62" y="102"/>
                    <a:pt x="103" y="143"/>
                  </a:cubicBezTo>
                  <a:cubicBezTo>
                    <a:pt x="123" y="143"/>
                    <a:pt x="123" y="122"/>
                    <a:pt x="144" y="122"/>
                  </a:cubicBezTo>
                  <a:cubicBezTo>
                    <a:pt x="144" y="143"/>
                    <a:pt x="164" y="163"/>
                    <a:pt x="144" y="183"/>
                  </a:cubicBezTo>
                  <a:cubicBezTo>
                    <a:pt x="133" y="189"/>
                    <a:pt x="122" y="191"/>
                    <a:pt x="110" y="191"/>
                  </a:cubicBezTo>
                  <a:cubicBezTo>
                    <a:pt x="79" y="191"/>
                    <a:pt x="46" y="172"/>
                    <a:pt x="1" y="143"/>
                  </a:cubicBezTo>
                  <a:lnTo>
                    <a:pt x="1" y="143"/>
                  </a:lnTo>
                  <a:cubicBezTo>
                    <a:pt x="42" y="204"/>
                    <a:pt x="1" y="244"/>
                    <a:pt x="1" y="306"/>
                  </a:cubicBezTo>
                  <a:cubicBezTo>
                    <a:pt x="42" y="367"/>
                    <a:pt x="42" y="448"/>
                    <a:pt x="21" y="530"/>
                  </a:cubicBezTo>
                  <a:cubicBezTo>
                    <a:pt x="62" y="570"/>
                    <a:pt x="82" y="611"/>
                    <a:pt x="103" y="652"/>
                  </a:cubicBezTo>
                  <a:cubicBezTo>
                    <a:pt x="144" y="733"/>
                    <a:pt x="225" y="815"/>
                    <a:pt x="327" y="855"/>
                  </a:cubicBezTo>
                  <a:cubicBezTo>
                    <a:pt x="368" y="876"/>
                    <a:pt x="429" y="896"/>
                    <a:pt x="469" y="937"/>
                  </a:cubicBezTo>
                  <a:cubicBezTo>
                    <a:pt x="503" y="987"/>
                    <a:pt x="550" y="1024"/>
                    <a:pt x="611" y="1024"/>
                  </a:cubicBezTo>
                  <a:cubicBezTo>
                    <a:pt x="624" y="1024"/>
                    <a:pt x="638" y="1022"/>
                    <a:pt x="653" y="1018"/>
                  </a:cubicBezTo>
                  <a:cubicBezTo>
                    <a:pt x="673" y="998"/>
                    <a:pt x="693" y="978"/>
                    <a:pt x="714" y="937"/>
                  </a:cubicBezTo>
                  <a:cubicBezTo>
                    <a:pt x="709" y="932"/>
                    <a:pt x="702" y="931"/>
                    <a:pt x="695" y="931"/>
                  </a:cubicBezTo>
                  <a:cubicBezTo>
                    <a:pt x="681" y="931"/>
                    <a:pt x="665" y="935"/>
                    <a:pt x="652" y="935"/>
                  </a:cubicBezTo>
                  <a:cubicBezTo>
                    <a:pt x="641" y="935"/>
                    <a:pt x="632" y="932"/>
                    <a:pt x="632" y="917"/>
                  </a:cubicBezTo>
                  <a:cubicBezTo>
                    <a:pt x="653" y="903"/>
                    <a:pt x="673" y="898"/>
                    <a:pt x="693" y="898"/>
                  </a:cubicBezTo>
                  <a:cubicBezTo>
                    <a:pt x="734" y="898"/>
                    <a:pt x="775" y="917"/>
                    <a:pt x="816" y="917"/>
                  </a:cubicBezTo>
                  <a:cubicBezTo>
                    <a:pt x="816" y="896"/>
                    <a:pt x="816" y="896"/>
                    <a:pt x="836" y="876"/>
                  </a:cubicBezTo>
                  <a:cubicBezTo>
                    <a:pt x="816" y="876"/>
                    <a:pt x="816" y="876"/>
                    <a:pt x="795" y="855"/>
                  </a:cubicBezTo>
                  <a:cubicBezTo>
                    <a:pt x="802" y="849"/>
                    <a:pt x="809" y="846"/>
                    <a:pt x="816" y="846"/>
                  </a:cubicBezTo>
                  <a:cubicBezTo>
                    <a:pt x="823" y="846"/>
                    <a:pt x="831" y="849"/>
                    <a:pt x="839" y="852"/>
                  </a:cubicBezTo>
                  <a:lnTo>
                    <a:pt x="839" y="852"/>
                  </a:lnTo>
                  <a:cubicBezTo>
                    <a:pt x="859" y="833"/>
                    <a:pt x="878" y="815"/>
                    <a:pt x="897" y="815"/>
                  </a:cubicBezTo>
                  <a:cubicBezTo>
                    <a:pt x="897" y="774"/>
                    <a:pt x="897" y="733"/>
                    <a:pt x="897" y="692"/>
                  </a:cubicBezTo>
                  <a:cubicBezTo>
                    <a:pt x="877" y="672"/>
                    <a:pt x="856" y="652"/>
                    <a:pt x="836" y="652"/>
                  </a:cubicBezTo>
                  <a:cubicBezTo>
                    <a:pt x="795" y="509"/>
                    <a:pt x="754" y="387"/>
                    <a:pt x="714" y="265"/>
                  </a:cubicBezTo>
                  <a:cubicBezTo>
                    <a:pt x="653" y="265"/>
                    <a:pt x="612" y="265"/>
                    <a:pt x="632" y="204"/>
                  </a:cubicBezTo>
                  <a:cubicBezTo>
                    <a:pt x="592" y="163"/>
                    <a:pt x="530" y="122"/>
                    <a:pt x="490" y="61"/>
                  </a:cubicBezTo>
                  <a:cubicBezTo>
                    <a:pt x="422" y="61"/>
                    <a:pt x="354" y="79"/>
                    <a:pt x="286" y="79"/>
                  </a:cubicBezTo>
                  <a:cubicBezTo>
                    <a:pt x="252" y="79"/>
                    <a:pt x="218" y="75"/>
                    <a:pt x="184" y="61"/>
                  </a:cubicBezTo>
                  <a:cubicBezTo>
                    <a:pt x="184" y="41"/>
                    <a:pt x="184" y="20"/>
                    <a:pt x="184" y="0"/>
                  </a:cubicBezTo>
                  <a:cubicBezTo>
                    <a:pt x="177" y="7"/>
                    <a:pt x="168" y="9"/>
                    <a:pt x="159" y="9"/>
                  </a:cubicBezTo>
                  <a:cubicBezTo>
                    <a:pt x="139" y="9"/>
                    <a:pt x="116"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13"/>
            <p:cNvSpPr/>
            <p:nvPr/>
          </p:nvSpPr>
          <p:spPr>
            <a:xfrm>
              <a:off x="605586" y="503947"/>
              <a:ext cx="71888" cy="75054"/>
            </a:xfrm>
            <a:custGeom>
              <a:avLst/>
              <a:gdLst/>
              <a:ahLst/>
              <a:cxnLst/>
              <a:rect l="l" t="t" r="r" b="b"/>
              <a:pathLst>
                <a:path w="999" h="1043" extrusionOk="0">
                  <a:moveTo>
                    <a:pt x="143" y="1"/>
                  </a:moveTo>
                  <a:cubicBezTo>
                    <a:pt x="123" y="21"/>
                    <a:pt x="123" y="41"/>
                    <a:pt x="82" y="62"/>
                  </a:cubicBezTo>
                  <a:cubicBezTo>
                    <a:pt x="72" y="52"/>
                    <a:pt x="67" y="47"/>
                    <a:pt x="62" y="47"/>
                  </a:cubicBezTo>
                  <a:cubicBezTo>
                    <a:pt x="56" y="47"/>
                    <a:pt x="51" y="52"/>
                    <a:pt x="41" y="62"/>
                  </a:cubicBezTo>
                  <a:cubicBezTo>
                    <a:pt x="41" y="82"/>
                    <a:pt x="41" y="123"/>
                    <a:pt x="41" y="143"/>
                  </a:cubicBezTo>
                  <a:lnTo>
                    <a:pt x="0" y="164"/>
                  </a:lnTo>
                  <a:cubicBezTo>
                    <a:pt x="0" y="204"/>
                    <a:pt x="0" y="245"/>
                    <a:pt x="0" y="265"/>
                  </a:cubicBezTo>
                  <a:cubicBezTo>
                    <a:pt x="21" y="347"/>
                    <a:pt x="41" y="428"/>
                    <a:pt x="82" y="469"/>
                  </a:cubicBezTo>
                  <a:cubicBezTo>
                    <a:pt x="224" y="632"/>
                    <a:pt x="367" y="795"/>
                    <a:pt x="550" y="897"/>
                  </a:cubicBezTo>
                  <a:cubicBezTo>
                    <a:pt x="571" y="897"/>
                    <a:pt x="571" y="897"/>
                    <a:pt x="571" y="917"/>
                  </a:cubicBezTo>
                  <a:cubicBezTo>
                    <a:pt x="591" y="937"/>
                    <a:pt x="591" y="958"/>
                    <a:pt x="591" y="978"/>
                  </a:cubicBezTo>
                  <a:cubicBezTo>
                    <a:pt x="663" y="978"/>
                    <a:pt x="720" y="1043"/>
                    <a:pt x="789" y="1043"/>
                  </a:cubicBezTo>
                  <a:cubicBezTo>
                    <a:pt x="797" y="1043"/>
                    <a:pt x="806" y="1042"/>
                    <a:pt x="815" y="1039"/>
                  </a:cubicBezTo>
                  <a:cubicBezTo>
                    <a:pt x="835" y="1019"/>
                    <a:pt x="835" y="999"/>
                    <a:pt x="856" y="958"/>
                  </a:cubicBezTo>
                  <a:cubicBezTo>
                    <a:pt x="897" y="937"/>
                    <a:pt x="958" y="917"/>
                    <a:pt x="998" y="917"/>
                  </a:cubicBezTo>
                  <a:cubicBezTo>
                    <a:pt x="998" y="856"/>
                    <a:pt x="958" y="795"/>
                    <a:pt x="998" y="754"/>
                  </a:cubicBezTo>
                  <a:cubicBezTo>
                    <a:pt x="937" y="652"/>
                    <a:pt x="876" y="551"/>
                    <a:pt x="856" y="428"/>
                  </a:cubicBezTo>
                  <a:cubicBezTo>
                    <a:pt x="835" y="428"/>
                    <a:pt x="815" y="449"/>
                    <a:pt x="795" y="449"/>
                  </a:cubicBezTo>
                  <a:cubicBezTo>
                    <a:pt x="754" y="388"/>
                    <a:pt x="693" y="367"/>
                    <a:pt x="693" y="327"/>
                  </a:cubicBezTo>
                  <a:cubicBezTo>
                    <a:pt x="632" y="286"/>
                    <a:pt x="591" y="327"/>
                    <a:pt x="571" y="265"/>
                  </a:cubicBezTo>
                  <a:cubicBezTo>
                    <a:pt x="575" y="261"/>
                    <a:pt x="581" y="259"/>
                    <a:pt x="587" y="259"/>
                  </a:cubicBezTo>
                  <a:cubicBezTo>
                    <a:pt x="598" y="259"/>
                    <a:pt x="611" y="264"/>
                    <a:pt x="623" y="264"/>
                  </a:cubicBezTo>
                  <a:cubicBezTo>
                    <a:pt x="634" y="264"/>
                    <a:pt x="645" y="260"/>
                    <a:pt x="652" y="245"/>
                  </a:cubicBezTo>
                  <a:cubicBezTo>
                    <a:pt x="591" y="164"/>
                    <a:pt x="469" y="164"/>
                    <a:pt x="387" y="103"/>
                  </a:cubicBezTo>
                  <a:cubicBezTo>
                    <a:pt x="367" y="123"/>
                    <a:pt x="347" y="123"/>
                    <a:pt x="326" y="143"/>
                  </a:cubicBezTo>
                  <a:cubicBezTo>
                    <a:pt x="286" y="62"/>
                    <a:pt x="184"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4" name="Google Shape;11014;p13"/>
            <p:cNvSpPr/>
            <p:nvPr/>
          </p:nvSpPr>
          <p:spPr>
            <a:xfrm>
              <a:off x="677402" y="925992"/>
              <a:ext cx="48429" cy="99017"/>
            </a:xfrm>
            <a:custGeom>
              <a:avLst/>
              <a:gdLst/>
              <a:ahLst/>
              <a:cxnLst/>
              <a:rect l="l" t="t" r="r" b="b"/>
              <a:pathLst>
                <a:path w="673" h="1376" extrusionOk="0">
                  <a:moveTo>
                    <a:pt x="285" y="1"/>
                  </a:moveTo>
                  <a:cubicBezTo>
                    <a:pt x="245" y="1"/>
                    <a:pt x="224" y="1"/>
                    <a:pt x="184" y="21"/>
                  </a:cubicBezTo>
                  <a:cubicBezTo>
                    <a:pt x="184" y="103"/>
                    <a:pt x="163" y="164"/>
                    <a:pt x="102" y="225"/>
                  </a:cubicBezTo>
                  <a:cubicBezTo>
                    <a:pt x="61" y="245"/>
                    <a:pt x="41" y="306"/>
                    <a:pt x="41" y="347"/>
                  </a:cubicBezTo>
                  <a:cubicBezTo>
                    <a:pt x="41" y="408"/>
                    <a:pt x="21" y="449"/>
                    <a:pt x="0" y="510"/>
                  </a:cubicBezTo>
                  <a:cubicBezTo>
                    <a:pt x="21" y="571"/>
                    <a:pt x="41" y="632"/>
                    <a:pt x="61" y="693"/>
                  </a:cubicBezTo>
                  <a:cubicBezTo>
                    <a:pt x="82" y="775"/>
                    <a:pt x="82" y="836"/>
                    <a:pt x="102" y="917"/>
                  </a:cubicBezTo>
                  <a:cubicBezTo>
                    <a:pt x="123" y="979"/>
                    <a:pt x="184" y="1040"/>
                    <a:pt x="184" y="1101"/>
                  </a:cubicBezTo>
                  <a:cubicBezTo>
                    <a:pt x="224" y="1203"/>
                    <a:pt x="306" y="1264"/>
                    <a:pt x="387" y="1345"/>
                  </a:cubicBezTo>
                  <a:cubicBezTo>
                    <a:pt x="397" y="1365"/>
                    <a:pt x="413" y="1376"/>
                    <a:pt x="428" y="1376"/>
                  </a:cubicBezTo>
                  <a:cubicBezTo>
                    <a:pt x="443" y="1376"/>
                    <a:pt x="459" y="1365"/>
                    <a:pt x="469" y="1345"/>
                  </a:cubicBezTo>
                  <a:cubicBezTo>
                    <a:pt x="489" y="1345"/>
                    <a:pt x="469" y="1325"/>
                    <a:pt x="489" y="1325"/>
                  </a:cubicBezTo>
                  <a:cubicBezTo>
                    <a:pt x="509" y="1325"/>
                    <a:pt x="530" y="1345"/>
                    <a:pt x="550" y="1345"/>
                  </a:cubicBezTo>
                  <a:cubicBezTo>
                    <a:pt x="571" y="1304"/>
                    <a:pt x="530" y="1264"/>
                    <a:pt x="550" y="1243"/>
                  </a:cubicBezTo>
                  <a:cubicBezTo>
                    <a:pt x="591" y="1243"/>
                    <a:pt x="591" y="1264"/>
                    <a:pt x="611" y="1284"/>
                  </a:cubicBezTo>
                  <a:cubicBezTo>
                    <a:pt x="672" y="1223"/>
                    <a:pt x="632" y="1162"/>
                    <a:pt x="632" y="1121"/>
                  </a:cubicBezTo>
                  <a:cubicBezTo>
                    <a:pt x="632" y="1101"/>
                    <a:pt x="611" y="1101"/>
                    <a:pt x="591" y="1080"/>
                  </a:cubicBezTo>
                  <a:cubicBezTo>
                    <a:pt x="591" y="1040"/>
                    <a:pt x="611" y="1019"/>
                    <a:pt x="632" y="979"/>
                  </a:cubicBezTo>
                  <a:cubicBezTo>
                    <a:pt x="632" y="938"/>
                    <a:pt x="571" y="938"/>
                    <a:pt x="571" y="856"/>
                  </a:cubicBezTo>
                  <a:cubicBezTo>
                    <a:pt x="571" y="816"/>
                    <a:pt x="571" y="754"/>
                    <a:pt x="530" y="693"/>
                  </a:cubicBezTo>
                  <a:cubicBezTo>
                    <a:pt x="530" y="673"/>
                    <a:pt x="509" y="673"/>
                    <a:pt x="530" y="653"/>
                  </a:cubicBezTo>
                  <a:cubicBezTo>
                    <a:pt x="530" y="551"/>
                    <a:pt x="469" y="449"/>
                    <a:pt x="469" y="347"/>
                  </a:cubicBezTo>
                  <a:cubicBezTo>
                    <a:pt x="469" y="266"/>
                    <a:pt x="387" y="205"/>
                    <a:pt x="367" y="103"/>
                  </a:cubicBezTo>
                  <a:cubicBezTo>
                    <a:pt x="347" y="62"/>
                    <a:pt x="326" y="42"/>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5" name="Google Shape;11015;p13"/>
            <p:cNvSpPr/>
            <p:nvPr/>
          </p:nvSpPr>
          <p:spPr>
            <a:xfrm>
              <a:off x="539599" y="-139375"/>
              <a:ext cx="46990" cy="112905"/>
            </a:xfrm>
            <a:custGeom>
              <a:avLst/>
              <a:gdLst/>
              <a:ahLst/>
              <a:cxnLst/>
              <a:rect l="l" t="t" r="r" b="b"/>
              <a:pathLst>
                <a:path w="653" h="1569" extrusionOk="0">
                  <a:moveTo>
                    <a:pt x="551" y="1324"/>
                  </a:moveTo>
                  <a:cubicBezTo>
                    <a:pt x="551" y="1324"/>
                    <a:pt x="551" y="1344"/>
                    <a:pt x="530" y="1344"/>
                  </a:cubicBezTo>
                  <a:cubicBezTo>
                    <a:pt x="530" y="1324"/>
                    <a:pt x="530" y="1324"/>
                    <a:pt x="551" y="1324"/>
                  </a:cubicBezTo>
                  <a:close/>
                  <a:moveTo>
                    <a:pt x="103" y="0"/>
                  </a:moveTo>
                  <a:cubicBezTo>
                    <a:pt x="1" y="102"/>
                    <a:pt x="1" y="245"/>
                    <a:pt x="42" y="367"/>
                  </a:cubicBezTo>
                  <a:cubicBezTo>
                    <a:pt x="42" y="428"/>
                    <a:pt x="62" y="489"/>
                    <a:pt x="42" y="550"/>
                  </a:cubicBezTo>
                  <a:cubicBezTo>
                    <a:pt x="42" y="591"/>
                    <a:pt x="62" y="611"/>
                    <a:pt x="62" y="632"/>
                  </a:cubicBezTo>
                  <a:cubicBezTo>
                    <a:pt x="82" y="774"/>
                    <a:pt x="103" y="896"/>
                    <a:pt x="123" y="1018"/>
                  </a:cubicBezTo>
                  <a:cubicBezTo>
                    <a:pt x="123" y="1059"/>
                    <a:pt x="123" y="1120"/>
                    <a:pt x="164" y="1141"/>
                  </a:cubicBezTo>
                  <a:cubicBezTo>
                    <a:pt x="205" y="1181"/>
                    <a:pt x="205" y="1243"/>
                    <a:pt x="225" y="1304"/>
                  </a:cubicBezTo>
                  <a:cubicBezTo>
                    <a:pt x="245" y="1344"/>
                    <a:pt x="266" y="1426"/>
                    <a:pt x="306" y="1446"/>
                  </a:cubicBezTo>
                  <a:cubicBezTo>
                    <a:pt x="347" y="1487"/>
                    <a:pt x="347" y="1528"/>
                    <a:pt x="388" y="1568"/>
                  </a:cubicBezTo>
                  <a:cubicBezTo>
                    <a:pt x="429" y="1548"/>
                    <a:pt x="449" y="1528"/>
                    <a:pt x="469" y="1487"/>
                  </a:cubicBezTo>
                  <a:cubicBezTo>
                    <a:pt x="469" y="1472"/>
                    <a:pt x="480" y="1458"/>
                    <a:pt x="493" y="1458"/>
                  </a:cubicBezTo>
                  <a:cubicBezTo>
                    <a:pt x="498" y="1458"/>
                    <a:pt x="504" y="1461"/>
                    <a:pt x="510" y="1467"/>
                  </a:cubicBezTo>
                  <a:cubicBezTo>
                    <a:pt x="510" y="1446"/>
                    <a:pt x="530" y="1446"/>
                    <a:pt x="551" y="1446"/>
                  </a:cubicBezTo>
                  <a:cubicBezTo>
                    <a:pt x="558" y="1439"/>
                    <a:pt x="564" y="1437"/>
                    <a:pt x="571" y="1437"/>
                  </a:cubicBezTo>
                  <a:cubicBezTo>
                    <a:pt x="585" y="1437"/>
                    <a:pt x="598" y="1446"/>
                    <a:pt x="612" y="1446"/>
                  </a:cubicBezTo>
                  <a:cubicBezTo>
                    <a:pt x="653" y="1344"/>
                    <a:pt x="571" y="1283"/>
                    <a:pt x="551" y="1202"/>
                  </a:cubicBezTo>
                  <a:cubicBezTo>
                    <a:pt x="551" y="1181"/>
                    <a:pt x="571" y="1161"/>
                    <a:pt x="571" y="1141"/>
                  </a:cubicBezTo>
                  <a:cubicBezTo>
                    <a:pt x="551" y="1039"/>
                    <a:pt x="592" y="937"/>
                    <a:pt x="510" y="856"/>
                  </a:cubicBezTo>
                  <a:cubicBezTo>
                    <a:pt x="510" y="835"/>
                    <a:pt x="510" y="815"/>
                    <a:pt x="510" y="815"/>
                  </a:cubicBezTo>
                  <a:cubicBezTo>
                    <a:pt x="530" y="652"/>
                    <a:pt x="388" y="530"/>
                    <a:pt x="408" y="387"/>
                  </a:cubicBezTo>
                  <a:cubicBezTo>
                    <a:pt x="398" y="377"/>
                    <a:pt x="383" y="377"/>
                    <a:pt x="368" y="377"/>
                  </a:cubicBezTo>
                  <a:cubicBezTo>
                    <a:pt x="352" y="377"/>
                    <a:pt x="337" y="377"/>
                    <a:pt x="327" y="367"/>
                  </a:cubicBezTo>
                  <a:cubicBezTo>
                    <a:pt x="286" y="245"/>
                    <a:pt x="245" y="122"/>
                    <a:pt x="20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6" name="Google Shape;11016;p13"/>
            <p:cNvSpPr/>
            <p:nvPr/>
          </p:nvSpPr>
          <p:spPr>
            <a:xfrm>
              <a:off x="1098008" y="621170"/>
              <a:ext cx="42528" cy="98297"/>
            </a:xfrm>
            <a:custGeom>
              <a:avLst/>
              <a:gdLst/>
              <a:ahLst/>
              <a:cxnLst/>
              <a:rect l="l" t="t" r="r" b="b"/>
              <a:pathLst>
                <a:path w="591" h="1366" extrusionOk="0">
                  <a:moveTo>
                    <a:pt x="245" y="21"/>
                  </a:moveTo>
                  <a:cubicBezTo>
                    <a:pt x="245" y="42"/>
                    <a:pt x="245" y="42"/>
                    <a:pt x="224" y="42"/>
                  </a:cubicBezTo>
                  <a:cubicBezTo>
                    <a:pt x="224" y="21"/>
                    <a:pt x="245" y="21"/>
                    <a:pt x="245" y="21"/>
                  </a:cubicBezTo>
                  <a:close/>
                  <a:moveTo>
                    <a:pt x="102" y="1"/>
                  </a:moveTo>
                  <a:cubicBezTo>
                    <a:pt x="61" y="103"/>
                    <a:pt x="41" y="205"/>
                    <a:pt x="61" y="306"/>
                  </a:cubicBezTo>
                  <a:cubicBezTo>
                    <a:pt x="21" y="429"/>
                    <a:pt x="21" y="551"/>
                    <a:pt x="21" y="673"/>
                  </a:cubicBezTo>
                  <a:cubicBezTo>
                    <a:pt x="21" y="673"/>
                    <a:pt x="0" y="673"/>
                    <a:pt x="0" y="714"/>
                  </a:cubicBezTo>
                  <a:cubicBezTo>
                    <a:pt x="61" y="978"/>
                    <a:pt x="163" y="1202"/>
                    <a:pt x="408" y="1365"/>
                  </a:cubicBezTo>
                  <a:cubicBezTo>
                    <a:pt x="469" y="1325"/>
                    <a:pt x="469" y="1284"/>
                    <a:pt x="469" y="1243"/>
                  </a:cubicBezTo>
                  <a:cubicBezTo>
                    <a:pt x="501" y="1243"/>
                    <a:pt x="508" y="1269"/>
                    <a:pt x="530" y="1269"/>
                  </a:cubicBezTo>
                  <a:cubicBezTo>
                    <a:pt x="535" y="1269"/>
                    <a:pt x="542" y="1268"/>
                    <a:pt x="550" y="1264"/>
                  </a:cubicBezTo>
                  <a:cubicBezTo>
                    <a:pt x="550" y="1243"/>
                    <a:pt x="550" y="1223"/>
                    <a:pt x="530" y="1202"/>
                  </a:cubicBezTo>
                  <a:cubicBezTo>
                    <a:pt x="520" y="1213"/>
                    <a:pt x="509" y="1218"/>
                    <a:pt x="499" y="1218"/>
                  </a:cubicBezTo>
                  <a:cubicBezTo>
                    <a:pt x="489" y="1218"/>
                    <a:pt x="479" y="1213"/>
                    <a:pt x="469" y="1202"/>
                  </a:cubicBezTo>
                  <a:cubicBezTo>
                    <a:pt x="475" y="1196"/>
                    <a:pt x="482" y="1193"/>
                    <a:pt x="489" y="1193"/>
                  </a:cubicBezTo>
                  <a:cubicBezTo>
                    <a:pt x="503" y="1193"/>
                    <a:pt x="516" y="1202"/>
                    <a:pt x="530" y="1202"/>
                  </a:cubicBezTo>
                  <a:cubicBezTo>
                    <a:pt x="530" y="1141"/>
                    <a:pt x="570" y="1121"/>
                    <a:pt x="591" y="1080"/>
                  </a:cubicBezTo>
                  <a:cubicBezTo>
                    <a:pt x="591" y="1040"/>
                    <a:pt x="570" y="999"/>
                    <a:pt x="570" y="978"/>
                  </a:cubicBezTo>
                  <a:cubicBezTo>
                    <a:pt x="550" y="877"/>
                    <a:pt x="489" y="795"/>
                    <a:pt x="509" y="693"/>
                  </a:cubicBezTo>
                  <a:cubicBezTo>
                    <a:pt x="509" y="653"/>
                    <a:pt x="489" y="592"/>
                    <a:pt x="469" y="551"/>
                  </a:cubicBezTo>
                  <a:cubicBezTo>
                    <a:pt x="428" y="469"/>
                    <a:pt x="408" y="388"/>
                    <a:pt x="408" y="286"/>
                  </a:cubicBezTo>
                  <a:cubicBezTo>
                    <a:pt x="408" y="286"/>
                    <a:pt x="367" y="266"/>
                    <a:pt x="387" y="245"/>
                  </a:cubicBezTo>
                  <a:cubicBezTo>
                    <a:pt x="408" y="225"/>
                    <a:pt x="428" y="225"/>
                    <a:pt x="448" y="205"/>
                  </a:cubicBezTo>
                  <a:cubicBezTo>
                    <a:pt x="469" y="143"/>
                    <a:pt x="408" y="143"/>
                    <a:pt x="387" y="103"/>
                  </a:cubicBezTo>
                  <a:cubicBezTo>
                    <a:pt x="387" y="82"/>
                    <a:pt x="408" y="82"/>
                    <a:pt x="408" y="82"/>
                  </a:cubicBezTo>
                  <a:cubicBezTo>
                    <a:pt x="408" y="62"/>
                    <a:pt x="408" y="21"/>
                    <a:pt x="367" y="21"/>
                  </a:cubicBezTo>
                  <a:cubicBezTo>
                    <a:pt x="346" y="21"/>
                    <a:pt x="346" y="42"/>
                    <a:pt x="346" y="62"/>
                  </a:cubicBezTo>
                  <a:cubicBezTo>
                    <a:pt x="346" y="62"/>
                    <a:pt x="367" y="62"/>
                    <a:pt x="346" y="82"/>
                  </a:cubicBezTo>
                  <a:cubicBezTo>
                    <a:pt x="326" y="62"/>
                    <a:pt x="326" y="62"/>
                    <a:pt x="346" y="42"/>
                  </a:cubicBezTo>
                  <a:cubicBezTo>
                    <a:pt x="326" y="31"/>
                    <a:pt x="311" y="31"/>
                    <a:pt x="296" y="31"/>
                  </a:cubicBezTo>
                  <a:cubicBezTo>
                    <a:pt x="280" y="31"/>
                    <a:pt x="265" y="31"/>
                    <a:pt x="245" y="21"/>
                  </a:cubicBezTo>
                  <a:cubicBezTo>
                    <a:pt x="265" y="21"/>
                    <a:pt x="265" y="1"/>
                    <a:pt x="245" y="1"/>
                  </a:cubicBezTo>
                  <a:cubicBezTo>
                    <a:pt x="217" y="1"/>
                    <a:pt x="190" y="10"/>
                    <a:pt x="157" y="10"/>
                  </a:cubicBezTo>
                  <a:cubicBezTo>
                    <a:pt x="141" y="10"/>
                    <a:pt x="122" y="8"/>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13"/>
            <p:cNvSpPr/>
            <p:nvPr/>
          </p:nvSpPr>
          <p:spPr>
            <a:xfrm>
              <a:off x="952937" y="647579"/>
              <a:ext cx="55697" cy="80667"/>
            </a:xfrm>
            <a:custGeom>
              <a:avLst/>
              <a:gdLst/>
              <a:ahLst/>
              <a:cxnLst/>
              <a:rect l="l" t="t" r="r" b="b"/>
              <a:pathLst>
                <a:path w="774" h="1121" extrusionOk="0">
                  <a:moveTo>
                    <a:pt x="244" y="1"/>
                  </a:moveTo>
                  <a:cubicBezTo>
                    <a:pt x="163" y="1"/>
                    <a:pt x="102" y="1"/>
                    <a:pt x="41" y="21"/>
                  </a:cubicBezTo>
                  <a:cubicBezTo>
                    <a:pt x="0" y="184"/>
                    <a:pt x="41" y="306"/>
                    <a:pt x="82" y="428"/>
                  </a:cubicBezTo>
                  <a:cubicBezTo>
                    <a:pt x="122" y="489"/>
                    <a:pt x="143" y="571"/>
                    <a:pt x="163" y="632"/>
                  </a:cubicBezTo>
                  <a:cubicBezTo>
                    <a:pt x="244" y="815"/>
                    <a:pt x="346" y="998"/>
                    <a:pt x="530" y="1121"/>
                  </a:cubicBezTo>
                  <a:cubicBezTo>
                    <a:pt x="591" y="1100"/>
                    <a:pt x="611" y="1060"/>
                    <a:pt x="652" y="1060"/>
                  </a:cubicBezTo>
                  <a:cubicBezTo>
                    <a:pt x="672" y="1039"/>
                    <a:pt x="672" y="1019"/>
                    <a:pt x="672" y="978"/>
                  </a:cubicBezTo>
                  <a:lnTo>
                    <a:pt x="733" y="978"/>
                  </a:lnTo>
                  <a:cubicBezTo>
                    <a:pt x="774" y="917"/>
                    <a:pt x="733" y="856"/>
                    <a:pt x="733" y="815"/>
                  </a:cubicBezTo>
                  <a:cubicBezTo>
                    <a:pt x="733" y="815"/>
                    <a:pt x="713" y="795"/>
                    <a:pt x="733" y="795"/>
                  </a:cubicBezTo>
                  <a:cubicBezTo>
                    <a:pt x="754" y="795"/>
                    <a:pt x="733" y="795"/>
                    <a:pt x="733" y="815"/>
                  </a:cubicBezTo>
                  <a:cubicBezTo>
                    <a:pt x="754" y="815"/>
                    <a:pt x="774" y="815"/>
                    <a:pt x="774" y="795"/>
                  </a:cubicBezTo>
                  <a:cubicBezTo>
                    <a:pt x="733" y="693"/>
                    <a:pt x="672" y="611"/>
                    <a:pt x="652" y="510"/>
                  </a:cubicBezTo>
                  <a:cubicBezTo>
                    <a:pt x="611" y="387"/>
                    <a:pt x="570" y="286"/>
                    <a:pt x="509" y="184"/>
                  </a:cubicBezTo>
                  <a:cubicBezTo>
                    <a:pt x="479" y="174"/>
                    <a:pt x="453" y="174"/>
                    <a:pt x="428" y="174"/>
                  </a:cubicBezTo>
                  <a:cubicBezTo>
                    <a:pt x="402" y="174"/>
                    <a:pt x="377" y="174"/>
                    <a:pt x="346" y="163"/>
                  </a:cubicBezTo>
                  <a:cubicBezTo>
                    <a:pt x="326" y="102"/>
                    <a:pt x="285" y="62"/>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13"/>
            <p:cNvSpPr/>
            <p:nvPr/>
          </p:nvSpPr>
          <p:spPr>
            <a:xfrm>
              <a:off x="793186" y="811720"/>
              <a:ext cx="54258" cy="73327"/>
            </a:xfrm>
            <a:custGeom>
              <a:avLst/>
              <a:gdLst/>
              <a:ahLst/>
              <a:cxnLst/>
              <a:rect l="l" t="t" r="r" b="b"/>
              <a:pathLst>
                <a:path w="754" h="1019" extrusionOk="0">
                  <a:moveTo>
                    <a:pt x="265" y="0"/>
                  </a:moveTo>
                  <a:cubicBezTo>
                    <a:pt x="245" y="21"/>
                    <a:pt x="245" y="41"/>
                    <a:pt x="245" y="62"/>
                  </a:cubicBezTo>
                  <a:cubicBezTo>
                    <a:pt x="204" y="62"/>
                    <a:pt x="204" y="21"/>
                    <a:pt x="204" y="21"/>
                  </a:cubicBezTo>
                  <a:cubicBezTo>
                    <a:pt x="163" y="41"/>
                    <a:pt x="143" y="62"/>
                    <a:pt x="143" y="82"/>
                  </a:cubicBezTo>
                  <a:cubicBezTo>
                    <a:pt x="143" y="102"/>
                    <a:pt x="163" y="123"/>
                    <a:pt x="163" y="143"/>
                  </a:cubicBezTo>
                  <a:cubicBezTo>
                    <a:pt x="122" y="143"/>
                    <a:pt x="102" y="143"/>
                    <a:pt x="61" y="163"/>
                  </a:cubicBezTo>
                  <a:cubicBezTo>
                    <a:pt x="82" y="224"/>
                    <a:pt x="21" y="265"/>
                    <a:pt x="0" y="306"/>
                  </a:cubicBezTo>
                  <a:cubicBezTo>
                    <a:pt x="21" y="326"/>
                    <a:pt x="82" y="347"/>
                    <a:pt x="82" y="408"/>
                  </a:cubicBezTo>
                  <a:cubicBezTo>
                    <a:pt x="61" y="408"/>
                    <a:pt x="41" y="408"/>
                    <a:pt x="21" y="428"/>
                  </a:cubicBezTo>
                  <a:cubicBezTo>
                    <a:pt x="61" y="530"/>
                    <a:pt x="82" y="632"/>
                    <a:pt x="163" y="693"/>
                  </a:cubicBezTo>
                  <a:cubicBezTo>
                    <a:pt x="245" y="774"/>
                    <a:pt x="285" y="876"/>
                    <a:pt x="367" y="958"/>
                  </a:cubicBezTo>
                  <a:cubicBezTo>
                    <a:pt x="375" y="955"/>
                    <a:pt x="383" y="954"/>
                    <a:pt x="391" y="954"/>
                  </a:cubicBezTo>
                  <a:cubicBezTo>
                    <a:pt x="440" y="954"/>
                    <a:pt x="477" y="1001"/>
                    <a:pt x="530" y="1019"/>
                  </a:cubicBezTo>
                  <a:cubicBezTo>
                    <a:pt x="570" y="998"/>
                    <a:pt x="591" y="978"/>
                    <a:pt x="591" y="937"/>
                  </a:cubicBezTo>
                  <a:cubicBezTo>
                    <a:pt x="570" y="917"/>
                    <a:pt x="550" y="897"/>
                    <a:pt x="591" y="876"/>
                  </a:cubicBezTo>
                  <a:cubicBezTo>
                    <a:pt x="611" y="876"/>
                    <a:pt x="611" y="917"/>
                    <a:pt x="632" y="917"/>
                  </a:cubicBezTo>
                  <a:cubicBezTo>
                    <a:pt x="672" y="897"/>
                    <a:pt x="652" y="876"/>
                    <a:pt x="652" y="856"/>
                  </a:cubicBezTo>
                  <a:cubicBezTo>
                    <a:pt x="672" y="856"/>
                    <a:pt x="693" y="835"/>
                    <a:pt x="733" y="835"/>
                  </a:cubicBezTo>
                  <a:cubicBezTo>
                    <a:pt x="754" y="815"/>
                    <a:pt x="754" y="754"/>
                    <a:pt x="713" y="734"/>
                  </a:cubicBezTo>
                  <a:cubicBezTo>
                    <a:pt x="652" y="673"/>
                    <a:pt x="672" y="591"/>
                    <a:pt x="652" y="530"/>
                  </a:cubicBezTo>
                  <a:cubicBezTo>
                    <a:pt x="632" y="489"/>
                    <a:pt x="632" y="408"/>
                    <a:pt x="591" y="387"/>
                  </a:cubicBezTo>
                  <a:cubicBezTo>
                    <a:pt x="550" y="347"/>
                    <a:pt x="550" y="286"/>
                    <a:pt x="530" y="224"/>
                  </a:cubicBezTo>
                  <a:cubicBezTo>
                    <a:pt x="520" y="220"/>
                    <a:pt x="511" y="218"/>
                    <a:pt x="502" y="218"/>
                  </a:cubicBezTo>
                  <a:cubicBezTo>
                    <a:pt x="486" y="218"/>
                    <a:pt x="471" y="223"/>
                    <a:pt x="458" y="223"/>
                  </a:cubicBezTo>
                  <a:cubicBezTo>
                    <a:pt x="446" y="223"/>
                    <a:pt x="435" y="219"/>
                    <a:pt x="428" y="204"/>
                  </a:cubicBezTo>
                  <a:cubicBezTo>
                    <a:pt x="387" y="184"/>
                    <a:pt x="408" y="123"/>
                    <a:pt x="367" y="102"/>
                  </a:cubicBezTo>
                  <a:cubicBezTo>
                    <a:pt x="326" y="82"/>
                    <a:pt x="306" y="41"/>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13"/>
            <p:cNvSpPr/>
            <p:nvPr/>
          </p:nvSpPr>
          <p:spPr>
            <a:xfrm>
              <a:off x="138062" y="858638"/>
              <a:ext cx="57280" cy="58647"/>
            </a:xfrm>
            <a:custGeom>
              <a:avLst/>
              <a:gdLst/>
              <a:ahLst/>
              <a:cxnLst/>
              <a:rect l="l" t="t" r="r" b="b"/>
              <a:pathLst>
                <a:path w="796" h="815" extrusionOk="0">
                  <a:moveTo>
                    <a:pt x="62" y="0"/>
                  </a:moveTo>
                  <a:cubicBezTo>
                    <a:pt x="21" y="102"/>
                    <a:pt x="21" y="183"/>
                    <a:pt x="1" y="245"/>
                  </a:cubicBezTo>
                  <a:cubicBezTo>
                    <a:pt x="1" y="387"/>
                    <a:pt x="62" y="489"/>
                    <a:pt x="123" y="591"/>
                  </a:cubicBezTo>
                  <a:cubicBezTo>
                    <a:pt x="225" y="652"/>
                    <a:pt x="306" y="733"/>
                    <a:pt x="388" y="815"/>
                  </a:cubicBezTo>
                  <a:cubicBezTo>
                    <a:pt x="530" y="815"/>
                    <a:pt x="652" y="794"/>
                    <a:pt x="775" y="754"/>
                  </a:cubicBezTo>
                  <a:cubicBezTo>
                    <a:pt x="795" y="713"/>
                    <a:pt x="734" y="713"/>
                    <a:pt x="734" y="672"/>
                  </a:cubicBezTo>
                  <a:lnTo>
                    <a:pt x="754" y="672"/>
                  </a:lnTo>
                  <a:cubicBezTo>
                    <a:pt x="734" y="631"/>
                    <a:pt x="734" y="591"/>
                    <a:pt x="693" y="570"/>
                  </a:cubicBezTo>
                  <a:cubicBezTo>
                    <a:pt x="754" y="530"/>
                    <a:pt x="795" y="509"/>
                    <a:pt x="795" y="448"/>
                  </a:cubicBezTo>
                  <a:lnTo>
                    <a:pt x="754" y="448"/>
                  </a:lnTo>
                  <a:cubicBezTo>
                    <a:pt x="734" y="407"/>
                    <a:pt x="714" y="387"/>
                    <a:pt x="693" y="346"/>
                  </a:cubicBezTo>
                  <a:cubicBezTo>
                    <a:pt x="571" y="306"/>
                    <a:pt x="510" y="183"/>
                    <a:pt x="408" y="122"/>
                  </a:cubicBezTo>
                  <a:cubicBezTo>
                    <a:pt x="378" y="133"/>
                    <a:pt x="342" y="138"/>
                    <a:pt x="306" y="138"/>
                  </a:cubicBezTo>
                  <a:cubicBezTo>
                    <a:pt x="271" y="138"/>
                    <a:pt x="235" y="133"/>
                    <a:pt x="204" y="122"/>
                  </a:cubicBezTo>
                  <a:cubicBezTo>
                    <a:pt x="204" y="82"/>
                    <a:pt x="184" y="61"/>
                    <a:pt x="143" y="61"/>
                  </a:cubicBezTo>
                  <a:cubicBezTo>
                    <a:pt x="123" y="61"/>
                    <a:pt x="123" y="82"/>
                    <a:pt x="103" y="82"/>
                  </a:cubicBezTo>
                  <a:cubicBezTo>
                    <a:pt x="103" y="61"/>
                    <a:pt x="82" y="4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0" name="Google Shape;11020;p13"/>
            <p:cNvSpPr/>
            <p:nvPr/>
          </p:nvSpPr>
          <p:spPr>
            <a:xfrm>
              <a:off x="771166" y="1126833"/>
              <a:ext cx="51379" cy="65987"/>
            </a:xfrm>
            <a:custGeom>
              <a:avLst/>
              <a:gdLst/>
              <a:ahLst/>
              <a:cxnLst/>
              <a:rect l="l" t="t" r="r" b="b"/>
              <a:pathLst>
                <a:path w="714" h="917" extrusionOk="0">
                  <a:moveTo>
                    <a:pt x="245" y="0"/>
                  </a:moveTo>
                  <a:cubicBezTo>
                    <a:pt x="228" y="26"/>
                    <a:pt x="206" y="34"/>
                    <a:pt x="183" y="34"/>
                  </a:cubicBezTo>
                  <a:cubicBezTo>
                    <a:pt x="152" y="34"/>
                    <a:pt x="117" y="20"/>
                    <a:pt x="82" y="20"/>
                  </a:cubicBezTo>
                  <a:cubicBezTo>
                    <a:pt x="82" y="41"/>
                    <a:pt x="82" y="61"/>
                    <a:pt x="82" y="82"/>
                  </a:cubicBezTo>
                  <a:cubicBezTo>
                    <a:pt x="1" y="183"/>
                    <a:pt x="41" y="306"/>
                    <a:pt x="82" y="387"/>
                  </a:cubicBezTo>
                  <a:cubicBezTo>
                    <a:pt x="123" y="468"/>
                    <a:pt x="164" y="550"/>
                    <a:pt x="225" y="631"/>
                  </a:cubicBezTo>
                  <a:cubicBezTo>
                    <a:pt x="265" y="692"/>
                    <a:pt x="286" y="733"/>
                    <a:pt x="327" y="794"/>
                  </a:cubicBezTo>
                  <a:cubicBezTo>
                    <a:pt x="367" y="835"/>
                    <a:pt x="428" y="855"/>
                    <a:pt x="469" y="876"/>
                  </a:cubicBezTo>
                  <a:cubicBezTo>
                    <a:pt x="510" y="896"/>
                    <a:pt x="571" y="876"/>
                    <a:pt x="612" y="916"/>
                  </a:cubicBezTo>
                  <a:cubicBezTo>
                    <a:pt x="652" y="815"/>
                    <a:pt x="632" y="692"/>
                    <a:pt x="714" y="611"/>
                  </a:cubicBezTo>
                  <a:cubicBezTo>
                    <a:pt x="632" y="591"/>
                    <a:pt x="673" y="509"/>
                    <a:pt x="652" y="448"/>
                  </a:cubicBezTo>
                  <a:cubicBezTo>
                    <a:pt x="510" y="387"/>
                    <a:pt x="530" y="224"/>
                    <a:pt x="449" y="122"/>
                  </a:cubicBezTo>
                  <a:cubicBezTo>
                    <a:pt x="367" y="82"/>
                    <a:pt x="306" y="4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1" name="Google Shape;11021;p13"/>
            <p:cNvSpPr/>
            <p:nvPr/>
          </p:nvSpPr>
          <p:spPr>
            <a:xfrm>
              <a:off x="936818" y="871807"/>
              <a:ext cx="39578" cy="55769"/>
            </a:xfrm>
            <a:custGeom>
              <a:avLst/>
              <a:gdLst/>
              <a:ahLst/>
              <a:cxnLst/>
              <a:rect l="l" t="t" r="r" b="b"/>
              <a:pathLst>
                <a:path w="550" h="775" extrusionOk="0">
                  <a:moveTo>
                    <a:pt x="122" y="0"/>
                  </a:moveTo>
                  <a:cubicBezTo>
                    <a:pt x="0" y="265"/>
                    <a:pt x="122" y="489"/>
                    <a:pt x="306" y="693"/>
                  </a:cubicBezTo>
                  <a:cubicBezTo>
                    <a:pt x="346" y="713"/>
                    <a:pt x="407" y="754"/>
                    <a:pt x="448" y="774"/>
                  </a:cubicBezTo>
                  <a:cubicBezTo>
                    <a:pt x="489" y="754"/>
                    <a:pt x="509" y="713"/>
                    <a:pt x="530" y="673"/>
                  </a:cubicBezTo>
                  <a:cubicBezTo>
                    <a:pt x="489" y="652"/>
                    <a:pt x="468" y="611"/>
                    <a:pt x="489" y="591"/>
                  </a:cubicBezTo>
                  <a:cubicBezTo>
                    <a:pt x="496" y="576"/>
                    <a:pt x="504" y="572"/>
                    <a:pt x="511" y="572"/>
                  </a:cubicBezTo>
                  <a:cubicBezTo>
                    <a:pt x="520" y="572"/>
                    <a:pt x="528" y="577"/>
                    <a:pt x="536" y="577"/>
                  </a:cubicBezTo>
                  <a:cubicBezTo>
                    <a:pt x="541" y="577"/>
                    <a:pt x="545" y="575"/>
                    <a:pt x="550" y="571"/>
                  </a:cubicBezTo>
                  <a:cubicBezTo>
                    <a:pt x="489" y="489"/>
                    <a:pt x="509" y="387"/>
                    <a:pt x="489" y="306"/>
                  </a:cubicBezTo>
                  <a:cubicBezTo>
                    <a:pt x="367" y="224"/>
                    <a:pt x="346" y="62"/>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13"/>
            <p:cNvSpPr/>
            <p:nvPr/>
          </p:nvSpPr>
          <p:spPr>
            <a:xfrm>
              <a:off x="1027632" y="114500"/>
              <a:ext cx="14752" cy="17270"/>
            </a:xfrm>
            <a:custGeom>
              <a:avLst/>
              <a:gdLst/>
              <a:ahLst/>
              <a:cxnLst/>
              <a:rect l="l" t="t" r="r" b="b"/>
              <a:pathLst>
                <a:path w="205" h="240" extrusionOk="0">
                  <a:moveTo>
                    <a:pt x="174" y="1"/>
                  </a:moveTo>
                  <a:cubicBezTo>
                    <a:pt x="164" y="1"/>
                    <a:pt x="153" y="6"/>
                    <a:pt x="143" y="16"/>
                  </a:cubicBezTo>
                  <a:cubicBezTo>
                    <a:pt x="143" y="16"/>
                    <a:pt x="123" y="36"/>
                    <a:pt x="123" y="57"/>
                  </a:cubicBezTo>
                  <a:cubicBezTo>
                    <a:pt x="123" y="77"/>
                    <a:pt x="143" y="77"/>
                    <a:pt x="123" y="97"/>
                  </a:cubicBezTo>
                  <a:cubicBezTo>
                    <a:pt x="103" y="77"/>
                    <a:pt x="123" y="77"/>
                    <a:pt x="123" y="57"/>
                  </a:cubicBezTo>
                  <a:cubicBezTo>
                    <a:pt x="103" y="57"/>
                    <a:pt x="82" y="36"/>
                    <a:pt x="62" y="36"/>
                  </a:cubicBezTo>
                  <a:lnTo>
                    <a:pt x="62" y="36"/>
                  </a:lnTo>
                  <a:cubicBezTo>
                    <a:pt x="62" y="77"/>
                    <a:pt x="82" y="97"/>
                    <a:pt x="82" y="138"/>
                  </a:cubicBezTo>
                  <a:cubicBezTo>
                    <a:pt x="41" y="118"/>
                    <a:pt x="41" y="118"/>
                    <a:pt x="21" y="97"/>
                  </a:cubicBezTo>
                  <a:cubicBezTo>
                    <a:pt x="1" y="138"/>
                    <a:pt x="1" y="158"/>
                    <a:pt x="21" y="199"/>
                  </a:cubicBezTo>
                  <a:cubicBezTo>
                    <a:pt x="41" y="219"/>
                    <a:pt x="82" y="240"/>
                    <a:pt x="123" y="240"/>
                  </a:cubicBezTo>
                  <a:cubicBezTo>
                    <a:pt x="103" y="138"/>
                    <a:pt x="184" y="97"/>
                    <a:pt x="204" y="16"/>
                  </a:cubicBezTo>
                  <a:cubicBezTo>
                    <a:pt x="194" y="6"/>
                    <a:pt x="184" y="1"/>
                    <a:pt x="17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13"/>
            <p:cNvSpPr/>
            <p:nvPr/>
          </p:nvSpPr>
          <p:spPr>
            <a:xfrm>
              <a:off x="400428" y="-212703"/>
              <a:ext cx="10290" cy="11801"/>
            </a:xfrm>
            <a:custGeom>
              <a:avLst/>
              <a:gdLst/>
              <a:ahLst/>
              <a:cxnLst/>
              <a:rect l="l" t="t" r="r" b="b"/>
              <a:pathLst>
                <a:path w="143" h="164" extrusionOk="0">
                  <a:moveTo>
                    <a:pt x="61" y="1"/>
                  </a:moveTo>
                  <a:cubicBezTo>
                    <a:pt x="41" y="42"/>
                    <a:pt x="0" y="62"/>
                    <a:pt x="21" y="103"/>
                  </a:cubicBezTo>
                  <a:cubicBezTo>
                    <a:pt x="41" y="123"/>
                    <a:pt x="82" y="143"/>
                    <a:pt x="122" y="164"/>
                  </a:cubicBezTo>
                  <a:cubicBezTo>
                    <a:pt x="122" y="103"/>
                    <a:pt x="143" y="82"/>
                    <a:pt x="122" y="42"/>
                  </a:cubicBezTo>
                  <a:cubicBezTo>
                    <a:pt x="102" y="21"/>
                    <a:pt x="82"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13"/>
            <p:cNvSpPr/>
            <p:nvPr/>
          </p:nvSpPr>
          <p:spPr>
            <a:xfrm>
              <a:off x="680353" y="-248179"/>
              <a:ext cx="8851" cy="16551"/>
            </a:xfrm>
            <a:custGeom>
              <a:avLst/>
              <a:gdLst/>
              <a:ahLst/>
              <a:cxnLst/>
              <a:rect l="l" t="t" r="r" b="b"/>
              <a:pathLst>
                <a:path w="123" h="230" extrusionOk="0">
                  <a:moveTo>
                    <a:pt x="10" y="1"/>
                  </a:moveTo>
                  <a:cubicBezTo>
                    <a:pt x="7" y="1"/>
                    <a:pt x="3" y="2"/>
                    <a:pt x="0" y="5"/>
                  </a:cubicBezTo>
                  <a:cubicBezTo>
                    <a:pt x="41" y="66"/>
                    <a:pt x="82" y="107"/>
                    <a:pt x="61" y="188"/>
                  </a:cubicBezTo>
                  <a:cubicBezTo>
                    <a:pt x="61" y="209"/>
                    <a:pt x="82" y="229"/>
                    <a:pt x="122" y="229"/>
                  </a:cubicBezTo>
                  <a:cubicBezTo>
                    <a:pt x="102" y="148"/>
                    <a:pt x="102" y="87"/>
                    <a:pt x="82" y="5"/>
                  </a:cubicBezTo>
                  <a:cubicBezTo>
                    <a:pt x="76" y="16"/>
                    <a:pt x="69" y="19"/>
                    <a:pt x="62" y="19"/>
                  </a:cubicBezTo>
                  <a:cubicBezTo>
                    <a:pt x="45" y="19"/>
                    <a:pt x="26"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5" name="Google Shape;11025;p13"/>
            <p:cNvSpPr/>
            <p:nvPr/>
          </p:nvSpPr>
          <p:spPr>
            <a:xfrm>
              <a:off x="1240129" y="-89579"/>
              <a:ext cx="7412" cy="8851"/>
            </a:xfrm>
            <a:custGeom>
              <a:avLst/>
              <a:gdLst/>
              <a:ahLst/>
              <a:cxnLst/>
              <a:rect l="l" t="t" r="r" b="b"/>
              <a:pathLst>
                <a:path w="103" h="123" extrusionOk="0">
                  <a:moveTo>
                    <a:pt x="1" y="1"/>
                  </a:moveTo>
                  <a:cubicBezTo>
                    <a:pt x="1" y="41"/>
                    <a:pt x="1" y="62"/>
                    <a:pt x="1" y="102"/>
                  </a:cubicBezTo>
                  <a:cubicBezTo>
                    <a:pt x="21" y="102"/>
                    <a:pt x="41" y="123"/>
                    <a:pt x="62" y="123"/>
                  </a:cubicBezTo>
                  <a:cubicBezTo>
                    <a:pt x="82" y="102"/>
                    <a:pt x="103" y="82"/>
                    <a:pt x="103" y="41"/>
                  </a:cubicBezTo>
                  <a:cubicBezTo>
                    <a:pt x="82" y="21"/>
                    <a:pt x="6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6" name="Google Shape;11026;p13"/>
            <p:cNvSpPr/>
            <p:nvPr/>
          </p:nvSpPr>
          <p:spPr>
            <a:xfrm>
              <a:off x="895729" y="725224"/>
              <a:ext cx="10362" cy="10362"/>
            </a:xfrm>
            <a:custGeom>
              <a:avLst/>
              <a:gdLst/>
              <a:ahLst/>
              <a:cxnLst/>
              <a:rect l="l" t="t" r="r" b="b"/>
              <a:pathLst>
                <a:path w="144" h="144" extrusionOk="0">
                  <a:moveTo>
                    <a:pt x="62" y="1"/>
                  </a:moveTo>
                  <a:cubicBezTo>
                    <a:pt x="21" y="21"/>
                    <a:pt x="21" y="42"/>
                    <a:pt x="1" y="62"/>
                  </a:cubicBezTo>
                  <a:cubicBezTo>
                    <a:pt x="21" y="82"/>
                    <a:pt x="42" y="123"/>
                    <a:pt x="62" y="143"/>
                  </a:cubicBezTo>
                  <a:lnTo>
                    <a:pt x="82" y="143"/>
                  </a:lnTo>
                  <a:cubicBezTo>
                    <a:pt x="123" y="123"/>
                    <a:pt x="143" y="82"/>
                    <a:pt x="123" y="21"/>
                  </a:cubicBezTo>
                  <a:cubicBezTo>
                    <a:pt x="117" y="18"/>
                    <a:pt x="112" y="17"/>
                    <a:pt x="108" y="17"/>
                  </a:cubicBezTo>
                  <a:cubicBezTo>
                    <a:pt x="86" y="17"/>
                    <a:pt x="81" y="46"/>
                    <a:pt x="70" y="46"/>
                  </a:cubicBezTo>
                  <a:cubicBezTo>
                    <a:pt x="67" y="46"/>
                    <a:pt x="65" y="45"/>
                    <a:pt x="62" y="42"/>
                  </a:cubicBezTo>
                  <a:cubicBezTo>
                    <a:pt x="62" y="42"/>
                    <a:pt x="6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13"/>
            <p:cNvSpPr/>
            <p:nvPr/>
          </p:nvSpPr>
          <p:spPr>
            <a:xfrm>
              <a:off x="349121" y="18865"/>
              <a:ext cx="10290" cy="7412"/>
            </a:xfrm>
            <a:custGeom>
              <a:avLst/>
              <a:gdLst/>
              <a:ahLst/>
              <a:cxnLst/>
              <a:rect l="l" t="t" r="r" b="b"/>
              <a:pathLst>
                <a:path w="143" h="103" extrusionOk="0">
                  <a:moveTo>
                    <a:pt x="82" y="1"/>
                  </a:moveTo>
                  <a:cubicBezTo>
                    <a:pt x="62" y="1"/>
                    <a:pt x="21" y="21"/>
                    <a:pt x="0" y="41"/>
                  </a:cubicBezTo>
                  <a:cubicBezTo>
                    <a:pt x="41" y="62"/>
                    <a:pt x="82" y="82"/>
                    <a:pt x="123" y="103"/>
                  </a:cubicBezTo>
                  <a:cubicBezTo>
                    <a:pt x="123" y="103"/>
                    <a:pt x="123" y="82"/>
                    <a:pt x="143" y="82"/>
                  </a:cubicBezTo>
                  <a:cubicBezTo>
                    <a:pt x="123" y="41"/>
                    <a:pt x="123" y="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13"/>
            <p:cNvSpPr/>
            <p:nvPr/>
          </p:nvSpPr>
          <p:spPr>
            <a:xfrm>
              <a:off x="1303166" y="520066"/>
              <a:ext cx="8851" cy="10362"/>
            </a:xfrm>
            <a:custGeom>
              <a:avLst/>
              <a:gdLst/>
              <a:ahLst/>
              <a:cxnLst/>
              <a:rect l="l" t="t" r="r" b="b"/>
              <a:pathLst>
                <a:path w="123" h="144" extrusionOk="0">
                  <a:moveTo>
                    <a:pt x="62" y="1"/>
                  </a:moveTo>
                  <a:cubicBezTo>
                    <a:pt x="0" y="21"/>
                    <a:pt x="21" y="82"/>
                    <a:pt x="21" y="143"/>
                  </a:cubicBezTo>
                  <a:cubicBezTo>
                    <a:pt x="62" y="123"/>
                    <a:pt x="102" y="123"/>
                    <a:pt x="123" y="82"/>
                  </a:cubicBezTo>
                  <a:cubicBezTo>
                    <a:pt x="112" y="72"/>
                    <a:pt x="102" y="72"/>
                    <a:pt x="92" y="72"/>
                  </a:cubicBezTo>
                  <a:cubicBezTo>
                    <a:pt x="82" y="72"/>
                    <a:pt x="72" y="72"/>
                    <a:pt x="62" y="62"/>
                  </a:cubicBezTo>
                  <a:cubicBezTo>
                    <a:pt x="62" y="41"/>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13"/>
            <p:cNvSpPr/>
            <p:nvPr/>
          </p:nvSpPr>
          <p:spPr>
            <a:xfrm>
              <a:off x="63368" y="1025657"/>
              <a:ext cx="7340" cy="7412"/>
            </a:xfrm>
            <a:custGeom>
              <a:avLst/>
              <a:gdLst/>
              <a:ahLst/>
              <a:cxnLst/>
              <a:rect l="l" t="t" r="r" b="b"/>
              <a:pathLst>
                <a:path w="102" h="103" extrusionOk="0">
                  <a:moveTo>
                    <a:pt x="61" y="1"/>
                  </a:moveTo>
                  <a:cubicBezTo>
                    <a:pt x="41" y="21"/>
                    <a:pt x="41" y="62"/>
                    <a:pt x="0" y="82"/>
                  </a:cubicBezTo>
                  <a:cubicBezTo>
                    <a:pt x="0" y="82"/>
                    <a:pt x="0" y="82"/>
                    <a:pt x="0" y="103"/>
                  </a:cubicBezTo>
                  <a:lnTo>
                    <a:pt x="102" y="103"/>
                  </a:lnTo>
                  <a:cubicBezTo>
                    <a:pt x="102" y="82"/>
                    <a:pt x="102" y="62"/>
                    <a:pt x="102" y="21"/>
                  </a:cubicBezTo>
                  <a:cubicBezTo>
                    <a:pt x="82" y="21"/>
                    <a:pt x="8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13"/>
            <p:cNvSpPr/>
            <p:nvPr/>
          </p:nvSpPr>
          <p:spPr>
            <a:xfrm>
              <a:off x="823913" y="-133547"/>
              <a:ext cx="4462" cy="11801"/>
            </a:xfrm>
            <a:custGeom>
              <a:avLst/>
              <a:gdLst/>
              <a:ahLst/>
              <a:cxnLst/>
              <a:rect l="l" t="t" r="r" b="b"/>
              <a:pathLst>
                <a:path w="62" h="164" extrusionOk="0">
                  <a:moveTo>
                    <a:pt x="21" y="1"/>
                  </a:moveTo>
                  <a:lnTo>
                    <a:pt x="21" y="1"/>
                  </a:lnTo>
                  <a:cubicBezTo>
                    <a:pt x="1" y="102"/>
                    <a:pt x="1" y="102"/>
                    <a:pt x="42" y="164"/>
                  </a:cubicBezTo>
                  <a:cubicBezTo>
                    <a:pt x="62" y="143"/>
                    <a:pt x="62" y="123"/>
                    <a:pt x="62" y="123"/>
                  </a:cubicBezTo>
                  <a:cubicBezTo>
                    <a:pt x="42" y="102"/>
                    <a:pt x="6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13"/>
            <p:cNvSpPr/>
            <p:nvPr/>
          </p:nvSpPr>
          <p:spPr>
            <a:xfrm>
              <a:off x="1376422" y="698887"/>
              <a:ext cx="5973" cy="5901"/>
            </a:xfrm>
            <a:custGeom>
              <a:avLst/>
              <a:gdLst/>
              <a:ahLst/>
              <a:cxnLst/>
              <a:rect l="l" t="t" r="r" b="b"/>
              <a:pathLst>
                <a:path w="83" h="82" extrusionOk="0">
                  <a:moveTo>
                    <a:pt x="1" y="0"/>
                  </a:moveTo>
                  <a:cubicBezTo>
                    <a:pt x="1" y="61"/>
                    <a:pt x="21" y="82"/>
                    <a:pt x="82" y="82"/>
                  </a:cubicBezTo>
                  <a:cubicBezTo>
                    <a:pt x="62" y="41"/>
                    <a:pt x="41" y="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13"/>
            <p:cNvSpPr/>
            <p:nvPr/>
          </p:nvSpPr>
          <p:spPr>
            <a:xfrm>
              <a:off x="969056" y="1140001"/>
              <a:ext cx="7340" cy="7412"/>
            </a:xfrm>
            <a:custGeom>
              <a:avLst/>
              <a:gdLst/>
              <a:ahLst/>
              <a:cxnLst/>
              <a:rect l="l" t="t" r="r" b="b"/>
              <a:pathLst>
                <a:path w="102" h="103" extrusionOk="0">
                  <a:moveTo>
                    <a:pt x="61" y="0"/>
                  </a:moveTo>
                  <a:cubicBezTo>
                    <a:pt x="41" y="0"/>
                    <a:pt x="20" y="0"/>
                    <a:pt x="0" y="41"/>
                  </a:cubicBezTo>
                  <a:cubicBezTo>
                    <a:pt x="20" y="61"/>
                    <a:pt x="61" y="61"/>
                    <a:pt x="102" y="102"/>
                  </a:cubicBezTo>
                  <a:cubicBezTo>
                    <a:pt x="102" y="61"/>
                    <a:pt x="82" y="2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13"/>
            <p:cNvSpPr/>
            <p:nvPr/>
          </p:nvSpPr>
          <p:spPr>
            <a:xfrm>
              <a:off x="384309" y="-202412"/>
              <a:ext cx="4462" cy="5901"/>
            </a:xfrm>
            <a:custGeom>
              <a:avLst/>
              <a:gdLst/>
              <a:ahLst/>
              <a:cxnLst/>
              <a:rect l="l" t="t" r="r" b="b"/>
              <a:pathLst>
                <a:path w="62" h="82" extrusionOk="0">
                  <a:moveTo>
                    <a:pt x="41" y="0"/>
                  </a:moveTo>
                  <a:cubicBezTo>
                    <a:pt x="21" y="0"/>
                    <a:pt x="0" y="21"/>
                    <a:pt x="0" y="21"/>
                  </a:cubicBezTo>
                  <a:cubicBezTo>
                    <a:pt x="0" y="41"/>
                    <a:pt x="0" y="62"/>
                    <a:pt x="0" y="82"/>
                  </a:cubicBezTo>
                  <a:cubicBezTo>
                    <a:pt x="0" y="62"/>
                    <a:pt x="61" y="82"/>
                    <a:pt x="61" y="41"/>
                  </a:cubicBezTo>
                  <a:cubicBezTo>
                    <a:pt x="61" y="21"/>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13"/>
            <p:cNvSpPr/>
            <p:nvPr/>
          </p:nvSpPr>
          <p:spPr>
            <a:xfrm>
              <a:off x="-313271" y="884975"/>
              <a:ext cx="10290" cy="4462"/>
            </a:xfrm>
            <a:custGeom>
              <a:avLst/>
              <a:gdLst/>
              <a:ahLst/>
              <a:cxnLst/>
              <a:rect l="l" t="t" r="r" b="b"/>
              <a:pathLst>
                <a:path w="143" h="62" extrusionOk="0">
                  <a:moveTo>
                    <a:pt x="143" y="1"/>
                  </a:moveTo>
                  <a:lnTo>
                    <a:pt x="143" y="1"/>
                  </a:lnTo>
                  <a:cubicBezTo>
                    <a:pt x="82" y="21"/>
                    <a:pt x="41" y="1"/>
                    <a:pt x="0" y="62"/>
                  </a:cubicBezTo>
                  <a:cubicBezTo>
                    <a:pt x="61" y="62"/>
                    <a:pt x="102" y="62"/>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13"/>
            <p:cNvSpPr/>
            <p:nvPr/>
          </p:nvSpPr>
          <p:spPr>
            <a:xfrm>
              <a:off x="1424779" y="750194"/>
              <a:ext cx="5973" cy="4821"/>
            </a:xfrm>
            <a:custGeom>
              <a:avLst/>
              <a:gdLst/>
              <a:ahLst/>
              <a:cxnLst/>
              <a:rect l="l" t="t" r="r" b="b"/>
              <a:pathLst>
                <a:path w="83" h="67" extrusionOk="0">
                  <a:moveTo>
                    <a:pt x="82" y="0"/>
                  </a:moveTo>
                  <a:cubicBezTo>
                    <a:pt x="21" y="0"/>
                    <a:pt x="1" y="20"/>
                    <a:pt x="1" y="61"/>
                  </a:cubicBezTo>
                  <a:cubicBezTo>
                    <a:pt x="8" y="65"/>
                    <a:pt x="16" y="67"/>
                    <a:pt x="23" y="67"/>
                  </a:cubicBezTo>
                  <a:cubicBezTo>
                    <a:pt x="55" y="67"/>
                    <a:pt x="82" y="33"/>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6" name="Google Shape;11036;p13"/>
            <p:cNvSpPr/>
            <p:nvPr/>
          </p:nvSpPr>
          <p:spPr>
            <a:xfrm>
              <a:off x="974885" y="1147341"/>
              <a:ext cx="5901" cy="4462"/>
            </a:xfrm>
            <a:custGeom>
              <a:avLst/>
              <a:gdLst/>
              <a:ahLst/>
              <a:cxnLst/>
              <a:rect l="l" t="t" r="r" b="b"/>
              <a:pathLst>
                <a:path w="82" h="62" extrusionOk="0">
                  <a:moveTo>
                    <a:pt x="21" y="0"/>
                  </a:moveTo>
                  <a:cubicBezTo>
                    <a:pt x="1" y="0"/>
                    <a:pt x="1" y="21"/>
                    <a:pt x="1" y="41"/>
                  </a:cubicBezTo>
                  <a:cubicBezTo>
                    <a:pt x="21" y="61"/>
                    <a:pt x="21" y="61"/>
                    <a:pt x="41" y="61"/>
                  </a:cubicBezTo>
                  <a:cubicBezTo>
                    <a:pt x="62" y="61"/>
                    <a:pt x="62" y="41"/>
                    <a:pt x="82" y="21"/>
                  </a:cubicBezTo>
                  <a:cubicBezTo>
                    <a:pt x="62"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7" name="Google Shape;11037;p13"/>
            <p:cNvSpPr/>
            <p:nvPr/>
          </p:nvSpPr>
          <p:spPr>
            <a:xfrm>
              <a:off x="906019" y="736954"/>
              <a:ext cx="3022" cy="5973"/>
            </a:xfrm>
            <a:custGeom>
              <a:avLst/>
              <a:gdLst/>
              <a:ahLst/>
              <a:cxnLst/>
              <a:rect l="l" t="t" r="r" b="b"/>
              <a:pathLst>
                <a:path w="42" h="83" extrusionOk="0">
                  <a:moveTo>
                    <a:pt x="0" y="1"/>
                  </a:moveTo>
                  <a:cubicBezTo>
                    <a:pt x="0" y="42"/>
                    <a:pt x="0" y="62"/>
                    <a:pt x="41" y="82"/>
                  </a:cubicBezTo>
                  <a:cubicBezTo>
                    <a:pt x="4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8" name="Google Shape;11038;p13"/>
            <p:cNvSpPr/>
            <p:nvPr/>
          </p:nvSpPr>
          <p:spPr>
            <a:xfrm>
              <a:off x="356461" y="29155"/>
              <a:ext cx="7412" cy="7412"/>
            </a:xfrm>
            <a:custGeom>
              <a:avLst/>
              <a:gdLst/>
              <a:ahLst/>
              <a:cxnLst/>
              <a:rect l="l" t="t" r="r" b="b"/>
              <a:pathLst>
                <a:path w="103" h="103" extrusionOk="0">
                  <a:moveTo>
                    <a:pt x="21" y="0"/>
                  </a:moveTo>
                  <a:cubicBezTo>
                    <a:pt x="0" y="41"/>
                    <a:pt x="61" y="41"/>
                    <a:pt x="41" y="82"/>
                  </a:cubicBezTo>
                  <a:cubicBezTo>
                    <a:pt x="61" y="82"/>
                    <a:pt x="82" y="102"/>
                    <a:pt x="102" y="102"/>
                  </a:cubicBezTo>
                  <a:cubicBezTo>
                    <a:pt x="102" y="4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13"/>
            <p:cNvSpPr/>
            <p:nvPr/>
          </p:nvSpPr>
          <p:spPr>
            <a:xfrm>
              <a:off x="960205" y="1321269"/>
              <a:ext cx="7412" cy="3454"/>
            </a:xfrm>
            <a:custGeom>
              <a:avLst/>
              <a:gdLst/>
              <a:ahLst/>
              <a:cxnLst/>
              <a:rect l="l" t="t" r="r" b="b"/>
              <a:pathLst>
                <a:path w="103" h="48" extrusionOk="0">
                  <a:moveTo>
                    <a:pt x="79" y="1"/>
                  </a:moveTo>
                  <a:cubicBezTo>
                    <a:pt x="60" y="1"/>
                    <a:pt x="44" y="13"/>
                    <a:pt x="24" y="13"/>
                  </a:cubicBezTo>
                  <a:cubicBezTo>
                    <a:pt x="17" y="13"/>
                    <a:pt x="10" y="11"/>
                    <a:pt x="1" y="7"/>
                  </a:cubicBezTo>
                  <a:lnTo>
                    <a:pt x="1" y="7"/>
                  </a:lnTo>
                  <a:cubicBezTo>
                    <a:pt x="1" y="27"/>
                    <a:pt x="21" y="47"/>
                    <a:pt x="21" y="47"/>
                  </a:cubicBezTo>
                  <a:cubicBezTo>
                    <a:pt x="62" y="47"/>
                    <a:pt x="103" y="47"/>
                    <a:pt x="103" y="7"/>
                  </a:cubicBezTo>
                  <a:cubicBezTo>
                    <a:pt x="94" y="2"/>
                    <a:pt x="86" y="1"/>
                    <a:pt x="7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13"/>
            <p:cNvSpPr/>
            <p:nvPr/>
          </p:nvSpPr>
          <p:spPr>
            <a:xfrm>
              <a:off x="428277" y="1260175"/>
              <a:ext cx="4462" cy="5901"/>
            </a:xfrm>
            <a:custGeom>
              <a:avLst/>
              <a:gdLst/>
              <a:ahLst/>
              <a:cxnLst/>
              <a:rect l="l" t="t" r="r" b="b"/>
              <a:pathLst>
                <a:path w="62" h="82" extrusionOk="0">
                  <a:moveTo>
                    <a:pt x="0" y="0"/>
                  </a:moveTo>
                  <a:cubicBezTo>
                    <a:pt x="0" y="21"/>
                    <a:pt x="0" y="41"/>
                    <a:pt x="0" y="61"/>
                  </a:cubicBezTo>
                  <a:cubicBezTo>
                    <a:pt x="0" y="82"/>
                    <a:pt x="21" y="82"/>
                    <a:pt x="21" y="82"/>
                  </a:cubicBezTo>
                  <a:cubicBezTo>
                    <a:pt x="21" y="61"/>
                    <a:pt x="61" y="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13"/>
            <p:cNvSpPr/>
            <p:nvPr/>
          </p:nvSpPr>
          <p:spPr>
            <a:xfrm>
              <a:off x="1034971" y="106800"/>
              <a:ext cx="5901" cy="4462"/>
            </a:xfrm>
            <a:custGeom>
              <a:avLst/>
              <a:gdLst/>
              <a:ahLst/>
              <a:cxnLst/>
              <a:rect l="l" t="t" r="r" b="b"/>
              <a:pathLst>
                <a:path w="82" h="62" extrusionOk="0">
                  <a:moveTo>
                    <a:pt x="21" y="1"/>
                  </a:moveTo>
                  <a:lnTo>
                    <a:pt x="21" y="1"/>
                  </a:lnTo>
                  <a:cubicBezTo>
                    <a:pt x="1" y="21"/>
                    <a:pt x="21" y="62"/>
                    <a:pt x="41" y="62"/>
                  </a:cubicBezTo>
                  <a:cubicBezTo>
                    <a:pt x="41" y="41"/>
                    <a:pt x="82" y="41"/>
                    <a:pt x="82" y="21"/>
                  </a:cubicBezTo>
                  <a:cubicBezTo>
                    <a:pt x="74" y="6"/>
                    <a:pt x="67" y="2"/>
                    <a:pt x="59" y="2"/>
                  </a:cubicBezTo>
                  <a:cubicBezTo>
                    <a:pt x="51" y="2"/>
                    <a:pt x="43" y="7"/>
                    <a:pt x="35" y="7"/>
                  </a:cubicBezTo>
                  <a:cubicBezTo>
                    <a:pt x="30" y="7"/>
                    <a:pt x="26" y="5"/>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2" name="Google Shape;11042;p13"/>
            <p:cNvSpPr/>
            <p:nvPr/>
          </p:nvSpPr>
          <p:spPr>
            <a:xfrm>
              <a:off x="-103724" y="200492"/>
              <a:ext cx="7412" cy="3094"/>
            </a:xfrm>
            <a:custGeom>
              <a:avLst/>
              <a:gdLst/>
              <a:ahLst/>
              <a:cxnLst/>
              <a:rect l="l" t="t" r="r" b="b"/>
              <a:pathLst>
                <a:path w="103" h="43" extrusionOk="0">
                  <a:moveTo>
                    <a:pt x="40" y="0"/>
                  </a:moveTo>
                  <a:cubicBezTo>
                    <a:pt x="29" y="0"/>
                    <a:pt x="16" y="7"/>
                    <a:pt x="0" y="22"/>
                  </a:cubicBezTo>
                  <a:cubicBezTo>
                    <a:pt x="21" y="22"/>
                    <a:pt x="62" y="22"/>
                    <a:pt x="102" y="43"/>
                  </a:cubicBezTo>
                  <a:cubicBezTo>
                    <a:pt x="77" y="18"/>
                    <a:pt x="60"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13"/>
            <p:cNvSpPr/>
            <p:nvPr/>
          </p:nvSpPr>
          <p:spPr>
            <a:xfrm>
              <a:off x="482463" y="793730"/>
              <a:ext cx="5973" cy="2878"/>
            </a:xfrm>
            <a:custGeom>
              <a:avLst/>
              <a:gdLst/>
              <a:ahLst/>
              <a:cxnLst/>
              <a:rect l="l" t="t" r="r" b="b"/>
              <a:pathLst>
                <a:path w="83" h="40" extrusionOk="0">
                  <a:moveTo>
                    <a:pt x="34" y="1"/>
                  </a:moveTo>
                  <a:cubicBezTo>
                    <a:pt x="21" y="1"/>
                    <a:pt x="11" y="6"/>
                    <a:pt x="1" y="6"/>
                  </a:cubicBezTo>
                  <a:cubicBezTo>
                    <a:pt x="9" y="32"/>
                    <a:pt x="22" y="40"/>
                    <a:pt x="35" y="40"/>
                  </a:cubicBezTo>
                  <a:cubicBezTo>
                    <a:pt x="52" y="40"/>
                    <a:pt x="71" y="26"/>
                    <a:pt x="82" y="26"/>
                  </a:cubicBezTo>
                  <a:cubicBezTo>
                    <a:pt x="62" y="6"/>
                    <a:pt x="47"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13"/>
            <p:cNvSpPr/>
            <p:nvPr/>
          </p:nvSpPr>
          <p:spPr>
            <a:xfrm>
              <a:off x="340342" y="8646"/>
              <a:ext cx="7412" cy="4462"/>
            </a:xfrm>
            <a:custGeom>
              <a:avLst/>
              <a:gdLst/>
              <a:ahLst/>
              <a:cxnLst/>
              <a:rect l="l" t="t" r="r" b="b"/>
              <a:pathLst>
                <a:path w="103" h="62" extrusionOk="0">
                  <a:moveTo>
                    <a:pt x="0" y="0"/>
                  </a:moveTo>
                  <a:cubicBezTo>
                    <a:pt x="41" y="20"/>
                    <a:pt x="61" y="61"/>
                    <a:pt x="102" y="61"/>
                  </a:cubicBezTo>
                  <a:cubicBezTo>
                    <a:pt x="82" y="2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5" name="Google Shape;11045;p13"/>
            <p:cNvSpPr/>
            <p:nvPr/>
          </p:nvSpPr>
          <p:spPr>
            <a:xfrm>
              <a:off x="1122907" y="118529"/>
              <a:ext cx="4462" cy="7412"/>
            </a:xfrm>
            <a:custGeom>
              <a:avLst/>
              <a:gdLst/>
              <a:ahLst/>
              <a:cxnLst/>
              <a:rect l="l" t="t" r="r" b="b"/>
              <a:pathLst>
                <a:path w="62" h="103" extrusionOk="0">
                  <a:moveTo>
                    <a:pt x="21" y="1"/>
                  </a:moveTo>
                  <a:cubicBezTo>
                    <a:pt x="0" y="41"/>
                    <a:pt x="21" y="62"/>
                    <a:pt x="21" y="102"/>
                  </a:cubicBezTo>
                  <a:cubicBezTo>
                    <a:pt x="62" y="62"/>
                    <a:pt x="41"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6" name="Google Shape;11046;p13"/>
            <p:cNvSpPr/>
            <p:nvPr/>
          </p:nvSpPr>
          <p:spPr>
            <a:xfrm>
              <a:off x="1355913" y="86291"/>
              <a:ext cx="5973" cy="7412"/>
            </a:xfrm>
            <a:custGeom>
              <a:avLst/>
              <a:gdLst/>
              <a:ahLst/>
              <a:cxnLst/>
              <a:rect l="l" t="t" r="r" b="b"/>
              <a:pathLst>
                <a:path w="83" h="103" extrusionOk="0">
                  <a:moveTo>
                    <a:pt x="21" y="1"/>
                  </a:moveTo>
                  <a:cubicBezTo>
                    <a:pt x="21" y="21"/>
                    <a:pt x="21" y="21"/>
                    <a:pt x="21" y="41"/>
                  </a:cubicBezTo>
                  <a:cubicBezTo>
                    <a:pt x="62" y="41"/>
                    <a:pt x="1" y="82"/>
                    <a:pt x="41" y="102"/>
                  </a:cubicBezTo>
                  <a:cubicBezTo>
                    <a:pt x="62" y="82"/>
                    <a:pt x="82" y="62"/>
                    <a:pt x="62" y="41"/>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13"/>
            <p:cNvSpPr/>
            <p:nvPr/>
          </p:nvSpPr>
          <p:spPr>
            <a:xfrm>
              <a:off x="1281147" y="1053506"/>
              <a:ext cx="5973" cy="4462"/>
            </a:xfrm>
            <a:custGeom>
              <a:avLst/>
              <a:gdLst/>
              <a:ahLst/>
              <a:cxnLst/>
              <a:rect l="l" t="t" r="r" b="b"/>
              <a:pathLst>
                <a:path w="83" h="62" extrusionOk="0">
                  <a:moveTo>
                    <a:pt x="42" y="1"/>
                  </a:moveTo>
                  <a:cubicBezTo>
                    <a:pt x="21" y="21"/>
                    <a:pt x="1" y="41"/>
                    <a:pt x="1" y="62"/>
                  </a:cubicBezTo>
                  <a:cubicBezTo>
                    <a:pt x="42" y="41"/>
                    <a:pt x="62" y="41"/>
                    <a:pt x="82" y="21"/>
                  </a:cubicBezTo>
                  <a:cubicBezTo>
                    <a:pt x="62" y="1"/>
                    <a:pt x="42"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13"/>
            <p:cNvSpPr/>
            <p:nvPr/>
          </p:nvSpPr>
          <p:spPr>
            <a:xfrm>
              <a:off x="1555242" y="-70510"/>
              <a:ext cx="4462" cy="5901"/>
            </a:xfrm>
            <a:custGeom>
              <a:avLst/>
              <a:gdLst/>
              <a:ahLst/>
              <a:cxnLst/>
              <a:rect l="l" t="t" r="r" b="b"/>
              <a:pathLst>
                <a:path w="62" h="82" extrusionOk="0">
                  <a:moveTo>
                    <a:pt x="41" y="0"/>
                  </a:moveTo>
                  <a:cubicBezTo>
                    <a:pt x="21" y="21"/>
                    <a:pt x="0" y="21"/>
                    <a:pt x="0" y="41"/>
                  </a:cubicBezTo>
                  <a:cubicBezTo>
                    <a:pt x="0" y="61"/>
                    <a:pt x="21" y="61"/>
                    <a:pt x="61" y="82"/>
                  </a:cubicBezTo>
                  <a:cubicBezTo>
                    <a:pt x="6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13"/>
            <p:cNvSpPr/>
            <p:nvPr/>
          </p:nvSpPr>
          <p:spPr>
            <a:xfrm>
              <a:off x="608537" y="1342209"/>
              <a:ext cx="4462" cy="4462"/>
            </a:xfrm>
            <a:custGeom>
              <a:avLst/>
              <a:gdLst/>
              <a:ahLst/>
              <a:cxnLst/>
              <a:rect l="l" t="t" r="r" b="b"/>
              <a:pathLst>
                <a:path w="62" h="62" extrusionOk="0">
                  <a:moveTo>
                    <a:pt x="0" y="1"/>
                  </a:moveTo>
                  <a:cubicBezTo>
                    <a:pt x="0" y="42"/>
                    <a:pt x="0" y="42"/>
                    <a:pt x="0" y="62"/>
                  </a:cubicBezTo>
                  <a:lnTo>
                    <a:pt x="61" y="62"/>
                  </a:lnTo>
                  <a:cubicBezTo>
                    <a:pt x="6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0" name="Google Shape;11050;p13"/>
            <p:cNvSpPr/>
            <p:nvPr/>
          </p:nvSpPr>
          <p:spPr>
            <a:xfrm>
              <a:off x="881121" y="-102748"/>
              <a:ext cx="5901" cy="4102"/>
            </a:xfrm>
            <a:custGeom>
              <a:avLst/>
              <a:gdLst/>
              <a:ahLst/>
              <a:cxnLst/>
              <a:rect l="l" t="t" r="r" b="b"/>
              <a:pathLst>
                <a:path w="82" h="57" extrusionOk="0">
                  <a:moveTo>
                    <a:pt x="41" y="0"/>
                  </a:moveTo>
                  <a:cubicBezTo>
                    <a:pt x="21" y="0"/>
                    <a:pt x="0" y="21"/>
                    <a:pt x="21" y="41"/>
                  </a:cubicBezTo>
                  <a:cubicBezTo>
                    <a:pt x="21" y="51"/>
                    <a:pt x="26" y="56"/>
                    <a:pt x="33" y="56"/>
                  </a:cubicBezTo>
                  <a:cubicBezTo>
                    <a:pt x="41" y="56"/>
                    <a:pt x="51" y="51"/>
                    <a:pt x="61" y="41"/>
                  </a:cubicBezTo>
                  <a:cubicBezTo>
                    <a:pt x="82" y="21"/>
                    <a:pt x="8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13"/>
            <p:cNvSpPr/>
            <p:nvPr/>
          </p:nvSpPr>
          <p:spPr>
            <a:xfrm>
              <a:off x="-121282" y="147241"/>
              <a:ext cx="5901" cy="4030"/>
            </a:xfrm>
            <a:custGeom>
              <a:avLst/>
              <a:gdLst/>
              <a:ahLst/>
              <a:cxnLst/>
              <a:rect l="l" t="t" r="r" b="b"/>
              <a:pathLst>
                <a:path w="82" h="56" extrusionOk="0">
                  <a:moveTo>
                    <a:pt x="46" y="1"/>
                  </a:moveTo>
                  <a:cubicBezTo>
                    <a:pt x="39" y="1"/>
                    <a:pt x="31" y="3"/>
                    <a:pt x="20" y="9"/>
                  </a:cubicBezTo>
                  <a:cubicBezTo>
                    <a:pt x="0" y="29"/>
                    <a:pt x="0" y="50"/>
                    <a:pt x="20" y="50"/>
                  </a:cubicBezTo>
                  <a:cubicBezTo>
                    <a:pt x="25" y="45"/>
                    <a:pt x="29" y="44"/>
                    <a:pt x="33" y="44"/>
                  </a:cubicBezTo>
                  <a:cubicBezTo>
                    <a:pt x="45" y="44"/>
                    <a:pt x="57" y="55"/>
                    <a:pt x="69" y="55"/>
                  </a:cubicBezTo>
                  <a:cubicBezTo>
                    <a:pt x="73" y="55"/>
                    <a:pt x="77" y="54"/>
                    <a:pt x="82" y="50"/>
                  </a:cubicBezTo>
                  <a:cubicBezTo>
                    <a:pt x="67" y="20"/>
                    <a:pt x="6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2" name="Google Shape;11052;p13"/>
            <p:cNvSpPr/>
            <p:nvPr/>
          </p:nvSpPr>
          <p:spPr>
            <a:xfrm>
              <a:off x="56028" y="346858"/>
              <a:ext cx="4462" cy="4246"/>
            </a:xfrm>
            <a:custGeom>
              <a:avLst/>
              <a:gdLst/>
              <a:ahLst/>
              <a:cxnLst/>
              <a:rect l="l" t="t" r="r" b="b"/>
              <a:pathLst>
                <a:path w="62" h="59" extrusionOk="0">
                  <a:moveTo>
                    <a:pt x="22" y="0"/>
                  </a:moveTo>
                  <a:cubicBezTo>
                    <a:pt x="16" y="0"/>
                    <a:pt x="9" y="2"/>
                    <a:pt x="0" y="5"/>
                  </a:cubicBezTo>
                  <a:cubicBezTo>
                    <a:pt x="0" y="20"/>
                    <a:pt x="0" y="59"/>
                    <a:pt x="27" y="59"/>
                  </a:cubicBezTo>
                  <a:cubicBezTo>
                    <a:pt x="36" y="59"/>
                    <a:pt x="47" y="55"/>
                    <a:pt x="61" y="45"/>
                  </a:cubicBezTo>
                  <a:cubicBezTo>
                    <a:pt x="44" y="45"/>
                    <a:pt x="56"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3" name="Google Shape;11053;p13"/>
            <p:cNvSpPr/>
            <p:nvPr/>
          </p:nvSpPr>
          <p:spPr>
            <a:xfrm>
              <a:off x="1287047" y="479049"/>
              <a:ext cx="5901" cy="3022"/>
            </a:xfrm>
            <a:custGeom>
              <a:avLst/>
              <a:gdLst/>
              <a:ahLst/>
              <a:cxnLst/>
              <a:rect l="l" t="t" r="r" b="b"/>
              <a:pathLst>
                <a:path w="82" h="42" extrusionOk="0">
                  <a:moveTo>
                    <a:pt x="0" y="0"/>
                  </a:moveTo>
                  <a:cubicBezTo>
                    <a:pt x="21" y="21"/>
                    <a:pt x="41" y="41"/>
                    <a:pt x="82" y="41"/>
                  </a:cubicBezTo>
                  <a:cubicBezTo>
                    <a:pt x="62"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13"/>
            <p:cNvSpPr/>
            <p:nvPr/>
          </p:nvSpPr>
          <p:spPr>
            <a:xfrm>
              <a:off x="1580140" y="-79289"/>
              <a:ext cx="3022" cy="5901"/>
            </a:xfrm>
            <a:custGeom>
              <a:avLst/>
              <a:gdLst/>
              <a:ahLst/>
              <a:cxnLst/>
              <a:rect l="l" t="t" r="r" b="b"/>
              <a:pathLst>
                <a:path w="42" h="82" extrusionOk="0">
                  <a:moveTo>
                    <a:pt x="21" y="0"/>
                  </a:moveTo>
                  <a:cubicBezTo>
                    <a:pt x="1" y="21"/>
                    <a:pt x="1" y="41"/>
                    <a:pt x="1" y="61"/>
                  </a:cubicBezTo>
                  <a:cubicBezTo>
                    <a:pt x="1" y="61"/>
                    <a:pt x="21" y="61"/>
                    <a:pt x="41" y="82"/>
                  </a:cubicBezTo>
                  <a:cubicBezTo>
                    <a:pt x="41" y="41"/>
                    <a:pt x="4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13"/>
            <p:cNvSpPr/>
            <p:nvPr/>
          </p:nvSpPr>
          <p:spPr>
            <a:xfrm>
              <a:off x="1130247" y="143427"/>
              <a:ext cx="4462" cy="4462"/>
            </a:xfrm>
            <a:custGeom>
              <a:avLst/>
              <a:gdLst/>
              <a:ahLst/>
              <a:cxnLst/>
              <a:rect l="l" t="t" r="r" b="b"/>
              <a:pathLst>
                <a:path w="62" h="62" extrusionOk="0">
                  <a:moveTo>
                    <a:pt x="61" y="1"/>
                  </a:moveTo>
                  <a:cubicBezTo>
                    <a:pt x="21" y="1"/>
                    <a:pt x="21" y="41"/>
                    <a:pt x="0" y="62"/>
                  </a:cubicBezTo>
                  <a:cubicBezTo>
                    <a:pt x="61" y="62"/>
                    <a:pt x="61" y="4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13"/>
            <p:cNvSpPr/>
            <p:nvPr/>
          </p:nvSpPr>
          <p:spPr>
            <a:xfrm>
              <a:off x="1017413" y="124430"/>
              <a:ext cx="5901" cy="4462"/>
            </a:xfrm>
            <a:custGeom>
              <a:avLst/>
              <a:gdLst/>
              <a:ahLst/>
              <a:cxnLst/>
              <a:rect l="l" t="t" r="r" b="b"/>
              <a:pathLst>
                <a:path w="82" h="62" extrusionOk="0">
                  <a:moveTo>
                    <a:pt x="0" y="0"/>
                  </a:moveTo>
                  <a:lnTo>
                    <a:pt x="0" y="0"/>
                  </a:lnTo>
                  <a:cubicBezTo>
                    <a:pt x="21" y="41"/>
                    <a:pt x="21" y="61"/>
                    <a:pt x="21" y="61"/>
                  </a:cubicBezTo>
                  <a:cubicBezTo>
                    <a:pt x="82" y="41"/>
                    <a:pt x="6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7" name="Google Shape;11057;p13"/>
            <p:cNvSpPr/>
            <p:nvPr/>
          </p:nvSpPr>
          <p:spPr>
            <a:xfrm>
              <a:off x="15010" y="786174"/>
              <a:ext cx="4462" cy="2591"/>
            </a:xfrm>
            <a:custGeom>
              <a:avLst/>
              <a:gdLst/>
              <a:ahLst/>
              <a:cxnLst/>
              <a:rect l="l" t="t" r="r" b="b"/>
              <a:pathLst>
                <a:path w="62" h="36" extrusionOk="0">
                  <a:moveTo>
                    <a:pt x="31" y="1"/>
                  </a:moveTo>
                  <a:cubicBezTo>
                    <a:pt x="22" y="1"/>
                    <a:pt x="12" y="3"/>
                    <a:pt x="0" y="9"/>
                  </a:cubicBezTo>
                  <a:cubicBezTo>
                    <a:pt x="16" y="9"/>
                    <a:pt x="33" y="35"/>
                    <a:pt x="49" y="35"/>
                  </a:cubicBezTo>
                  <a:cubicBezTo>
                    <a:pt x="53" y="35"/>
                    <a:pt x="57" y="34"/>
                    <a:pt x="61" y="30"/>
                  </a:cubicBezTo>
                  <a:cubicBezTo>
                    <a:pt x="61"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8" name="Google Shape;11058;p13"/>
            <p:cNvSpPr/>
            <p:nvPr/>
          </p:nvSpPr>
          <p:spPr>
            <a:xfrm>
              <a:off x="709640" y="-326975"/>
              <a:ext cx="3022" cy="4462"/>
            </a:xfrm>
            <a:custGeom>
              <a:avLst/>
              <a:gdLst/>
              <a:ahLst/>
              <a:cxnLst/>
              <a:rect l="l" t="t" r="r" b="b"/>
              <a:pathLst>
                <a:path w="42" h="62" extrusionOk="0">
                  <a:moveTo>
                    <a:pt x="41" y="0"/>
                  </a:moveTo>
                  <a:cubicBezTo>
                    <a:pt x="0" y="0"/>
                    <a:pt x="0" y="21"/>
                    <a:pt x="0" y="62"/>
                  </a:cubicBezTo>
                  <a:cubicBezTo>
                    <a:pt x="21" y="41"/>
                    <a:pt x="4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13"/>
            <p:cNvSpPr/>
            <p:nvPr/>
          </p:nvSpPr>
          <p:spPr>
            <a:xfrm>
              <a:off x="690571" y="-228822"/>
              <a:ext cx="4462" cy="4533"/>
            </a:xfrm>
            <a:custGeom>
              <a:avLst/>
              <a:gdLst/>
              <a:ahLst/>
              <a:cxnLst/>
              <a:rect l="l" t="t" r="r" b="b"/>
              <a:pathLst>
                <a:path w="62" h="63" extrusionOk="0">
                  <a:moveTo>
                    <a:pt x="1" y="1"/>
                  </a:moveTo>
                  <a:cubicBezTo>
                    <a:pt x="1" y="21"/>
                    <a:pt x="1" y="62"/>
                    <a:pt x="41" y="62"/>
                  </a:cubicBezTo>
                  <a:cubicBezTo>
                    <a:pt x="62" y="42"/>
                    <a:pt x="6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13"/>
            <p:cNvSpPr/>
            <p:nvPr/>
          </p:nvSpPr>
          <p:spPr>
            <a:xfrm>
              <a:off x="-114014" y="207328"/>
              <a:ext cx="4462" cy="2734"/>
            </a:xfrm>
            <a:custGeom>
              <a:avLst/>
              <a:gdLst/>
              <a:ahLst/>
              <a:cxnLst/>
              <a:rect l="l" t="t" r="r" b="b"/>
              <a:pathLst>
                <a:path w="62" h="38" extrusionOk="0">
                  <a:moveTo>
                    <a:pt x="28" y="0"/>
                  </a:moveTo>
                  <a:cubicBezTo>
                    <a:pt x="21" y="0"/>
                    <a:pt x="13" y="3"/>
                    <a:pt x="1" y="9"/>
                  </a:cubicBezTo>
                  <a:cubicBezTo>
                    <a:pt x="15" y="23"/>
                    <a:pt x="30" y="38"/>
                    <a:pt x="44" y="38"/>
                  </a:cubicBezTo>
                  <a:cubicBezTo>
                    <a:pt x="50" y="38"/>
                    <a:pt x="56" y="35"/>
                    <a:pt x="62" y="29"/>
                  </a:cubicBezTo>
                  <a:cubicBezTo>
                    <a:pt x="48" y="15"/>
                    <a:pt x="4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13"/>
            <p:cNvSpPr/>
            <p:nvPr/>
          </p:nvSpPr>
          <p:spPr>
            <a:xfrm>
              <a:off x="576298" y="-35321"/>
              <a:ext cx="4462" cy="3526"/>
            </a:xfrm>
            <a:custGeom>
              <a:avLst/>
              <a:gdLst/>
              <a:ahLst/>
              <a:cxnLst/>
              <a:rect l="l" t="t" r="r" b="b"/>
              <a:pathLst>
                <a:path w="62" h="49" extrusionOk="0">
                  <a:moveTo>
                    <a:pt x="41" y="0"/>
                  </a:moveTo>
                  <a:cubicBezTo>
                    <a:pt x="41" y="10"/>
                    <a:pt x="36" y="15"/>
                    <a:pt x="28" y="15"/>
                  </a:cubicBezTo>
                  <a:cubicBezTo>
                    <a:pt x="20" y="15"/>
                    <a:pt x="10" y="10"/>
                    <a:pt x="0" y="0"/>
                  </a:cubicBezTo>
                  <a:lnTo>
                    <a:pt x="0" y="0"/>
                  </a:lnTo>
                  <a:cubicBezTo>
                    <a:pt x="0" y="30"/>
                    <a:pt x="0" y="49"/>
                    <a:pt x="16" y="49"/>
                  </a:cubicBezTo>
                  <a:cubicBezTo>
                    <a:pt x="22" y="49"/>
                    <a:pt x="30" y="46"/>
                    <a:pt x="41"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2" name="Google Shape;11062;p13"/>
            <p:cNvSpPr/>
            <p:nvPr/>
          </p:nvSpPr>
          <p:spPr>
            <a:xfrm>
              <a:off x="712591" y="-291787"/>
              <a:ext cx="4462" cy="5901"/>
            </a:xfrm>
            <a:custGeom>
              <a:avLst/>
              <a:gdLst/>
              <a:ahLst/>
              <a:cxnLst/>
              <a:rect l="l" t="t" r="r" b="b"/>
              <a:pathLst>
                <a:path w="62" h="82" extrusionOk="0">
                  <a:moveTo>
                    <a:pt x="41" y="0"/>
                  </a:moveTo>
                  <a:cubicBezTo>
                    <a:pt x="24" y="17"/>
                    <a:pt x="21" y="33"/>
                    <a:pt x="10" y="49"/>
                  </a:cubicBezTo>
                  <a:lnTo>
                    <a:pt x="10" y="49"/>
                  </a:lnTo>
                  <a:cubicBezTo>
                    <a:pt x="7" y="47"/>
                    <a:pt x="3" y="44"/>
                    <a:pt x="0" y="41"/>
                  </a:cubicBezTo>
                  <a:lnTo>
                    <a:pt x="0" y="61"/>
                  </a:lnTo>
                  <a:cubicBezTo>
                    <a:pt x="4" y="57"/>
                    <a:pt x="7" y="53"/>
                    <a:pt x="10" y="49"/>
                  </a:cubicBezTo>
                  <a:lnTo>
                    <a:pt x="10" y="49"/>
                  </a:lnTo>
                  <a:cubicBezTo>
                    <a:pt x="27" y="62"/>
                    <a:pt x="44" y="65"/>
                    <a:pt x="61" y="82"/>
                  </a:cubicBezTo>
                  <a:cubicBezTo>
                    <a:pt x="4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3" name="Google Shape;11063;p13"/>
            <p:cNvSpPr/>
            <p:nvPr/>
          </p:nvSpPr>
          <p:spPr>
            <a:xfrm>
              <a:off x="1297266" y="166886"/>
              <a:ext cx="4533" cy="3022"/>
            </a:xfrm>
            <a:custGeom>
              <a:avLst/>
              <a:gdLst/>
              <a:ahLst/>
              <a:cxnLst/>
              <a:rect l="l" t="t" r="r" b="b"/>
              <a:pathLst>
                <a:path w="63" h="42" extrusionOk="0">
                  <a:moveTo>
                    <a:pt x="21" y="1"/>
                  </a:moveTo>
                  <a:cubicBezTo>
                    <a:pt x="1" y="21"/>
                    <a:pt x="21" y="41"/>
                    <a:pt x="42" y="41"/>
                  </a:cubicBezTo>
                  <a:cubicBezTo>
                    <a:pt x="62" y="41"/>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13"/>
            <p:cNvSpPr/>
            <p:nvPr/>
          </p:nvSpPr>
          <p:spPr>
            <a:xfrm>
              <a:off x="871262" y="-291787"/>
              <a:ext cx="2591" cy="2087"/>
            </a:xfrm>
            <a:custGeom>
              <a:avLst/>
              <a:gdLst/>
              <a:ahLst/>
              <a:cxnLst/>
              <a:rect l="l" t="t" r="r" b="b"/>
              <a:pathLst>
                <a:path w="36" h="29" extrusionOk="0">
                  <a:moveTo>
                    <a:pt x="15" y="0"/>
                  </a:moveTo>
                  <a:lnTo>
                    <a:pt x="15" y="0"/>
                  </a:lnTo>
                  <a:cubicBezTo>
                    <a:pt x="1" y="15"/>
                    <a:pt x="7" y="29"/>
                    <a:pt x="18" y="29"/>
                  </a:cubicBezTo>
                  <a:cubicBezTo>
                    <a:pt x="23" y="29"/>
                    <a:pt x="29" y="27"/>
                    <a:pt x="35" y="21"/>
                  </a:cubicBezTo>
                  <a:cubicBezTo>
                    <a:pt x="35" y="0"/>
                    <a:pt x="15"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13"/>
            <p:cNvSpPr/>
            <p:nvPr/>
          </p:nvSpPr>
          <p:spPr>
            <a:xfrm>
              <a:off x="588028" y="202938"/>
              <a:ext cx="2950" cy="3598"/>
            </a:xfrm>
            <a:custGeom>
              <a:avLst/>
              <a:gdLst/>
              <a:ahLst/>
              <a:cxnLst/>
              <a:rect l="l" t="t" r="r" b="b"/>
              <a:pathLst>
                <a:path w="41" h="50" extrusionOk="0">
                  <a:moveTo>
                    <a:pt x="14" y="0"/>
                  </a:moveTo>
                  <a:cubicBezTo>
                    <a:pt x="10" y="0"/>
                    <a:pt x="6" y="3"/>
                    <a:pt x="0" y="9"/>
                  </a:cubicBezTo>
                  <a:cubicBezTo>
                    <a:pt x="0" y="29"/>
                    <a:pt x="20" y="29"/>
                    <a:pt x="20" y="49"/>
                  </a:cubicBezTo>
                  <a:cubicBezTo>
                    <a:pt x="41" y="29"/>
                    <a:pt x="41" y="29"/>
                    <a:pt x="41" y="29"/>
                  </a:cubicBezTo>
                  <a:cubicBezTo>
                    <a:pt x="26" y="15"/>
                    <a:pt x="22" y="0"/>
                    <a:pt x="1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13"/>
            <p:cNvSpPr/>
            <p:nvPr/>
          </p:nvSpPr>
          <p:spPr>
            <a:xfrm>
              <a:off x="1225522" y="558205"/>
              <a:ext cx="4462" cy="2950"/>
            </a:xfrm>
            <a:custGeom>
              <a:avLst/>
              <a:gdLst/>
              <a:ahLst/>
              <a:cxnLst/>
              <a:rect l="l" t="t" r="r" b="b"/>
              <a:pathLst>
                <a:path w="62" h="41" extrusionOk="0">
                  <a:moveTo>
                    <a:pt x="41" y="0"/>
                  </a:moveTo>
                  <a:lnTo>
                    <a:pt x="41" y="0"/>
                  </a:lnTo>
                  <a:cubicBezTo>
                    <a:pt x="20" y="21"/>
                    <a:pt x="0" y="21"/>
                    <a:pt x="20"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13"/>
            <p:cNvSpPr/>
            <p:nvPr/>
          </p:nvSpPr>
          <p:spPr>
            <a:xfrm>
              <a:off x="618755" y="1074374"/>
              <a:ext cx="3022" cy="2663"/>
            </a:xfrm>
            <a:custGeom>
              <a:avLst/>
              <a:gdLst/>
              <a:ahLst/>
              <a:cxnLst/>
              <a:rect l="l" t="t" r="r" b="b"/>
              <a:pathLst>
                <a:path w="42" h="37" extrusionOk="0">
                  <a:moveTo>
                    <a:pt x="13" y="1"/>
                  </a:moveTo>
                  <a:cubicBezTo>
                    <a:pt x="6" y="1"/>
                    <a:pt x="1" y="6"/>
                    <a:pt x="1" y="16"/>
                  </a:cubicBezTo>
                  <a:cubicBezTo>
                    <a:pt x="1" y="16"/>
                    <a:pt x="21" y="37"/>
                    <a:pt x="41" y="37"/>
                  </a:cubicBezTo>
                  <a:cubicBezTo>
                    <a:pt x="41" y="37"/>
                    <a:pt x="41"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13"/>
            <p:cNvSpPr/>
            <p:nvPr/>
          </p:nvSpPr>
          <p:spPr>
            <a:xfrm>
              <a:off x="179151" y="152710"/>
              <a:ext cx="2950" cy="2950"/>
            </a:xfrm>
            <a:custGeom>
              <a:avLst/>
              <a:gdLst/>
              <a:ahLst/>
              <a:cxnLst/>
              <a:rect l="l" t="t" r="r" b="b"/>
              <a:pathLst>
                <a:path w="41" h="41" extrusionOk="0">
                  <a:moveTo>
                    <a:pt x="24" y="1"/>
                  </a:moveTo>
                  <a:cubicBezTo>
                    <a:pt x="17" y="1"/>
                    <a:pt x="8" y="6"/>
                    <a:pt x="0" y="14"/>
                  </a:cubicBezTo>
                  <a:cubicBezTo>
                    <a:pt x="16" y="14"/>
                    <a:pt x="20" y="40"/>
                    <a:pt x="31" y="40"/>
                  </a:cubicBezTo>
                  <a:cubicBezTo>
                    <a:pt x="33" y="40"/>
                    <a:pt x="37" y="39"/>
                    <a:pt x="41" y="35"/>
                  </a:cubicBezTo>
                  <a:cubicBezTo>
                    <a:pt x="41" y="11"/>
                    <a:pt x="34"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13"/>
            <p:cNvSpPr/>
            <p:nvPr/>
          </p:nvSpPr>
          <p:spPr>
            <a:xfrm>
              <a:off x="636385" y="509200"/>
              <a:ext cx="1511" cy="2159"/>
            </a:xfrm>
            <a:custGeom>
              <a:avLst/>
              <a:gdLst/>
              <a:ahLst/>
              <a:cxnLst/>
              <a:rect l="l" t="t" r="r" b="b"/>
              <a:pathLst>
                <a:path w="21" h="30" extrusionOk="0">
                  <a:moveTo>
                    <a:pt x="13" y="1"/>
                  </a:moveTo>
                  <a:cubicBezTo>
                    <a:pt x="10" y="1"/>
                    <a:pt x="6" y="3"/>
                    <a:pt x="0" y="9"/>
                  </a:cubicBezTo>
                  <a:cubicBezTo>
                    <a:pt x="0" y="30"/>
                    <a:pt x="20" y="30"/>
                    <a:pt x="20" y="30"/>
                  </a:cubicBezTo>
                  <a:cubicBezTo>
                    <a:pt x="20" y="15"/>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0" name="Google Shape;11070;p13"/>
            <p:cNvSpPr/>
            <p:nvPr/>
          </p:nvSpPr>
          <p:spPr>
            <a:xfrm>
              <a:off x="898679" y="741343"/>
              <a:ext cx="3022" cy="1583"/>
            </a:xfrm>
            <a:custGeom>
              <a:avLst/>
              <a:gdLst/>
              <a:ahLst/>
              <a:cxnLst/>
              <a:rect l="l" t="t" r="r" b="b"/>
              <a:pathLst>
                <a:path w="42" h="22" extrusionOk="0">
                  <a:moveTo>
                    <a:pt x="1" y="1"/>
                  </a:moveTo>
                  <a:cubicBezTo>
                    <a:pt x="1" y="1"/>
                    <a:pt x="1" y="1"/>
                    <a:pt x="1" y="21"/>
                  </a:cubicBezTo>
                  <a:lnTo>
                    <a:pt x="21" y="21"/>
                  </a:lnTo>
                  <a:cubicBezTo>
                    <a:pt x="21" y="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1" name="Google Shape;11071;p13"/>
            <p:cNvSpPr/>
            <p:nvPr/>
          </p:nvSpPr>
          <p:spPr>
            <a:xfrm>
              <a:off x="705251" y="-262499"/>
              <a:ext cx="4462" cy="3022"/>
            </a:xfrm>
            <a:custGeom>
              <a:avLst/>
              <a:gdLst/>
              <a:ahLst/>
              <a:cxnLst/>
              <a:rect l="l" t="t" r="r" b="b"/>
              <a:pathLst>
                <a:path w="62" h="42" extrusionOk="0">
                  <a:moveTo>
                    <a:pt x="61" y="1"/>
                  </a:moveTo>
                  <a:cubicBezTo>
                    <a:pt x="21" y="1"/>
                    <a:pt x="0" y="1"/>
                    <a:pt x="21" y="41"/>
                  </a:cubicBezTo>
                  <a:cubicBezTo>
                    <a:pt x="41" y="41"/>
                    <a:pt x="41"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13"/>
            <p:cNvSpPr/>
            <p:nvPr/>
          </p:nvSpPr>
          <p:spPr>
            <a:xfrm>
              <a:off x="1194723" y="946573"/>
              <a:ext cx="3022" cy="2950"/>
            </a:xfrm>
            <a:custGeom>
              <a:avLst/>
              <a:gdLst/>
              <a:ahLst/>
              <a:cxnLst/>
              <a:rect l="l" t="t" r="r" b="b"/>
              <a:pathLst>
                <a:path w="42" h="41" extrusionOk="0">
                  <a:moveTo>
                    <a:pt x="0" y="0"/>
                  </a:moveTo>
                  <a:cubicBezTo>
                    <a:pt x="0" y="20"/>
                    <a:pt x="21" y="20"/>
                    <a:pt x="41"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13"/>
            <p:cNvSpPr/>
            <p:nvPr/>
          </p:nvSpPr>
          <p:spPr>
            <a:xfrm>
              <a:off x="-281033" y="595696"/>
              <a:ext cx="4030" cy="3598"/>
            </a:xfrm>
            <a:custGeom>
              <a:avLst/>
              <a:gdLst/>
              <a:ahLst/>
              <a:cxnLst/>
              <a:rect l="l" t="t" r="r" b="b"/>
              <a:pathLst>
                <a:path w="56" h="50" extrusionOk="0">
                  <a:moveTo>
                    <a:pt x="28" y="1"/>
                  </a:moveTo>
                  <a:cubicBezTo>
                    <a:pt x="21" y="1"/>
                    <a:pt x="11" y="3"/>
                    <a:pt x="0" y="9"/>
                  </a:cubicBezTo>
                  <a:cubicBezTo>
                    <a:pt x="21" y="29"/>
                    <a:pt x="41" y="29"/>
                    <a:pt x="41" y="49"/>
                  </a:cubicBezTo>
                  <a:cubicBezTo>
                    <a:pt x="56" y="20"/>
                    <a:pt x="49"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13"/>
            <p:cNvSpPr/>
            <p:nvPr/>
          </p:nvSpPr>
          <p:spPr>
            <a:xfrm>
              <a:off x="714030" y="-322586"/>
              <a:ext cx="3022" cy="3022"/>
            </a:xfrm>
            <a:custGeom>
              <a:avLst/>
              <a:gdLst/>
              <a:ahLst/>
              <a:cxnLst/>
              <a:rect l="l" t="t" r="r" b="b"/>
              <a:pathLst>
                <a:path w="42" h="42" extrusionOk="0">
                  <a:moveTo>
                    <a:pt x="41" y="1"/>
                  </a:moveTo>
                  <a:cubicBezTo>
                    <a:pt x="21" y="1"/>
                    <a:pt x="0" y="21"/>
                    <a:pt x="21" y="41"/>
                  </a:cubicBezTo>
                  <a:cubicBezTo>
                    <a:pt x="4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13"/>
            <p:cNvSpPr/>
            <p:nvPr/>
          </p:nvSpPr>
          <p:spPr>
            <a:xfrm>
              <a:off x="1269489" y="1047677"/>
              <a:ext cx="4462" cy="3022"/>
            </a:xfrm>
            <a:custGeom>
              <a:avLst/>
              <a:gdLst/>
              <a:ahLst/>
              <a:cxnLst/>
              <a:rect l="l" t="t" r="r" b="b"/>
              <a:pathLst>
                <a:path w="62" h="42" extrusionOk="0">
                  <a:moveTo>
                    <a:pt x="20" y="0"/>
                  </a:moveTo>
                  <a:cubicBezTo>
                    <a:pt x="0" y="21"/>
                    <a:pt x="20" y="41"/>
                    <a:pt x="61" y="41"/>
                  </a:cubicBezTo>
                  <a:cubicBezTo>
                    <a:pt x="61" y="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13"/>
            <p:cNvSpPr/>
            <p:nvPr/>
          </p:nvSpPr>
          <p:spPr>
            <a:xfrm>
              <a:off x="58978" y="328940"/>
              <a:ext cx="4462" cy="2159"/>
            </a:xfrm>
            <a:custGeom>
              <a:avLst/>
              <a:gdLst/>
              <a:ahLst/>
              <a:cxnLst/>
              <a:rect l="l" t="t" r="r" b="b"/>
              <a:pathLst>
                <a:path w="62" h="30" extrusionOk="0">
                  <a:moveTo>
                    <a:pt x="40" y="1"/>
                  </a:moveTo>
                  <a:cubicBezTo>
                    <a:pt x="31" y="1"/>
                    <a:pt x="18" y="3"/>
                    <a:pt x="0" y="9"/>
                  </a:cubicBezTo>
                  <a:cubicBezTo>
                    <a:pt x="20" y="9"/>
                    <a:pt x="41" y="30"/>
                    <a:pt x="61" y="30"/>
                  </a:cubicBezTo>
                  <a:cubicBezTo>
                    <a:pt x="61" y="15"/>
                    <a:pt x="61" y="1"/>
                    <a:pt x="4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13"/>
            <p:cNvSpPr/>
            <p:nvPr/>
          </p:nvSpPr>
          <p:spPr>
            <a:xfrm>
              <a:off x="1345695" y="-310856"/>
              <a:ext cx="2950" cy="3022"/>
            </a:xfrm>
            <a:custGeom>
              <a:avLst/>
              <a:gdLst/>
              <a:ahLst/>
              <a:cxnLst/>
              <a:rect l="l" t="t" r="r" b="b"/>
              <a:pathLst>
                <a:path w="41" h="42" extrusionOk="0">
                  <a:moveTo>
                    <a:pt x="20" y="0"/>
                  </a:moveTo>
                  <a:lnTo>
                    <a:pt x="20" y="0"/>
                  </a:lnTo>
                  <a:cubicBezTo>
                    <a:pt x="0" y="21"/>
                    <a:pt x="20" y="41"/>
                    <a:pt x="41" y="41"/>
                  </a:cubicBezTo>
                  <a:cubicBezTo>
                    <a:pt x="41"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13"/>
            <p:cNvSpPr/>
            <p:nvPr/>
          </p:nvSpPr>
          <p:spPr>
            <a:xfrm>
              <a:off x="588028" y="1335733"/>
              <a:ext cx="2950" cy="2159"/>
            </a:xfrm>
            <a:custGeom>
              <a:avLst/>
              <a:gdLst/>
              <a:ahLst/>
              <a:cxnLst/>
              <a:rect l="l" t="t" r="r" b="b"/>
              <a:pathLst>
                <a:path w="41" h="30" extrusionOk="0">
                  <a:moveTo>
                    <a:pt x="14" y="1"/>
                  </a:moveTo>
                  <a:cubicBezTo>
                    <a:pt x="10" y="1"/>
                    <a:pt x="6" y="3"/>
                    <a:pt x="0" y="9"/>
                  </a:cubicBezTo>
                  <a:cubicBezTo>
                    <a:pt x="0" y="30"/>
                    <a:pt x="20" y="30"/>
                    <a:pt x="41" y="30"/>
                  </a:cubicBezTo>
                  <a:cubicBezTo>
                    <a:pt x="26" y="15"/>
                    <a:pt x="22"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13"/>
            <p:cNvSpPr/>
            <p:nvPr/>
          </p:nvSpPr>
          <p:spPr>
            <a:xfrm>
              <a:off x="677402" y="767752"/>
              <a:ext cx="3022" cy="2159"/>
            </a:xfrm>
            <a:custGeom>
              <a:avLst/>
              <a:gdLst/>
              <a:ahLst/>
              <a:cxnLst/>
              <a:rect l="l" t="t" r="r" b="b"/>
              <a:pathLst>
                <a:path w="42" h="30" extrusionOk="0">
                  <a:moveTo>
                    <a:pt x="0" y="0"/>
                  </a:moveTo>
                  <a:cubicBezTo>
                    <a:pt x="15" y="15"/>
                    <a:pt x="19" y="29"/>
                    <a:pt x="27" y="29"/>
                  </a:cubicBezTo>
                  <a:cubicBezTo>
                    <a:pt x="31" y="29"/>
                    <a:pt x="35" y="27"/>
                    <a:pt x="41" y="2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0" name="Google Shape;11080;p13"/>
            <p:cNvSpPr/>
            <p:nvPr/>
          </p:nvSpPr>
          <p:spPr>
            <a:xfrm>
              <a:off x="428277" y="1251396"/>
              <a:ext cx="2950" cy="2087"/>
            </a:xfrm>
            <a:custGeom>
              <a:avLst/>
              <a:gdLst/>
              <a:ahLst/>
              <a:cxnLst/>
              <a:rect l="l" t="t" r="r" b="b"/>
              <a:pathLst>
                <a:path w="41" h="29" extrusionOk="0">
                  <a:moveTo>
                    <a:pt x="0" y="0"/>
                  </a:moveTo>
                  <a:cubicBezTo>
                    <a:pt x="15" y="15"/>
                    <a:pt x="19" y="29"/>
                    <a:pt x="27" y="29"/>
                  </a:cubicBezTo>
                  <a:cubicBezTo>
                    <a:pt x="31" y="29"/>
                    <a:pt x="35" y="26"/>
                    <a:pt x="41" y="20"/>
                  </a:cubicBezTo>
                  <a:cubicBezTo>
                    <a:pt x="4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13"/>
            <p:cNvSpPr/>
            <p:nvPr/>
          </p:nvSpPr>
          <p:spPr>
            <a:xfrm>
              <a:off x="664234" y="761924"/>
              <a:ext cx="2950" cy="2087"/>
            </a:xfrm>
            <a:custGeom>
              <a:avLst/>
              <a:gdLst/>
              <a:ahLst/>
              <a:cxnLst/>
              <a:rect l="l" t="t" r="r" b="b"/>
              <a:pathLst>
                <a:path w="41" h="29" extrusionOk="0">
                  <a:moveTo>
                    <a:pt x="0" y="0"/>
                  </a:moveTo>
                  <a:cubicBezTo>
                    <a:pt x="14" y="14"/>
                    <a:pt x="19" y="29"/>
                    <a:pt x="27" y="29"/>
                  </a:cubicBezTo>
                  <a:cubicBezTo>
                    <a:pt x="31" y="29"/>
                    <a:pt x="35" y="26"/>
                    <a:pt x="41" y="20"/>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2" name="Google Shape;11082;p13"/>
            <p:cNvSpPr/>
            <p:nvPr/>
          </p:nvSpPr>
          <p:spPr>
            <a:xfrm>
              <a:off x="853272" y="2746"/>
              <a:ext cx="2950" cy="3022"/>
            </a:xfrm>
            <a:custGeom>
              <a:avLst/>
              <a:gdLst/>
              <a:ahLst/>
              <a:cxnLst/>
              <a:rect l="l" t="t" r="r" b="b"/>
              <a:pathLst>
                <a:path w="41" h="42" extrusionOk="0">
                  <a:moveTo>
                    <a:pt x="41" y="1"/>
                  </a:moveTo>
                  <a:lnTo>
                    <a:pt x="41" y="1"/>
                  </a:lnTo>
                  <a:cubicBezTo>
                    <a:pt x="0" y="21"/>
                    <a:pt x="0" y="21"/>
                    <a:pt x="0" y="41"/>
                  </a:cubicBezTo>
                  <a:cubicBezTo>
                    <a:pt x="2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13"/>
            <p:cNvSpPr/>
            <p:nvPr/>
          </p:nvSpPr>
          <p:spPr>
            <a:xfrm>
              <a:off x="1335404" y="-272789"/>
              <a:ext cx="3022" cy="3022"/>
            </a:xfrm>
            <a:custGeom>
              <a:avLst/>
              <a:gdLst/>
              <a:ahLst/>
              <a:cxnLst/>
              <a:rect l="l" t="t" r="r" b="b"/>
              <a:pathLst>
                <a:path w="42" h="42" extrusionOk="0">
                  <a:moveTo>
                    <a:pt x="41" y="1"/>
                  </a:moveTo>
                  <a:lnTo>
                    <a:pt x="41" y="1"/>
                  </a:lnTo>
                  <a:cubicBezTo>
                    <a:pt x="0" y="21"/>
                    <a:pt x="0" y="42"/>
                    <a:pt x="21" y="42"/>
                  </a:cubicBezTo>
                  <a:cubicBezTo>
                    <a:pt x="41" y="42"/>
                    <a:pt x="41" y="42"/>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13"/>
            <p:cNvSpPr/>
            <p:nvPr/>
          </p:nvSpPr>
          <p:spPr>
            <a:xfrm>
              <a:off x="1317846" y="162497"/>
              <a:ext cx="2950" cy="3022"/>
            </a:xfrm>
            <a:custGeom>
              <a:avLst/>
              <a:gdLst/>
              <a:ahLst/>
              <a:cxnLst/>
              <a:rect l="l" t="t" r="r" b="b"/>
              <a:pathLst>
                <a:path w="41" h="42" extrusionOk="0">
                  <a:moveTo>
                    <a:pt x="41" y="1"/>
                  </a:moveTo>
                  <a:cubicBezTo>
                    <a:pt x="20" y="1"/>
                    <a:pt x="20" y="21"/>
                    <a:pt x="0" y="41"/>
                  </a:cubicBezTo>
                  <a:cubicBezTo>
                    <a:pt x="4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5" name="Google Shape;11085;p13"/>
            <p:cNvSpPr/>
            <p:nvPr/>
          </p:nvSpPr>
          <p:spPr>
            <a:xfrm>
              <a:off x="1269489" y="467319"/>
              <a:ext cx="72" cy="1511"/>
            </a:xfrm>
            <a:custGeom>
              <a:avLst/>
              <a:gdLst/>
              <a:ahLst/>
              <a:cxnLst/>
              <a:rect l="l" t="t" r="r" b="b"/>
              <a:pathLst>
                <a:path w="1" h="21" extrusionOk="0">
                  <a:moveTo>
                    <a:pt x="0" y="1"/>
                  </a:moveTo>
                  <a:cubicBezTo>
                    <a:pt x="0" y="1"/>
                    <a:pt x="0" y="21"/>
                    <a:pt x="0" y="21"/>
                  </a:cubicBezTo>
                  <a:cubicBezTo>
                    <a:pt x="0" y="21"/>
                    <a:pt x="0" y="2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13"/>
            <p:cNvSpPr/>
            <p:nvPr/>
          </p:nvSpPr>
          <p:spPr>
            <a:xfrm>
              <a:off x="904508" y="263601"/>
              <a:ext cx="1583" cy="3022"/>
            </a:xfrm>
            <a:custGeom>
              <a:avLst/>
              <a:gdLst/>
              <a:ahLst/>
              <a:cxnLst/>
              <a:rect l="l" t="t" r="r" b="b"/>
              <a:pathLst>
                <a:path w="22" h="42" extrusionOk="0">
                  <a:moveTo>
                    <a:pt x="1" y="1"/>
                  </a:moveTo>
                  <a:cubicBezTo>
                    <a:pt x="1" y="1"/>
                    <a:pt x="1" y="21"/>
                    <a:pt x="1" y="21"/>
                  </a:cubicBez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13"/>
            <p:cNvSpPr/>
            <p:nvPr/>
          </p:nvSpPr>
          <p:spPr>
            <a:xfrm>
              <a:off x="908970" y="286412"/>
              <a:ext cx="1511" cy="720"/>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8" name="Google Shape;11088;p13"/>
            <p:cNvSpPr/>
            <p:nvPr/>
          </p:nvSpPr>
          <p:spPr>
            <a:xfrm>
              <a:off x="904508" y="309079"/>
              <a:ext cx="1583" cy="2950"/>
            </a:xfrm>
            <a:custGeom>
              <a:avLst/>
              <a:gdLst/>
              <a:ahLst/>
              <a:cxnLst/>
              <a:rect l="l" t="t" r="r" b="b"/>
              <a:pathLst>
                <a:path w="22" h="41" extrusionOk="0">
                  <a:moveTo>
                    <a:pt x="1" y="0"/>
                  </a:moveTo>
                  <a:cubicBezTo>
                    <a:pt x="1" y="20"/>
                    <a:pt x="1" y="20"/>
                    <a:pt x="1" y="41"/>
                  </a:cubicBezTo>
                  <a:cubicBezTo>
                    <a:pt x="21"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9" name="Google Shape;11089;p13"/>
            <p:cNvSpPr/>
            <p:nvPr/>
          </p:nvSpPr>
          <p:spPr>
            <a:xfrm>
              <a:off x="906019" y="320737"/>
              <a:ext cx="72" cy="1583"/>
            </a:xfrm>
            <a:custGeom>
              <a:avLst/>
              <a:gdLst/>
              <a:ahLst/>
              <a:cxnLst/>
              <a:rect l="l" t="t" r="r" b="b"/>
              <a:pathLst>
                <a:path w="1" h="22" extrusionOk="0">
                  <a:moveTo>
                    <a:pt x="0" y="1"/>
                  </a:moveTo>
                  <a:cubicBezTo>
                    <a:pt x="0" y="1"/>
                    <a:pt x="0" y="21"/>
                    <a:pt x="0" y="21"/>
                  </a:cubicBezTo>
                  <a:cubicBezTo>
                    <a:pt x="0" y="1"/>
                    <a:pt x="0" y="1"/>
                    <a:pt x="0" y="1"/>
                  </a:cubicBezTo>
                  <a:cubicBezTo>
                    <a:pt x="0" y="1"/>
                    <a:pt x="0" y="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0" name="Google Shape;11090;p13"/>
            <p:cNvSpPr/>
            <p:nvPr/>
          </p:nvSpPr>
          <p:spPr>
            <a:xfrm>
              <a:off x="313932" y="-19202"/>
              <a:ext cx="1583" cy="1511"/>
            </a:xfrm>
            <a:custGeom>
              <a:avLst/>
              <a:gdLst/>
              <a:ahLst/>
              <a:cxnLst/>
              <a:rect l="l" t="t" r="r" b="b"/>
              <a:pathLst>
                <a:path w="22" h="21" extrusionOk="0">
                  <a:moveTo>
                    <a:pt x="1" y="0"/>
                  </a:moveTo>
                  <a:cubicBezTo>
                    <a:pt x="1" y="0"/>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13"/>
            <p:cNvSpPr/>
            <p:nvPr/>
          </p:nvSpPr>
          <p:spPr>
            <a:xfrm>
              <a:off x="1351524" y="-346692"/>
              <a:ext cx="1511" cy="1367"/>
            </a:xfrm>
            <a:custGeom>
              <a:avLst/>
              <a:gdLst/>
              <a:ahLst/>
              <a:cxnLst/>
              <a:rect l="l" t="t" r="r" b="b"/>
              <a:pathLst>
                <a:path w="21" h="19" extrusionOk="0">
                  <a:moveTo>
                    <a:pt x="7" y="1"/>
                  </a:moveTo>
                  <a:cubicBezTo>
                    <a:pt x="1" y="1"/>
                    <a:pt x="1" y="10"/>
                    <a:pt x="1" y="10"/>
                  </a:cubicBezTo>
                  <a:cubicBezTo>
                    <a:pt x="1" y="10"/>
                    <a:pt x="10" y="19"/>
                    <a:pt x="16" y="19"/>
                  </a:cubicBezTo>
                  <a:cubicBezTo>
                    <a:pt x="19" y="19"/>
                    <a:pt x="21" y="16"/>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13"/>
            <p:cNvSpPr/>
            <p:nvPr/>
          </p:nvSpPr>
          <p:spPr>
            <a:xfrm>
              <a:off x="1527394" y="-133547"/>
              <a:ext cx="3022" cy="1583"/>
            </a:xfrm>
            <a:custGeom>
              <a:avLst/>
              <a:gdLst/>
              <a:ahLst/>
              <a:cxnLst/>
              <a:rect l="l" t="t" r="r" b="b"/>
              <a:pathLst>
                <a:path w="42" h="22" extrusionOk="0">
                  <a:moveTo>
                    <a:pt x="21" y="1"/>
                  </a:moveTo>
                  <a:cubicBezTo>
                    <a:pt x="0" y="21"/>
                    <a:pt x="21" y="21"/>
                    <a:pt x="21" y="21"/>
                  </a:cubicBezTo>
                  <a:cubicBezTo>
                    <a:pt x="21" y="21"/>
                    <a:pt x="4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3" name="Google Shape;11093;p13"/>
            <p:cNvSpPr/>
            <p:nvPr/>
          </p:nvSpPr>
          <p:spPr>
            <a:xfrm>
              <a:off x="1221060" y="538488"/>
              <a:ext cx="1583" cy="1367"/>
            </a:xfrm>
            <a:custGeom>
              <a:avLst/>
              <a:gdLst/>
              <a:ahLst/>
              <a:cxnLst/>
              <a:rect l="l" t="t" r="r" b="b"/>
              <a:pathLst>
                <a:path w="22" h="19" extrusionOk="0">
                  <a:moveTo>
                    <a:pt x="6" y="0"/>
                  </a:moveTo>
                  <a:cubicBezTo>
                    <a:pt x="3" y="0"/>
                    <a:pt x="1" y="3"/>
                    <a:pt x="1" y="9"/>
                  </a:cubicBezTo>
                  <a:cubicBezTo>
                    <a:pt x="8" y="16"/>
                    <a:pt x="12" y="19"/>
                    <a:pt x="15" y="19"/>
                  </a:cubicBezTo>
                  <a:cubicBezTo>
                    <a:pt x="21" y="19"/>
                    <a:pt x="21" y="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13"/>
            <p:cNvSpPr/>
            <p:nvPr/>
          </p:nvSpPr>
          <p:spPr>
            <a:xfrm>
              <a:off x="1586041" y="-79289"/>
              <a:ext cx="1511" cy="1511"/>
            </a:xfrm>
            <a:custGeom>
              <a:avLst/>
              <a:gdLst/>
              <a:ahLst/>
              <a:cxnLst/>
              <a:rect l="l" t="t" r="r" b="b"/>
              <a:pathLst>
                <a:path w="21" h="21" extrusionOk="0">
                  <a:moveTo>
                    <a:pt x="20" y="0"/>
                  </a:moveTo>
                  <a:cubicBezTo>
                    <a:pt x="0" y="0"/>
                    <a:pt x="0" y="0"/>
                    <a:pt x="20" y="21"/>
                  </a:cubicBezTo>
                  <a:cubicBezTo>
                    <a:pt x="20" y="21"/>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5" name="Google Shape;11095;p13"/>
            <p:cNvSpPr/>
            <p:nvPr/>
          </p:nvSpPr>
          <p:spPr>
            <a:xfrm>
              <a:off x="357900" y="26205"/>
              <a:ext cx="1511" cy="3022"/>
            </a:xfrm>
            <a:custGeom>
              <a:avLst/>
              <a:gdLst/>
              <a:ahLst/>
              <a:cxnLst/>
              <a:rect l="l" t="t" r="r" b="b"/>
              <a:pathLst>
                <a:path w="21" h="42" extrusionOk="0">
                  <a:moveTo>
                    <a:pt x="1" y="1"/>
                  </a:moveTo>
                  <a:cubicBezTo>
                    <a:pt x="1" y="21"/>
                    <a:pt x="1" y="41"/>
                    <a:pt x="1" y="41"/>
                  </a:cubicBezTo>
                  <a:cubicBezTo>
                    <a:pt x="21" y="4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6" name="Google Shape;11096;p13"/>
            <p:cNvSpPr/>
            <p:nvPr/>
          </p:nvSpPr>
          <p:spPr>
            <a:xfrm>
              <a:off x="1547902" y="-101452"/>
              <a:ext cx="1511" cy="1511"/>
            </a:xfrm>
            <a:custGeom>
              <a:avLst/>
              <a:gdLst/>
              <a:ahLst/>
              <a:cxnLst/>
              <a:rect l="l" t="t" r="r" b="b"/>
              <a:pathLst>
                <a:path w="21" h="21" extrusionOk="0">
                  <a:moveTo>
                    <a:pt x="0" y="1"/>
                  </a:moveTo>
                  <a:lnTo>
                    <a:pt x="0" y="21"/>
                  </a:lnTo>
                  <a:lnTo>
                    <a:pt x="20" y="21"/>
                  </a:lnTo>
                  <a:cubicBezTo>
                    <a:pt x="20" y="21"/>
                    <a:pt x="20" y="2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13"/>
            <p:cNvSpPr/>
            <p:nvPr/>
          </p:nvSpPr>
          <p:spPr>
            <a:xfrm>
              <a:off x="1571361" y="-70510"/>
              <a:ext cx="1511" cy="1511"/>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13"/>
            <p:cNvSpPr/>
            <p:nvPr/>
          </p:nvSpPr>
          <p:spPr>
            <a:xfrm>
              <a:off x="369629" y="60745"/>
              <a:ext cx="1511" cy="1367"/>
            </a:xfrm>
            <a:custGeom>
              <a:avLst/>
              <a:gdLst/>
              <a:ahLst/>
              <a:cxnLst/>
              <a:rect l="l" t="t" r="r" b="b"/>
              <a:pathLst>
                <a:path w="21" h="19" extrusionOk="0">
                  <a:moveTo>
                    <a:pt x="16" y="0"/>
                  </a:moveTo>
                  <a:cubicBezTo>
                    <a:pt x="10" y="0"/>
                    <a:pt x="1" y="9"/>
                    <a:pt x="1" y="9"/>
                  </a:cubicBezTo>
                  <a:cubicBezTo>
                    <a:pt x="1" y="9"/>
                    <a:pt x="10" y="18"/>
                    <a:pt x="16" y="18"/>
                  </a:cubicBezTo>
                  <a:cubicBezTo>
                    <a:pt x="19" y="18"/>
                    <a:pt x="21" y="16"/>
                    <a:pt x="21" y="9"/>
                  </a:cubicBezTo>
                  <a:cubicBezTo>
                    <a:pt x="21" y="2"/>
                    <a:pt x="19" y="0"/>
                    <a:pt x="1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13"/>
            <p:cNvSpPr/>
            <p:nvPr/>
          </p:nvSpPr>
          <p:spPr>
            <a:xfrm>
              <a:off x="1547902" y="-65760"/>
              <a:ext cx="1511" cy="1151"/>
            </a:xfrm>
            <a:custGeom>
              <a:avLst/>
              <a:gdLst/>
              <a:ahLst/>
              <a:cxnLst/>
              <a:rect l="l" t="t" r="r" b="b"/>
              <a:pathLst>
                <a:path w="21" h="16" extrusionOk="0">
                  <a:moveTo>
                    <a:pt x="3" y="1"/>
                  </a:moveTo>
                  <a:cubicBezTo>
                    <a:pt x="1" y="1"/>
                    <a:pt x="1" y="6"/>
                    <a:pt x="1" y="16"/>
                  </a:cubicBezTo>
                  <a:lnTo>
                    <a:pt x="21" y="16"/>
                  </a:lnTo>
                  <a:cubicBezTo>
                    <a:pt x="11" y="6"/>
                    <a:pt x="6" y="1"/>
                    <a:pt x="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13"/>
            <p:cNvSpPr/>
            <p:nvPr/>
          </p:nvSpPr>
          <p:spPr>
            <a:xfrm>
              <a:off x="1544952" y="-65329"/>
              <a:ext cx="3022" cy="1367"/>
            </a:xfrm>
            <a:custGeom>
              <a:avLst/>
              <a:gdLst/>
              <a:ahLst/>
              <a:cxnLst/>
              <a:rect l="l" t="t" r="r" b="b"/>
              <a:pathLst>
                <a:path w="42" h="19" extrusionOk="0">
                  <a:moveTo>
                    <a:pt x="16" y="1"/>
                  </a:moveTo>
                  <a:cubicBezTo>
                    <a:pt x="12" y="1"/>
                    <a:pt x="8" y="3"/>
                    <a:pt x="1" y="10"/>
                  </a:cubicBezTo>
                  <a:cubicBezTo>
                    <a:pt x="8" y="17"/>
                    <a:pt x="12" y="19"/>
                    <a:pt x="16" y="19"/>
                  </a:cubicBezTo>
                  <a:cubicBezTo>
                    <a:pt x="23" y="19"/>
                    <a:pt x="28" y="10"/>
                    <a:pt x="42" y="10"/>
                  </a:cubicBezTo>
                  <a:cubicBezTo>
                    <a:pt x="28" y="10"/>
                    <a:pt x="23" y="1"/>
                    <a:pt x="1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13"/>
            <p:cNvSpPr/>
            <p:nvPr/>
          </p:nvSpPr>
          <p:spPr>
            <a:xfrm>
              <a:off x="1263588" y="-197231"/>
              <a:ext cx="1511" cy="1367"/>
            </a:xfrm>
            <a:custGeom>
              <a:avLst/>
              <a:gdLst/>
              <a:ahLst/>
              <a:cxnLst/>
              <a:rect l="l" t="t" r="r" b="b"/>
              <a:pathLst>
                <a:path w="21" h="19" extrusionOk="0">
                  <a:moveTo>
                    <a:pt x="7" y="1"/>
                  </a:moveTo>
                  <a:cubicBezTo>
                    <a:pt x="1" y="1"/>
                    <a:pt x="1" y="10"/>
                    <a:pt x="1" y="10"/>
                  </a:cubicBezTo>
                  <a:cubicBezTo>
                    <a:pt x="1" y="10"/>
                    <a:pt x="10" y="19"/>
                    <a:pt x="16" y="19"/>
                  </a:cubicBezTo>
                  <a:cubicBezTo>
                    <a:pt x="19" y="19"/>
                    <a:pt x="21" y="17"/>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13"/>
            <p:cNvSpPr/>
            <p:nvPr/>
          </p:nvSpPr>
          <p:spPr>
            <a:xfrm>
              <a:off x="1616768" y="115579"/>
              <a:ext cx="3022" cy="1583"/>
            </a:xfrm>
            <a:custGeom>
              <a:avLst/>
              <a:gdLst/>
              <a:ahLst/>
              <a:cxnLst/>
              <a:rect l="l" t="t" r="r" b="b"/>
              <a:pathLst>
                <a:path w="42" h="22" extrusionOk="0">
                  <a:moveTo>
                    <a:pt x="21" y="1"/>
                  </a:moveTo>
                  <a:cubicBezTo>
                    <a:pt x="21" y="1"/>
                    <a:pt x="1" y="21"/>
                    <a:pt x="1" y="21"/>
                  </a:cubicBezTo>
                  <a:lnTo>
                    <a:pt x="21" y="21"/>
                  </a:ln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13"/>
            <p:cNvSpPr/>
            <p:nvPr/>
          </p:nvSpPr>
          <p:spPr>
            <a:xfrm>
              <a:off x="1313457" y="810281"/>
              <a:ext cx="1511" cy="2950"/>
            </a:xfrm>
            <a:custGeom>
              <a:avLst/>
              <a:gdLst/>
              <a:ahLst/>
              <a:cxnLst/>
              <a:rect l="l" t="t" r="r" b="b"/>
              <a:pathLst>
                <a:path w="21" h="41" extrusionOk="0">
                  <a:moveTo>
                    <a:pt x="0" y="0"/>
                  </a:moveTo>
                  <a:cubicBezTo>
                    <a:pt x="0" y="20"/>
                    <a:pt x="0" y="20"/>
                    <a:pt x="20" y="41"/>
                  </a:cubicBezTo>
                  <a:cubicBezTo>
                    <a:pt x="20" y="20"/>
                    <a:pt x="20"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13"/>
            <p:cNvSpPr/>
            <p:nvPr/>
          </p:nvSpPr>
          <p:spPr>
            <a:xfrm>
              <a:off x="193759" y="149328"/>
              <a:ext cx="72" cy="1511"/>
            </a:xfrm>
            <a:custGeom>
              <a:avLst/>
              <a:gdLst/>
              <a:ahLst/>
              <a:cxnLst/>
              <a:rect l="l" t="t" r="r" b="b"/>
              <a:pathLst>
                <a:path w="1" h="21" extrusionOk="0">
                  <a:moveTo>
                    <a:pt x="1" y="21"/>
                  </a:moveTo>
                  <a:cubicBezTo>
                    <a:pt x="1" y="21"/>
                    <a:pt x="1" y="21"/>
                    <a:pt x="1" y="21"/>
                  </a:cubicBezTo>
                  <a:cubicBezTo>
                    <a:pt x="1" y="21"/>
                    <a:pt x="1" y="0"/>
                    <a:pt x="1" y="0"/>
                  </a:cubicBez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5" name="Google Shape;11105;p13"/>
            <p:cNvSpPr/>
            <p:nvPr/>
          </p:nvSpPr>
          <p:spPr>
            <a:xfrm>
              <a:off x="879610" y="-305027"/>
              <a:ext cx="1583" cy="1583"/>
            </a:xfrm>
            <a:custGeom>
              <a:avLst/>
              <a:gdLst/>
              <a:ahLst/>
              <a:cxnLst/>
              <a:rect l="l" t="t" r="r" b="b"/>
              <a:pathLst>
                <a:path w="22" h="22" extrusionOk="0">
                  <a:moveTo>
                    <a:pt x="1" y="1"/>
                  </a:moveTo>
                  <a:cubicBezTo>
                    <a:pt x="1" y="1"/>
                    <a:pt x="1" y="21"/>
                    <a:pt x="21" y="21"/>
                  </a:cubicBezTo>
                  <a:cubicBezTo>
                    <a:pt x="21" y="21"/>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6" name="Google Shape;11106;p13"/>
            <p:cNvSpPr/>
            <p:nvPr/>
          </p:nvSpPr>
          <p:spPr>
            <a:xfrm>
              <a:off x="300764" y="261082"/>
              <a:ext cx="1511" cy="1151"/>
            </a:xfrm>
            <a:custGeom>
              <a:avLst/>
              <a:gdLst/>
              <a:ahLst/>
              <a:cxnLst/>
              <a:rect l="l" t="t" r="r" b="b"/>
              <a:pathLst>
                <a:path w="21" h="16" extrusionOk="0">
                  <a:moveTo>
                    <a:pt x="3" y="0"/>
                  </a:moveTo>
                  <a:cubicBezTo>
                    <a:pt x="0" y="0"/>
                    <a:pt x="0" y="5"/>
                    <a:pt x="0" y="15"/>
                  </a:cubicBezTo>
                  <a:lnTo>
                    <a:pt x="21" y="15"/>
                  </a:lnTo>
                  <a:cubicBezTo>
                    <a:pt x="11" y="5"/>
                    <a:pt x="5" y="0"/>
                    <a:pt x="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13"/>
            <p:cNvSpPr/>
            <p:nvPr/>
          </p:nvSpPr>
          <p:spPr>
            <a:xfrm>
              <a:off x="879610" y="-303516"/>
              <a:ext cx="3022" cy="1511"/>
            </a:xfrm>
            <a:custGeom>
              <a:avLst/>
              <a:gdLst/>
              <a:ahLst/>
              <a:cxnLst/>
              <a:rect l="l" t="t" r="r" b="b"/>
              <a:pathLst>
                <a:path w="42" h="21" extrusionOk="0">
                  <a:moveTo>
                    <a:pt x="21" y="0"/>
                  </a:moveTo>
                  <a:cubicBezTo>
                    <a:pt x="21" y="21"/>
                    <a:pt x="1" y="21"/>
                    <a:pt x="21" y="21"/>
                  </a:cubicBezTo>
                  <a:cubicBezTo>
                    <a:pt x="42"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13"/>
            <p:cNvSpPr/>
            <p:nvPr/>
          </p:nvSpPr>
          <p:spPr>
            <a:xfrm>
              <a:off x="1009354" y="716445"/>
              <a:ext cx="792" cy="1151"/>
            </a:xfrm>
            <a:custGeom>
              <a:avLst/>
              <a:gdLst/>
              <a:ahLst/>
              <a:cxnLst/>
              <a:rect l="l" t="t" r="r" b="b"/>
              <a:pathLst>
                <a:path w="11" h="16" extrusionOk="0">
                  <a:moveTo>
                    <a:pt x="10" y="1"/>
                  </a:moveTo>
                  <a:cubicBezTo>
                    <a:pt x="0" y="11"/>
                    <a:pt x="0" y="16"/>
                    <a:pt x="3" y="16"/>
                  </a:cubicBezTo>
                  <a:cubicBezTo>
                    <a:pt x="5" y="16"/>
                    <a:pt x="10" y="11"/>
                    <a:pt x="1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13"/>
            <p:cNvSpPr/>
            <p:nvPr/>
          </p:nvSpPr>
          <p:spPr>
            <a:xfrm>
              <a:off x="999783" y="723785"/>
              <a:ext cx="1583" cy="1511"/>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13"/>
            <p:cNvSpPr/>
            <p:nvPr/>
          </p:nvSpPr>
          <p:spPr>
            <a:xfrm>
              <a:off x="873781" y="-280057"/>
              <a:ext cx="1511" cy="72"/>
            </a:xfrm>
            <a:custGeom>
              <a:avLst/>
              <a:gdLst/>
              <a:ahLst/>
              <a:cxnLst/>
              <a:rect l="l" t="t" r="r" b="b"/>
              <a:pathLst>
                <a:path w="21" h="1" extrusionOk="0">
                  <a:moveTo>
                    <a:pt x="21" y="0"/>
                  </a:moveTo>
                  <a:cubicBezTo>
                    <a:pt x="21" y="0"/>
                    <a:pt x="21" y="0"/>
                    <a:pt x="0" y="0"/>
                  </a:cubicBezTo>
                  <a:cubicBezTo>
                    <a:pt x="0" y="0"/>
                    <a:pt x="0" y="0"/>
                    <a:pt x="0" y="0"/>
                  </a:cubicBezTo>
                  <a:cubicBezTo>
                    <a:pt x="0"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1" name="Google Shape;11111;p13"/>
            <p:cNvSpPr/>
            <p:nvPr/>
          </p:nvSpPr>
          <p:spPr>
            <a:xfrm>
              <a:off x="1364692" y="32033"/>
              <a:ext cx="3022" cy="1583"/>
            </a:xfrm>
            <a:custGeom>
              <a:avLst/>
              <a:gdLst/>
              <a:ahLst/>
              <a:cxnLst/>
              <a:rect l="l" t="t" r="r" b="b"/>
              <a:pathLst>
                <a:path w="42" h="22" extrusionOk="0">
                  <a:moveTo>
                    <a:pt x="42" y="1"/>
                  </a:moveTo>
                  <a:cubicBezTo>
                    <a:pt x="21" y="1"/>
                    <a:pt x="21" y="1"/>
                    <a:pt x="1" y="21"/>
                  </a:cubicBezTo>
                  <a:cubicBezTo>
                    <a:pt x="21" y="21"/>
                    <a:pt x="21"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2" name="Google Shape;11112;p13"/>
            <p:cNvSpPr/>
            <p:nvPr/>
          </p:nvSpPr>
          <p:spPr>
            <a:xfrm>
              <a:off x="892850" y="707018"/>
              <a:ext cx="2950" cy="1367"/>
            </a:xfrm>
            <a:custGeom>
              <a:avLst/>
              <a:gdLst/>
              <a:ahLst/>
              <a:cxnLst/>
              <a:rect l="l" t="t" r="r" b="b"/>
              <a:pathLst>
                <a:path w="41" h="19" extrusionOk="0">
                  <a:moveTo>
                    <a:pt x="26" y="0"/>
                  </a:moveTo>
                  <a:cubicBezTo>
                    <a:pt x="18" y="0"/>
                    <a:pt x="14" y="9"/>
                    <a:pt x="0" y="9"/>
                  </a:cubicBezTo>
                  <a:cubicBezTo>
                    <a:pt x="14" y="9"/>
                    <a:pt x="18" y="19"/>
                    <a:pt x="26" y="19"/>
                  </a:cubicBezTo>
                  <a:cubicBezTo>
                    <a:pt x="29" y="19"/>
                    <a:pt x="34" y="16"/>
                    <a:pt x="41" y="9"/>
                  </a:cubicBezTo>
                  <a:cubicBezTo>
                    <a:pt x="34" y="3"/>
                    <a:pt x="29" y="0"/>
                    <a:pt x="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13"/>
            <p:cNvSpPr/>
            <p:nvPr/>
          </p:nvSpPr>
          <p:spPr>
            <a:xfrm>
              <a:off x="1332454" y="26205"/>
              <a:ext cx="1583" cy="72"/>
            </a:xfrm>
            <a:custGeom>
              <a:avLst/>
              <a:gdLst/>
              <a:ahLst/>
              <a:cxnLst/>
              <a:rect l="l" t="t" r="r" b="b"/>
              <a:pathLst>
                <a:path w="22" h="1" extrusionOk="0">
                  <a:moveTo>
                    <a:pt x="1" y="1"/>
                  </a:moveTo>
                  <a:cubicBezTo>
                    <a:pt x="1" y="1"/>
                    <a:pt x="1" y="1"/>
                    <a:pt x="1" y="1"/>
                  </a:cubicBezTo>
                  <a:cubicBezTo>
                    <a:pt x="1" y="1"/>
                    <a:pt x="1" y="1"/>
                    <a:pt x="21" y="1"/>
                  </a:cubicBezTo>
                  <a:cubicBezTo>
                    <a:pt x="21" y="1"/>
                    <a:pt x="21" y="1"/>
                    <a:pt x="21" y="1"/>
                  </a:cubicBezTo>
                  <a:cubicBezTo>
                    <a:pt x="21" y="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13"/>
            <p:cNvSpPr/>
            <p:nvPr/>
          </p:nvSpPr>
          <p:spPr>
            <a:xfrm>
              <a:off x="1314896" y="18865"/>
              <a:ext cx="3022" cy="1583"/>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13"/>
            <p:cNvSpPr/>
            <p:nvPr/>
          </p:nvSpPr>
          <p:spPr>
            <a:xfrm>
              <a:off x="895729" y="735514"/>
              <a:ext cx="72" cy="1511"/>
            </a:xfrm>
            <a:custGeom>
              <a:avLst/>
              <a:gdLst/>
              <a:ahLst/>
              <a:cxnLst/>
              <a:rect l="l" t="t" r="r" b="b"/>
              <a:pathLst>
                <a:path w="1" h="21" extrusionOk="0">
                  <a:moveTo>
                    <a:pt x="1" y="21"/>
                  </a:moveTo>
                  <a:cubicBezTo>
                    <a:pt x="1" y="21"/>
                    <a:pt x="1" y="21"/>
                    <a:pt x="1" y="21"/>
                  </a:cubicBezTo>
                  <a:cubicBezTo>
                    <a:pt x="1" y="0"/>
                    <a:pt x="1" y="0"/>
                    <a:pt x="1" y="0"/>
                  </a:cubicBezTo>
                  <a:cubicBezTo>
                    <a:pt x="1" y="0"/>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13"/>
            <p:cNvSpPr/>
            <p:nvPr/>
          </p:nvSpPr>
          <p:spPr>
            <a:xfrm>
              <a:off x="908970" y="742854"/>
              <a:ext cx="1511" cy="1511"/>
            </a:xfrm>
            <a:custGeom>
              <a:avLst/>
              <a:gdLst/>
              <a:ahLst/>
              <a:cxnLst/>
              <a:rect l="l" t="t" r="r" b="b"/>
              <a:pathLst>
                <a:path w="21" h="21" extrusionOk="0">
                  <a:moveTo>
                    <a:pt x="0" y="0"/>
                  </a:moveTo>
                  <a:cubicBezTo>
                    <a:pt x="0" y="21"/>
                    <a:pt x="0" y="21"/>
                    <a:pt x="0" y="21"/>
                  </a:cubicBezTo>
                  <a:cubicBezTo>
                    <a:pt x="20" y="21"/>
                    <a:pt x="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13"/>
            <p:cNvSpPr/>
            <p:nvPr/>
          </p:nvSpPr>
          <p:spPr>
            <a:xfrm>
              <a:off x="1364692" y="51103"/>
              <a:ext cx="3022" cy="720"/>
            </a:xfrm>
            <a:custGeom>
              <a:avLst/>
              <a:gdLst/>
              <a:ahLst/>
              <a:cxnLst/>
              <a:rect l="l" t="t" r="r" b="b"/>
              <a:pathLst>
                <a:path w="42" h="10" extrusionOk="0">
                  <a:moveTo>
                    <a:pt x="1" y="1"/>
                  </a:moveTo>
                  <a:cubicBezTo>
                    <a:pt x="14" y="1"/>
                    <a:pt x="19" y="10"/>
                    <a:pt x="26" y="10"/>
                  </a:cubicBezTo>
                  <a:cubicBezTo>
                    <a:pt x="30" y="10"/>
                    <a:pt x="35" y="8"/>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13"/>
            <p:cNvSpPr/>
            <p:nvPr/>
          </p:nvSpPr>
          <p:spPr>
            <a:xfrm>
              <a:off x="906019" y="747244"/>
              <a:ext cx="1511" cy="1511"/>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13"/>
            <p:cNvSpPr/>
            <p:nvPr/>
          </p:nvSpPr>
          <p:spPr>
            <a:xfrm>
              <a:off x="883999" y="748683"/>
              <a:ext cx="1583" cy="3022"/>
            </a:xfrm>
            <a:custGeom>
              <a:avLst/>
              <a:gdLst/>
              <a:ahLst/>
              <a:cxnLst/>
              <a:rect l="l" t="t" r="r" b="b"/>
              <a:pathLst>
                <a:path w="22" h="42" extrusionOk="0">
                  <a:moveTo>
                    <a:pt x="1" y="1"/>
                  </a:move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0" name="Google Shape;11120;p13"/>
            <p:cNvSpPr/>
            <p:nvPr/>
          </p:nvSpPr>
          <p:spPr>
            <a:xfrm>
              <a:off x="1360303" y="96581"/>
              <a:ext cx="1583" cy="72"/>
            </a:xfrm>
            <a:custGeom>
              <a:avLst/>
              <a:gdLst/>
              <a:ahLst/>
              <a:cxnLst/>
              <a:rect l="l" t="t" r="r" b="b"/>
              <a:pathLst>
                <a:path w="22" h="1" extrusionOk="0">
                  <a:moveTo>
                    <a:pt x="1" y="0"/>
                  </a:moveTo>
                  <a:cubicBezTo>
                    <a:pt x="1" y="0"/>
                    <a:pt x="1" y="0"/>
                    <a:pt x="21" y="0"/>
                  </a:cubicBezTo>
                  <a:cubicBezTo>
                    <a:pt x="21" y="0"/>
                    <a:pt x="1" y="0"/>
                    <a:pt x="1" y="0"/>
                  </a:cubicBezTo>
                  <a:cubicBezTo>
                    <a:pt x="1" y="0"/>
                    <a:pt x="1" y="0"/>
                    <a:pt x="1" y="0"/>
                  </a:cubicBezTo>
                  <a:cubicBezTo>
                    <a:pt x="1" y="0"/>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1" name="Google Shape;11121;p13"/>
            <p:cNvSpPr/>
            <p:nvPr/>
          </p:nvSpPr>
          <p:spPr>
            <a:xfrm>
              <a:off x="1361814" y="100971"/>
              <a:ext cx="72" cy="1511"/>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21"/>
                    <a:pt x="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13"/>
            <p:cNvSpPr/>
            <p:nvPr/>
          </p:nvSpPr>
          <p:spPr>
            <a:xfrm>
              <a:off x="664665" y="692986"/>
              <a:ext cx="1079" cy="720"/>
            </a:xfrm>
            <a:custGeom>
              <a:avLst/>
              <a:gdLst/>
              <a:ahLst/>
              <a:cxnLst/>
              <a:rect l="l" t="t" r="r" b="b"/>
              <a:pathLst>
                <a:path w="15" h="10" extrusionOk="0">
                  <a:moveTo>
                    <a:pt x="14" y="1"/>
                  </a:moveTo>
                  <a:cubicBezTo>
                    <a:pt x="1" y="1"/>
                    <a:pt x="5" y="10"/>
                    <a:pt x="10" y="10"/>
                  </a:cubicBezTo>
                  <a:cubicBezTo>
                    <a:pt x="12" y="10"/>
                    <a:pt x="14" y="8"/>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13"/>
            <p:cNvSpPr/>
            <p:nvPr/>
          </p:nvSpPr>
          <p:spPr>
            <a:xfrm>
              <a:off x="709640" y="-263147"/>
              <a:ext cx="1511" cy="1367"/>
            </a:xfrm>
            <a:custGeom>
              <a:avLst/>
              <a:gdLst/>
              <a:ahLst/>
              <a:cxnLst/>
              <a:rect l="l" t="t" r="r" b="b"/>
              <a:pathLst>
                <a:path w="21" h="19" extrusionOk="0">
                  <a:moveTo>
                    <a:pt x="6" y="0"/>
                  </a:moveTo>
                  <a:cubicBezTo>
                    <a:pt x="0" y="0"/>
                    <a:pt x="0" y="10"/>
                    <a:pt x="0" y="10"/>
                  </a:cubicBezTo>
                  <a:cubicBezTo>
                    <a:pt x="0" y="10"/>
                    <a:pt x="9" y="19"/>
                    <a:pt x="15" y="19"/>
                  </a:cubicBezTo>
                  <a:cubicBezTo>
                    <a:pt x="18" y="19"/>
                    <a:pt x="21" y="16"/>
                    <a:pt x="21" y="10"/>
                  </a:cubicBezTo>
                  <a:cubicBezTo>
                    <a:pt x="14" y="3"/>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13"/>
            <p:cNvSpPr/>
            <p:nvPr/>
          </p:nvSpPr>
          <p:spPr>
            <a:xfrm>
              <a:off x="108774" y="369166"/>
              <a:ext cx="72" cy="72"/>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5" name="Google Shape;11125;p13"/>
            <p:cNvSpPr/>
            <p:nvPr/>
          </p:nvSpPr>
          <p:spPr>
            <a:xfrm>
              <a:off x="111725" y="373556"/>
              <a:ext cx="1511" cy="1511"/>
            </a:xfrm>
            <a:custGeom>
              <a:avLst/>
              <a:gdLst/>
              <a:ahLst/>
              <a:cxnLst/>
              <a:rect l="l" t="t" r="r" b="b"/>
              <a:pathLst>
                <a:path w="21" h="21" extrusionOk="0">
                  <a:moveTo>
                    <a:pt x="21" y="0"/>
                  </a:moveTo>
                  <a:cubicBezTo>
                    <a:pt x="0" y="0"/>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13"/>
            <p:cNvSpPr/>
            <p:nvPr/>
          </p:nvSpPr>
          <p:spPr>
            <a:xfrm>
              <a:off x="872270" y="-159884"/>
              <a:ext cx="3022" cy="1511"/>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7" name="Google Shape;11127;p13"/>
            <p:cNvSpPr/>
            <p:nvPr/>
          </p:nvSpPr>
          <p:spPr>
            <a:xfrm>
              <a:off x="870831" y="-159884"/>
              <a:ext cx="1511" cy="2950"/>
            </a:xfrm>
            <a:custGeom>
              <a:avLst/>
              <a:gdLst/>
              <a:ahLst/>
              <a:cxnLst/>
              <a:rect l="l" t="t" r="r" b="b"/>
              <a:pathLst>
                <a:path w="21" h="41" extrusionOk="0">
                  <a:moveTo>
                    <a:pt x="1" y="0"/>
                  </a:moveTo>
                  <a:cubicBezTo>
                    <a:pt x="1" y="20"/>
                    <a:pt x="1" y="20"/>
                    <a:pt x="21" y="41"/>
                  </a:cubicBezTo>
                  <a:cubicBezTo>
                    <a:pt x="21" y="20"/>
                    <a:pt x="21" y="20"/>
                    <a:pt x="21" y="20"/>
                  </a:cubicBez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8" name="Google Shape;11128;p13"/>
            <p:cNvSpPr/>
            <p:nvPr/>
          </p:nvSpPr>
          <p:spPr>
            <a:xfrm>
              <a:off x="697911" y="761924"/>
              <a:ext cx="1511" cy="72"/>
            </a:xfrm>
            <a:custGeom>
              <a:avLst/>
              <a:gdLst/>
              <a:ahLst/>
              <a:cxnLst/>
              <a:rect l="l" t="t" r="r" b="b"/>
              <a:pathLst>
                <a:path w="21" h="1" extrusionOk="0">
                  <a:moveTo>
                    <a:pt x="0" y="0"/>
                  </a:moveTo>
                  <a:cubicBezTo>
                    <a:pt x="0" y="0"/>
                    <a:pt x="0" y="0"/>
                    <a:pt x="0" y="0"/>
                  </a:cubicBezTo>
                  <a:cubicBezTo>
                    <a:pt x="0" y="0"/>
                    <a:pt x="21" y="0"/>
                    <a:pt x="21" y="0"/>
                  </a:cubicBezTo>
                  <a:cubicBezTo>
                    <a:pt x="21" y="0"/>
                    <a:pt x="21" y="0"/>
                    <a:pt x="21" y="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13"/>
            <p:cNvSpPr/>
            <p:nvPr/>
          </p:nvSpPr>
          <p:spPr>
            <a:xfrm>
              <a:off x="674452" y="764802"/>
              <a:ext cx="1511" cy="1583"/>
            </a:xfrm>
            <a:custGeom>
              <a:avLst/>
              <a:gdLst/>
              <a:ahLst/>
              <a:cxnLst/>
              <a:rect l="l" t="t" r="r" b="b"/>
              <a:pathLst>
                <a:path w="21" h="22"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13"/>
            <p:cNvSpPr/>
            <p:nvPr/>
          </p:nvSpPr>
          <p:spPr>
            <a:xfrm>
              <a:off x="844493" y="871807"/>
              <a:ext cx="1511" cy="3022"/>
            </a:xfrm>
            <a:custGeom>
              <a:avLst/>
              <a:gdLst/>
              <a:ahLst/>
              <a:cxnLst/>
              <a:rect l="l" t="t" r="r" b="b"/>
              <a:pathLst>
                <a:path w="21" h="42" extrusionOk="0">
                  <a:moveTo>
                    <a:pt x="0" y="0"/>
                  </a:moveTo>
                  <a:cubicBezTo>
                    <a:pt x="0" y="21"/>
                    <a:pt x="0" y="21"/>
                    <a:pt x="20" y="41"/>
                  </a:cubicBezTo>
                  <a:cubicBezTo>
                    <a:pt x="20"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1" name="Google Shape;11131;p13"/>
            <p:cNvSpPr/>
            <p:nvPr/>
          </p:nvSpPr>
          <p:spPr>
            <a:xfrm>
              <a:off x="831253" y="887926"/>
              <a:ext cx="1583" cy="1511"/>
            </a:xfrm>
            <a:custGeom>
              <a:avLst/>
              <a:gdLst/>
              <a:ahLst/>
              <a:cxnLst/>
              <a:rect l="l" t="t" r="r" b="b"/>
              <a:pathLst>
                <a:path w="22" h="21" extrusionOk="0">
                  <a:moveTo>
                    <a:pt x="1" y="0"/>
                  </a:moveTo>
                  <a:lnTo>
                    <a:pt x="1"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2" name="Google Shape;11132;p13"/>
            <p:cNvSpPr/>
            <p:nvPr/>
          </p:nvSpPr>
          <p:spPr>
            <a:xfrm>
              <a:off x="696472" y="-236090"/>
              <a:ext cx="1511" cy="72"/>
            </a:xfrm>
            <a:custGeom>
              <a:avLst/>
              <a:gdLst/>
              <a:ahLst/>
              <a:cxnLst/>
              <a:rect l="l" t="t" r="r" b="b"/>
              <a:pathLst>
                <a:path w="21" h="1" extrusionOk="0">
                  <a:moveTo>
                    <a:pt x="0" y="0"/>
                  </a:moveTo>
                  <a:cubicBezTo>
                    <a:pt x="0" y="0"/>
                    <a:pt x="0" y="0"/>
                    <a:pt x="0" y="0"/>
                  </a:cubicBezTo>
                  <a:cubicBezTo>
                    <a:pt x="0" y="0"/>
                    <a:pt x="0" y="0"/>
                    <a:pt x="0" y="0"/>
                  </a:cubicBezTo>
                  <a:cubicBezTo>
                    <a:pt x="0" y="0"/>
                    <a:pt x="20" y="0"/>
                    <a:pt x="2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13"/>
            <p:cNvSpPr/>
            <p:nvPr/>
          </p:nvSpPr>
          <p:spPr>
            <a:xfrm>
              <a:off x="508872" y="808122"/>
              <a:ext cx="1511" cy="1367"/>
            </a:xfrm>
            <a:custGeom>
              <a:avLst/>
              <a:gdLst/>
              <a:ahLst/>
              <a:cxnLst/>
              <a:rect l="l" t="t" r="r" b="b"/>
              <a:pathLst>
                <a:path w="21" h="19" extrusionOk="0">
                  <a:moveTo>
                    <a:pt x="6" y="1"/>
                  </a:moveTo>
                  <a:cubicBezTo>
                    <a:pt x="0" y="1"/>
                    <a:pt x="0" y="10"/>
                    <a:pt x="0" y="10"/>
                  </a:cubicBezTo>
                  <a:cubicBezTo>
                    <a:pt x="0" y="10"/>
                    <a:pt x="9" y="19"/>
                    <a:pt x="15" y="19"/>
                  </a:cubicBezTo>
                  <a:cubicBezTo>
                    <a:pt x="18" y="19"/>
                    <a:pt x="21" y="17"/>
                    <a:pt x="21" y="10"/>
                  </a:cubicBezTo>
                  <a:cubicBezTo>
                    <a:pt x="14" y="3"/>
                    <a:pt x="9"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4" name="Google Shape;11134;p13"/>
            <p:cNvSpPr/>
            <p:nvPr/>
          </p:nvSpPr>
          <p:spPr>
            <a:xfrm>
              <a:off x="696472" y="-228822"/>
              <a:ext cx="1511" cy="72"/>
            </a:xfrm>
            <a:custGeom>
              <a:avLst/>
              <a:gdLst/>
              <a:ahLst/>
              <a:cxnLst/>
              <a:rect l="l" t="t" r="r" b="b"/>
              <a:pathLst>
                <a:path w="21" h="1" extrusionOk="0">
                  <a:moveTo>
                    <a:pt x="20" y="1"/>
                  </a:moveTo>
                  <a:cubicBezTo>
                    <a:pt x="20" y="1"/>
                    <a:pt x="0" y="1"/>
                    <a:pt x="0" y="1"/>
                  </a:cubicBezTo>
                  <a:cubicBezTo>
                    <a:pt x="0" y="1"/>
                    <a:pt x="0" y="1"/>
                    <a:pt x="0" y="1"/>
                  </a:cubicBezTo>
                  <a:cubicBezTo>
                    <a:pt x="0" y="1"/>
                    <a:pt x="0" y="1"/>
                    <a:pt x="20" y="1"/>
                  </a:cubicBez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5" name="Google Shape;11135;p13"/>
            <p:cNvSpPr/>
            <p:nvPr/>
          </p:nvSpPr>
          <p:spPr>
            <a:xfrm>
              <a:off x="313932" y="706227"/>
              <a:ext cx="1583" cy="2950"/>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13"/>
            <p:cNvSpPr/>
            <p:nvPr/>
          </p:nvSpPr>
          <p:spPr>
            <a:xfrm>
              <a:off x="1181554" y="1229376"/>
              <a:ext cx="1511" cy="3022"/>
            </a:xfrm>
            <a:custGeom>
              <a:avLst/>
              <a:gdLst/>
              <a:ahLst/>
              <a:cxnLst/>
              <a:rect l="l" t="t" r="r" b="b"/>
              <a:pathLst>
                <a:path w="21" h="42" extrusionOk="0">
                  <a:moveTo>
                    <a:pt x="20" y="1"/>
                  </a:moveTo>
                  <a:cubicBezTo>
                    <a:pt x="0" y="1"/>
                    <a:pt x="0" y="21"/>
                    <a:pt x="0" y="21"/>
                  </a:cubicBezTo>
                  <a:cubicBezTo>
                    <a:pt x="0" y="21"/>
                    <a:pt x="20" y="21"/>
                    <a:pt x="20" y="4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13"/>
            <p:cNvSpPr/>
            <p:nvPr/>
          </p:nvSpPr>
          <p:spPr>
            <a:xfrm>
              <a:off x="1216670" y="1257224"/>
              <a:ext cx="1583" cy="1511"/>
            </a:xfrm>
            <a:custGeom>
              <a:avLst/>
              <a:gdLst/>
              <a:ahLst/>
              <a:cxnLst/>
              <a:rect l="l" t="t" r="r" b="b"/>
              <a:pathLst>
                <a:path w="22" h="21" extrusionOk="0">
                  <a:moveTo>
                    <a:pt x="1" y="1"/>
                  </a:moveTo>
                  <a:cubicBezTo>
                    <a:pt x="1" y="21"/>
                    <a:pt x="1" y="21"/>
                    <a:pt x="2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8" name="Google Shape;11138;p13"/>
            <p:cNvSpPr/>
            <p:nvPr/>
          </p:nvSpPr>
          <p:spPr>
            <a:xfrm>
              <a:off x="878171" y="-99797"/>
              <a:ext cx="1511" cy="2950"/>
            </a:xfrm>
            <a:custGeom>
              <a:avLst/>
              <a:gdLst/>
              <a:ahLst/>
              <a:cxnLst/>
              <a:rect l="l" t="t" r="r" b="b"/>
              <a:pathLst>
                <a:path w="21" h="41" extrusionOk="0">
                  <a:moveTo>
                    <a:pt x="0" y="0"/>
                  </a:moveTo>
                  <a:cubicBezTo>
                    <a:pt x="0" y="10"/>
                    <a:pt x="0" y="15"/>
                    <a:pt x="0" y="20"/>
                  </a:cubicBezTo>
                  <a:cubicBezTo>
                    <a:pt x="0" y="41"/>
                    <a:pt x="21" y="41"/>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13"/>
            <p:cNvSpPr/>
            <p:nvPr/>
          </p:nvSpPr>
          <p:spPr>
            <a:xfrm>
              <a:off x="523480" y="855688"/>
              <a:ext cx="1583" cy="2663"/>
            </a:xfrm>
            <a:custGeom>
              <a:avLst/>
              <a:gdLst/>
              <a:ahLst/>
              <a:cxnLst/>
              <a:rect l="l" t="t" r="r" b="b"/>
              <a:pathLst>
                <a:path w="22" h="37" extrusionOk="0">
                  <a:moveTo>
                    <a:pt x="21" y="0"/>
                  </a:moveTo>
                  <a:cubicBezTo>
                    <a:pt x="1" y="21"/>
                    <a:pt x="1" y="21"/>
                    <a:pt x="1" y="21"/>
                  </a:cubicBezTo>
                  <a:cubicBezTo>
                    <a:pt x="1" y="31"/>
                    <a:pt x="6" y="36"/>
                    <a:pt x="11" y="36"/>
                  </a:cubicBezTo>
                  <a:cubicBezTo>
                    <a:pt x="16" y="36"/>
                    <a:pt x="2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13"/>
            <p:cNvSpPr/>
            <p:nvPr/>
          </p:nvSpPr>
          <p:spPr>
            <a:xfrm>
              <a:off x="1316335" y="164800"/>
              <a:ext cx="1583" cy="720"/>
            </a:xfrm>
            <a:custGeom>
              <a:avLst/>
              <a:gdLst/>
              <a:ahLst/>
              <a:cxnLst/>
              <a:rect l="l" t="t" r="r" b="b"/>
              <a:pathLst>
                <a:path w="22" h="10" extrusionOk="0">
                  <a:moveTo>
                    <a:pt x="6" y="0"/>
                  </a:moveTo>
                  <a:cubicBezTo>
                    <a:pt x="3" y="0"/>
                    <a:pt x="1" y="2"/>
                    <a:pt x="1" y="9"/>
                  </a:cubicBezTo>
                  <a:lnTo>
                    <a:pt x="21" y="9"/>
                  </a:ln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1" name="Google Shape;11141;p13"/>
            <p:cNvSpPr/>
            <p:nvPr/>
          </p:nvSpPr>
          <p:spPr>
            <a:xfrm>
              <a:off x="1297266" y="165447"/>
              <a:ext cx="1583" cy="1511"/>
            </a:xfrm>
            <a:custGeom>
              <a:avLst/>
              <a:gdLst/>
              <a:ahLst/>
              <a:cxnLst/>
              <a:rect l="l" t="t" r="r" b="b"/>
              <a:pathLst>
                <a:path w="22" h="21" extrusionOk="0">
                  <a:moveTo>
                    <a:pt x="1" y="0"/>
                  </a:moveTo>
                  <a:cubicBezTo>
                    <a:pt x="1" y="21"/>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13"/>
            <p:cNvSpPr/>
            <p:nvPr/>
          </p:nvSpPr>
          <p:spPr>
            <a:xfrm>
              <a:off x="881121" y="-71949"/>
              <a:ext cx="1511" cy="2950"/>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3" name="Google Shape;11143;p13"/>
            <p:cNvSpPr/>
            <p:nvPr/>
          </p:nvSpPr>
          <p:spPr>
            <a:xfrm>
              <a:off x="1627058" y="378305"/>
              <a:ext cx="1511" cy="1151"/>
            </a:xfrm>
            <a:custGeom>
              <a:avLst/>
              <a:gdLst/>
              <a:ahLst/>
              <a:cxnLst/>
              <a:rect l="l" t="t" r="r" b="b"/>
              <a:pathLst>
                <a:path w="21" h="16" extrusionOk="0">
                  <a:moveTo>
                    <a:pt x="10" y="0"/>
                  </a:moveTo>
                  <a:cubicBezTo>
                    <a:pt x="5" y="0"/>
                    <a:pt x="0" y="5"/>
                    <a:pt x="0" y="16"/>
                  </a:cubicBezTo>
                  <a:lnTo>
                    <a:pt x="21" y="16"/>
                  </a:lnTo>
                  <a:cubicBezTo>
                    <a:pt x="21" y="5"/>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4" name="Google Shape;11144;p13"/>
            <p:cNvSpPr/>
            <p:nvPr/>
          </p:nvSpPr>
          <p:spPr>
            <a:xfrm>
              <a:off x="1643177" y="394064"/>
              <a:ext cx="1511" cy="1511"/>
            </a:xfrm>
            <a:custGeom>
              <a:avLst/>
              <a:gdLst/>
              <a:ahLst/>
              <a:cxnLst/>
              <a:rect l="l" t="t" r="r" b="b"/>
              <a:pathLst>
                <a:path w="21" h="21" extrusionOk="0">
                  <a:moveTo>
                    <a:pt x="21" y="0"/>
                  </a:moveTo>
                  <a:cubicBezTo>
                    <a:pt x="21" y="0"/>
                    <a:pt x="0" y="21"/>
                    <a:pt x="0" y="21"/>
                  </a:cubicBezTo>
                  <a:lnTo>
                    <a:pt x="21" y="21"/>
                  </a:lnTo>
                  <a:cubicBezTo>
                    <a:pt x="21"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5" name="Google Shape;11145;p13"/>
            <p:cNvSpPr/>
            <p:nvPr/>
          </p:nvSpPr>
          <p:spPr>
            <a:xfrm>
              <a:off x="1600649" y="373556"/>
              <a:ext cx="1583" cy="1151"/>
            </a:xfrm>
            <a:custGeom>
              <a:avLst/>
              <a:gdLst/>
              <a:ahLst/>
              <a:cxnLst/>
              <a:rect l="l" t="t" r="r" b="b"/>
              <a:pathLst>
                <a:path w="22" h="16" extrusionOk="0">
                  <a:moveTo>
                    <a:pt x="1" y="0"/>
                  </a:moveTo>
                  <a:cubicBezTo>
                    <a:pt x="1" y="10"/>
                    <a:pt x="6" y="15"/>
                    <a:pt x="11" y="15"/>
                  </a:cubicBezTo>
                  <a:cubicBezTo>
                    <a:pt x="16" y="15"/>
                    <a:pt x="21" y="1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6" name="Google Shape;11146;p13"/>
            <p:cNvSpPr/>
            <p:nvPr/>
          </p:nvSpPr>
          <p:spPr>
            <a:xfrm>
              <a:off x="1136075" y="133209"/>
              <a:ext cx="1583" cy="1511"/>
            </a:xfrm>
            <a:custGeom>
              <a:avLst/>
              <a:gdLst/>
              <a:ahLst/>
              <a:cxnLst/>
              <a:rect l="l" t="t" r="r" b="b"/>
              <a:pathLst>
                <a:path w="22" h="21" extrusionOk="0">
                  <a:moveTo>
                    <a:pt x="21" y="0"/>
                  </a:moveTo>
                  <a:cubicBezTo>
                    <a:pt x="1" y="0"/>
                    <a:pt x="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7" name="Google Shape;11147;p13"/>
            <p:cNvSpPr/>
            <p:nvPr/>
          </p:nvSpPr>
          <p:spPr>
            <a:xfrm>
              <a:off x="1134636" y="137599"/>
              <a:ext cx="1511" cy="72"/>
            </a:xfrm>
            <a:custGeom>
              <a:avLst/>
              <a:gdLst/>
              <a:ahLst/>
              <a:cxnLst/>
              <a:rect l="l" t="t" r="r" b="b"/>
              <a:pathLst>
                <a:path w="21" h="1" extrusionOk="0">
                  <a:moveTo>
                    <a:pt x="21" y="0"/>
                  </a:moveTo>
                  <a:cubicBezTo>
                    <a:pt x="21" y="0"/>
                    <a:pt x="0" y="0"/>
                    <a:pt x="0" y="0"/>
                  </a:cubicBezTo>
                  <a:cubicBezTo>
                    <a:pt x="0" y="0"/>
                    <a:pt x="0" y="0"/>
                    <a:pt x="0" y="0"/>
                  </a:cubicBezTo>
                  <a:cubicBezTo>
                    <a:pt x="0" y="0"/>
                    <a:pt x="21" y="0"/>
                    <a:pt x="21" y="0"/>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8" name="Google Shape;11148;p13"/>
            <p:cNvSpPr/>
            <p:nvPr/>
          </p:nvSpPr>
          <p:spPr>
            <a:xfrm>
              <a:off x="417986" y="1000759"/>
              <a:ext cx="1511" cy="1511"/>
            </a:xfrm>
            <a:custGeom>
              <a:avLst/>
              <a:gdLst/>
              <a:ahLst/>
              <a:cxnLst/>
              <a:rect l="l" t="t" r="r" b="b"/>
              <a:pathLst>
                <a:path w="21" h="21" extrusionOk="0">
                  <a:moveTo>
                    <a:pt x="1" y="1"/>
                  </a:moveTo>
                  <a:lnTo>
                    <a:pt x="1" y="1"/>
                  </a:lnTo>
                  <a:cubicBezTo>
                    <a:pt x="1" y="1"/>
                    <a:pt x="1" y="1"/>
                    <a:pt x="1" y="1"/>
                  </a:cubicBezTo>
                  <a:close/>
                  <a:moveTo>
                    <a:pt x="1" y="1"/>
                  </a:moveTo>
                  <a:lnTo>
                    <a:pt x="1" y="21"/>
                  </a:lnTo>
                  <a:cubicBezTo>
                    <a:pt x="1" y="17"/>
                    <a:pt x="2" y="13"/>
                    <a:pt x="3" y="11"/>
                  </a:cubicBezTo>
                  <a:lnTo>
                    <a:pt x="3" y="11"/>
                  </a:lnTo>
                  <a:cubicBezTo>
                    <a:pt x="5" y="14"/>
                    <a:pt x="8" y="16"/>
                    <a:pt x="11" y="16"/>
                  </a:cubicBezTo>
                  <a:cubicBezTo>
                    <a:pt x="16" y="16"/>
                    <a:pt x="21" y="11"/>
                    <a:pt x="21" y="1"/>
                  </a:cubicBezTo>
                  <a:lnTo>
                    <a:pt x="21" y="1"/>
                  </a:lnTo>
                  <a:cubicBezTo>
                    <a:pt x="21" y="1"/>
                    <a:pt x="8" y="1"/>
                    <a:pt x="3" y="11"/>
                  </a:cubicBezTo>
                  <a:lnTo>
                    <a:pt x="3" y="11"/>
                  </a:lnTo>
                  <a:cubicBezTo>
                    <a:pt x="2" y="8"/>
                    <a:pt x="1" y="5"/>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13"/>
            <p:cNvSpPr/>
            <p:nvPr/>
          </p:nvSpPr>
          <p:spPr>
            <a:xfrm>
              <a:off x="1647567" y="459979"/>
              <a:ext cx="1511" cy="1583"/>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13"/>
            <p:cNvSpPr/>
            <p:nvPr/>
          </p:nvSpPr>
          <p:spPr>
            <a:xfrm>
              <a:off x="-286934" y="587493"/>
              <a:ext cx="1583" cy="1511"/>
            </a:xfrm>
            <a:custGeom>
              <a:avLst/>
              <a:gdLst/>
              <a:ahLst/>
              <a:cxnLst/>
              <a:rect l="l" t="t" r="r" b="b"/>
              <a:pathLst>
                <a:path w="22" h="21" extrusionOk="0">
                  <a:moveTo>
                    <a:pt x="1" y="1"/>
                  </a:move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13"/>
            <p:cNvSpPr/>
            <p:nvPr/>
          </p:nvSpPr>
          <p:spPr>
            <a:xfrm>
              <a:off x="1040872" y="103849"/>
              <a:ext cx="1511" cy="1583"/>
            </a:xfrm>
            <a:custGeom>
              <a:avLst/>
              <a:gdLst/>
              <a:ahLst/>
              <a:cxnLst/>
              <a:rect l="l" t="t" r="r" b="b"/>
              <a:pathLst>
                <a:path w="21" h="22" extrusionOk="0">
                  <a:moveTo>
                    <a:pt x="0" y="1"/>
                  </a:moveTo>
                  <a:cubicBezTo>
                    <a:pt x="0" y="1"/>
                    <a:pt x="0" y="1"/>
                    <a:pt x="0" y="21"/>
                  </a:cubicBez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13"/>
            <p:cNvSpPr/>
            <p:nvPr/>
          </p:nvSpPr>
          <p:spPr>
            <a:xfrm>
              <a:off x="-242966" y="627071"/>
              <a:ext cx="72" cy="1511"/>
            </a:xfrm>
            <a:custGeom>
              <a:avLst/>
              <a:gdLst/>
              <a:ahLst/>
              <a:cxnLst/>
              <a:rect l="l" t="t" r="r" b="b"/>
              <a:pathLst>
                <a:path w="1" h="21" extrusionOk="0">
                  <a:moveTo>
                    <a:pt x="1" y="21"/>
                  </a:moveTo>
                  <a:cubicBezTo>
                    <a:pt x="1" y="21"/>
                    <a:pt x="1" y="21"/>
                    <a:pt x="1" y="0"/>
                  </a:cubicBezTo>
                  <a:cubicBezTo>
                    <a:pt x="1" y="0"/>
                    <a:pt x="1" y="0"/>
                    <a:pt x="1" y="0"/>
                  </a:cubicBezTo>
                  <a:cubicBezTo>
                    <a:pt x="1" y="0"/>
                    <a:pt x="1" y="21"/>
                    <a:pt x="1" y="21"/>
                  </a:cubicBezTo>
                  <a:cubicBezTo>
                    <a:pt x="1" y="21"/>
                    <a:pt x="1" y="2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13"/>
            <p:cNvSpPr/>
            <p:nvPr/>
          </p:nvSpPr>
          <p:spPr>
            <a:xfrm>
              <a:off x="1622669" y="471709"/>
              <a:ext cx="1511" cy="72"/>
            </a:xfrm>
            <a:custGeom>
              <a:avLst/>
              <a:gdLst/>
              <a:ahLst/>
              <a:cxnLst/>
              <a:rect l="l" t="t" r="r" b="b"/>
              <a:pathLst>
                <a:path w="21" h="1" extrusionOk="0">
                  <a:moveTo>
                    <a:pt x="21" y="1"/>
                  </a:moveTo>
                  <a:cubicBezTo>
                    <a:pt x="21" y="1"/>
                    <a:pt x="0" y="1"/>
                    <a:pt x="0" y="1"/>
                  </a:cubicBezTo>
                  <a:cubicBezTo>
                    <a:pt x="0" y="1"/>
                    <a:pt x="0" y="1"/>
                    <a:pt x="0" y="1"/>
                  </a:cubicBezTo>
                  <a:cubicBezTo>
                    <a:pt x="0" y="1"/>
                    <a:pt x="21" y="1"/>
                    <a:pt x="21" y="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4" name="Google Shape;11154;p13"/>
            <p:cNvSpPr/>
            <p:nvPr/>
          </p:nvSpPr>
          <p:spPr>
            <a:xfrm>
              <a:off x="831253" y="-205"/>
              <a:ext cx="72" cy="1583"/>
            </a:xfrm>
            <a:custGeom>
              <a:avLst/>
              <a:gdLst/>
              <a:ahLst/>
              <a:cxnLst/>
              <a:rect l="l" t="t" r="r" b="b"/>
              <a:pathLst>
                <a:path w="1" h="22" extrusionOk="0">
                  <a:moveTo>
                    <a:pt x="1" y="21"/>
                  </a:moveTo>
                  <a:cubicBezTo>
                    <a:pt x="1" y="21"/>
                    <a:pt x="1" y="21"/>
                    <a:pt x="1" y="21"/>
                  </a:cubicBezTo>
                  <a:lnTo>
                    <a:pt x="1" y="1"/>
                  </a:ln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5" name="Google Shape;11155;p13"/>
            <p:cNvSpPr/>
            <p:nvPr/>
          </p:nvSpPr>
          <p:spPr>
            <a:xfrm>
              <a:off x="1607989" y="470270"/>
              <a:ext cx="1511" cy="3022"/>
            </a:xfrm>
            <a:custGeom>
              <a:avLst/>
              <a:gdLst/>
              <a:ahLst/>
              <a:cxnLst/>
              <a:rect l="l" t="t" r="r" b="b"/>
              <a:pathLst>
                <a:path w="21" h="42" extrusionOk="0">
                  <a:moveTo>
                    <a:pt x="21" y="0"/>
                  </a:moveTo>
                  <a:cubicBezTo>
                    <a:pt x="0" y="21"/>
                    <a:pt x="0" y="21"/>
                    <a:pt x="21"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6" name="Google Shape;11156;p13"/>
            <p:cNvSpPr/>
            <p:nvPr/>
          </p:nvSpPr>
          <p:spPr>
            <a:xfrm>
              <a:off x="404818" y="-198023"/>
              <a:ext cx="1511" cy="1511"/>
            </a:xfrm>
            <a:custGeom>
              <a:avLst/>
              <a:gdLst/>
              <a:ahLst/>
              <a:cxnLst/>
              <a:rect l="l" t="t" r="r" b="b"/>
              <a:pathLst>
                <a:path w="21" h="21" extrusionOk="0">
                  <a:moveTo>
                    <a:pt x="0" y="1"/>
                  </a:moveTo>
                  <a:cubicBezTo>
                    <a:pt x="0" y="21"/>
                    <a:pt x="0" y="21"/>
                    <a:pt x="21" y="21"/>
                  </a:cubicBezTo>
                  <a:cubicBezTo>
                    <a:pt x="2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7" name="Google Shape;11157;p13"/>
            <p:cNvSpPr/>
            <p:nvPr/>
          </p:nvSpPr>
          <p:spPr>
            <a:xfrm>
              <a:off x="-357239" y="602964"/>
              <a:ext cx="2950" cy="1367"/>
            </a:xfrm>
            <a:custGeom>
              <a:avLst/>
              <a:gdLst/>
              <a:ahLst/>
              <a:cxnLst/>
              <a:rect l="l" t="t" r="r" b="b"/>
              <a:pathLst>
                <a:path w="41" h="19" extrusionOk="0">
                  <a:moveTo>
                    <a:pt x="15" y="0"/>
                  </a:moveTo>
                  <a:cubicBezTo>
                    <a:pt x="12" y="0"/>
                    <a:pt x="7" y="3"/>
                    <a:pt x="0" y="10"/>
                  </a:cubicBezTo>
                  <a:cubicBezTo>
                    <a:pt x="7" y="16"/>
                    <a:pt x="12" y="19"/>
                    <a:pt x="15" y="19"/>
                  </a:cubicBezTo>
                  <a:cubicBezTo>
                    <a:pt x="23" y="19"/>
                    <a:pt x="27" y="10"/>
                    <a:pt x="41" y="10"/>
                  </a:cubicBezTo>
                  <a:cubicBezTo>
                    <a:pt x="27" y="10"/>
                    <a:pt x="23"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8" name="Google Shape;11158;p13"/>
            <p:cNvSpPr/>
            <p:nvPr/>
          </p:nvSpPr>
          <p:spPr>
            <a:xfrm>
              <a:off x="-253184" y="672477"/>
              <a:ext cx="2950" cy="1583"/>
            </a:xfrm>
            <a:custGeom>
              <a:avLst/>
              <a:gdLst/>
              <a:ahLst/>
              <a:cxnLst/>
              <a:rect l="l" t="t" r="r" b="b"/>
              <a:pathLst>
                <a:path w="41" h="22" extrusionOk="0">
                  <a:moveTo>
                    <a:pt x="21" y="1"/>
                  </a:moveTo>
                  <a:cubicBezTo>
                    <a:pt x="21" y="1"/>
                    <a:pt x="0" y="21"/>
                    <a:pt x="21" y="21"/>
                  </a:cubicBezTo>
                  <a:cubicBezTo>
                    <a:pt x="4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13"/>
            <p:cNvSpPr/>
            <p:nvPr/>
          </p:nvSpPr>
          <p:spPr>
            <a:xfrm>
              <a:off x="1562582" y="542086"/>
              <a:ext cx="2950" cy="1511"/>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13"/>
            <p:cNvSpPr/>
            <p:nvPr/>
          </p:nvSpPr>
          <p:spPr>
            <a:xfrm>
              <a:off x="397478" y="1205917"/>
              <a:ext cx="1511" cy="3022"/>
            </a:xfrm>
            <a:custGeom>
              <a:avLst/>
              <a:gdLst/>
              <a:ahLst/>
              <a:cxnLst/>
              <a:rect l="l" t="t" r="r" b="b"/>
              <a:pathLst>
                <a:path w="21" h="42" extrusionOk="0">
                  <a:moveTo>
                    <a:pt x="0" y="1"/>
                  </a:moveTo>
                  <a:cubicBezTo>
                    <a:pt x="0" y="21"/>
                    <a:pt x="0" y="21"/>
                    <a:pt x="0" y="42"/>
                  </a:cubicBezTo>
                  <a:cubicBezTo>
                    <a:pt x="2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13"/>
            <p:cNvSpPr/>
            <p:nvPr/>
          </p:nvSpPr>
          <p:spPr>
            <a:xfrm>
              <a:off x="1559632" y="542877"/>
              <a:ext cx="3022" cy="720"/>
            </a:xfrm>
            <a:custGeom>
              <a:avLst/>
              <a:gdLst/>
              <a:ahLst/>
              <a:cxnLst/>
              <a:rect l="l" t="t" r="r" b="b"/>
              <a:pathLst>
                <a:path w="42" h="10" extrusionOk="0">
                  <a:moveTo>
                    <a:pt x="26" y="1"/>
                  </a:moveTo>
                  <a:cubicBezTo>
                    <a:pt x="19" y="1"/>
                    <a:pt x="14" y="10"/>
                    <a:pt x="0" y="10"/>
                  </a:cubicBezTo>
                  <a:lnTo>
                    <a:pt x="41" y="10"/>
                  </a:lnTo>
                  <a:cubicBezTo>
                    <a:pt x="34" y="3"/>
                    <a:pt x="30"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2" name="Google Shape;11162;p13"/>
            <p:cNvSpPr/>
            <p:nvPr/>
          </p:nvSpPr>
          <p:spPr>
            <a:xfrm>
              <a:off x="72147" y="1022779"/>
              <a:ext cx="1511" cy="1151"/>
            </a:xfrm>
            <a:custGeom>
              <a:avLst/>
              <a:gdLst/>
              <a:ahLst/>
              <a:cxnLst/>
              <a:rect l="l" t="t" r="r" b="b"/>
              <a:pathLst>
                <a:path w="21" h="16" extrusionOk="0">
                  <a:moveTo>
                    <a:pt x="0" y="0"/>
                  </a:moveTo>
                  <a:cubicBezTo>
                    <a:pt x="0" y="10"/>
                    <a:pt x="0" y="15"/>
                    <a:pt x="3" y="15"/>
                  </a:cubicBezTo>
                  <a:cubicBezTo>
                    <a:pt x="5" y="15"/>
                    <a:pt x="11" y="1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13"/>
            <p:cNvSpPr/>
            <p:nvPr/>
          </p:nvSpPr>
          <p:spPr>
            <a:xfrm>
              <a:off x="-7009" y="986079"/>
              <a:ext cx="3022" cy="3022"/>
            </a:xfrm>
            <a:custGeom>
              <a:avLst/>
              <a:gdLst/>
              <a:ahLst/>
              <a:cxnLst/>
              <a:rect l="l" t="t" r="r" b="b"/>
              <a:pathLst>
                <a:path w="42" h="42" extrusionOk="0">
                  <a:moveTo>
                    <a:pt x="21" y="1"/>
                  </a:moveTo>
                  <a:cubicBezTo>
                    <a:pt x="1" y="21"/>
                    <a:pt x="21" y="21"/>
                    <a:pt x="2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13"/>
            <p:cNvSpPr/>
            <p:nvPr/>
          </p:nvSpPr>
          <p:spPr>
            <a:xfrm>
              <a:off x="566008" y="-26542"/>
              <a:ext cx="3022" cy="1511"/>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13"/>
            <p:cNvSpPr/>
            <p:nvPr/>
          </p:nvSpPr>
          <p:spPr>
            <a:xfrm>
              <a:off x="1571361" y="582455"/>
              <a:ext cx="1511" cy="1367"/>
            </a:xfrm>
            <a:custGeom>
              <a:avLst/>
              <a:gdLst/>
              <a:ahLst/>
              <a:cxnLst/>
              <a:rect l="l" t="t" r="r" b="b"/>
              <a:pathLst>
                <a:path w="21" h="19" extrusionOk="0">
                  <a:moveTo>
                    <a:pt x="15" y="0"/>
                  </a:moveTo>
                  <a:cubicBezTo>
                    <a:pt x="9" y="0"/>
                    <a:pt x="0" y="9"/>
                    <a:pt x="0" y="9"/>
                  </a:cubicBezTo>
                  <a:cubicBezTo>
                    <a:pt x="14" y="9"/>
                    <a:pt x="18" y="18"/>
                    <a:pt x="20" y="18"/>
                  </a:cubicBezTo>
                  <a:cubicBezTo>
                    <a:pt x="21" y="18"/>
                    <a:pt x="21" y="16"/>
                    <a:pt x="21" y="9"/>
                  </a:cubicBezTo>
                  <a:cubicBezTo>
                    <a:pt x="21" y="3"/>
                    <a:pt x="18"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13"/>
            <p:cNvSpPr/>
            <p:nvPr/>
          </p:nvSpPr>
          <p:spPr>
            <a:xfrm>
              <a:off x="1566972" y="600661"/>
              <a:ext cx="1511" cy="1583"/>
            </a:xfrm>
            <a:custGeom>
              <a:avLst/>
              <a:gdLst/>
              <a:ahLst/>
              <a:cxnLst/>
              <a:rect l="l" t="t" r="r" b="b"/>
              <a:pathLst>
                <a:path w="21" h="22" extrusionOk="0">
                  <a:moveTo>
                    <a:pt x="21" y="1"/>
                  </a:moveTo>
                  <a:cubicBezTo>
                    <a:pt x="21" y="1"/>
                    <a:pt x="20" y="1"/>
                    <a:pt x="0"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13"/>
            <p:cNvSpPr/>
            <p:nvPr/>
          </p:nvSpPr>
          <p:spPr>
            <a:xfrm>
              <a:off x="-188708" y="918724"/>
              <a:ext cx="1511" cy="1511"/>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8" name="Google Shape;11168;p13"/>
            <p:cNvSpPr/>
            <p:nvPr/>
          </p:nvSpPr>
          <p:spPr>
            <a:xfrm>
              <a:off x="-279594" y="866769"/>
              <a:ext cx="1511" cy="1799"/>
            </a:xfrm>
            <a:custGeom>
              <a:avLst/>
              <a:gdLst/>
              <a:ahLst/>
              <a:cxnLst/>
              <a:rect l="l" t="t" r="r" b="b"/>
              <a:pathLst>
                <a:path w="21" h="25" extrusionOk="0">
                  <a:moveTo>
                    <a:pt x="20" y="0"/>
                  </a:moveTo>
                  <a:cubicBezTo>
                    <a:pt x="19" y="0"/>
                    <a:pt x="14" y="9"/>
                    <a:pt x="1" y="9"/>
                  </a:cubicBezTo>
                  <a:cubicBezTo>
                    <a:pt x="11" y="20"/>
                    <a:pt x="16" y="25"/>
                    <a:pt x="18" y="25"/>
                  </a:cubicBezTo>
                  <a:cubicBezTo>
                    <a:pt x="21" y="25"/>
                    <a:pt x="21" y="20"/>
                    <a:pt x="21" y="9"/>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9" name="Google Shape;11169;p13"/>
            <p:cNvSpPr/>
            <p:nvPr/>
          </p:nvSpPr>
          <p:spPr>
            <a:xfrm>
              <a:off x="1565461" y="601525"/>
              <a:ext cx="1583" cy="1367"/>
            </a:xfrm>
            <a:custGeom>
              <a:avLst/>
              <a:gdLst/>
              <a:ahLst/>
              <a:cxnLst/>
              <a:rect l="l" t="t" r="r" b="b"/>
              <a:pathLst>
                <a:path w="22" h="19" extrusionOk="0">
                  <a:moveTo>
                    <a:pt x="6" y="0"/>
                  </a:moveTo>
                  <a:cubicBezTo>
                    <a:pt x="3" y="0"/>
                    <a:pt x="1" y="2"/>
                    <a:pt x="1" y="9"/>
                  </a:cubicBezTo>
                  <a:cubicBezTo>
                    <a:pt x="8" y="16"/>
                    <a:pt x="12" y="18"/>
                    <a:pt x="15" y="18"/>
                  </a:cubicBezTo>
                  <a:cubicBezTo>
                    <a:pt x="21" y="18"/>
                    <a:pt x="21" y="9"/>
                    <a:pt x="21" y="9"/>
                  </a:cubicBezTo>
                  <a:cubicBezTo>
                    <a:pt x="21" y="9"/>
                    <a:pt x="12"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13"/>
            <p:cNvSpPr/>
            <p:nvPr/>
          </p:nvSpPr>
          <p:spPr>
            <a:xfrm>
              <a:off x="1562582" y="610952"/>
              <a:ext cx="72" cy="1511"/>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0"/>
                    <a:pt x="0"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13"/>
            <p:cNvSpPr/>
            <p:nvPr/>
          </p:nvSpPr>
          <p:spPr>
            <a:xfrm>
              <a:off x="639263" y="1436836"/>
              <a:ext cx="1583" cy="1367"/>
            </a:xfrm>
            <a:custGeom>
              <a:avLst/>
              <a:gdLst/>
              <a:ahLst/>
              <a:cxnLst/>
              <a:rect l="l" t="t" r="r" b="b"/>
              <a:pathLst>
                <a:path w="22" h="19" extrusionOk="0">
                  <a:moveTo>
                    <a:pt x="16" y="0"/>
                  </a:moveTo>
                  <a:cubicBezTo>
                    <a:pt x="10" y="0"/>
                    <a:pt x="1" y="10"/>
                    <a:pt x="1" y="10"/>
                  </a:cubicBezTo>
                  <a:cubicBezTo>
                    <a:pt x="14" y="10"/>
                    <a:pt x="19" y="19"/>
                    <a:pt x="20" y="19"/>
                  </a:cubicBezTo>
                  <a:cubicBezTo>
                    <a:pt x="21" y="19"/>
                    <a:pt x="21" y="16"/>
                    <a:pt x="21" y="10"/>
                  </a:cubicBezTo>
                  <a:cubicBezTo>
                    <a:pt x="21" y="3"/>
                    <a:pt x="19"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13"/>
            <p:cNvSpPr/>
            <p:nvPr/>
          </p:nvSpPr>
          <p:spPr>
            <a:xfrm>
              <a:off x="-201949" y="931893"/>
              <a:ext cx="1583" cy="1511"/>
            </a:xfrm>
            <a:custGeom>
              <a:avLst/>
              <a:gdLst/>
              <a:ahLst/>
              <a:cxnLst/>
              <a:rect l="l" t="t" r="r" b="b"/>
              <a:pathLst>
                <a:path w="22" h="21" extrusionOk="0">
                  <a:moveTo>
                    <a:pt x="21" y="0"/>
                  </a:moveTo>
                  <a:cubicBezTo>
                    <a:pt x="1" y="0"/>
                    <a:pt x="1" y="21"/>
                    <a:pt x="21" y="21"/>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13"/>
            <p:cNvSpPr/>
            <p:nvPr/>
          </p:nvSpPr>
          <p:spPr>
            <a:xfrm>
              <a:off x="1550853" y="611743"/>
              <a:ext cx="1511" cy="1871"/>
            </a:xfrm>
            <a:custGeom>
              <a:avLst/>
              <a:gdLst/>
              <a:ahLst/>
              <a:cxnLst/>
              <a:rect l="l" t="t" r="r" b="b"/>
              <a:pathLst>
                <a:path w="21" h="26" extrusionOk="0">
                  <a:moveTo>
                    <a:pt x="20" y="1"/>
                  </a:moveTo>
                  <a:cubicBezTo>
                    <a:pt x="18" y="1"/>
                    <a:pt x="14" y="10"/>
                    <a:pt x="0" y="10"/>
                  </a:cubicBezTo>
                  <a:cubicBezTo>
                    <a:pt x="10" y="20"/>
                    <a:pt x="16" y="25"/>
                    <a:pt x="18" y="25"/>
                  </a:cubicBezTo>
                  <a:cubicBezTo>
                    <a:pt x="21" y="25"/>
                    <a:pt x="21" y="20"/>
                    <a:pt x="21" y="10"/>
                  </a:cubicBezTo>
                  <a:cubicBezTo>
                    <a:pt x="21" y="3"/>
                    <a:pt x="21"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13"/>
            <p:cNvSpPr/>
            <p:nvPr/>
          </p:nvSpPr>
          <p:spPr>
            <a:xfrm>
              <a:off x="1534734" y="605051"/>
              <a:ext cx="1511" cy="1583"/>
            </a:xfrm>
            <a:custGeom>
              <a:avLst/>
              <a:gdLst/>
              <a:ahLst/>
              <a:cxnLst/>
              <a:rect l="l" t="t" r="r" b="b"/>
              <a:pathLst>
                <a:path w="21" h="22" extrusionOk="0">
                  <a:moveTo>
                    <a:pt x="0" y="1"/>
                  </a:moveTo>
                  <a:cubicBezTo>
                    <a:pt x="0" y="21"/>
                    <a:pt x="0" y="21"/>
                    <a:pt x="0" y="21"/>
                  </a:cubicBezTo>
                  <a:cubicBezTo>
                    <a:pt x="21" y="21"/>
                    <a:pt x="0"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13"/>
            <p:cNvSpPr/>
            <p:nvPr/>
          </p:nvSpPr>
          <p:spPr>
            <a:xfrm>
              <a:off x="897240" y="232226"/>
              <a:ext cx="2950" cy="2159"/>
            </a:xfrm>
            <a:custGeom>
              <a:avLst/>
              <a:gdLst/>
              <a:ahLst/>
              <a:cxnLst/>
              <a:rect l="l" t="t" r="r" b="b"/>
              <a:pathLst>
                <a:path w="41" h="30" extrusionOk="0">
                  <a:moveTo>
                    <a:pt x="20" y="0"/>
                  </a:moveTo>
                  <a:cubicBezTo>
                    <a:pt x="18" y="0"/>
                    <a:pt x="14" y="9"/>
                    <a:pt x="0" y="9"/>
                  </a:cubicBezTo>
                  <a:cubicBezTo>
                    <a:pt x="21" y="9"/>
                    <a:pt x="21" y="29"/>
                    <a:pt x="21" y="29"/>
                  </a:cubicBezTo>
                  <a:cubicBezTo>
                    <a:pt x="21" y="29"/>
                    <a:pt x="41" y="9"/>
                    <a:pt x="21" y="9"/>
                  </a:cubicBezTo>
                  <a:cubicBezTo>
                    <a:pt x="21" y="2"/>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13"/>
            <p:cNvSpPr/>
            <p:nvPr/>
          </p:nvSpPr>
          <p:spPr>
            <a:xfrm>
              <a:off x="1260638" y="457029"/>
              <a:ext cx="1583" cy="1583"/>
            </a:xfrm>
            <a:custGeom>
              <a:avLst/>
              <a:gdLst/>
              <a:ahLst/>
              <a:cxnLst/>
              <a:rect l="l" t="t" r="r" b="b"/>
              <a:pathLst>
                <a:path w="22" h="22" extrusionOk="0">
                  <a:moveTo>
                    <a:pt x="21" y="1"/>
                  </a:moveTo>
                  <a:cubicBezTo>
                    <a:pt x="2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7" name="Google Shape;11177;p13"/>
            <p:cNvSpPr/>
            <p:nvPr/>
          </p:nvSpPr>
          <p:spPr>
            <a:xfrm>
              <a:off x="289034" y="537336"/>
              <a:ext cx="180332" cy="136940"/>
            </a:xfrm>
            <a:custGeom>
              <a:avLst/>
              <a:gdLst/>
              <a:ahLst/>
              <a:cxnLst/>
              <a:rect l="l" t="t" r="r" b="b"/>
              <a:pathLst>
                <a:path w="2506" h="1903" extrusionOk="0">
                  <a:moveTo>
                    <a:pt x="224" y="107"/>
                  </a:moveTo>
                  <a:cubicBezTo>
                    <a:pt x="224" y="127"/>
                    <a:pt x="224" y="127"/>
                    <a:pt x="224" y="127"/>
                  </a:cubicBezTo>
                  <a:cubicBezTo>
                    <a:pt x="204" y="127"/>
                    <a:pt x="204" y="107"/>
                    <a:pt x="204" y="107"/>
                  </a:cubicBezTo>
                  <a:close/>
                  <a:moveTo>
                    <a:pt x="1195" y="241"/>
                  </a:moveTo>
                  <a:cubicBezTo>
                    <a:pt x="1204" y="241"/>
                    <a:pt x="1208" y="255"/>
                    <a:pt x="1222" y="270"/>
                  </a:cubicBezTo>
                  <a:cubicBezTo>
                    <a:pt x="1202" y="270"/>
                    <a:pt x="1182" y="270"/>
                    <a:pt x="1182" y="249"/>
                  </a:cubicBezTo>
                  <a:cubicBezTo>
                    <a:pt x="1188" y="244"/>
                    <a:pt x="1192" y="241"/>
                    <a:pt x="1195" y="241"/>
                  </a:cubicBezTo>
                  <a:close/>
                  <a:moveTo>
                    <a:pt x="1586" y="445"/>
                  </a:moveTo>
                  <a:cubicBezTo>
                    <a:pt x="1599" y="445"/>
                    <a:pt x="1609" y="459"/>
                    <a:pt x="1609" y="473"/>
                  </a:cubicBezTo>
                  <a:cubicBezTo>
                    <a:pt x="1589" y="473"/>
                    <a:pt x="1569" y="473"/>
                    <a:pt x="1569" y="453"/>
                  </a:cubicBezTo>
                  <a:cubicBezTo>
                    <a:pt x="1575" y="447"/>
                    <a:pt x="1581" y="445"/>
                    <a:pt x="1586" y="445"/>
                  </a:cubicBezTo>
                  <a:close/>
                  <a:moveTo>
                    <a:pt x="2037" y="820"/>
                  </a:moveTo>
                  <a:cubicBezTo>
                    <a:pt x="2057" y="820"/>
                    <a:pt x="2057" y="840"/>
                    <a:pt x="2057" y="840"/>
                  </a:cubicBezTo>
                  <a:cubicBezTo>
                    <a:pt x="2037" y="840"/>
                    <a:pt x="2037" y="820"/>
                    <a:pt x="2037" y="820"/>
                  </a:cubicBezTo>
                  <a:close/>
                  <a:moveTo>
                    <a:pt x="1978" y="967"/>
                  </a:moveTo>
                  <a:cubicBezTo>
                    <a:pt x="1981" y="967"/>
                    <a:pt x="1986" y="972"/>
                    <a:pt x="1996" y="983"/>
                  </a:cubicBezTo>
                  <a:cubicBezTo>
                    <a:pt x="1996" y="983"/>
                    <a:pt x="1996" y="983"/>
                    <a:pt x="1996" y="1003"/>
                  </a:cubicBezTo>
                  <a:cubicBezTo>
                    <a:pt x="1976" y="1003"/>
                    <a:pt x="1976" y="983"/>
                    <a:pt x="1976" y="983"/>
                  </a:cubicBezTo>
                  <a:cubicBezTo>
                    <a:pt x="1976" y="972"/>
                    <a:pt x="1976" y="967"/>
                    <a:pt x="1978" y="967"/>
                  </a:cubicBezTo>
                  <a:close/>
                  <a:moveTo>
                    <a:pt x="2293" y="1279"/>
                  </a:moveTo>
                  <a:lnTo>
                    <a:pt x="2293" y="1279"/>
                  </a:lnTo>
                  <a:cubicBezTo>
                    <a:pt x="2294" y="1279"/>
                    <a:pt x="2299" y="1282"/>
                    <a:pt x="2305" y="1284"/>
                  </a:cubicBezTo>
                  <a:lnTo>
                    <a:pt x="2305" y="1284"/>
                  </a:lnTo>
                  <a:cubicBezTo>
                    <a:pt x="2302" y="1288"/>
                    <a:pt x="2302" y="1288"/>
                    <a:pt x="2302" y="1288"/>
                  </a:cubicBezTo>
                  <a:cubicBezTo>
                    <a:pt x="2295" y="1281"/>
                    <a:pt x="2293" y="1279"/>
                    <a:pt x="2293" y="1279"/>
                  </a:cubicBezTo>
                  <a:close/>
                  <a:moveTo>
                    <a:pt x="244" y="1"/>
                  </a:moveTo>
                  <a:cubicBezTo>
                    <a:pt x="240" y="1"/>
                    <a:pt x="227" y="30"/>
                    <a:pt x="213" y="30"/>
                  </a:cubicBezTo>
                  <a:cubicBezTo>
                    <a:pt x="210" y="30"/>
                    <a:pt x="207" y="28"/>
                    <a:pt x="204" y="25"/>
                  </a:cubicBezTo>
                  <a:cubicBezTo>
                    <a:pt x="204" y="25"/>
                    <a:pt x="204" y="5"/>
                    <a:pt x="204" y="5"/>
                  </a:cubicBezTo>
                  <a:cubicBezTo>
                    <a:pt x="163" y="5"/>
                    <a:pt x="123" y="5"/>
                    <a:pt x="102" y="25"/>
                  </a:cubicBezTo>
                  <a:cubicBezTo>
                    <a:pt x="123" y="66"/>
                    <a:pt x="163" y="66"/>
                    <a:pt x="184" y="107"/>
                  </a:cubicBezTo>
                  <a:lnTo>
                    <a:pt x="21" y="107"/>
                  </a:lnTo>
                  <a:cubicBezTo>
                    <a:pt x="21" y="148"/>
                    <a:pt x="0" y="188"/>
                    <a:pt x="0" y="229"/>
                  </a:cubicBezTo>
                  <a:cubicBezTo>
                    <a:pt x="21" y="249"/>
                    <a:pt x="41" y="249"/>
                    <a:pt x="62" y="290"/>
                  </a:cubicBezTo>
                  <a:cubicBezTo>
                    <a:pt x="82" y="372"/>
                    <a:pt x="123" y="453"/>
                    <a:pt x="184" y="514"/>
                  </a:cubicBezTo>
                  <a:cubicBezTo>
                    <a:pt x="265" y="575"/>
                    <a:pt x="347" y="636"/>
                    <a:pt x="408" y="738"/>
                  </a:cubicBezTo>
                  <a:cubicBezTo>
                    <a:pt x="408" y="759"/>
                    <a:pt x="428" y="779"/>
                    <a:pt x="469" y="799"/>
                  </a:cubicBezTo>
                  <a:cubicBezTo>
                    <a:pt x="571" y="881"/>
                    <a:pt x="652" y="962"/>
                    <a:pt x="774" y="1044"/>
                  </a:cubicBezTo>
                  <a:cubicBezTo>
                    <a:pt x="815" y="1084"/>
                    <a:pt x="835" y="1146"/>
                    <a:pt x="897" y="1166"/>
                  </a:cubicBezTo>
                  <a:cubicBezTo>
                    <a:pt x="998" y="1207"/>
                    <a:pt x="1059" y="1288"/>
                    <a:pt x="1121" y="1370"/>
                  </a:cubicBezTo>
                  <a:cubicBezTo>
                    <a:pt x="1141" y="1380"/>
                    <a:pt x="1161" y="1380"/>
                    <a:pt x="1179" y="1380"/>
                  </a:cubicBezTo>
                  <a:cubicBezTo>
                    <a:pt x="1197" y="1380"/>
                    <a:pt x="1212" y="1380"/>
                    <a:pt x="1222" y="1390"/>
                  </a:cubicBezTo>
                  <a:cubicBezTo>
                    <a:pt x="1263" y="1431"/>
                    <a:pt x="1345" y="1471"/>
                    <a:pt x="1406" y="1512"/>
                  </a:cubicBezTo>
                  <a:cubicBezTo>
                    <a:pt x="1507" y="1594"/>
                    <a:pt x="1630" y="1655"/>
                    <a:pt x="1732" y="1716"/>
                  </a:cubicBezTo>
                  <a:cubicBezTo>
                    <a:pt x="1854" y="1736"/>
                    <a:pt x="1935" y="1736"/>
                    <a:pt x="2037" y="1797"/>
                  </a:cubicBezTo>
                  <a:cubicBezTo>
                    <a:pt x="2057" y="1818"/>
                    <a:pt x="2078" y="1879"/>
                    <a:pt x="2139" y="1899"/>
                  </a:cubicBezTo>
                  <a:cubicBezTo>
                    <a:pt x="2141" y="1901"/>
                    <a:pt x="2143" y="1902"/>
                    <a:pt x="2145" y="1902"/>
                  </a:cubicBezTo>
                  <a:cubicBezTo>
                    <a:pt x="2156" y="1902"/>
                    <a:pt x="2160" y="1867"/>
                    <a:pt x="2169" y="1867"/>
                  </a:cubicBezTo>
                  <a:cubicBezTo>
                    <a:pt x="2172" y="1867"/>
                    <a:pt x="2175" y="1870"/>
                    <a:pt x="2180" y="1879"/>
                  </a:cubicBezTo>
                  <a:cubicBezTo>
                    <a:pt x="2185" y="1889"/>
                    <a:pt x="2190" y="1893"/>
                    <a:pt x="2196" y="1893"/>
                  </a:cubicBezTo>
                  <a:cubicBezTo>
                    <a:pt x="2208" y="1893"/>
                    <a:pt x="2219" y="1874"/>
                    <a:pt x="2231" y="1874"/>
                  </a:cubicBezTo>
                  <a:cubicBezTo>
                    <a:pt x="2235" y="1874"/>
                    <a:pt x="2238" y="1876"/>
                    <a:pt x="2241" y="1879"/>
                  </a:cubicBezTo>
                  <a:cubicBezTo>
                    <a:pt x="2254" y="1879"/>
                    <a:pt x="2268" y="1888"/>
                    <a:pt x="2281" y="1888"/>
                  </a:cubicBezTo>
                  <a:cubicBezTo>
                    <a:pt x="2288" y="1888"/>
                    <a:pt x="2295" y="1886"/>
                    <a:pt x="2302" y="1879"/>
                  </a:cubicBezTo>
                  <a:cubicBezTo>
                    <a:pt x="2281" y="1838"/>
                    <a:pt x="2241" y="1818"/>
                    <a:pt x="2220" y="1777"/>
                  </a:cubicBezTo>
                  <a:cubicBezTo>
                    <a:pt x="2200" y="1797"/>
                    <a:pt x="2180" y="1797"/>
                    <a:pt x="2180" y="1797"/>
                  </a:cubicBezTo>
                  <a:cubicBezTo>
                    <a:pt x="2173" y="1804"/>
                    <a:pt x="2166" y="1806"/>
                    <a:pt x="2159" y="1806"/>
                  </a:cubicBezTo>
                  <a:cubicBezTo>
                    <a:pt x="2146" y="1806"/>
                    <a:pt x="2132" y="1797"/>
                    <a:pt x="2118" y="1797"/>
                  </a:cubicBezTo>
                  <a:lnTo>
                    <a:pt x="2078" y="1797"/>
                  </a:lnTo>
                  <a:cubicBezTo>
                    <a:pt x="2085" y="1790"/>
                    <a:pt x="2089" y="1788"/>
                    <a:pt x="2093" y="1788"/>
                  </a:cubicBezTo>
                  <a:cubicBezTo>
                    <a:pt x="2100" y="1788"/>
                    <a:pt x="2105" y="1797"/>
                    <a:pt x="2118" y="1797"/>
                  </a:cubicBezTo>
                  <a:cubicBezTo>
                    <a:pt x="2127" y="1780"/>
                    <a:pt x="2136" y="1774"/>
                    <a:pt x="2144" y="1774"/>
                  </a:cubicBezTo>
                  <a:cubicBezTo>
                    <a:pt x="2156" y="1774"/>
                    <a:pt x="2168" y="1786"/>
                    <a:pt x="2180" y="1797"/>
                  </a:cubicBezTo>
                  <a:cubicBezTo>
                    <a:pt x="2180" y="1777"/>
                    <a:pt x="2200" y="1777"/>
                    <a:pt x="2220" y="1777"/>
                  </a:cubicBezTo>
                  <a:cubicBezTo>
                    <a:pt x="2220" y="1757"/>
                    <a:pt x="2241" y="1757"/>
                    <a:pt x="2241" y="1736"/>
                  </a:cubicBezTo>
                  <a:cubicBezTo>
                    <a:pt x="2241" y="1732"/>
                    <a:pt x="2242" y="1730"/>
                    <a:pt x="2245" y="1730"/>
                  </a:cubicBezTo>
                  <a:cubicBezTo>
                    <a:pt x="2253" y="1730"/>
                    <a:pt x="2269" y="1742"/>
                    <a:pt x="2277" y="1742"/>
                  </a:cubicBezTo>
                  <a:cubicBezTo>
                    <a:pt x="2280" y="1742"/>
                    <a:pt x="2281" y="1740"/>
                    <a:pt x="2281" y="1736"/>
                  </a:cubicBezTo>
                  <a:cubicBezTo>
                    <a:pt x="2281" y="1716"/>
                    <a:pt x="2281" y="1675"/>
                    <a:pt x="2281" y="1655"/>
                  </a:cubicBezTo>
                  <a:cubicBezTo>
                    <a:pt x="2342" y="1675"/>
                    <a:pt x="2363" y="1675"/>
                    <a:pt x="2363" y="1675"/>
                  </a:cubicBezTo>
                  <a:cubicBezTo>
                    <a:pt x="2383" y="1614"/>
                    <a:pt x="2322" y="1634"/>
                    <a:pt x="2302" y="1614"/>
                  </a:cubicBezTo>
                  <a:cubicBezTo>
                    <a:pt x="2302" y="1594"/>
                    <a:pt x="2302" y="1594"/>
                    <a:pt x="2302" y="1573"/>
                  </a:cubicBezTo>
                  <a:lnTo>
                    <a:pt x="2342" y="1573"/>
                  </a:lnTo>
                  <a:cubicBezTo>
                    <a:pt x="2363" y="1553"/>
                    <a:pt x="2322" y="1553"/>
                    <a:pt x="2342" y="1533"/>
                  </a:cubicBezTo>
                  <a:cubicBezTo>
                    <a:pt x="2363" y="1533"/>
                    <a:pt x="2363" y="1492"/>
                    <a:pt x="2404" y="1492"/>
                  </a:cubicBezTo>
                  <a:cubicBezTo>
                    <a:pt x="2444" y="1512"/>
                    <a:pt x="2444" y="1533"/>
                    <a:pt x="2465" y="1553"/>
                  </a:cubicBezTo>
                  <a:cubicBezTo>
                    <a:pt x="2505" y="1533"/>
                    <a:pt x="2505" y="1471"/>
                    <a:pt x="2505" y="1431"/>
                  </a:cubicBezTo>
                  <a:cubicBezTo>
                    <a:pt x="2465" y="1350"/>
                    <a:pt x="2384" y="1329"/>
                    <a:pt x="2323" y="1269"/>
                  </a:cubicBezTo>
                  <a:lnTo>
                    <a:pt x="2323" y="1269"/>
                  </a:lnTo>
                  <a:cubicBezTo>
                    <a:pt x="2329" y="1197"/>
                    <a:pt x="2365" y="1142"/>
                    <a:pt x="2383" y="1105"/>
                  </a:cubicBezTo>
                  <a:cubicBezTo>
                    <a:pt x="2342" y="1064"/>
                    <a:pt x="2363" y="1003"/>
                    <a:pt x="2302" y="983"/>
                  </a:cubicBezTo>
                  <a:cubicBezTo>
                    <a:pt x="2302" y="983"/>
                    <a:pt x="2281" y="1003"/>
                    <a:pt x="2261" y="1023"/>
                  </a:cubicBezTo>
                  <a:cubicBezTo>
                    <a:pt x="2261" y="994"/>
                    <a:pt x="2261" y="975"/>
                    <a:pt x="2277" y="975"/>
                  </a:cubicBezTo>
                  <a:cubicBezTo>
                    <a:pt x="2283" y="975"/>
                    <a:pt x="2291" y="977"/>
                    <a:pt x="2302" y="983"/>
                  </a:cubicBezTo>
                  <a:cubicBezTo>
                    <a:pt x="2342" y="942"/>
                    <a:pt x="2261" y="942"/>
                    <a:pt x="2281" y="922"/>
                  </a:cubicBezTo>
                  <a:cubicBezTo>
                    <a:pt x="2302" y="901"/>
                    <a:pt x="2302" y="901"/>
                    <a:pt x="2322" y="901"/>
                  </a:cubicBezTo>
                  <a:cubicBezTo>
                    <a:pt x="2241" y="840"/>
                    <a:pt x="2180" y="738"/>
                    <a:pt x="2098" y="698"/>
                  </a:cubicBezTo>
                  <a:cubicBezTo>
                    <a:pt x="2057" y="738"/>
                    <a:pt x="2098" y="779"/>
                    <a:pt x="2078" y="799"/>
                  </a:cubicBezTo>
                  <a:cubicBezTo>
                    <a:pt x="2057" y="799"/>
                    <a:pt x="2057" y="820"/>
                    <a:pt x="2037" y="820"/>
                  </a:cubicBezTo>
                  <a:cubicBezTo>
                    <a:pt x="2017" y="820"/>
                    <a:pt x="2037" y="779"/>
                    <a:pt x="1996" y="779"/>
                  </a:cubicBezTo>
                  <a:cubicBezTo>
                    <a:pt x="1976" y="779"/>
                    <a:pt x="1956" y="738"/>
                    <a:pt x="1956" y="698"/>
                  </a:cubicBezTo>
                  <a:cubicBezTo>
                    <a:pt x="1915" y="698"/>
                    <a:pt x="1874" y="698"/>
                    <a:pt x="1833" y="657"/>
                  </a:cubicBezTo>
                  <a:cubicBezTo>
                    <a:pt x="1833" y="616"/>
                    <a:pt x="1833" y="596"/>
                    <a:pt x="1813" y="555"/>
                  </a:cubicBezTo>
                  <a:cubicBezTo>
                    <a:pt x="1793" y="555"/>
                    <a:pt x="1772" y="555"/>
                    <a:pt x="1752" y="535"/>
                  </a:cubicBezTo>
                  <a:cubicBezTo>
                    <a:pt x="1711" y="494"/>
                    <a:pt x="1691" y="453"/>
                    <a:pt x="1650" y="433"/>
                  </a:cubicBezTo>
                  <a:cubicBezTo>
                    <a:pt x="1630" y="392"/>
                    <a:pt x="1589" y="392"/>
                    <a:pt x="1569" y="372"/>
                  </a:cubicBezTo>
                  <a:cubicBezTo>
                    <a:pt x="1446" y="372"/>
                    <a:pt x="1345" y="311"/>
                    <a:pt x="1243" y="290"/>
                  </a:cubicBezTo>
                  <a:cubicBezTo>
                    <a:pt x="1243" y="249"/>
                    <a:pt x="1243" y="229"/>
                    <a:pt x="1243" y="209"/>
                  </a:cubicBezTo>
                  <a:lnTo>
                    <a:pt x="1161" y="209"/>
                  </a:lnTo>
                  <a:cubicBezTo>
                    <a:pt x="1141" y="229"/>
                    <a:pt x="1121" y="270"/>
                    <a:pt x="1100" y="270"/>
                  </a:cubicBezTo>
                  <a:cubicBezTo>
                    <a:pt x="1080" y="270"/>
                    <a:pt x="1059" y="270"/>
                    <a:pt x="1059" y="249"/>
                  </a:cubicBezTo>
                  <a:cubicBezTo>
                    <a:pt x="1049" y="260"/>
                    <a:pt x="1039" y="265"/>
                    <a:pt x="1029" y="265"/>
                  </a:cubicBezTo>
                  <a:cubicBezTo>
                    <a:pt x="1019" y="265"/>
                    <a:pt x="1009" y="260"/>
                    <a:pt x="998" y="249"/>
                  </a:cubicBezTo>
                  <a:cubicBezTo>
                    <a:pt x="1012" y="243"/>
                    <a:pt x="1021" y="240"/>
                    <a:pt x="1028" y="240"/>
                  </a:cubicBezTo>
                  <a:cubicBezTo>
                    <a:pt x="1041" y="240"/>
                    <a:pt x="1046" y="249"/>
                    <a:pt x="1059" y="249"/>
                  </a:cubicBezTo>
                  <a:cubicBezTo>
                    <a:pt x="1059" y="229"/>
                    <a:pt x="1059" y="209"/>
                    <a:pt x="1059" y="188"/>
                  </a:cubicBezTo>
                  <a:cubicBezTo>
                    <a:pt x="958" y="87"/>
                    <a:pt x="815" y="87"/>
                    <a:pt x="693" y="46"/>
                  </a:cubicBezTo>
                  <a:cubicBezTo>
                    <a:pt x="673" y="46"/>
                    <a:pt x="652" y="66"/>
                    <a:pt x="652" y="87"/>
                  </a:cubicBezTo>
                  <a:cubicBezTo>
                    <a:pt x="652" y="87"/>
                    <a:pt x="652" y="107"/>
                    <a:pt x="652" y="127"/>
                  </a:cubicBezTo>
                  <a:cubicBezTo>
                    <a:pt x="640" y="123"/>
                    <a:pt x="629" y="122"/>
                    <a:pt x="618" y="122"/>
                  </a:cubicBezTo>
                  <a:cubicBezTo>
                    <a:pt x="574" y="122"/>
                    <a:pt x="538" y="148"/>
                    <a:pt x="489" y="148"/>
                  </a:cubicBezTo>
                  <a:cubicBezTo>
                    <a:pt x="510" y="107"/>
                    <a:pt x="510" y="87"/>
                    <a:pt x="510" y="66"/>
                  </a:cubicBezTo>
                  <a:cubicBezTo>
                    <a:pt x="448" y="66"/>
                    <a:pt x="408" y="107"/>
                    <a:pt x="387" y="127"/>
                  </a:cubicBezTo>
                  <a:cubicBezTo>
                    <a:pt x="326" y="127"/>
                    <a:pt x="326" y="66"/>
                    <a:pt x="286" y="46"/>
                  </a:cubicBezTo>
                  <a:cubicBezTo>
                    <a:pt x="272" y="46"/>
                    <a:pt x="267" y="55"/>
                    <a:pt x="260" y="55"/>
                  </a:cubicBezTo>
                  <a:cubicBezTo>
                    <a:pt x="256" y="55"/>
                    <a:pt x="252" y="53"/>
                    <a:pt x="245" y="46"/>
                  </a:cubicBezTo>
                  <a:lnTo>
                    <a:pt x="286" y="46"/>
                  </a:lnTo>
                  <a:cubicBezTo>
                    <a:pt x="286" y="25"/>
                    <a:pt x="286" y="5"/>
                    <a:pt x="245" y="5"/>
                  </a:cubicBezTo>
                  <a:cubicBezTo>
                    <a:pt x="245" y="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8" name="Google Shape;11178;p13"/>
            <p:cNvSpPr/>
            <p:nvPr/>
          </p:nvSpPr>
          <p:spPr>
            <a:xfrm>
              <a:off x="727199" y="-200973"/>
              <a:ext cx="80667" cy="233078"/>
            </a:xfrm>
            <a:custGeom>
              <a:avLst/>
              <a:gdLst/>
              <a:ahLst/>
              <a:cxnLst/>
              <a:rect l="l" t="t" r="r" b="b"/>
              <a:pathLst>
                <a:path w="1121" h="3239" extrusionOk="0">
                  <a:moveTo>
                    <a:pt x="938" y="1997"/>
                  </a:moveTo>
                  <a:cubicBezTo>
                    <a:pt x="938" y="1997"/>
                    <a:pt x="938" y="2017"/>
                    <a:pt x="938" y="2017"/>
                  </a:cubicBezTo>
                  <a:lnTo>
                    <a:pt x="917" y="2017"/>
                  </a:lnTo>
                  <a:cubicBezTo>
                    <a:pt x="917" y="2017"/>
                    <a:pt x="917" y="1997"/>
                    <a:pt x="917" y="1997"/>
                  </a:cubicBezTo>
                  <a:close/>
                  <a:moveTo>
                    <a:pt x="1019" y="2180"/>
                  </a:moveTo>
                  <a:lnTo>
                    <a:pt x="1019" y="2180"/>
                  </a:lnTo>
                  <a:cubicBezTo>
                    <a:pt x="999" y="2221"/>
                    <a:pt x="1019" y="2261"/>
                    <a:pt x="999" y="2302"/>
                  </a:cubicBezTo>
                  <a:cubicBezTo>
                    <a:pt x="999" y="2302"/>
                    <a:pt x="1019" y="2302"/>
                    <a:pt x="999" y="2323"/>
                  </a:cubicBezTo>
                  <a:cubicBezTo>
                    <a:pt x="978" y="2323"/>
                    <a:pt x="999" y="2302"/>
                    <a:pt x="999" y="2302"/>
                  </a:cubicBezTo>
                  <a:cubicBezTo>
                    <a:pt x="958" y="2241"/>
                    <a:pt x="958" y="2221"/>
                    <a:pt x="1019" y="2180"/>
                  </a:cubicBezTo>
                  <a:close/>
                  <a:moveTo>
                    <a:pt x="775" y="2465"/>
                  </a:moveTo>
                  <a:cubicBezTo>
                    <a:pt x="775" y="2475"/>
                    <a:pt x="770" y="2480"/>
                    <a:pt x="767" y="2480"/>
                  </a:cubicBezTo>
                  <a:cubicBezTo>
                    <a:pt x="764" y="2480"/>
                    <a:pt x="764" y="2475"/>
                    <a:pt x="775" y="2465"/>
                  </a:cubicBezTo>
                  <a:close/>
                  <a:moveTo>
                    <a:pt x="917" y="2404"/>
                  </a:moveTo>
                  <a:cubicBezTo>
                    <a:pt x="917" y="2445"/>
                    <a:pt x="897" y="2465"/>
                    <a:pt x="876" y="2485"/>
                  </a:cubicBezTo>
                  <a:cubicBezTo>
                    <a:pt x="856" y="2445"/>
                    <a:pt x="876" y="2424"/>
                    <a:pt x="917" y="2404"/>
                  </a:cubicBezTo>
                  <a:close/>
                  <a:moveTo>
                    <a:pt x="428" y="2709"/>
                  </a:moveTo>
                  <a:cubicBezTo>
                    <a:pt x="449" y="2709"/>
                    <a:pt x="449" y="2709"/>
                    <a:pt x="449" y="2730"/>
                  </a:cubicBezTo>
                  <a:lnTo>
                    <a:pt x="428" y="2730"/>
                  </a:lnTo>
                  <a:cubicBezTo>
                    <a:pt x="428" y="2709"/>
                    <a:pt x="428" y="2709"/>
                    <a:pt x="428" y="2709"/>
                  </a:cubicBezTo>
                  <a:close/>
                  <a:moveTo>
                    <a:pt x="571" y="2811"/>
                  </a:moveTo>
                  <a:cubicBezTo>
                    <a:pt x="571" y="2832"/>
                    <a:pt x="591" y="2852"/>
                    <a:pt x="612" y="2872"/>
                  </a:cubicBezTo>
                  <a:cubicBezTo>
                    <a:pt x="591" y="2893"/>
                    <a:pt x="571" y="2893"/>
                    <a:pt x="571" y="2913"/>
                  </a:cubicBezTo>
                  <a:cubicBezTo>
                    <a:pt x="551" y="2893"/>
                    <a:pt x="530" y="2893"/>
                    <a:pt x="530" y="2872"/>
                  </a:cubicBezTo>
                  <a:cubicBezTo>
                    <a:pt x="530" y="2852"/>
                    <a:pt x="530" y="2832"/>
                    <a:pt x="571" y="2811"/>
                  </a:cubicBezTo>
                  <a:close/>
                  <a:moveTo>
                    <a:pt x="571" y="2913"/>
                  </a:moveTo>
                  <a:cubicBezTo>
                    <a:pt x="571" y="2913"/>
                    <a:pt x="591" y="2913"/>
                    <a:pt x="591" y="2933"/>
                  </a:cubicBezTo>
                  <a:cubicBezTo>
                    <a:pt x="585" y="2939"/>
                    <a:pt x="579" y="2942"/>
                    <a:pt x="574" y="2942"/>
                  </a:cubicBezTo>
                  <a:cubicBezTo>
                    <a:pt x="563" y="2942"/>
                    <a:pt x="557" y="2928"/>
                    <a:pt x="571" y="2913"/>
                  </a:cubicBezTo>
                  <a:close/>
                  <a:moveTo>
                    <a:pt x="530" y="1"/>
                  </a:moveTo>
                  <a:cubicBezTo>
                    <a:pt x="449" y="62"/>
                    <a:pt x="367" y="143"/>
                    <a:pt x="347" y="225"/>
                  </a:cubicBezTo>
                  <a:cubicBezTo>
                    <a:pt x="306" y="306"/>
                    <a:pt x="286" y="408"/>
                    <a:pt x="286" y="510"/>
                  </a:cubicBezTo>
                  <a:cubicBezTo>
                    <a:pt x="286" y="632"/>
                    <a:pt x="225" y="754"/>
                    <a:pt x="225" y="877"/>
                  </a:cubicBezTo>
                  <a:cubicBezTo>
                    <a:pt x="225" y="917"/>
                    <a:pt x="225" y="978"/>
                    <a:pt x="225" y="1039"/>
                  </a:cubicBezTo>
                  <a:cubicBezTo>
                    <a:pt x="204" y="1039"/>
                    <a:pt x="184" y="1060"/>
                    <a:pt x="184" y="1080"/>
                  </a:cubicBezTo>
                  <a:cubicBezTo>
                    <a:pt x="184" y="1162"/>
                    <a:pt x="184" y="1243"/>
                    <a:pt x="143" y="1325"/>
                  </a:cubicBezTo>
                  <a:cubicBezTo>
                    <a:pt x="123" y="1406"/>
                    <a:pt x="143" y="1488"/>
                    <a:pt x="123" y="1569"/>
                  </a:cubicBezTo>
                  <a:cubicBezTo>
                    <a:pt x="103" y="1650"/>
                    <a:pt x="82" y="1752"/>
                    <a:pt x="103" y="1834"/>
                  </a:cubicBezTo>
                  <a:cubicBezTo>
                    <a:pt x="103" y="1956"/>
                    <a:pt x="62" y="2037"/>
                    <a:pt x="21" y="2160"/>
                  </a:cubicBezTo>
                  <a:cubicBezTo>
                    <a:pt x="41" y="2180"/>
                    <a:pt x="41" y="2221"/>
                    <a:pt x="41" y="2261"/>
                  </a:cubicBezTo>
                  <a:cubicBezTo>
                    <a:pt x="41" y="2282"/>
                    <a:pt x="21" y="2302"/>
                    <a:pt x="1" y="2323"/>
                  </a:cubicBezTo>
                  <a:cubicBezTo>
                    <a:pt x="62" y="2384"/>
                    <a:pt x="1" y="2445"/>
                    <a:pt x="41" y="2506"/>
                  </a:cubicBezTo>
                  <a:cubicBezTo>
                    <a:pt x="62" y="2526"/>
                    <a:pt x="41" y="2526"/>
                    <a:pt x="41" y="2547"/>
                  </a:cubicBezTo>
                  <a:cubicBezTo>
                    <a:pt x="21" y="2628"/>
                    <a:pt x="62" y="2709"/>
                    <a:pt x="123" y="2791"/>
                  </a:cubicBezTo>
                  <a:lnTo>
                    <a:pt x="143" y="2791"/>
                  </a:lnTo>
                  <a:cubicBezTo>
                    <a:pt x="123" y="2811"/>
                    <a:pt x="123" y="2832"/>
                    <a:pt x="123" y="2852"/>
                  </a:cubicBezTo>
                  <a:lnTo>
                    <a:pt x="164" y="2852"/>
                  </a:lnTo>
                  <a:cubicBezTo>
                    <a:pt x="164" y="2893"/>
                    <a:pt x="123" y="2913"/>
                    <a:pt x="143" y="2933"/>
                  </a:cubicBezTo>
                  <a:cubicBezTo>
                    <a:pt x="164" y="2933"/>
                    <a:pt x="164" y="2893"/>
                    <a:pt x="204" y="2893"/>
                  </a:cubicBezTo>
                  <a:lnTo>
                    <a:pt x="327" y="2954"/>
                  </a:lnTo>
                  <a:cubicBezTo>
                    <a:pt x="367" y="2913"/>
                    <a:pt x="388" y="2893"/>
                    <a:pt x="449" y="2872"/>
                  </a:cubicBezTo>
                  <a:lnTo>
                    <a:pt x="449" y="2872"/>
                  </a:lnTo>
                  <a:cubicBezTo>
                    <a:pt x="449" y="2933"/>
                    <a:pt x="428" y="3015"/>
                    <a:pt x="428" y="3076"/>
                  </a:cubicBezTo>
                  <a:cubicBezTo>
                    <a:pt x="469" y="3076"/>
                    <a:pt x="490" y="3076"/>
                    <a:pt x="490" y="3117"/>
                  </a:cubicBezTo>
                  <a:cubicBezTo>
                    <a:pt x="490" y="3137"/>
                    <a:pt x="449" y="3137"/>
                    <a:pt x="449" y="3158"/>
                  </a:cubicBezTo>
                  <a:cubicBezTo>
                    <a:pt x="449" y="3178"/>
                    <a:pt x="469" y="3198"/>
                    <a:pt x="490" y="3219"/>
                  </a:cubicBezTo>
                  <a:cubicBezTo>
                    <a:pt x="510" y="3198"/>
                    <a:pt x="510" y="3198"/>
                    <a:pt x="530" y="3178"/>
                  </a:cubicBezTo>
                  <a:cubicBezTo>
                    <a:pt x="551" y="3198"/>
                    <a:pt x="551" y="3239"/>
                    <a:pt x="591" y="3239"/>
                  </a:cubicBezTo>
                  <a:cubicBezTo>
                    <a:pt x="591" y="3219"/>
                    <a:pt x="591" y="3198"/>
                    <a:pt x="591" y="3198"/>
                  </a:cubicBezTo>
                  <a:cubicBezTo>
                    <a:pt x="591" y="3178"/>
                    <a:pt x="591" y="3158"/>
                    <a:pt x="612" y="3158"/>
                  </a:cubicBezTo>
                  <a:cubicBezTo>
                    <a:pt x="714" y="3015"/>
                    <a:pt x="714" y="3015"/>
                    <a:pt x="754" y="2893"/>
                  </a:cubicBezTo>
                  <a:cubicBezTo>
                    <a:pt x="754" y="2872"/>
                    <a:pt x="693" y="2872"/>
                    <a:pt x="714" y="2832"/>
                  </a:cubicBezTo>
                  <a:cubicBezTo>
                    <a:pt x="734" y="2832"/>
                    <a:pt x="734" y="2832"/>
                    <a:pt x="754" y="2852"/>
                  </a:cubicBezTo>
                  <a:cubicBezTo>
                    <a:pt x="754" y="2811"/>
                    <a:pt x="734" y="2771"/>
                    <a:pt x="734" y="2730"/>
                  </a:cubicBezTo>
                  <a:cubicBezTo>
                    <a:pt x="754" y="2730"/>
                    <a:pt x="775" y="2709"/>
                    <a:pt x="775" y="2689"/>
                  </a:cubicBezTo>
                  <a:cubicBezTo>
                    <a:pt x="775" y="2669"/>
                    <a:pt x="754" y="2648"/>
                    <a:pt x="775" y="2628"/>
                  </a:cubicBezTo>
                  <a:lnTo>
                    <a:pt x="836" y="2587"/>
                  </a:lnTo>
                  <a:cubicBezTo>
                    <a:pt x="856" y="2587"/>
                    <a:pt x="876" y="2608"/>
                    <a:pt x="897" y="2628"/>
                  </a:cubicBezTo>
                  <a:cubicBezTo>
                    <a:pt x="897" y="2567"/>
                    <a:pt x="978" y="2608"/>
                    <a:pt x="999" y="2567"/>
                  </a:cubicBezTo>
                  <a:cubicBezTo>
                    <a:pt x="978" y="2547"/>
                    <a:pt x="978" y="2526"/>
                    <a:pt x="978" y="2485"/>
                  </a:cubicBezTo>
                  <a:cubicBezTo>
                    <a:pt x="1039" y="2485"/>
                    <a:pt x="1039" y="2485"/>
                    <a:pt x="1101" y="2445"/>
                  </a:cubicBezTo>
                  <a:cubicBezTo>
                    <a:pt x="1121" y="2343"/>
                    <a:pt x="1121" y="2241"/>
                    <a:pt x="1101" y="2139"/>
                  </a:cubicBezTo>
                  <a:cubicBezTo>
                    <a:pt x="1101" y="2119"/>
                    <a:pt x="1080" y="2119"/>
                    <a:pt x="1060" y="2119"/>
                  </a:cubicBezTo>
                  <a:cubicBezTo>
                    <a:pt x="1055" y="2115"/>
                    <a:pt x="1052" y="2113"/>
                    <a:pt x="1049" y="2113"/>
                  </a:cubicBezTo>
                  <a:cubicBezTo>
                    <a:pt x="1041" y="2113"/>
                    <a:pt x="1035" y="2125"/>
                    <a:pt x="1020" y="2125"/>
                  </a:cubicBezTo>
                  <a:cubicBezTo>
                    <a:pt x="1014" y="2125"/>
                    <a:pt x="1007" y="2123"/>
                    <a:pt x="999" y="2119"/>
                  </a:cubicBezTo>
                  <a:cubicBezTo>
                    <a:pt x="999" y="2099"/>
                    <a:pt x="1039" y="2078"/>
                    <a:pt x="1039" y="2017"/>
                  </a:cubicBezTo>
                  <a:cubicBezTo>
                    <a:pt x="1019" y="1915"/>
                    <a:pt x="1019" y="1813"/>
                    <a:pt x="1019" y="1712"/>
                  </a:cubicBezTo>
                  <a:cubicBezTo>
                    <a:pt x="1019" y="1712"/>
                    <a:pt x="1019" y="1691"/>
                    <a:pt x="999" y="1691"/>
                  </a:cubicBezTo>
                  <a:lnTo>
                    <a:pt x="978" y="1691"/>
                  </a:lnTo>
                  <a:cubicBezTo>
                    <a:pt x="978" y="1684"/>
                    <a:pt x="981" y="1682"/>
                    <a:pt x="984" y="1682"/>
                  </a:cubicBezTo>
                  <a:cubicBezTo>
                    <a:pt x="990" y="1682"/>
                    <a:pt x="999" y="1691"/>
                    <a:pt x="999" y="1691"/>
                  </a:cubicBezTo>
                  <a:cubicBezTo>
                    <a:pt x="1019" y="1671"/>
                    <a:pt x="1019" y="1650"/>
                    <a:pt x="1039" y="1630"/>
                  </a:cubicBezTo>
                  <a:cubicBezTo>
                    <a:pt x="1039" y="1589"/>
                    <a:pt x="999" y="1589"/>
                    <a:pt x="978" y="1549"/>
                  </a:cubicBezTo>
                  <a:cubicBezTo>
                    <a:pt x="978" y="1508"/>
                    <a:pt x="978" y="1447"/>
                    <a:pt x="958" y="1386"/>
                  </a:cubicBezTo>
                  <a:cubicBezTo>
                    <a:pt x="917" y="1365"/>
                    <a:pt x="917" y="1325"/>
                    <a:pt x="917" y="1284"/>
                  </a:cubicBezTo>
                  <a:cubicBezTo>
                    <a:pt x="938" y="1182"/>
                    <a:pt x="897" y="1080"/>
                    <a:pt x="897" y="978"/>
                  </a:cubicBezTo>
                  <a:cubicBezTo>
                    <a:pt x="897" y="938"/>
                    <a:pt x="876" y="877"/>
                    <a:pt x="856" y="836"/>
                  </a:cubicBezTo>
                  <a:cubicBezTo>
                    <a:pt x="815" y="775"/>
                    <a:pt x="815" y="714"/>
                    <a:pt x="815" y="653"/>
                  </a:cubicBezTo>
                  <a:cubicBezTo>
                    <a:pt x="795" y="591"/>
                    <a:pt x="795" y="510"/>
                    <a:pt x="795" y="429"/>
                  </a:cubicBezTo>
                  <a:cubicBezTo>
                    <a:pt x="734" y="408"/>
                    <a:pt x="714" y="367"/>
                    <a:pt x="714" y="327"/>
                  </a:cubicBezTo>
                  <a:cubicBezTo>
                    <a:pt x="734" y="225"/>
                    <a:pt x="673" y="143"/>
                    <a:pt x="632" y="62"/>
                  </a:cubicBezTo>
                  <a:cubicBezTo>
                    <a:pt x="612" y="21"/>
                    <a:pt x="571" y="1"/>
                    <a:pt x="5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9" name="Google Shape;11179;p13"/>
            <p:cNvSpPr/>
            <p:nvPr/>
          </p:nvSpPr>
          <p:spPr>
            <a:xfrm>
              <a:off x="1216670" y="-85981"/>
              <a:ext cx="117367" cy="160615"/>
            </a:xfrm>
            <a:custGeom>
              <a:avLst/>
              <a:gdLst/>
              <a:ahLst/>
              <a:cxnLst/>
              <a:rect l="l" t="t" r="r" b="b"/>
              <a:pathLst>
                <a:path w="1631" h="2232" extrusionOk="0">
                  <a:moveTo>
                    <a:pt x="978" y="1621"/>
                  </a:moveTo>
                  <a:cubicBezTo>
                    <a:pt x="972" y="1627"/>
                    <a:pt x="967" y="1630"/>
                    <a:pt x="964" y="1630"/>
                  </a:cubicBezTo>
                  <a:cubicBezTo>
                    <a:pt x="958" y="1630"/>
                    <a:pt x="958" y="1621"/>
                    <a:pt x="958" y="1621"/>
                  </a:cubicBezTo>
                  <a:close/>
                  <a:moveTo>
                    <a:pt x="557" y="1917"/>
                  </a:moveTo>
                  <a:cubicBezTo>
                    <a:pt x="560" y="1917"/>
                    <a:pt x="564" y="1919"/>
                    <a:pt x="571" y="1926"/>
                  </a:cubicBezTo>
                  <a:lnTo>
                    <a:pt x="551" y="1926"/>
                  </a:lnTo>
                  <a:cubicBezTo>
                    <a:pt x="551" y="1926"/>
                    <a:pt x="551" y="1917"/>
                    <a:pt x="557" y="1917"/>
                  </a:cubicBezTo>
                  <a:close/>
                  <a:moveTo>
                    <a:pt x="816" y="1926"/>
                  </a:moveTo>
                  <a:cubicBezTo>
                    <a:pt x="836" y="1946"/>
                    <a:pt x="816" y="1946"/>
                    <a:pt x="816" y="1967"/>
                  </a:cubicBezTo>
                  <a:cubicBezTo>
                    <a:pt x="816" y="1946"/>
                    <a:pt x="795" y="1946"/>
                    <a:pt x="816" y="1926"/>
                  </a:cubicBezTo>
                  <a:close/>
                  <a:moveTo>
                    <a:pt x="1467" y="0"/>
                  </a:moveTo>
                  <a:cubicBezTo>
                    <a:pt x="1448" y="0"/>
                    <a:pt x="1441" y="35"/>
                    <a:pt x="1419" y="35"/>
                  </a:cubicBezTo>
                  <a:cubicBezTo>
                    <a:pt x="1415" y="35"/>
                    <a:pt x="1411" y="34"/>
                    <a:pt x="1406" y="32"/>
                  </a:cubicBezTo>
                  <a:cubicBezTo>
                    <a:pt x="1386" y="32"/>
                    <a:pt x="1386" y="32"/>
                    <a:pt x="1386" y="12"/>
                  </a:cubicBezTo>
                  <a:cubicBezTo>
                    <a:pt x="1345" y="52"/>
                    <a:pt x="1284" y="93"/>
                    <a:pt x="1223" y="93"/>
                  </a:cubicBezTo>
                  <a:cubicBezTo>
                    <a:pt x="1202" y="73"/>
                    <a:pt x="1202" y="52"/>
                    <a:pt x="1162" y="52"/>
                  </a:cubicBezTo>
                  <a:cubicBezTo>
                    <a:pt x="1101" y="73"/>
                    <a:pt x="1040" y="93"/>
                    <a:pt x="978" y="154"/>
                  </a:cubicBezTo>
                  <a:cubicBezTo>
                    <a:pt x="978" y="154"/>
                    <a:pt x="958" y="154"/>
                    <a:pt x="958" y="175"/>
                  </a:cubicBezTo>
                  <a:cubicBezTo>
                    <a:pt x="958" y="175"/>
                    <a:pt x="978" y="175"/>
                    <a:pt x="958" y="195"/>
                  </a:cubicBezTo>
                  <a:cubicBezTo>
                    <a:pt x="938" y="195"/>
                    <a:pt x="958" y="175"/>
                    <a:pt x="958" y="175"/>
                  </a:cubicBezTo>
                  <a:cubicBezTo>
                    <a:pt x="938" y="175"/>
                    <a:pt x="938" y="154"/>
                    <a:pt x="917" y="154"/>
                  </a:cubicBezTo>
                  <a:cubicBezTo>
                    <a:pt x="877" y="236"/>
                    <a:pt x="795" y="236"/>
                    <a:pt x="734" y="256"/>
                  </a:cubicBezTo>
                  <a:cubicBezTo>
                    <a:pt x="681" y="274"/>
                    <a:pt x="644" y="321"/>
                    <a:pt x="583" y="321"/>
                  </a:cubicBezTo>
                  <a:cubicBezTo>
                    <a:pt x="573" y="321"/>
                    <a:pt x="562" y="320"/>
                    <a:pt x="551" y="317"/>
                  </a:cubicBezTo>
                  <a:cubicBezTo>
                    <a:pt x="551" y="378"/>
                    <a:pt x="510" y="419"/>
                    <a:pt x="469" y="460"/>
                  </a:cubicBezTo>
                  <a:cubicBezTo>
                    <a:pt x="429" y="501"/>
                    <a:pt x="347" y="541"/>
                    <a:pt x="327" y="602"/>
                  </a:cubicBezTo>
                  <a:cubicBezTo>
                    <a:pt x="286" y="643"/>
                    <a:pt x="266" y="663"/>
                    <a:pt x="225" y="684"/>
                  </a:cubicBezTo>
                  <a:cubicBezTo>
                    <a:pt x="245" y="745"/>
                    <a:pt x="184" y="786"/>
                    <a:pt x="164" y="847"/>
                  </a:cubicBezTo>
                  <a:cubicBezTo>
                    <a:pt x="164" y="867"/>
                    <a:pt x="164" y="887"/>
                    <a:pt x="184" y="928"/>
                  </a:cubicBezTo>
                  <a:cubicBezTo>
                    <a:pt x="184" y="969"/>
                    <a:pt x="123" y="989"/>
                    <a:pt x="103" y="1030"/>
                  </a:cubicBezTo>
                  <a:cubicBezTo>
                    <a:pt x="21" y="1213"/>
                    <a:pt x="42" y="1397"/>
                    <a:pt x="1" y="1580"/>
                  </a:cubicBezTo>
                  <a:cubicBezTo>
                    <a:pt x="82" y="1682"/>
                    <a:pt x="103" y="1784"/>
                    <a:pt x="123" y="1906"/>
                  </a:cubicBezTo>
                  <a:cubicBezTo>
                    <a:pt x="103" y="1906"/>
                    <a:pt x="82" y="1926"/>
                    <a:pt x="82" y="1967"/>
                  </a:cubicBezTo>
                  <a:cubicBezTo>
                    <a:pt x="123" y="1967"/>
                    <a:pt x="164" y="1987"/>
                    <a:pt x="184" y="2028"/>
                  </a:cubicBezTo>
                  <a:cubicBezTo>
                    <a:pt x="198" y="2028"/>
                    <a:pt x="220" y="2019"/>
                    <a:pt x="246" y="2019"/>
                  </a:cubicBezTo>
                  <a:cubicBezTo>
                    <a:pt x="259" y="2019"/>
                    <a:pt x="272" y="2021"/>
                    <a:pt x="286" y="2028"/>
                  </a:cubicBezTo>
                  <a:cubicBezTo>
                    <a:pt x="286" y="2008"/>
                    <a:pt x="266" y="1987"/>
                    <a:pt x="266" y="1967"/>
                  </a:cubicBezTo>
                  <a:lnTo>
                    <a:pt x="266" y="1967"/>
                  </a:lnTo>
                  <a:cubicBezTo>
                    <a:pt x="279" y="1967"/>
                    <a:pt x="293" y="1976"/>
                    <a:pt x="306" y="1976"/>
                  </a:cubicBezTo>
                  <a:cubicBezTo>
                    <a:pt x="313" y="1976"/>
                    <a:pt x="320" y="1974"/>
                    <a:pt x="327" y="1967"/>
                  </a:cubicBezTo>
                  <a:cubicBezTo>
                    <a:pt x="306" y="1967"/>
                    <a:pt x="306" y="1946"/>
                    <a:pt x="306" y="1946"/>
                  </a:cubicBezTo>
                  <a:cubicBezTo>
                    <a:pt x="313" y="1940"/>
                    <a:pt x="318" y="1937"/>
                    <a:pt x="321" y="1937"/>
                  </a:cubicBezTo>
                  <a:cubicBezTo>
                    <a:pt x="327" y="1937"/>
                    <a:pt x="327" y="1946"/>
                    <a:pt x="327" y="1946"/>
                  </a:cubicBezTo>
                  <a:cubicBezTo>
                    <a:pt x="347" y="1926"/>
                    <a:pt x="347" y="1906"/>
                    <a:pt x="367" y="1906"/>
                  </a:cubicBezTo>
                  <a:cubicBezTo>
                    <a:pt x="388" y="1926"/>
                    <a:pt x="367" y="1946"/>
                    <a:pt x="367" y="1946"/>
                  </a:cubicBezTo>
                  <a:cubicBezTo>
                    <a:pt x="372" y="1951"/>
                    <a:pt x="375" y="1952"/>
                    <a:pt x="378" y="1952"/>
                  </a:cubicBezTo>
                  <a:cubicBezTo>
                    <a:pt x="389" y="1952"/>
                    <a:pt x="392" y="1926"/>
                    <a:pt x="408" y="1926"/>
                  </a:cubicBezTo>
                  <a:cubicBezTo>
                    <a:pt x="429" y="1946"/>
                    <a:pt x="449" y="1967"/>
                    <a:pt x="469" y="1987"/>
                  </a:cubicBezTo>
                  <a:cubicBezTo>
                    <a:pt x="469" y="1977"/>
                    <a:pt x="474" y="1972"/>
                    <a:pt x="479" y="1972"/>
                  </a:cubicBezTo>
                  <a:cubicBezTo>
                    <a:pt x="485" y="1972"/>
                    <a:pt x="490" y="1977"/>
                    <a:pt x="490" y="1987"/>
                  </a:cubicBezTo>
                  <a:lnTo>
                    <a:pt x="469" y="1987"/>
                  </a:lnTo>
                  <a:cubicBezTo>
                    <a:pt x="490" y="2048"/>
                    <a:pt x="408" y="2048"/>
                    <a:pt x="429" y="2109"/>
                  </a:cubicBezTo>
                  <a:cubicBezTo>
                    <a:pt x="429" y="2130"/>
                    <a:pt x="469" y="2130"/>
                    <a:pt x="490" y="2130"/>
                  </a:cubicBezTo>
                  <a:cubicBezTo>
                    <a:pt x="490" y="2150"/>
                    <a:pt x="530" y="2191"/>
                    <a:pt x="510" y="2232"/>
                  </a:cubicBezTo>
                  <a:cubicBezTo>
                    <a:pt x="551" y="2211"/>
                    <a:pt x="551" y="2170"/>
                    <a:pt x="591" y="2150"/>
                  </a:cubicBezTo>
                  <a:cubicBezTo>
                    <a:pt x="632" y="2130"/>
                    <a:pt x="673" y="2150"/>
                    <a:pt x="693" y="2109"/>
                  </a:cubicBezTo>
                  <a:cubicBezTo>
                    <a:pt x="714" y="2048"/>
                    <a:pt x="775" y="2008"/>
                    <a:pt x="816" y="1967"/>
                  </a:cubicBezTo>
                  <a:lnTo>
                    <a:pt x="816" y="1967"/>
                  </a:lnTo>
                  <a:cubicBezTo>
                    <a:pt x="856" y="1967"/>
                    <a:pt x="795" y="2008"/>
                    <a:pt x="836" y="2028"/>
                  </a:cubicBezTo>
                  <a:cubicBezTo>
                    <a:pt x="856" y="1987"/>
                    <a:pt x="877" y="1967"/>
                    <a:pt x="897" y="1926"/>
                  </a:cubicBezTo>
                  <a:cubicBezTo>
                    <a:pt x="887" y="1916"/>
                    <a:pt x="877" y="1916"/>
                    <a:pt x="866" y="1916"/>
                  </a:cubicBezTo>
                  <a:cubicBezTo>
                    <a:pt x="856" y="1916"/>
                    <a:pt x="846" y="1916"/>
                    <a:pt x="836" y="1906"/>
                  </a:cubicBezTo>
                  <a:cubicBezTo>
                    <a:pt x="816" y="1865"/>
                    <a:pt x="836" y="1804"/>
                    <a:pt x="836" y="1763"/>
                  </a:cubicBezTo>
                  <a:lnTo>
                    <a:pt x="877" y="1763"/>
                  </a:lnTo>
                  <a:cubicBezTo>
                    <a:pt x="897" y="1743"/>
                    <a:pt x="836" y="1722"/>
                    <a:pt x="836" y="1722"/>
                  </a:cubicBezTo>
                  <a:cubicBezTo>
                    <a:pt x="877" y="1682"/>
                    <a:pt x="877" y="1661"/>
                    <a:pt x="897" y="1621"/>
                  </a:cubicBezTo>
                  <a:cubicBezTo>
                    <a:pt x="917" y="1661"/>
                    <a:pt x="938" y="1682"/>
                    <a:pt x="958" y="1682"/>
                  </a:cubicBezTo>
                  <a:cubicBezTo>
                    <a:pt x="1019" y="1661"/>
                    <a:pt x="1080" y="1641"/>
                    <a:pt x="1060" y="1560"/>
                  </a:cubicBezTo>
                  <a:cubicBezTo>
                    <a:pt x="1121" y="1498"/>
                    <a:pt x="1182" y="1478"/>
                    <a:pt x="1243" y="1417"/>
                  </a:cubicBezTo>
                  <a:cubicBezTo>
                    <a:pt x="1223" y="1397"/>
                    <a:pt x="1202" y="1376"/>
                    <a:pt x="1202" y="1335"/>
                  </a:cubicBezTo>
                  <a:cubicBezTo>
                    <a:pt x="1223" y="1295"/>
                    <a:pt x="1243" y="1254"/>
                    <a:pt x="1284" y="1193"/>
                  </a:cubicBezTo>
                  <a:lnTo>
                    <a:pt x="1243" y="1193"/>
                  </a:lnTo>
                  <a:cubicBezTo>
                    <a:pt x="1243" y="1193"/>
                    <a:pt x="1243" y="1202"/>
                    <a:pt x="1237" y="1202"/>
                  </a:cubicBezTo>
                  <a:cubicBezTo>
                    <a:pt x="1234" y="1202"/>
                    <a:pt x="1230" y="1200"/>
                    <a:pt x="1223" y="1193"/>
                  </a:cubicBezTo>
                  <a:cubicBezTo>
                    <a:pt x="1223" y="1186"/>
                    <a:pt x="1225" y="1184"/>
                    <a:pt x="1228" y="1184"/>
                  </a:cubicBezTo>
                  <a:cubicBezTo>
                    <a:pt x="1234" y="1184"/>
                    <a:pt x="1243" y="1193"/>
                    <a:pt x="1243" y="1193"/>
                  </a:cubicBezTo>
                  <a:cubicBezTo>
                    <a:pt x="1264" y="1173"/>
                    <a:pt x="1264" y="1173"/>
                    <a:pt x="1284" y="1173"/>
                  </a:cubicBezTo>
                  <a:cubicBezTo>
                    <a:pt x="1284" y="1193"/>
                    <a:pt x="1284" y="1193"/>
                    <a:pt x="1284" y="1213"/>
                  </a:cubicBezTo>
                  <a:lnTo>
                    <a:pt x="1304" y="1213"/>
                  </a:lnTo>
                  <a:cubicBezTo>
                    <a:pt x="1325" y="1132"/>
                    <a:pt x="1365" y="1050"/>
                    <a:pt x="1386" y="969"/>
                  </a:cubicBezTo>
                  <a:cubicBezTo>
                    <a:pt x="1426" y="969"/>
                    <a:pt x="1447" y="928"/>
                    <a:pt x="1467" y="908"/>
                  </a:cubicBezTo>
                  <a:cubicBezTo>
                    <a:pt x="1447" y="887"/>
                    <a:pt x="1528" y="847"/>
                    <a:pt x="1488" y="806"/>
                  </a:cubicBezTo>
                  <a:lnTo>
                    <a:pt x="1488" y="806"/>
                  </a:lnTo>
                  <a:cubicBezTo>
                    <a:pt x="1467" y="826"/>
                    <a:pt x="1467" y="847"/>
                    <a:pt x="1447" y="847"/>
                  </a:cubicBezTo>
                  <a:cubicBezTo>
                    <a:pt x="1447" y="806"/>
                    <a:pt x="1447" y="806"/>
                    <a:pt x="1488" y="806"/>
                  </a:cubicBezTo>
                  <a:cubicBezTo>
                    <a:pt x="1508" y="725"/>
                    <a:pt x="1549" y="623"/>
                    <a:pt x="1610" y="562"/>
                  </a:cubicBezTo>
                  <a:cubicBezTo>
                    <a:pt x="1630" y="521"/>
                    <a:pt x="1630" y="460"/>
                    <a:pt x="1610" y="439"/>
                  </a:cubicBezTo>
                  <a:cubicBezTo>
                    <a:pt x="1589" y="399"/>
                    <a:pt x="1610" y="378"/>
                    <a:pt x="1610" y="358"/>
                  </a:cubicBezTo>
                  <a:cubicBezTo>
                    <a:pt x="1610" y="256"/>
                    <a:pt x="1589" y="154"/>
                    <a:pt x="1569" y="52"/>
                  </a:cubicBezTo>
                  <a:cubicBezTo>
                    <a:pt x="1528" y="32"/>
                    <a:pt x="1508" y="32"/>
                    <a:pt x="1488" y="12"/>
                  </a:cubicBezTo>
                  <a:cubicBezTo>
                    <a:pt x="1479" y="3"/>
                    <a:pt x="1473" y="0"/>
                    <a:pt x="146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0" name="Google Shape;11180;p13"/>
            <p:cNvSpPr/>
            <p:nvPr/>
          </p:nvSpPr>
          <p:spPr>
            <a:xfrm>
              <a:off x="186419" y="725080"/>
              <a:ext cx="199401" cy="107220"/>
            </a:xfrm>
            <a:custGeom>
              <a:avLst/>
              <a:gdLst/>
              <a:ahLst/>
              <a:cxnLst/>
              <a:rect l="l" t="t" r="r" b="b"/>
              <a:pathLst>
                <a:path w="2771" h="1490" extrusionOk="0">
                  <a:moveTo>
                    <a:pt x="571" y="64"/>
                  </a:moveTo>
                  <a:cubicBezTo>
                    <a:pt x="612" y="64"/>
                    <a:pt x="612" y="64"/>
                    <a:pt x="612" y="84"/>
                  </a:cubicBezTo>
                  <a:cubicBezTo>
                    <a:pt x="606" y="90"/>
                    <a:pt x="602" y="93"/>
                    <a:pt x="598" y="93"/>
                  </a:cubicBezTo>
                  <a:cubicBezTo>
                    <a:pt x="590" y="93"/>
                    <a:pt x="585" y="78"/>
                    <a:pt x="571" y="64"/>
                  </a:cubicBezTo>
                  <a:close/>
                  <a:moveTo>
                    <a:pt x="2037" y="308"/>
                  </a:moveTo>
                  <a:cubicBezTo>
                    <a:pt x="2037" y="316"/>
                    <a:pt x="2034" y="324"/>
                    <a:pt x="2030" y="331"/>
                  </a:cubicBezTo>
                  <a:lnTo>
                    <a:pt x="2030" y="331"/>
                  </a:lnTo>
                  <a:cubicBezTo>
                    <a:pt x="2033" y="330"/>
                    <a:pt x="2035" y="330"/>
                    <a:pt x="2037" y="329"/>
                  </a:cubicBezTo>
                  <a:lnTo>
                    <a:pt x="2037" y="308"/>
                  </a:lnTo>
                  <a:close/>
                  <a:moveTo>
                    <a:pt x="2037" y="410"/>
                  </a:moveTo>
                  <a:cubicBezTo>
                    <a:pt x="2037" y="431"/>
                    <a:pt x="2037" y="451"/>
                    <a:pt x="2017" y="451"/>
                  </a:cubicBezTo>
                  <a:cubicBezTo>
                    <a:pt x="1997" y="451"/>
                    <a:pt x="1976" y="451"/>
                    <a:pt x="1976" y="431"/>
                  </a:cubicBezTo>
                  <a:lnTo>
                    <a:pt x="2037" y="410"/>
                  </a:lnTo>
                  <a:close/>
                  <a:moveTo>
                    <a:pt x="2424" y="1204"/>
                  </a:moveTo>
                  <a:cubicBezTo>
                    <a:pt x="2445" y="1204"/>
                    <a:pt x="2445" y="1204"/>
                    <a:pt x="2465" y="1225"/>
                  </a:cubicBezTo>
                  <a:cubicBezTo>
                    <a:pt x="2459" y="1231"/>
                    <a:pt x="2453" y="1233"/>
                    <a:pt x="2448" y="1233"/>
                  </a:cubicBezTo>
                  <a:cubicBezTo>
                    <a:pt x="2435" y="1233"/>
                    <a:pt x="2424" y="1219"/>
                    <a:pt x="2424" y="1204"/>
                  </a:cubicBezTo>
                  <a:close/>
                  <a:moveTo>
                    <a:pt x="2526" y="1266"/>
                  </a:moveTo>
                  <a:cubicBezTo>
                    <a:pt x="2526" y="1266"/>
                    <a:pt x="2526" y="1266"/>
                    <a:pt x="2526" y="1286"/>
                  </a:cubicBezTo>
                  <a:cubicBezTo>
                    <a:pt x="2526" y="1266"/>
                    <a:pt x="2526" y="1266"/>
                    <a:pt x="2506" y="1266"/>
                  </a:cubicBezTo>
                  <a:close/>
                  <a:moveTo>
                    <a:pt x="249" y="0"/>
                  </a:moveTo>
                  <a:cubicBezTo>
                    <a:pt x="178" y="0"/>
                    <a:pt x="108" y="15"/>
                    <a:pt x="42" y="44"/>
                  </a:cubicBezTo>
                  <a:cubicBezTo>
                    <a:pt x="1" y="207"/>
                    <a:pt x="123" y="308"/>
                    <a:pt x="184" y="431"/>
                  </a:cubicBezTo>
                  <a:lnTo>
                    <a:pt x="225" y="431"/>
                  </a:lnTo>
                  <a:cubicBezTo>
                    <a:pt x="286" y="553"/>
                    <a:pt x="429" y="614"/>
                    <a:pt x="551" y="695"/>
                  </a:cubicBezTo>
                  <a:cubicBezTo>
                    <a:pt x="673" y="777"/>
                    <a:pt x="815" y="838"/>
                    <a:pt x="958" y="899"/>
                  </a:cubicBezTo>
                  <a:cubicBezTo>
                    <a:pt x="1019" y="919"/>
                    <a:pt x="1080" y="940"/>
                    <a:pt x="1141" y="960"/>
                  </a:cubicBezTo>
                  <a:cubicBezTo>
                    <a:pt x="1243" y="980"/>
                    <a:pt x="1325" y="1021"/>
                    <a:pt x="1386" y="1082"/>
                  </a:cubicBezTo>
                  <a:cubicBezTo>
                    <a:pt x="1426" y="1082"/>
                    <a:pt x="1426" y="1062"/>
                    <a:pt x="1447" y="1062"/>
                  </a:cubicBezTo>
                  <a:cubicBezTo>
                    <a:pt x="1488" y="1082"/>
                    <a:pt x="1528" y="1123"/>
                    <a:pt x="1569" y="1123"/>
                  </a:cubicBezTo>
                  <a:cubicBezTo>
                    <a:pt x="1596" y="1123"/>
                    <a:pt x="1614" y="1114"/>
                    <a:pt x="1635" y="1114"/>
                  </a:cubicBezTo>
                  <a:cubicBezTo>
                    <a:pt x="1646" y="1114"/>
                    <a:pt x="1657" y="1116"/>
                    <a:pt x="1671" y="1123"/>
                  </a:cubicBezTo>
                  <a:cubicBezTo>
                    <a:pt x="1712" y="1143"/>
                    <a:pt x="1773" y="1184"/>
                    <a:pt x="1834" y="1204"/>
                  </a:cubicBezTo>
                  <a:cubicBezTo>
                    <a:pt x="1895" y="1225"/>
                    <a:pt x="1936" y="1245"/>
                    <a:pt x="1997" y="1266"/>
                  </a:cubicBezTo>
                  <a:cubicBezTo>
                    <a:pt x="2058" y="1286"/>
                    <a:pt x="2099" y="1327"/>
                    <a:pt x="2160" y="1347"/>
                  </a:cubicBezTo>
                  <a:cubicBezTo>
                    <a:pt x="2180" y="1327"/>
                    <a:pt x="2180" y="1327"/>
                    <a:pt x="2200" y="1306"/>
                  </a:cubicBezTo>
                  <a:cubicBezTo>
                    <a:pt x="2261" y="1367"/>
                    <a:pt x="2343" y="1388"/>
                    <a:pt x="2445" y="1388"/>
                  </a:cubicBezTo>
                  <a:cubicBezTo>
                    <a:pt x="2485" y="1428"/>
                    <a:pt x="2547" y="1449"/>
                    <a:pt x="2608" y="1490"/>
                  </a:cubicBezTo>
                  <a:cubicBezTo>
                    <a:pt x="2587" y="1428"/>
                    <a:pt x="2648" y="1367"/>
                    <a:pt x="2628" y="1306"/>
                  </a:cubicBezTo>
                  <a:cubicBezTo>
                    <a:pt x="2608" y="1245"/>
                    <a:pt x="2587" y="1204"/>
                    <a:pt x="2526" y="1184"/>
                  </a:cubicBezTo>
                  <a:cubicBezTo>
                    <a:pt x="2526" y="1164"/>
                    <a:pt x="2547" y="1143"/>
                    <a:pt x="2547" y="1143"/>
                  </a:cubicBezTo>
                  <a:lnTo>
                    <a:pt x="2445" y="1082"/>
                  </a:lnTo>
                  <a:cubicBezTo>
                    <a:pt x="2485" y="1082"/>
                    <a:pt x="2526" y="1064"/>
                    <a:pt x="2561" y="1064"/>
                  </a:cubicBezTo>
                  <a:cubicBezTo>
                    <a:pt x="2578" y="1064"/>
                    <a:pt x="2594" y="1069"/>
                    <a:pt x="2608" y="1082"/>
                  </a:cubicBezTo>
                  <a:cubicBezTo>
                    <a:pt x="2608" y="1062"/>
                    <a:pt x="2608" y="1042"/>
                    <a:pt x="2628" y="1021"/>
                  </a:cubicBezTo>
                  <a:cubicBezTo>
                    <a:pt x="2636" y="1017"/>
                    <a:pt x="2643" y="1016"/>
                    <a:pt x="2650" y="1016"/>
                  </a:cubicBezTo>
                  <a:cubicBezTo>
                    <a:pt x="2678" y="1016"/>
                    <a:pt x="2701" y="1045"/>
                    <a:pt x="2750" y="1062"/>
                  </a:cubicBezTo>
                  <a:cubicBezTo>
                    <a:pt x="2771" y="1062"/>
                    <a:pt x="2771" y="1042"/>
                    <a:pt x="2771" y="1021"/>
                  </a:cubicBezTo>
                  <a:cubicBezTo>
                    <a:pt x="2709" y="940"/>
                    <a:pt x="2669" y="858"/>
                    <a:pt x="2567" y="797"/>
                  </a:cubicBezTo>
                  <a:cubicBezTo>
                    <a:pt x="2547" y="828"/>
                    <a:pt x="2521" y="838"/>
                    <a:pt x="2496" y="838"/>
                  </a:cubicBezTo>
                  <a:cubicBezTo>
                    <a:pt x="2470" y="838"/>
                    <a:pt x="2445" y="828"/>
                    <a:pt x="2424" y="818"/>
                  </a:cubicBezTo>
                  <a:cubicBezTo>
                    <a:pt x="2424" y="818"/>
                    <a:pt x="2424" y="797"/>
                    <a:pt x="2404" y="777"/>
                  </a:cubicBezTo>
                  <a:cubicBezTo>
                    <a:pt x="2363" y="756"/>
                    <a:pt x="2323" y="756"/>
                    <a:pt x="2302" y="716"/>
                  </a:cubicBezTo>
                  <a:cubicBezTo>
                    <a:pt x="2282" y="695"/>
                    <a:pt x="2261" y="655"/>
                    <a:pt x="2282" y="614"/>
                  </a:cubicBezTo>
                  <a:cubicBezTo>
                    <a:pt x="2241" y="614"/>
                    <a:pt x="2261" y="573"/>
                    <a:pt x="2261" y="553"/>
                  </a:cubicBezTo>
                  <a:cubicBezTo>
                    <a:pt x="2241" y="553"/>
                    <a:pt x="2221" y="553"/>
                    <a:pt x="2200" y="573"/>
                  </a:cubicBezTo>
                  <a:cubicBezTo>
                    <a:pt x="2160" y="532"/>
                    <a:pt x="2200" y="492"/>
                    <a:pt x="2200" y="451"/>
                  </a:cubicBezTo>
                  <a:cubicBezTo>
                    <a:pt x="2160" y="431"/>
                    <a:pt x="2160" y="369"/>
                    <a:pt x="2099" y="349"/>
                  </a:cubicBezTo>
                  <a:cubicBezTo>
                    <a:pt x="2095" y="346"/>
                    <a:pt x="2092" y="345"/>
                    <a:pt x="2088" y="345"/>
                  </a:cubicBezTo>
                  <a:cubicBezTo>
                    <a:pt x="2073" y="345"/>
                    <a:pt x="2053" y="363"/>
                    <a:pt x="2036" y="363"/>
                  </a:cubicBezTo>
                  <a:cubicBezTo>
                    <a:pt x="2029" y="363"/>
                    <a:pt x="2022" y="360"/>
                    <a:pt x="2017" y="349"/>
                  </a:cubicBezTo>
                  <a:cubicBezTo>
                    <a:pt x="2017" y="349"/>
                    <a:pt x="2025" y="342"/>
                    <a:pt x="2030" y="331"/>
                  </a:cubicBezTo>
                  <a:lnTo>
                    <a:pt x="2030" y="331"/>
                  </a:lnTo>
                  <a:cubicBezTo>
                    <a:pt x="1991" y="345"/>
                    <a:pt x="1959" y="358"/>
                    <a:pt x="1924" y="358"/>
                  </a:cubicBezTo>
                  <a:cubicBezTo>
                    <a:pt x="1909" y="358"/>
                    <a:pt x="1892" y="355"/>
                    <a:pt x="1874" y="349"/>
                  </a:cubicBezTo>
                  <a:cubicBezTo>
                    <a:pt x="1834" y="288"/>
                    <a:pt x="1915" y="247"/>
                    <a:pt x="1915" y="186"/>
                  </a:cubicBezTo>
                  <a:cubicBezTo>
                    <a:pt x="1874" y="186"/>
                    <a:pt x="1854" y="145"/>
                    <a:pt x="1834" y="145"/>
                  </a:cubicBezTo>
                  <a:lnTo>
                    <a:pt x="1834" y="145"/>
                  </a:lnTo>
                  <a:lnTo>
                    <a:pt x="1854" y="207"/>
                  </a:lnTo>
                  <a:cubicBezTo>
                    <a:pt x="1839" y="236"/>
                    <a:pt x="1824" y="255"/>
                    <a:pt x="1801" y="255"/>
                  </a:cubicBezTo>
                  <a:cubicBezTo>
                    <a:pt x="1793" y="255"/>
                    <a:pt x="1784" y="253"/>
                    <a:pt x="1773" y="247"/>
                  </a:cubicBezTo>
                  <a:cubicBezTo>
                    <a:pt x="1752" y="186"/>
                    <a:pt x="1671" y="186"/>
                    <a:pt x="1650" y="145"/>
                  </a:cubicBezTo>
                  <a:cubicBezTo>
                    <a:pt x="1630" y="135"/>
                    <a:pt x="1615" y="135"/>
                    <a:pt x="1602" y="135"/>
                  </a:cubicBezTo>
                  <a:cubicBezTo>
                    <a:pt x="1589" y="135"/>
                    <a:pt x="1579" y="135"/>
                    <a:pt x="1569" y="125"/>
                  </a:cubicBezTo>
                  <a:cubicBezTo>
                    <a:pt x="1549" y="125"/>
                    <a:pt x="1549" y="105"/>
                    <a:pt x="1549" y="84"/>
                  </a:cubicBezTo>
                  <a:cubicBezTo>
                    <a:pt x="1467" y="84"/>
                    <a:pt x="1426" y="23"/>
                    <a:pt x="1345" y="23"/>
                  </a:cubicBezTo>
                  <a:cubicBezTo>
                    <a:pt x="1345" y="44"/>
                    <a:pt x="1325" y="44"/>
                    <a:pt x="1325" y="64"/>
                  </a:cubicBezTo>
                  <a:cubicBezTo>
                    <a:pt x="1312" y="68"/>
                    <a:pt x="1299" y="70"/>
                    <a:pt x="1286" y="70"/>
                  </a:cubicBezTo>
                  <a:cubicBezTo>
                    <a:pt x="1251" y="70"/>
                    <a:pt x="1218" y="58"/>
                    <a:pt x="1190" y="58"/>
                  </a:cubicBezTo>
                  <a:cubicBezTo>
                    <a:pt x="1180" y="58"/>
                    <a:pt x="1170" y="60"/>
                    <a:pt x="1162" y="64"/>
                  </a:cubicBezTo>
                  <a:cubicBezTo>
                    <a:pt x="1162" y="105"/>
                    <a:pt x="1202" y="105"/>
                    <a:pt x="1162" y="145"/>
                  </a:cubicBezTo>
                  <a:cubicBezTo>
                    <a:pt x="1121" y="145"/>
                    <a:pt x="1121" y="125"/>
                    <a:pt x="1101" y="84"/>
                  </a:cubicBezTo>
                  <a:lnTo>
                    <a:pt x="1019" y="84"/>
                  </a:lnTo>
                  <a:cubicBezTo>
                    <a:pt x="999" y="105"/>
                    <a:pt x="999" y="125"/>
                    <a:pt x="978" y="125"/>
                  </a:cubicBezTo>
                  <a:cubicBezTo>
                    <a:pt x="938" y="64"/>
                    <a:pt x="877" y="44"/>
                    <a:pt x="815" y="3"/>
                  </a:cubicBezTo>
                  <a:cubicBezTo>
                    <a:pt x="756" y="33"/>
                    <a:pt x="707" y="52"/>
                    <a:pt x="653" y="52"/>
                  </a:cubicBezTo>
                  <a:cubicBezTo>
                    <a:pt x="634" y="52"/>
                    <a:pt x="613" y="49"/>
                    <a:pt x="591" y="44"/>
                  </a:cubicBezTo>
                  <a:cubicBezTo>
                    <a:pt x="580" y="38"/>
                    <a:pt x="569" y="35"/>
                    <a:pt x="560" y="35"/>
                  </a:cubicBezTo>
                  <a:cubicBezTo>
                    <a:pt x="537" y="35"/>
                    <a:pt x="518" y="50"/>
                    <a:pt x="490" y="64"/>
                  </a:cubicBezTo>
                  <a:cubicBezTo>
                    <a:pt x="413" y="20"/>
                    <a:pt x="33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1" name="Google Shape;11181;p13"/>
            <p:cNvSpPr/>
            <p:nvPr/>
          </p:nvSpPr>
          <p:spPr>
            <a:xfrm>
              <a:off x="545500" y="497471"/>
              <a:ext cx="123196" cy="166300"/>
            </a:xfrm>
            <a:custGeom>
              <a:avLst/>
              <a:gdLst/>
              <a:ahLst/>
              <a:cxnLst/>
              <a:rect l="l" t="t" r="r" b="b"/>
              <a:pathLst>
                <a:path w="1712" h="2311" extrusionOk="0">
                  <a:moveTo>
                    <a:pt x="1365" y="803"/>
                  </a:moveTo>
                  <a:cubicBezTo>
                    <a:pt x="1371" y="803"/>
                    <a:pt x="1376" y="805"/>
                    <a:pt x="1381" y="807"/>
                  </a:cubicBezTo>
                  <a:lnTo>
                    <a:pt x="1381" y="807"/>
                  </a:lnTo>
                  <a:cubicBezTo>
                    <a:pt x="1383" y="806"/>
                    <a:pt x="1384" y="805"/>
                    <a:pt x="1385" y="803"/>
                  </a:cubicBezTo>
                  <a:close/>
                  <a:moveTo>
                    <a:pt x="1406" y="1129"/>
                  </a:moveTo>
                  <a:cubicBezTo>
                    <a:pt x="1399" y="1136"/>
                    <a:pt x="1394" y="1138"/>
                    <a:pt x="1391" y="1138"/>
                  </a:cubicBezTo>
                  <a:cubicBezTo>
                    <a:pt x="1385" y="1138"/>
                    <a:pt x="1385" y="1129"/>
                    <a:pt x="1385" y="1129"/>
                  </a:cubicBezTo>
                  <a:close/>
                  <a:moveTo>
                    <a:pt x="1507" y="1170"/>
                  </a:moveTo>
                  <a:cubicBezTo>
                    <a:pt x="1487" y="1211"/>
                    <a:pt x="1507" y="1252"/>
                    <a:pt x="1467" y="1292"/>
                  </a:cubicBezTo>
                  <a:cubicBezTo>
                    <a:pt x="1446" y="1252"/>
                    <a:pt x="1446" y="1231"/>
                    <a:pt x="1446" y="1190"/>
                  </a:cubicBezTo>
                  <a:cubicBezTo>
                    <a:pt x="1467" y="1190"/>
                    <a:pt x="1467" y="1170"/>
                    <a:pt x="1507" y="1170"/>
                  </a:cubicBezTo>
                  <a:close/>
                  <a:moveTo>
                    <a:pt x="1507" y="1313"/>
                  </a:moveTo>
                  <a:cubicBezTo>
                    <a:pt x="1507" y="1313"/>
                    <a:pt x="1507" y="1333"/>
                    <a:pt x="1507" y="1333"/>
                  </a:cubicBezTo>
                  <a:cubicBezTo>
                    <a:pt x="1507" y="1333"/>
                    <a:pt x="1487" y="1333"/>
                    <a:pt x="1487" y="1313"/>
                  </a:cubicBezTo>
                  <a:close/>
                  <a:moveTo>
                    <a:pt x="1426" y="1557"/>
                  </a:moveTo>
                  <a:cubicBezTo>
                    <a:pt x="1426" y="1557"/>
                    <a:pt x="1426" y="1577"/>
                    <a:pt x="1426" y="1577"/>
                  </a:cubicBezTo>
                  <a:cubicBezTo>
                    <a:pt x="1406" y="1557"/>
                    <a:pt x="1406" y="1557"/>
                    <a:pt x="1426" y="1557"/>
                  </a:cubicBezTo>
                  <a:close/>
                  <a:moveTo>
                    <a:pt x="1467" y="1516"/>
                  </a:moveTo>
                  <a:cubicBezTo>
                    <a:pt x="1487" y="1537"/>
                    <a:pt x="1487" y="1537"/>
                    <a:pt x="1487" y="1557"/>
                  </a:cubicBezTo>
                  <a:cubicBezTo>
                    <a:pt x="1487" y="1557"/>
                    <a:pt x="1507" y="1577"/>
                    <a:pt x="1487" y="1577"/>
                  </a:cubicBezTo>
                  <a:cubicBezTo>
                    <a:pt x="1467" y="1577"/>
                    <a:pt x="1487" y="1557"/>
                    <a:pt x="1487" y="1557"/>
                  </a:cubicBezTo>
                  <a:cubicBezTo>
                    <a:pt x="1467" y="1557"/>
                    <a:pt x="1467" y="1537"/>
                    <a:pt x="1467" y="1516"/>
                  </a:cubicBezTo>
                  <a:close/>
                  <a:moveTo>
                    <a:pt x="1487" y="1638"/>
                  </a:moveTo>
                  <a:cubicBezTo>
                    <a:pt x="1528" y="1638"/>
                    <a:pt x="1569" y="1638"/>
                    <a:pt x="1589" y="1659"/>
                  </a:cubicBezTo>
                  <a:cubicBezTo>
                    <a:pt x="1609" y="1679"/>
                    <a:pt x="1609" y="1700"/>
                    <a:pt x="1609" y="1720"/>
                  </a:cubicBezTo>
                  <a:lnTo>
                    <a:pt x="1569" y="1720"/>
                  </a:lnTo>
                  <a:cubicBezTo>
                    <a:pt x="1528" y="1720"/>
                    <a:pt x="1507" y="1700"/>
                    <a:pt x="1487" y="1638"/>
                  </a:cubicBezTo>
                  <a:close/>
                  <a:moveTo>
                    <a:pt x="1528" y="2005"/>
                  </a:moveTo>
                  <a:cubicBezTo>
                    <a:pt x="1528" y="2025"/>
                    <a:pt x="1507" y="2025"/>
                    <a:pt x="1507" y="2025"/>
                  </a:cubicBezTo>
                  <a:cubicBezTo>
                    <a:pt x="1507" y="2005"/>
                    <a:pt x="1507" y="2005"/>
                    <a:pt x="1507" y="2005"/>
                  </a:cubicBezTo>
                  <a:close/>
                  <a:moveTo>
                    <a:pt x="167" y="0"/>
                  </a:moveTo>
                  <a:cubicBezTo>
                    <a:pt x="134" y="0"/>
                    <a:pt x="89" y="9"/>
                    <a:pt x="62" y="9"/>
                  </a:cubicBezTo>
                  <a:cubicBezTo>
                    <a:pt x="62" y="111"/>
                    <a:pt x="62" y="111"/>
                    <a:pt x="21" y="131"/>
                  </a:cubicBezTo>
                  <a:cubicBezTo>
                    <a:pt x="0" y="233"/>
                    <a:pt x="0" y="315"/>
                    <a:pt x="0" y="417"/>
                  </a:cubicBezTo>
                  <a:cubicBezTo>
                    <a:pt x="21" y="498"/>
                    <a:pt x="41" y="600"/>
                    <a:pt x="82" y="661"/>
                  </a:cubicBezTo>
                  <a:cubicBezTo>
                    <a:pt x="123" y="722"/>
                    <a:pt x="163" y="783"/>
                    <a:pt x="163" y="844"/>
                  </a:cubicBezTo>
                  <a:cubicBezTo>
                    <a:pt x="184" y="926"/>
                    <a:pt x="245" y="966"/>
                    <a:pt x="286" y="1027"/>
                  </a:cubicBezTo>
                  <a:cubicBezTo>
                    <a:pt x="347" y="1150"/>
                    <a:pt x="387" y="1272"/>
                    <a:pt x="469" y="1374"/>
                  </a:cubicBezTo>
                  <a:cubicBezTo>
                    <a:pt x="510" y="1414"/>
                    <a:pt x="550" y="1455"/>
                    <a:pt x="591" y="1455"/>
                  </a:cubicBezTo>
                  <a:cubicBezTo>
                    <a:pt x="591" y="1476"/>
                    <a:pt x="591" y="1476"/>
                    <a:pt x="591" y="1496"/>
                  </a:cubicBezTo>
                  <a:cubicBezTo>
                    <a:pt x="605" y="1509"/>
                    <a:pt x="614" y="1514"/>
                    <a:pt x="621" y="1514"/>
                  </a:cubicBezTo>
                  <a:cubicBezTo>
                    <a:pt x="636" y="1514"/>
                    <a:pt x="645" y="1496"/>
                    <a:pt x="672" y="1496"/>
                  </a:cubicBezTo>
                  <a:cubicBezTo>
                    <a:pt x="734" y="1618"/>
                    <a:pt x="795" y="1740"/>
                    <a:pt x="876" y="1862"/>
                  </a:cubicBezTo>
                  <a:cubicBezTo>
                    <a:pt x="937" y="1944"/>
                    <a:pt x="1019" y="2025"/>
                    <a:pt x="1039" y="2107"/>
                  </a:cubicBezTo>
                  <a:cubicBezTo>
                    <a:pt x="1043" y="2111"/>
                    <a:pt x="1046" y="2113"/>
                    <a:pt x="1049" y="2113"/>
                  </a:cubicBezTo>
                  <a:cubicBezTo>
                    <a:pt x="1060" y="2113"/>
                    <a:pt x="1064" y="2087"/>
                    <a:pt x="1080" y="2087"/>
                  </a:cubicBezTo>
                  <a:cubicBezTo>
                    <a:pt x="1100" y="2127"/>
                    <a:pt x="1121" y="2148"/>
                    <a:pt x="1121" y="2168"/>
                  </a:cubicBezTo>
                  <a:cubicBezTo>
                    <a:pt x="1129" y="2171"/>
                    <a:pt x="1137" y="2172"/>
                    <a:pt x="1144" y="2172"/>
                  </a:cubicBezTo>
                  <a:cubicBezTo>
                    <a:pt x="1188" y="2172"/>
                    <a:pt x="1208" y="2124"/>
                    <a:pt x="1243" y="2107"/>
                  </a:cubicBezTo>
                  <a:cubicBezTo>
                    <a:pt x="1243" y="2127"/>
                    <a:pt x="1263" y="2127"/>
                    <a:pt x="1283" y="2148"/>
                  </a:cubicBezTo>
                  <a:cubicBezTo>
                    <a:pt x="1283" y="2188"/>
                    <a:pt x="1263" y="2229"/>
                    <a:pt x="1263" y="2249"/>
                  </a:cubicBezTo>
                  <a:cubicBezTo>
                    <a:pt x="1275" y="2253"/>
                    <a:pt x="1284" y="2255"/>
                    <a:pt x="1292" y="2255"/>
                  </a:cubicBezTo>
                  <a:cubicBezTo>
                    <a:pt x="1325" y="2255"/>
                    <a:pt x="1328" y="2225"/>
                    <a:pt x="1345" y="2209"/>
                  </a:cubicBezTo>
                  <a:cubicBezTo>
                    <a:pt x="1365" y="2188"/>
                    <a:pt x="1385" y="2148"/>
                    <a:pt x="1385" y="2107"/>
                  </a:cubicBezTo>
                  <a:cubicBezTo>
                    <a:pt x="1487" y="2148"/>
                    <a:pt x="1446" y="2311"/>
                    <a:pt x="1589" y="2311"/>
                  </a:cubicBezTo>
                  <a:cubicBezTo>
                    <a:pt x="1589" y="2249"/>
                    <a:pt x="1691" y="2249"/>
                    <a:pt x="1670" y="2188"/>
                  </a:cubicBezTo>
                  <a:cubicBezTo>
                    <a:pt x="1670" y="2168"/>
                    <a:pt x="1650" y="2168"/>
                    <a:pt x="1630" y="2168"/>
                  </a:cubicBezTo>
                  <a:cubicBezTo>
                    <a:pt x="1630" y="2168"/>
                    <a:pt x="1630" y="2188"/>
                    <a:pt x="1609" y="2188"/>
                  </a:cubicBezTo>
                  <a:cubicBezTo>
                    <a:pt x="1609" y="2199"/>
                    <a:pt x="1604" y="2204"/>
                    <a:pt x="1599" y="2204"/>
                  </a:cubicBezTo>
                  <a:cubicBezTo>
                    <a:pt x="1594" y="2204"/>
                    <a:pt x="1589" y="2199"/>
                    <a:pt x="1589" y="2188"/>
                  </a:cubicBezTo>
                  <a:cubicBezTo>
                    <a:pt x="1589" y="2168"/>
                    <a:pt x="1569" y="2127"/>
                    <a:pt x="1589" y="2066"/>
                  </a:cubicBezTo>
                  <a:cubicBezTo>
                    <a:pt x="1609" y="2107"/>
                    <a:pt x="1630" y="2127"/>
                    <a:pt x="1630" y="2168"/>
                  </a:cubicBezTo>
                  <a:cubicBezTo>
                    <a:pt x="1650" y="2148"/>
                    <a:pt x="1670" y="2148"/>
                    <a:pt x="1670" y="2148"/>
                  </a:cubicBezTo>
                  <a:cubicBezTo>
                    <a:pt x="1711" y="2046"/>
                    <a:pt x="1630" y="1985"/>
                    <a:pt x="1609" y="1903"/>
                  </a:cubicBezTo>
                  <a:cubicBezTo>
                    <a:pt x="1630" y="1883"/>
                    <a:pt x="1650" y="1883"/>
                    <a:pt x="1630" y="1862"/>
                  </a:cubicBezTo>
                  <a:cubicBezTo>
                    <a:pt x="1609" y="1862"/>
                    <a:pt x="1589" y="1842"/>
                    <a:pt x="1569" y="1842"/>
                  </a:cubicBezTo>
                  <a:lnTo>
                    <a:pt x="1548" y="1842"/>
                  </a:lnTo>
                  <a:cubicBezTo>
                    <a:pt x="1548" y="1832"/>
                    <a:pt x="1553" y="1827"/>
                    <a:pt x="1558" y="1827"/>
                  </a:cubicBezTo>
                  <a:cubicBezTo>
                    <a:pt x="1563" y="1827"/>
                    <a:pt x="1569" y="1832"/>
                    <a:pt x="1569" y="1842"/>
                  </a:cubicBezTo>
                  <a:cubicBezTo>
                    <a:pt x="1609" y="1761"/>
                    <a:pt x="1650" y="1700"/>
                    <a:pt x="1650" y="1598"/>
                  </a:cubicBezTo>
                  <a:cubicBezTo>
                    <a:pt x="1650" y="1537"/>
                    <a:pt x="1569" y="1557"/>
                    <a:pt x="1548" y="1516"/>
                  </a:cubicBezTo>
                  <a:cubicBezTo>
                    <a:pt x="1528" y="1496"/>
                    <a:pt x="1548" y="1455"/>
                    <a:pt x="1507" y="1455"/>
                  </a:cubicBezTo>
                  <a:cubicBezTo>
                    <a:pt x="1499" y="1447"/>
                    <a:pt x="1492" y="1444"/>
                    <a:pt x="1487" y="1444"/>
                  </a:cubicBezTo>
                  <a:cubicBezTo>
                    <a:pt x="1468" y="1444"/>
                    <a:pt x="1461" y="1479"/>
                    <a:pt x="1439" y="1479"/>
                  </a:cubicBezTo>
                  <a:cubicBezTo>
                    <a:pt x="1435" y="1479"/>
                    <a:pt x="1431" y="1478"/>
                    <a:pt x="1426" y="1476"/>
                  </a:cubicBezTo>
                  <a:cubicBezTo>
                    <a:pt x="1446" y="1435"/>
                    <a:pt x="1406" y="1374"/>
                    <a:pt x="1467" y="1374"/>
                  </a:cubicBezTo>
                  <a:cubicBezTo>
                    <a:pt x="1474" y="1371"/>
                    <a:pt x="1479" y="1370"/>
                    <a:pt x="1485" y="1370"/>
                  </a:cubicBezTo>
                  <a:cubicBezTo>
                    <a:pt x="1519" y="1370"/>
                    <a:pt x="1514" y="1418"/>
                    <a:pt x="1537" y="1418"/>
                  </a:cubicBezTo>
                  <a:cubicBezTo>
                    <a:pt x="1540" y="1418"/>
                    <a:pt x="1544" y="1417"/>
                    <a:pt x="1548" y="1414"/>
                  </a:cubicBezTo>
                  <a:cubicBezTo>
                    <a:pt x="1528" y="1353"/>
                    <a:pt x="1569" y="1272"/>
                    <a:pt x="1548" y="1231"/>
                  </a:cubicBezTo>
                  <a:cubicBezTo>
                    <a:pt x="1548" y="1150"/>
                    <a:pt x="1569" y="1109"/>
                    <a:pt x="1548" y="1048"/>
                  </a:cubicBezTo>
                  <a:cubicBezTo>
                    <a:pt x="1528" y="987"/>
                    <a:pt x="1548" y="905"/>
                    <a:pt x="1487" y="844"/>
                  </a:cubicBezTo>
                  <a:lnTo>
                    <a:pt x="1467" y="844"/>
                  </a:lnTo>
                  <a:cubicBezTo>
                    <a:pt x="1446" y="824"/>
                    <a:pt x="1467" y="824"/>
                    <a:pt x="1446" y="803"/>
                  </a:cubicBezTo>
                  <a:cubicBezTo>
                    <a:pt x="1446" y="803"/>
                    <a:pt x="1426" y="824"/>
                    <a:pt x="1406" y="824"/>
                  </a:cubicBezTo>
                  <a:cubicBezTo>
                    <a:pt x="1406" y="824"/>
                    <a:pt x="1395" y="813"/>
                    <a:pt x="1381" y="807"/>
                  </a:cubicBezTo>
                  <a:lnTo>
                    <a:pt x="1381" y="807"/>
                  </a:lnTo>
                  <a:cubicBezTo>
                    <a:pt x="1365" y="824"/>
                    <a:pt x="1364" y="824"/>
                    <a:pt x="1345" y="824"/>
                  </a:cubicBezTo>
                  <a:cubicBezTo>
                    <a:pt x="1345" y="814"/>
                    <a:pt x="1345" y="809"/>
                    <a:pt x="1345" y="803"/>
                  </a:cubicBezTo>
                  <a:cubicBezTo>
                    <a:pt x="1345" y="783"/>
                    <a:pt x="1345" y="763"/>
                    <a:pt x="1345" y="763"/>
                  </a:cubicBezTo>
                  <a:cubicBezTo>
                    <a:pt x="1324" y="742"/>
                    <a:pt x="1324" y="742"/>
                    <a:pt x="1304" y="742"/>
                  </a:cubicBezTo>
                  <a:cubicBezTo>
                    <a:pt x="1304" y="722"/>
                    <a:pt x="1304" y="702"/>
                    <a:pt x="1304" y="681"/>
                  </a:cubicBezTo>
                  <a:cubicBezTo>
                    <a:pt x="1289" y="651"/>
                    <a:pt x="1263" y="633"/>
                    <a:pt x="1234" y="633"/>
                  </a:cubicBezTo>
                  <a:cubicBezTo>
                    <a:pt x="1224" y="633"/>
                    <a:pt x="1213" y="635"/>
                    <a:pt x="1202" y="641"/>
                  </a:cubicBezTo>
                  <a:cubicBezTo>
                    <a:pt x="1202" y="600"/>
                    <a:pt x="1182" y="559"/>
                    <a:pt x="1182" y="539"/>
                  </a:cubicBezTo>
                  <a:cubicBezTo>
                    <a:pt x="1039" y="478"/>
                    <a:pt x="958" y="335"/>
                    <a:pt x="835" y="294"/>
                  </a:cubicBezTo>
                  <a:cubicBezTo>
                    <a:pt x="774" y="315"/>
                    <a:pt x="835" y="376"/>
                    <a:pt x="774" y="376"/>
                  </a:cubicBezTo>
                  <a:cubicBezTo>
                    <a:pt x="774" y="355"/>
                    <a:pt x="754" y="355"/>
                    <a:pt x="754" y="335"/>
                  </a:cubicBezTo>
                  <a:cubicBezTo>
                    <a:pt x="693" y="355"/>
                    <a:pt x="652" y="355"/>
                    <a:pt x="591" y="376"/>
                  </a:cubicBezTo>
                  <a:cubicBezTo>
                    <a:pt x="591" y="355"/>
                    <a:pt x="591" y="335"/>
                    <a:pt x="591" y="315"/>
                  </a:cubicBezTo>
                  <a:lnTo>
                    <a:pt x="550" y="315"/>
                  </a:lnTo>
                  <a:cubicBezTo>
                    <a:pt x="550" y="315"/>
                    <a:pt x="541" y="324"/>
                    <a:pt x="535" y="324"/>
                  </a:cubicBezTo>
                  <a:cubicBezTo>
                    <a:pt x="532" y="324"/>
                    <a:pt x="530" y="321"/>
                    <a:pt x="530" y="315"/>
                  </a:cubicBezTo>
                  <a:cubicBezTo>
                    <a:pt x="510" y="315"/>
                    <a:pt x="530" y="294"/>
                    <a:pt x="530" y="294"/>
                  </a:cubicBezTo>
                  <a:cubicBezTo>
                    <a:pt x="489" y="254"/>
                    <a:pt x="489" y="172"/>
                    <a:pt x="448" y="131"/>
                  </a:cubicBezTo>
                  <a:cubicBezTo>
                    <a:pt x="442" y="134"/>
                    <a:pt x="435" y="135"/>
                    <a:pt x="430" y="135"/>
                  </a:cubicBezTo>
                  <a:cubicBezTo>
                    <a:pt x="383" y="135"/>
                    <a:pt x="362" y="70"/>
                    <a:pt x="326" y="70"/>
                  </a:cubicBezTo>
                  <a:cubicBezTo>
                    <a:pt x="286" y="70"/>
                    <a:pt x="245" y="50"/>
                    <a:pt x="204" y="9"/>
                  </a:cubicBezTo>
                  <a:cubicBezTo>
                    <a:pt x="197" y="2"/>
                    <a:pt x="18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13"/>
            <p:cNvSpPr/>
            <p:nvPr/>
          </p:nvSpPr>
          <p:spPr>
            <a:xfrm>
              <a:off x="-9960" y="1179579"/>
              <a:ext cx="143704" cy="144064"/>
            </a:xfrm>
            <a:custGeom>
              <a:avLst/>
              <a:gdLst/>
              <a:ahLst/>
              <a:cxnLst/>
              <a:rect l="l" t="t" r="r" b="b"/>
              <a:pathLst>
                <a:path w="1997" h="2002" extrusionOk="0">
                  <a:moveTo>
                    <a:pt x="836" y="387"/>
                  </a:moveTo>
                  <a:lnTo>
                    <a:pt x="836" y="387"/>
                  </a:lnTo>
                  <a:cubicBezTo>
                    <a:pt x="856" y="408"/>
                    <a:pt x="836" y="428"/>
                    <a:pt x="815" y="448"/>
                  </a:cubicBezTo>
                  <a:cubicBezTo>
                    <a:pt x="795" y="408"/>
                    <a:pt x="815" y="408"/>
                    <a:pt x="836" y="387"/>
                  </a:cubicBezTo>
                  <a:close/>
                  <a:moveTo>
                    <a:pt x="434" y="622"/>
                  </a:moveTo>
                  <a:cubicBezTo>
                    <a:pt x="438" y="622"/>
                    <a:pt x="442" y="625"/>
                    <a:pt x="449" y="632"/>
                  </a:cubicBezTo>
                  <a:cubicBezTo>
                    <a:pt x="442" y="638"/>
                    <a:pt x="438" y="641"/>
                    <a:pt x="434" y="641"/>
                  </a:cubicBezTo>
                  <a:cubicBezTo>
                    <a:pt x="426" y="641"/>
                    <a:pt x="422" y="632"/>
                    <a:pt x="408" y="632"/>
                  </a:cubicBezTo>
                  <a:cubicBezTo>
                    <a:pt x="422" y="632"/>
                    <a:pt x="426" y="622"/>
                    <a:pt x="434" y="622"/>
                  </a:cubicBezTo>
                  <a:close/>
                  <a:moveTo>
                    <a:pt x="408" y="632"/>
                  </a:moveTo>
                  <a:cubicBezTo>
                    <a:pt x="408" y="652"/>
                    <a:pt x="408" y="652"/>
                    <a:pt x="388" y="652"/>
                  </a:cubicBezTo>
                  <a:cubicBezTo>
                    <a:pt x="388" y="632"/>
                    <a:pt x="408" y="632"/>
                    <a:pt x="408" y="632"/>
                  </a:cubicBezTo>
                  <a:close/>
                  <a:moveTo>
                    <a:pt x="1182" y="1059"/>
                  </a:moveTo>
                  <a:cubicBezTo>
                    <a:pt x="1182" y="1080"/>
                    <a:pt x="1182" y="1080"/>
                    <a:pt x="1182" y="1080"/>
                  </a:cubicBezTo>
                  <a:lnTo>
                    <a:pt x="1162" y="1080"/>
                  </a:lnTo>
                  <a:cubicBezTo>
                    <a:pt x="1162" y="1080"/>
                    <a:pt x="1162" y="1080"/>
                    <a:pt x="1162" y="1059"/>
                  </a:cubicBezTo>
                  <a:close/>
                  <a:moveTo>
                    <a:pt x="999" y="1405"/>
                  </a:moveTo>
                  <a:cubicBezTo>
                    <a:pt x="999" y="1405"/>
                    <a:pt x="999" y="1426"/>
                    <a:pt x="999" y="1426"/>
                  </a:cubicBezTo>
                  <a:cubicBezTo>
                    <a:pt x="999" y="1426"/>
                    <a:pt x="978" y="1405"/>
                    <a:pt x="999" y="1405"/>
                  </a:cubicBezTo>
                  <a:close/>
                  <a:moveTo>
                    <a:pt x="877" y="1528"/>
                  </a:moveTo>
                  <a:cubicBezTo>
                    <a:pt x="877" y="1528"/>
                    <a:pt x="877" y="1528"/>
                    <a:pt x="877" y="1548"/>
                  </a:cubicBezTo>
                  <a:lnTo>
                    <a:pt x="856" y="1548"/>
                  </a:lnTo>
                  <a:cubicBezTo>
                    <a:pt x="856" y="1528"/>
                    <a:pt x="856" y="1528"/>
                    <a:pt x="856" y="1528"/>
                  </a:cubicBezTo>
                  <a:close/>
                  <a:moveTo>
                    <a:pt x="938" y="1528"/>
                  </a:moveTo>
                  <a:cubicBezTo>
                    <a:pt x="938" y="1528"/>
                    <a:pt x="938" y="1548"/>
                    <a:pt x="938" y="1548"/>
                  </a:cubicBezTo>
                  <a:lnTo>
                    <a:pt x="917" y="1548"/>
                  </a:lnTo>
                  <a:cubicBezTo>
                    <a:pt x="917" y="1528"/>
                    <a:pt x="917" y="1528"/>
                    <a:pt x="938" y="1528"/>
                  </a:cubicBezTo>
                  <a:close/>
                  <a:moveTo>
                    <a:pt x="1549" y="0"/>
                  </a:moveTo>
                  <a:cubicBezTo>
                    <a:pt x="1520" y="15"/>
                    <a:pt x="1501" y="29"/>
                    <a:pt x="1478" y="29"/>
                  </a:cubicBezTo>
                  <a:cubicBezTo>
                    <a:pt x="1469" y="29"/>
                    <a:pt x="1459" y="27"/>
                    <a:pt x="1447" y="21"/>
                  </a:cubicBezTo>
                  <a:cubicBezTo>
                    <a:pt x="1406" y="21"/>
                    <a:pt x="1386" y="41"/>
                    <a:pt x="1386" y="82"/>
                  </a:cubicBezTo>
                  <a:cubicBezTo>
                    <a:pt x="1386" y="82"/>
                    <a:pt x="1386" y="82"/>
                    <a:pt x="1386" y="102"/>
                  </a:cubicBezTo>
                  <a:cubicBezTo>
                    <a:pt x="1365" y="82"/>
                    <a:pt x="1365" y="82"/>
                    <a:pt x="1386" y="61"/>
                  </a:cubicBezTo>
                  <a:lnTo>
                    <a:pt x="1386" y="61"/>
                  </a:lnTo>
                  <a:cubicBezTo>
                    <a:pt x="1284" y="82"/>
                    <a:pt x="1284" y="82"/>
                    <a:pt x="1284" y="183"/>
                  </a:cubicBezTo>
                  <a:cubicBezTo>
                    <a:pt x="1284" y="183"/>
                    <a:pt x="1304" y="183"/>
                    <a:pt x="1284" y="204"/>
                  </a:cubicBezTo>
                  <a:cubicBezTo>
                    <a:pt x="1264" y="204"/>
                    <a:pt x="1284" y="183"/>
                    <a:pt x="1284" y="183"/>
                  </a:cubicBezTo>
                  <a:cubicBezTo>
                    <a:pt x="1223" y="143"/>
                    <a:pt x="1162" y="163"/>
                    <a:pt x="1101" y="102"/>
                  </a:cubicBezTo>
                  <a:lnTo>
                    <a:pt x="1101" y="102"/>
                  </a:lnTo>
                  <a:cubicBezTo>
                    <a:pt x="1141" y="183"/>
                    <a:pt x="1060" y="224"/>
                    <a:pt x="1060" y="265"/>
                  </a:cubicBezTo>
                  <a:cubicBezTo>
                    <a:pt x="1080" y="285"/>
                    <a:pt x="1080" y="285"/>
                    <a:pt x="1060" y="306"/>
                  </a:cubicBezTo>
                  <a:cubicBezTo>
                    <a:pt x="1060" y="285"/>
                    <a:pt x="1060" y="285"/>
                    <a:pt x="1060" y="265"/>
                  </a:cubicBezTo>
                  <a:cubicBezTo>
                    <a:pt x="1019" y="265"/>
                    <a:pt x="1019" y="306"/>
                    <a:pt x="978" y="306"/>
                  </a:cubicBezTo>
                  <a:lnTo>
                    <a:pt x="1019" y="346"/>
                  </a:lnTo>
                  <a:cubicBezTo>
                    <a:pt x="1003" y="355"/>
                    <a:pt x="988" y="358"/>
                    <a:pt x="974" y="358"/>
                  </a:cubicBezTo>
                  <a:cubicBezTo>
                    <a:pt x="920" y="358"/>
                    <a:pt x="881" y="306"/>
                    <a:pt x="815" y="306"/>
                  </a:cubicBezTo>
                  <a:cubicBezTo>
                    <a:pt x="815" y="326"/>
                    <a:pt x="836" y="367"/>
                    <a:pt x="836" y="387"/>
                  </a:cubicBezTo>
                  <a:cubicBezTo>
                    <a:pt x="795" y="367"/>
                    <a:pt x="775" y="346"/>
                    <a:pt x="734" y="346"/>
                  </a:cubicBezTo>
                  <a:cubicBezTo>
                    <a:pt x="734" y="346"/>
                    <a:pt x="734" y="367"/>
                    <a:pt x="734" y="387"/>
                  </a:cubicBezTo>
                  <a:cubicBezTo>
                    <a:pt x="693" y="387"/>
                    <a:pt x="653" y="367"/>
                    <a:pt x="612" y="367"/>
                  </a:cubicBezTo>
                  <a:cubicBezTo>
                    <a:pt x="591" y="448"/>
                    <a:pt x="490" y="428"/>
                    <a:pt x="469" y="509"/>
                  </a:cubicBezTo>
                  <a:cubicBezTo>
                    <a:pt x="469" y="530"/>
                    <a:pt x="490" y="550"/>
                    <a:pt x="490" y="570"/>
                  </a:cubicBezTo>
                  <a:cubicBezTo>
                    <a:pt x="449" y="570"/>
                    <a:pt x="408" y="591"/>
                    <a:pt x="347" y="591"/>
                  </a:cubicBezTo>
                  <a:cubicBezTo>
                    <a:pt x="336" y="601"/>
                    <a:pt x="327" y="605"/>
                    <a:pt x="319" y="605"/>
                  </a:cubicBezTo>
                  <a:cubicBezTo>
                    <a:pt x="300" y="605"/>
                    <a:pt x="287" y="587"/>
                    <a:pt x="275" y="587"/>
                  </a:cubicBezTo>
                  <a:cubicBezTo>
                    <a:pt x="272" y="587"/>
                    <a:pt x="269" y="588"/>
                    <a:pt x="266" y="591"/>
                  </a:cubicBezTo>
                  <a:cubicBezTo>
                    <a:pt x="286" y="632"/>
                    <a:pt x="327" y="672"/>
                    <a:pt x="347" y="693"/>
                  </a:cubicBezTo>
                  <a:cubicBezTo>
                    <a:pt x="339" y="697"/>
                    <a:pt x="332" y="698"/>
                    <a:pt x="325" y="698"/>
                  </a:cubicBezTo>
                  <a:cubicBezTo>
                    <a:pt x="297" y="698"/>
                    <a:pt x="278" y="672"/>
                    <a:pt x="245" y="672"/>
                  </a:cubicBezTo>
                  <a:cubicBezTo>
                    <a:pt x="245" y="713"/>
                    <a:pt x="225" y="754"/>
                    <a:pt x="205" y="774"/>
                  </a:cubicBezTo>
                  <a:cubicBezTo>
                    <a:pt x="143" y="774"/>
                    <a:pt x="103" y="815"/>
                    <a:pt x="42" y="835"/>
                  </a:cubicBezTo>
                  <a:cubicBezTo>
                    <a:pt x="62" y="917"/>
                    <a:pt x="42" y="978"/>
                    <a:pt x="82" y="1059"/>
                  </a:cubicBezTo>
                  <a:cubicBezTo>
                    <a:pt x="49" y="1043"/>
                    <a:pt x="43" y="1013"/>
                    <a:pt x="20" y="1013"/>
                  </a:cubicBezTo>
                  <a:cubicBezTo>
                    <a:pt x="15" y="1013"/>
                    <a:pt x="9" y="1015"/>
                    <a:pt x="1" y="1018"/>
                  </a:cubicBezTo>
                  <a:cubicBezTo>
                    <a:pt x="42" y="1181"/>
                    <a:pt x="62" y="1344"/>
                    <a:pt x="123" y="1507"/>
                  </a:cubicBezTo>
                  <a:cubicBezTo>
                    <a:pt x="184" y="1650"/>
                    <a:pt x="245" y="1772"/>
                    <a:pt x="347" y="1874"/>
                  </a:cubicBezTo>
                  <a:cubicBezTo>
                    <a:pt x="388" y="1915"/>
                    <a:pt x="429" y="1955"/>
                    <a:pt x="469" y="1996"/>
                  </a:cubicBezTo>
                  <a:cubicBezTo>
                    <a:pt x="478" y="1992"/>
                    <a:pt x="486" y="1990"/>
                    <a:pt x="493" y="1990"/>
                  </a:cubicBezTo>
                  <a:cubicBezTo>
                    <a:pt x="512" y="1990"/>
                    <a:pt x="528" y="2002"/>
                    <a:pt x="548" y="2002"/>
                  </a:cubicBezTo>
                  <a:cubicBezTo>
                    <a:pt x="555" y="2002"/>
                    <a:pt x="562" y="2000"/>
                    <a:pt x="571" y="1996"/>
                  </a:cubicBezTo>
                  <a:cubicBezTo>
                    <a:pt x="571" y="1955"/>
                    <a:pt x="571" y="1935"/>
                    <a:pt x="591" y="1915"/>
                  </a:cubicBezTo>
                  <a:cubicBezTo>
                    <a:pt x="624" y="1915"/>
                    <a:pt x="618" y="1941"/>
                    <a:pt x="624" y="1941"/>
                  </a:cubicBezTo>
                  <a:cubicBezTo>
                    <a:pt x="626" y="1941"/>
                    <a:pt x="628" y="1939"/>
                    <a:pt x="632" y="1935"/>
                  </a:cubicBezTo>
                  <a:cubicBezTo>
                    <a:pt x="673" y="1915"/>
                    <a:pt x="612" y="1894"/>
                    <a:pt x="632" y="1853"/>
                  </a:cubicBezTo>
                  <a:cubicBezTo>
                    <a:pt x="632" y="1833"/>
                    <a:pt x="673" y="1853"/>
                    <a:pt x="673" y="1813"/>
                  </a:cubicBezTo>
                  <a:cubicBezTo>
                    <a:pt x="673" y="1813"/>
                    <a:pt x="653" y="1813"/>
                    <a:pt x="673" y="1792"/>
                  </a:cubicBezTo>
                  <a:cubicBezTo>
                    <a:pt x="693" y="1813"/>
                    <a:pt x="673" y="1813"/>
                    <a:pt x="673" y="1833"/>
                  </a:cubicBezTo>
                  <a:cubicBezTo>
                    <a:pt x="683" y="1843"/>
                    <a:pt x="698" y="1843"/>
                    <a:pt x="716" y="1843"/>
                  </a:cubicBezTo>
                  <a:cubicBezTo>
                    <a:pt x="734" y="1843"/>
                    <a:pt x="754" y="1843"/>
                    <a:pt x="775" y="1853"/>
                  </a:cubicBezTo>
                  <a:cubicBezTo>
                    <a:pt x="775" y="1853"/>
                    <a:pt x="775" y="1880"/>
                    <a:pt x="796" y="1880"/>
                  </a:cubicBezTo>
                  <a:cubicBezTo>
                    <a:pt x="801" y="1880"/>
                    <a:pt x="807" y="1878"/>
                    <a:pt x="815" y="1874"/>
                  </a:cubicBezTo>
                  <a:cubicBezTo>
                    <a:pt x="836" y="1833"/>
                    <a:pt x="775" y="1792"/>
                    <a:pt x="795" y="1752"/>
                  </a:cubicBezTo>
                  <a:cubicBezTo>
                    <a:pt x="856" y="1731"/>
                    <a:pt x="877" y="1691"/>
                    <a:pt x="856" y="1629"/>
                  </a:cubicBezTo>
                  <a:cubicBezTo>
                    <a:pt x="897" y="1609"/>
                    <a:pt x="917" y="1609"/>
                    <a:pt x="938" y="1589"/>
                  </a:cubicBezTo>
                  <a:cubicBezTo>
                    <a:pt x="958" y="1589"/>
                    <a:pt x="978" y="1609"/>
                    <a:pt x="999" y="1609"/>
                  </a:cubicBezTo>
                  <a:cubicBezTo>
                    <a:pt x="999" y="1589"/>
                    <a:pt x="958" y="1589"/>
                    <a:pt x="978" y="1548"/>
                  </a:cubicBezTo>
                  <a:cubicBezTo>
                    <a:pt x="999" y="1507"/>
                    <a:pt x="1060" y="1446"/>
                    <a:pt x="1101" y="1405"/>
                  </a:cubicBezTo>
                  <a:cubicBezTo>
                    <a:pt x="1141" y="1405"/>
                    <a:pt x="1182" y="1426"/>
                    <a:pt x="1223" y="1426"/>
                  </a:cubicBezTo>
                  <a:cubicBezTo>
                    <a:pt x="1243" y="1405"/>
                    <a:pt x="1284" y="1405"/>
                    <a:pt x="1304" y="1365"/>
                  </a:cubicBezTo>
                  <a:cubicBezTo>
                    <a:pt x="1304" y="1365"/>
                    <a:pt x="1304" y="1344"/>
                    <a:pt x="1284" y="1324"/>
                  </a:cubicBezTo>
                  <a:cubicBezTo>
                    <a:pt x="1274" y="1334"/>
                    <a:pt x="1258" y="1339"/>
                    <a:pt x="1241" y="1339"/>
                  </a:cubicBezTo>
                  <a:cubicBezTo>
                    <a:pt x="1223" y="1339"/>
                    <a:pt x="1202" y="1334"/>
                    <a:pt x="1182" y="1324"/>
                  </a:cubicBezTo>
                  <a:cubicBezTo>
                    <a:pt x="1167" y="1324"/>
                    <a:pt x="1140" y="1358"/>
                    <a:pt x="1110" y="1358"/>
                  </a:cubicBezTo>
                  <a:cubicBezTo>
                    <a:pt x="1101" y="1358"/>
                    <a:pt x="1090" y="1355"/>
                    <a:pt x="1080" y="1344"/>
                  </a:cubicBezTo>
                  <a:cubicBezTo>
                    <a:pt x="1060" y="1324"/>
                    <a:pt x="1060" y="1304"/>
                    <a:pt x="1080" y="1263"/>
                  </a:cubicBezTo>
                  <a:cubicBezTo>
                    <a:pt x="1111" y="1273"/>
                    <a:pt x="1141" y="1283"/>
                    <a:pt x="1169" y="1283"/>
                  </a:cubicBezTo>
                  <a:cubicBezTo>
                    <a:pt x="1197" y="1283"/>
                    <a:pt x="1223" y="1273"/>
                    <a:pt x="1243" y="1243"/>
                  </a:cubicBezTo>
                  <a:cubicBezTo>
                    <a:pt x="1264" y="1202"/>
                    <a:pt x="1202" y="1161"/>
                    <a:pt x="1202" y="1100"/>
                  </a:cubicBezTo>
                  <a:cubicBezTo>
                    <a:pt x="1257" y="1100"/>
                    <a:pt x="1263" y="1036"/>
                    <a:pt x="1321" y="1036"/>
                  </a:cubicBezTo>
                  <a:cubicBezTo>
                    <a:pt x="1328" y="1036"/>
                    <a:pt x="1336" y="1037"/>
                    <a:pt x="1345" y="1039"/>
                  </a:cubicBezTo>
                  <a:cubicBezTo>
                    <a:pt x="1345" y="1039"/>
                    <a:pt x="1345" y="1059"/>
                    <a:pt x="1365" y="1059"/>
                  </a:cubicBezTo>
                  <a:cubicBezTo>
                    <a:pt x="1365" y="1039"/>
                    <a:pt x="1386" y="1018"/>
                    <a:pt x="1386" y="998"/>
                  </a:cubicBezTo>
                  <a:cubicBezTo>
                    <a:pt x="1386" y="998"/>
                    <a:pt x="1386" y="978"/>
                    <a:pt x="1365" y="957"/>
                  </a:cubicBezTo>
                  <a:cubicBezTo>
                    <a:pt x="1386" y="957"/>
                    <a:pt x="1406" y="937"/>
                    <a:pt x="1447" y="937"/>
                  </a:cubicBezTo>
                  <a:cubicBezTo>
                    <a:pt x="1467" y="896"/>
                    <a:pt x="1426" y="876"/>
                    <a:pt x="1467" y="856"/>
                  </a:cubicBezTo>
                  <a:lnTo>
                    <a:pt x="1508" y="856"/>
                  </a:lnTo>
                  <a:cubicBezTo>
                    <a:pt x="1528" y="835"/>
                    <a:pt x="1508" y="794"/>
                    <a:pt x="1549" y="794"/>
                  </a:cubicBezTo>
                  <a:cubicBezTo>
                    <a:pt x="1569" y="774"/>
                    <a:pt x="1528" y="733"/>
                    <a:pt x="1549" y="713"/>
                  </a:cubicBezTo>
                  <a:cubicBezTo>
                    <a:pt x="1671" y="591"/>
                    <a:pt x="1671" y="591"/>
                    <a:pt x="1732" y="448"/>
                  </a:cubicBezTo>
                  <a:cubicBezTo>
                    <a:pt x="1752" y="387"/>
                    <a:pt x="1813" y="346"/>
                    <a:pt x="1874" y="326"/>
                  </a:cubicBezTo>
                  <a:cubicBezTo>
                    <a:pt x="1915" y="306"/>
                    <a:pt x="1956" y="306"/>
                    <a:pt x="1997" y="306"/>
                  </a:cubicBezTo>
                  <a:cubicBezTo>
                    <a:pt x="1956" y="183"/>
                    <a:pt x="1956" y="82"/>
                    <a:pt x="1834" y="21"/>
                  </a:cubicBezTo>
                  <a:cubicBezTo>
                    <a:pt x="1803" y="31"/>
                    <a:pt x="1768" y="41"/>
                    <a:pt x="1732" y="41"/>
                  </a:cubicBezTo>
                  <a:cubicBezTo>
                    <a:pt x="1696" y="41"/>
                    <a:pt x="1661" y="31"/>
                    <a:pt x="1630" y="0"/>
                  </a:cubicBezTo>
                  <a:cubicBezTo>
                    <a:pt x="1610" y="21"/>
                    <a:pt x="1589" y="41"/>
                    <a:pt x="1569" y="61"/>
                  </a:cubicBezTo>
                  <a:cubicBezTo>
                    <a:pt x="1569" y="41"/>
                    <a:pt x="1549" y="21"/>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13"/>
            <p:cNvSpPr/>
            <p:nvPr/>
          </p:nvSpPr>
          <p:spPr>
            <a:xfrm>
              <a:off x="923577" y="-379722"/>
              <a:ext cx="86568" cy="175942"/>
            </a:xfrm>
            <a:custGeom>
              <a:avLst/>
              <a:gdLst/>
              <a:ahLst/>
              <a:cxnLst/>
              <a:rect l="l" t="t" r="r" b="b"/>
              <a:pathLst>
                <a:path w="1203" h="2445" extrusionOk="0">
                  <a:moveTo>
                    <a:pt x="1039" y="856"/>
                  </a:moveTo>
                  <a:cubicBezTo>
                    <a:pt x="1055" y="887"/>
                    <a:pt x="1059" y="919"/>
                    <a:pt x="1078" y="941"/>
                  </a:cubicBezTo>
                  <a:lnTo>
                    <a:pt x="1078" y="941"/>
                  </a:lnTo>
                  <a:cubicBezTo>
                    <a:pt x="1062" y="980"/>
                    <a:pt x="1099" y="1019"/>
                    <a:pt x="1060" y="1039"/>
                  </a:cubicBezTo>
                  <a:cubicBezTo>
                    <a:pt x="1019" y="1039"/>
                    <a:pt x="1019" y="1019"/>
                    <a:pt x="1019" y="978"/>
                  </a:cubicBezTo>
                  <a:lnTo>
                    <a:pt x="1039" y="978"/>
                  </a:lnTo>
                  <a:cubicBezTo>
                    <a:pt x="1039" y="937"/>
                    <a:pt x="978" y="896"/>
                    <a:pt x="1019" y="856"/>
                  </a:cubicBezTo>
                  <a:close/>
                  <a:moveTo>
                    <a:pt x="1019" y="1202"/>
                  </a:moveTo>
                  <a:cubicBezTo>
                    <a:pt x="1019" y="1202"/>
                    <a:pt x="1019" y="1202"/>
                    <a:pt x="1019" y="1222"/>
                  </a:cubicBezTo>
                  <a:cubicBezTo>
                    <a:pt x="999" y="1202"/>
                    <a:pt x="999" y="1202"/>
                    <a:pt x="1019" y="1202"/>
                  </a:cubicBezTo>
                  <a:close/>
                  <a:moveTo>
                    <a:pt x="632" y="0"/>
                  </a:moveTo>
                  <a:cubicBezTo>
                    <a:pt x="591" y="41"/>
                    <a:pt x="591" y="102"/>
                    <a:pt x="551" y="102"/>
                  </a:cubicBezTo>
                  <a:cubicBezTo>
                    <a:pt x="551" y="163"/>
                    <a:pt x="510" y="184"/>
                    <a:pt x="469" y="224"/>
                  </a:cubicBezTo>
                  <a:cubicBezTo>
                    <a:pt x="449" y="245"/>
                    <a:pt x="428" y="265"/>
                    <a:pt x="428" y="285"/>
                  </a:cubicBezTo>
                  <a:cubicBezTo>
                    <a:pt x="428" y="346"/>
                    <a:pt x="388" y="387"/>
                    <a:pt x="367" y="448"/>
                  </a:cubicBezTo>
                  <a:cubicBezTo>
                    <a:pt x="347" y="509"/>
                    <a:pt x="306" y="570"/>
                    <a:pt x="306" y="632"/>
                  </a:cubicBezTo>
                  <a:cubicBezTo>
                    <a:pt x="306" y="733"/>
                    <a:pt x="266" y="835"/>
                    <a:pt x="225" y="937"/>
                  </a:cubicBezTo>
                  <a:cubicBezTo>
                    <a:pt x="184" y="1039"/>
                    <a:pt x="143" y="1141"/>
                    <a:pt x="123" y="1243"/>
                  </a:cubicBezTo>
                  <a:cubicBezTo>
                    <a:pt x="82" y="1344"/>
                    <a:pt x="103" y="1446"/>
                    <a:pt x="82" y="1548"/>
                  </a:cubicBezTo>
                  <a:cubicBezTo>
                    <a:pt x="1" y="1792"/>
                    <a:pt x="41" y="2037"/>
                    <a:pt x="123" y="2281"/>
                  </a:cubicBezTo>
                  <a:cubicBezTo>
                    <a:pt x="136" y="2269"/>
                    <a:pt x="146" y="2264"/>
                    <a:pt x="156" y="2264"/>
                  </a:cubicBezTo>
                  <a:cubicBezTo>
                    <a:pt x="176" y="2264"/>
                    <a:pt x="190" y="2288"/>
                    <a:pt x="204" y="2302"/>
                  </a:cubicBezTo>
                  <a:lnTo>
                    <a:pt x="184" y="2342"/>
                  </a:lnTo>
                  <a:cubicBezTo>
                    <a:pt x="164" y="2322"/>
                    <a:pt x="143" y="2302"/>
                    <a:pt x="123" y="2281"/>
                  </a:cubicBezTo>
                  <a:cubicBezTo>
                    <a:pt x="103" y="2322"/>
                    <a:pt x="103" y="2363"/>
                    <a:pt x="103" y="2383"/>
                  </a:cubicBezTo>
                  <a:cubicBezTo>
                    <a:pt x="143" y="2403"/>
                    <a:pt x="164" y="2424"/>
                    <a:pt x="184" y="2444"/>
                  </a:cubicBezTo>
                  <a:cubicBezTo>
                    <a:pt x="204" y="2403"/>
                    <a:pt x="184" y="2363"/>
                    <a:pt x="225" y="2363"/>
                  </a:cubicBezTo>
                  <a:cubicBezTo>
                    <a:pt x="266" y="2363"/>
                    <a:pt x="225" y="2281"/>
                    <a:pt x="266" y="2281"/>
                  </a:cubicBezTo>
                  <a:cubicBezTo>
                    <a:pt x="286" y="2302"/>
                    <a:pt x="286" y="2322"/>
                    <a:pt x="306" y="2363"/>
                  </a:cubicBezTo>
                  <a:cubicBezTo>
                    <a:pt x="286" y="2383"/>
                    <a:pt x="245" y="2383"/>
                    <a:pt x="286" y="2403"/>
                  </a:cubicBezTo>
                  <a:cubicBezTo>
                    <a:pt x="317" y="2388"/>
                    <a:pt x="348" y="2349"/>
                    <a:pt x="388" y="2349"/>
                  </a:cubicBezTo>
                  <a:cubicBezTo>
                    <a:pt x="400" y="2349"/>
                    <a:pt x="414" y="2353"/>
                    <a:pt x="428" y="2363"/>
                  </a:cubicBezTo>
                  <a:cubicBezTo>
                    <a:pt x="428" y="2342"/>
                    <a:pt x="428" y="2322"/>
                    <a:pt x="428" y="2302"/>
                  </a:cubicBezTo>
                  <a:cubicBezTo>
                    <a:pt x="442" y="2302"/>
                    <a:pt x="456" y="2293"/>
                    <a:pt x="463" y="2293"/>
                  </a:cubicBezTo>
                  <a:cubicBezTo>
                    <a:pt x="467" y="2293"/>
                    <a:pt x="469" y="2295"/>
                    <a:pt x="469" y="2302"/>
                  </a:cubicBezTo>
                  <a:cubicBezTo>
                    <a:pt x="490" y="2322"/>
                    <a:pt x="510" y="2322"/>
                    <a:pt x="510" y="2342"/>
                  </a:cubicBezTo>
                  <a:cubicBezTo>
                    <a:pt x="530" y="2322"/>
                    <a:pt x="510" y="2281"/>
                    <a:pt x="530" y="2261"/>
                  </a:cubicBezTo>
                  <a:cubicBezTo>
                    <a:pt x="591" y="2302"/>
                    <a:pt x="530" y="2363"/>
                    <a:pt x="571" y="2383"/>
                  </a:cubicBezTo>
                  <a:cubicBezTo>
                    <a:pt x="632" y="2383"/>
                    <a:pt x="632" y="2424"/>
                    <a:pt x="673" y="2444"/>
                  </a:cubicBezTo>
                  <a:cubicBezTo>
                    <a:pt x="693" y="2424"/>
                    <a:pt x="714" y="2424"/>
                    <a:pt x="714" y="2383"/>
                  </a:cubicBezTo>
                  <a:cubicBezTo>
                    <a:pt x="714" y="2363"/>
                    <a:pt x="734" y="2342"/>
                    <a:pt x="754" y="2302"/>
                  </a:cubicBezTo>
                  <a:cubicBezTo>
                    <a:pt x="775" y="2281"/>
                    <a:pt x="775" y="2261"/>
                    <a:pt x="795" y="2220"/>
                  </a:cubicBezTo>
                  <a:cubicBezTo>
                    <a:pt x="806" y="2226"/>
                    <a:pt x="817" y="2228"/>
                    <a:pt x="828" y="2228"/>
                  </a:cubicBezTo>
                  <a:cubicBezTo>
                    <a:pt x="858" y="2228"/>
                    <a:pt x="887" y="2209"/>
                    <a:pt x="917" y="2179"/>
                  </a:cubicBezTo>
                  <a:cubicBezTo>
                    <a:pt x="926" y="2181"/>
                    <a:pt x="935" y="2182"/>
                    <a:pt x="942" y="2182"/>
                  </a:cubicBezTo>
                  <a:cubicBezTo>
                    <a:pt x="1019" y="2182"/>
                    <a:pt x="1023" y="2094"/>
                    <a:pt x="1060" y="2057"/>
                  </a:cubicBezTo>
                  <a:cubicBezTo>
                    <a:pt x="1060" y="1976"/>
                    <a:pt x="1121" y="1955"/>
                    <a:pt x="1162" y="1915"/>
                  </a:cubicBezTo>
                  <a:cubicBezTo>
                    <a:pt x="1162" y="1833"/>
                    <a:pt x="1182" y="1772"/>
                    <a:pt x="1182" y="1691"/>
                  </a:cubicBezTo>
                  <a:cubicBezTo>
                    <a:pt x="1172" y="1680"/>
                    <a:pt x="1162" y="1680"/>
                    <a:pt x="1151" y="1680"/>
                  </a:cubicBezTo>
                  <a:cubicBezTo>
                    <a:pt x="1141" y="1680"/>
                    <a:pt x="1131" y="1680"/>
                    <a:pt x="1121" y="1670"/>
                  </a:cubicBezTo>
                  <a:cubicBezTo>
                    <a:pt x="1080" y="1650"/>
                    <a:pt x="1141" y="1609"/>
                    <a:pt x="1100" y="1568"/>
                  </a:cubicBezTo>
                  <a:lnTo>
                    <a:pt x="1100" y="1568"/>
                  </a:lnTo>
                  <a:cubicBezTo>
                    <a:pt x="1100" y="1589"/>
                    <a:pt x="1080" y="1589"/>
                    <a:pt x="1080" y="1589"/>
                  </a:cubicBezTo>
                  <a:cubicBezTo>
                    <a:pt x="1080" y="1568"/>
                    <a:pt x="1100" y="1568"/>
                    <a:pt x="1100" y="1568"/>
                  </a:cubicBezTo>
                  <a:lnTo>
                    <a:pt x="1100" y="1568"/>
                  </a:lnTo>
                  <a:cubicBezTo>
                    <a:pt x="1100" y="1568"/>
                    <a:pt x="1100" y="1568"/>
                    <a:pt x="1100" y="1568"/>
                  </a:cubicBezTo>
                  <a:cubicBezTo>
                    <a:pt x="1121" y="1548"/>
                    <a:pt x="1141" y="1528"/>
                    <a:pt x="1141" y="1507"/>
                  </a:cubicBezTo>
                  <a:cubicBezTo>
                    <a:pt x="1141" y="1467"/>
                    <a:pt x="1121" y="1467"/>
                    <a:pt x="1100" y="1446"/>
                  </a:cubicBezTo>
                  <a:cubicBezTo>
                    <a:pt x="1100" y="1365"/>
                    <a:pt x="1141" y="1304"/>
                    <a:pt x="1121" y="1222"/>
                  </a:cubicBezTo>
                  <a:cubicBezTo>
                    <a:pt x="1121" y="1222"/>
                    <a:pt x="1080" y="1222"/>
                    <a:pt x="1080" y="1181"/>
                  </a:cubicBezTo>
                  <a:cubicBezTo>
                    <a:pt x="1100" y="1181"/>
                    <a:pt x="1121" y="1187"/>
                    <a:pt x="1139" y="1187"/>
                  </a:cubicBezTo>
                  <a:cubicBezTo>
                    <a:pt x="1157" y="1187"/>
                    <a:pt x="1172" y="1181"/>
                    <a:pt x="1182" y="1161"/>
                  </a:cubicBezTo>
                  <a:cubicBezTo>
                    <a:pt x="1162" y="1100"/>
                    <a:pt x="1202" y="1059"/>
                    <a:pt x="1162" y="998"/>
                  </a:cubicBezTo>
                  <a:cubicBezTo>
                    <a:pt x="1145" y="982"/>
                    <a:pt x="1129" y="965"/>
                    <a:pt x="1102" y="949"/>
                  </a:cubicBezTo>
                  <a:lnTo>
                    <a:pt x="1102" y="949"/>
                  </a:lnTo>
                  <a:cubicBezTo>
                    <a:pt x="1105" y="931"/>
                    <a:pt x="1118" y="914"/>
                    <a:pt x="1100" y="896"/>
                  </a:cubicBezTo>
                  <a:cubicBezTo>
                    <a:pt x="1060" y="815"/>
                    <a:pt x="1100" y="733"/>
                    <a:pt x="1080" y="652"/>
                  </a:cubicBezTo>
                  <a:cubicBezTo>
                    <a:pt x="1080" y="632"/>
                    <a:pt x="1039" y="632"/>
                    <a:pt x="1039" y="591"/>
                  </a:cubicBezTo>
                  <a:lnTo>
                    <a:pt x="999" y="591"/>
                  </a:lnTo>
                  <a:cubicBezTo>
                    <a:pt x="999" y="570"/>
                    <a:pt x="1019" y="550"/>
                    <a:pt x="1019" y="530"/>
                  </a:cubicBezTo>
                  <a:cubicBezTo>
                    <a:pt x="1009" y="509"/>
                    <a:pt x="988" y="509"/>
                    <a:pt x="968" y="509"/>
                  </a:cubicBezTo>
                  <a:cubicBezTo>
                    <a:pt x="948" y="509"/>
                    <a:pt x="927" y="509"/>
                    <a:pt x="917" y="489"/>
                  </a:cubicBezTo>
                  <a:cubicBezTo>
                    <a:pt x="876" y="469"/>
                    <a:pt x="897" y="408"/>
                    <a:pt x="856" y="408"/>
                  </a:cubicBezTo>
                  <a:cubicBezTo>
                    <a:pt x="815" y="387"/>
                    <a:pt x="856" y="326"/>
                    <a:pt x="856" y="285"/>
                  </a:cubicBezTo>
                  <a:lnTo>
                    <a:pt x="856" y="285"/>
                  </a:lnTo>
                  <a:cubicBezTo>
                    <a:pt x="836" y="306"/>
                    <a:pt x="815" y="306"/>
                    <a:pt x="815" y="326"/>
                  </a:cubicBezTo>
                  <a:cubicBezTo>
                    <a:pt x="775" y="306"/>
                    <a:pt x="775" y="285"/>
                    <a:pt x="775" y="245"/>
                  </a:cubicBezTo>
                  <a:cubicBezTo>
                    <a:pt x="754" y="224"/>
                    <a:pt x="734" y="224"/>
                    <a:pt x="714" y="184"/>
                  </a:cubicBezTo>
                  <a:cubicBezTo>
                    <a:pt x="714" y="143"/>
                    <a:pt x="714" y="102"/>
                    <a:pt x="693" y="61"/>
                  </a:cubicBezTo>
                  <a:cubicBezTo>
                    <a:pt x="693" y="21"/>
                    <a:pt x="67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13"/>
            <p:cNvSpPr/>
            <p:nvPr/>
          </p:nvSpPr>
          <p:spPr>
            <a:xfrm>
              <a:off x="867880" y="1261182"/>
              <a:ext cx="114416" cy="171984"/>
            </a:xfrm>
            <a:custGeom>
              <a:avLst/>
              <a:gdLst/>
              <a:ahLst/>
              <a:cxnLst/>
              <a:rect l="l" t="t" r="r" b="b"/>
              <a:pathLst>
                <a:path w="1590" h="2390" extrusionOk="0">
                  <a:moveTo>
                    <a:pt x="184" y="923"/>
                  </a:moveTo>
                  <a:cubicBezTo>
                    <a:pt x="205" y="923"/>
                    <a:pt x="184" y="943"/>
                    <a:pt x="184" y="943"/>
                  </a:cubicBezTo>
                  <a:cubicBezTo>
                    <a:pt x="184" y="943"/>
                    <a:pt x="164" y="923"/>
                    <a:pt x="184" y="923"/>
                  </a:cubicBezTo>
                  <a:close/>
                  <a:moveTo>
                    <a:pt x="184" y="943"/>
                  </a:moveTo>
                  <a:cubicBezTo>
                    <a:pt x="205" y="964"/>
                    <a:pt x="205" y="964"/>
                    <a:pt x="205" y="984"/>
                  </a:cubicBezTo>
                  <a:cubicBezTo>
                    <a:pt x="184" y="964"/>
                    <a:pt x="184" y="964"/>
                    <a:pt x="184" y="943"/>
                  </a:cubicBezTo>
                  <a:close/>
                  <a:moveTo>
                    <a:pt x="1080" y="964"/>
                  </a:moveTo>
                  <a:cubicBezTo>
                    <a:pt x="1080" y="984"/>
                    <a:pt x="1080" y="984"/>
                    <a:pt x="1080" y="984"/>
                  </a:cubicBezTo>
                  <a:lnTo>
                    <a:pt x="1060" y="984"/>
                  </a:lnTo>
                  <a:cubicBezTo>
                    <a:pt x="1060" y="984"/>
                    <a:pt x="1060" y="984"/>
                    <a:pt x="1060" y="964"/>
                  </a:cubicBezTo>
                  <a:close/>
                  <a:moveTo>
                    <a:pt x="1464" y="1241"/>
                  </a:moveTo>
                  <a:cubicBezTo>
                    <a:pt x="1477" y="1241"/>
                    <a:pt x="1488" y="1255"/>
                    <a:pt x="1488" y="1269"/>
                  </a:cubicBezTo>
                  <a:cubicBezTo>
                    <a:pt x="1467" y="1269"/>
                    <a:pt x="1447" y="1269"/>
                    <a:pt x="1447" y="1249"/>
                  </a:cubicBezTo>
                  <a:cubicBezTo>
                    <a:pt x="1453" y="1243"/>
                    <a:pt x="1459" y="1241"/>
                    <a:pt x="1464" y="1241"/>
                  </a:cubicBezTo>
                  <a:close/>
                  <a:moveTo>
                    <a:pt x="1223" y="2002"/>
                  </a:moveTo>
                  <a:cubicBezTo>
                    <a:pt x="1243" y="2002"/>
                    <a:pt x="1264" y="2002"/>
                    <a:pt x="1243" y="2043"/>
                  </a:cubicBezTo>
                  <a:cubicBezTo>
                    <a:pt x="1243" y="2043"/>
                    <a:pt x="1223" y="2023"/>
                    <a:pt x="1223" y="2002"/>
                  </a:cubicBezTo>
                  <a:close/>
                  <a:moveTo>
                    <a:pt x="1243" y="2043"/>
                  </a:moveTo>
                  <a:cubicBezTo>
                    <a:pt x="1264" y="2064"/>
                    <a:pt x="1284" y="2064"/>
                    <a:pt x="1325" y="2064"/>
                  </a:cubicBezTo>
                  <a:cubicBezTo>
                    <a:pt x="1325" y="2125"/>
                    <a:pt x="1284" y="2165"/>
                    <a:pt x="1264" y="2206"/>
                  </a:cubicBezTo>
                  <a:cubicBezTo>
                    <a:pt x="1223" y="2145"/>
                    <a:pt x="1243" y="2104"/>
                    <a:pt x="1243" y="2043"/>
                  </a:cubicBezTo>
                  <a:close/>
                  <a:moveTo>
                    <a:pt x="361" y="1"/>
                  </a:moveTo>
                  <a:cubicBezTo>
                    <a:pt x="351" y="1"/>
                    <a:pt x="340" y="2"/>
                    <a:pt x="327" y="7"/>
                  </a:cubicBezTo>
                  <a:cubicBezTo>
                    <a:pt x="286" y="27"/>
                    <a:pt x="266" y="68"/>
                    <a:pt x="205" y="68"/>
                  </a:cubicBezTo>
                  <a:cubicBezTo>
                    <a:pt x="205" y="109"/>
                    <a:pt x="225" y="129"/>
                    <a:pt x="225" y="149"/>
                  </a:cubicBezTo>
                  <a:cubicBezTo>
                    <a:pt x="205" y="170"/>
                    <a:pt x="184" y="170"/>
                    <a:pt x="184" y="190"/>
                  </a:cubicBezTo>
                  <a:cubicBezTo>
                    <a:pt x="184" y="210"/>
                    <a:pt x="184" y="231"/>
                    <a:pt x="184" y="251"/>
                  </a:cubicBezTo>
                  <a:lnTo>
                    <a:pt x="123" y="251"/>
                  </a:lnTo>
                  <a:cubicBezTo>
                    <a:pt x="143" y="312"/>
                    <a:pt x="164" y="373"/>
                    <a:pt x="143" y="434"/>
                  </a:cubicBezTo>
                  <a:cubicBezTo>
                    <a:pt x="103" y="516"/>
                    <a:pt x="164" y="577"/>
                    <a:pt x="123" y="638"/>
                  </a:cubicBezTo>
                  <a:lnTo>
                    <a:pt x="82" y="638"/>
                  </a:lnTo>
                  <a:cubicBezTo>
                    <a:pt x="21" y="679"/>
                    <a:pt x="42" y="740"/>
                    <a:pt x="1" y="781"/>
                  </a:cubicBezTo>
                  <a:cubicBezTo>
                    <a:pt x="42" y="821"/>
                    <a:pt x="82" y="882"/>
                    <a:pt x="82" y="943"/>
                  </a:cubicBezTo>
                  <a:cubicBezTo>
                    <a:pt x="123" y="964"/>
                    <a:pt x="123" y="943"/>
                    <a:pt x="143" y="984"/>
                  </a:cubicBezTo>
                  <a:cubicBezTo>
                    <a:pt x="154" y="994"/>
                    <a:pt x="164" y="999"/>
                    <a:pt x="174" y="999"/>
                  </a:cubicBezTo>
                  <a:cubicBezTo>
                    <a:pt x="184" y="999"/>
                    <a:pt x="194" y="994"/>
                    <a:pt x="205" y="984"/>
                  </a:cubicBezTo>
                  <a:lnTo>
                    <a:pt x="205" y="984"/>
                  </a:lnTo>
                  <a:cubicBezTo>
                    <a:pt x="225" y="1005"/>
                    <a:pt x="205" y="1025"/>
                    <a:pt x="184" y="1045"/>
                  </a:cubicBezTo>
                  <a:cubicBezTo>
                    <a:pt x="245" y="1086"/>
                    <a:pt x="184" y="1127"/>
                    <a:pt x="225" y="1168"/>
                  </a:cubicBezTo>
                  <a:cubicBezTo>
                    <a:pt x="266" y="1208"/>
                    <a:pt x="225" y="1249"/>
                    <a:pt x="245" y="1290"/>
                  </a:cubicBezTo>
                  <a:cubicBezTo>
                    <a:pt x="266" y="1310"/>
                    <a:pt x="266" y="1310"/>
                    <a:pt x="286" y="1310"/>
                  </a:cubicBezTo>
                  <a:cubicBezTo>
                    <a:pt x="306" y="1432"/>
                    <a:pt x="347" y="1554"/>
                    <a:pt x="429" y="1656"/>
                  </a:cubicBezTo>
                  <a:cubicBezTo>
                    <a:pt x="530" y="1758"/>
                    <a:pt x="571" y="1901"/>
                    <a:pt x="714" y="1962"/>
                  </a:cubicBezTo>
                  <a:cubicBezTo>
                    <a:pt x="714" y="1962"/>
                    <a:pt x="714" y="2002"/>
                    <a:pt x="734" y="2002"/>
                  </a:cubicBezTo>
                  <a:cubicBezTo>
                    <a:pt x="795" y="2064"/>
                    <a:pt x="856" y="2104"/>
                    <a:pt x="897" y="2125"/>
                  </a:cubicBezTo>
                  <a:cubicBezTo>
                    <a:pt x="958" y="2165"/>
                    <a:pt x="1019" y="2206"/>
                    <a:pt x="1080" y="2227"/>
                  </a:cubicBezTo>
                  <a:cubicBezTo>
                    <a:pt x="1121" y="2206"/>
                    <a:pt x="1141" y="2186"/>
                    <a:pt x="1182" y="2165"/>
                  </a:cubicBezTo>
                  <a:cubicBezTo>
                    <a:pt x="1182" y="2206"/>
                    <a:pt x="1264" y="2227"/>
                    <a:pt x="1243" y="2288"/>
                  </a:cubicBezTo>
                  <a:cubicBezTo>
                    <a:pt x="1284" y="2328"/>
                    <a:pt x="1284" y="2389"/>
                    <a:pt x="1345" y="2389"/>
                  </a:cubicBezTo>
                  <a:cubicBezTo>
                    <a:pt x="1365" y="2308"/>
                    <a:pt x="1284" y="2267"/>
                    <a:pt x="1304" y="2206"/>
                  </a:cubicBezTo>
                  <a:cubicBezTo>
                    <a:pt x="1316" y="2200"/>
                    <a:pt x="1325" y="2198"/>
                    <a:pt x="1331" y="2198"/>
                  </a:cubicBezTo>
                  <a:cubicBezTo>
                    <a:pt x="1345" y="2198"/>
                    <a:pt x="1345" y="2212"/>
                    <a:pt x="1345" y="2227"/>
                  </a:cubicBezTo>
                  <a:cubicBezTo>
                    <a:pt x="1386" y="2227"/>
                    <a:pt x="1426" y="2206"/>
                    <a:pt x="1426" y="2165"/>
                  </a:cubicBezTo>
                  <a:cubicBezTo>
                    <a:pt x="1406" y="2084"/>
                    <a:pt x="1406" y="2002"/>
                    <a:pt x="1345" y="1962"/>
                  </a:cubicBezTo>
                  <a:cubicBezTo>
                    <a:pt x="1325" y="1941"/>
                    <a:pt x="1325" y="1901"/>
                    <a:pt x="1365" y="1860"/>
                  </a:cubicBezTo>
                  <a:cubicBezTo>
                    <a:pt x="1371" y="1866"/>
                    <a:pt x="1379" y="1868"/>
                    <a:pt x="1387" y="1868"/>
                  </a:cubicBezTo>
                  <a:cubicBezTo>
                    <a:pt x="1406" y="1868"/>
                    <a:pt x="1426" y="1854"/>
                    <a:pt x="1426" y="1840"/>
                  </a:cubicBezTo>
                  <a:lnTo>
                    <a:pt x="1426" y="1840"/>
                  </a:lnTo>
                  <a:cubicBezTo>
                    <a:pt x="1508" y="1901"/>
                    <a:pt x="1406" y="1921"/>
                    <a:pt x="1447" y="1962"/>
                  </a:cubicBezTo>
                  <a:cubicBezTo>
                    <a:pt x="1467" y="1941"/>
                    <a:pt x="1488" y="1921"/>
                    <a:pt x="1528" y="1921"/>
                  </a:cubicBezTo>
                  <a:cubicBezTo>
                    <a:pt x="1508" y="1860"/>
                    <a:pt x="1488" y="1819"/>
                    <a:pt x="1467" y="1778"/>
                  </a:cubicBezTo>
                  <a:cubicBezTo>
                    <a:pt x="1488" y="1758"/>
                    <a:pt x="1508" y="1758"/>
                    <a:pt x="1528" y="1738"/>
                  </a:cubicBezTo>
                  <a:cubicBezTo>
                    <a:pt x="1528" y="1717"/>
                    <a:pt x="1508" y="1697"/>
                    <a:pt x="1508" y="1656"/>
                  </a:cubicBezTo>
                  <a:lnTo>
                    <a:pt x="1508" y="1656"/>
                  </a:lnTo>
                  <a:cubicBezTo>
                    <a:pt x="1528" y="1677"/>
                    <a:pt x="1549" y="1677"/>
                    <a:pt x="1569" y="1677"/>
                  </a:cubicBezTo>
                  <a:cubicBezTo>
                    <a:pt x="1589" y="1595"/>
                    <a:pt x="1549" y="1534"/>
                    <a:pt x="1528" y="1473"/>
                  </a:cubicBezTo>
                  <a:cubicBezTo>
                    <a:pt x="1528" y="1473"/>
                    <a:pt x="1519" y="1482"/>
                    <a:pt x="1513" y="1482"/>
                  </a:cubicBezTo>
                  <a:cubicBezTo>
                    <a:pt x="1510" y="1482"/>
                    <a:pt x="1508" y="1480"/>
                    <a:pt x="1508" y="1473"/>
                  </a:cubicBezTo>
                  <a:cubicBezTo>
                    <a:pt x="1508" y="1473"/>
                    <a:pt x="1508" y="1453"/>
                    <a:pt x="1508" y="1453"/>
                  </a:cubicBezTo>
                  <a:cubicBezTo>
                    <a:pt x="1488" y="1453"/>
                    <a:pt x="1488" y="1453"/>
                    <a:pt x="1467" y="1432"/>
                  </a:cubicBezTo>
                  <a:cubicBezTo>
                    <a:pt x="1447" y="1453"/>
                    <a:pt x="1447" y="1453"/>
                    <a:pt x="1426" y="1473"/>
                  </a:cubicBezTo>
                  <a:cubicBezTo>
                    <a:pt x="1406" y="1412"/>
                    <a:pt x="1406" y="1371"/>
                    <a:pt x="1365" y="1310"/>
                  </a:cubicBezTo>
                  <a:lnTo>
                    <a:pt x="1365" y="1310"/>
                  </a:lnTo>
                  <a:cubicBezTo>
                    <a:pt x="1396" y="1330"/>
                    <a:pt x="1421" y="1341"/>
                    <a:pt x="1447" y="1341"/>
                  </a:cubicBezTo>
                  <a:cubicBezTo>
                    <a:pt x="1472" y="1341"/>
                    <a:pt x="1498" y="1330"/>
                    <a:pt x="1528" y="1310"/>
                  </a:cubicBezTo>
                  <a:cubicBezTo>
                    <a:pt x="1549" y="1249"/>
                    <a:pt x="1549" y="1188"/>
                    <a:pt x="1508" y="1127"/>
                  </a:cubicBezTo>
                  <a:cubicBezTo>
                    <a:pt x="1488" y="1066"/>
                    <a:pt x="1467" y="1025"/>
                    <a:pt x="1426" y="964"/>
                  </a:cubicBezTo>
                  <a:cubicBezTo>
                    <a:pt x="1345" y="882"/>
                    <a:pt x="1365" y="882"/>
                    <a:pt x="1284" y="862"/>
                  </a:cubicBezTo>
                  <a:lnTo>
                    <a:pt x="1284" y="862"/>
                  </a:lnTo>
                  <a:cubicBezTo>
                    <a:pt x="1304" y="943"/>
                    <a:pt x="1365" y="984"/>
                    <a:pt x="1386" y="1045"/>
                  </a:cubicBezTo>
                  <a:cubicBezTo>
                    <a:pt x="1365" y="1127"/>
                    <a:pt x="1365" y="1188"/>
                    <a:pt x="1386" y="1269"/>
                  </a:cubicBezTo>
                  <a:cubicBezTo>
                    <a:pt x="1365" y="1269"/>
                    <a:pt x="1365" y="1290"/>
                    <a:pt x="1345" y="1290"/>
                  </a:cubicBezTo>
                  <a:cubicBezTo>
                    <a:pt x="1345" y="1269"/>
                    <a:pt x="1325" y="1249"/>
                    <a:pt x="1325" y="1249"/>
                  </a:cubicBezTo>
                  <a:cubicBezTo>
                    <a:pt x="1314" y="1254"/>
                    <a:pt x="1304" y="1257"/>
                    <a:pt x="1296" y="1257"/>
                  </a:cubicBezTo>
                  <a:cubicBezTo>
                    <a:pt x="1274" y="1257"/>
                    <a:pt x="1264" y="1238"/>
                    <a:pt x="1264" y="1208"/>
                  </a:cubicBezTo>
                  <a:cubicBezTo>
                    <a:pt x="1264" y="1208"/>
                    <a:pt x="1243" y="1188"/>
                    <a:pt x="1264" y="1168"/>
                  </a:cubicBezTo>
                  <a:cubicBezTo>
                    <a:pt x="1223" y="1086"/>
                    <a:pt x="1202" y="1005"/>
                    <a:pt x="1182" y="903"/>
                  </a:cubicBezTo>
                  <a:lnTo>
                    <a:pt x="1121" y="903"/>
                  </a:lnTo>
                  <a:cubicBezTo>
                    <a:pt x="1080" y="862"/>
                    <a:pt x="1101" y="801"/>
                    <a:pt x="1040" y="781"/>
                  </a:cubicBezTo>
                  <a:lnTo>
                    <a:pt x="1019" y="801"/>
                  </a:lnTo>
                  <a:cubicBezTo>
                    <a:pt x="1040" y="801"/>
                    <a:pt x="1040" y="821"/>
                    <a:pt x="1040" y="821"/>
                  </a:cubicBezTo>
                  <a:cubicBezTo>
                    <a:pt x="1019" y="821"/>
                    <a:pt x="1019" y="821"/>
                    <a:pt x="1019" y="801"/>
                  </a:cubicBezTo>
                  <a:cubicBezTo>
                    <a:pt x="999" y="781"/>
                    <a:pt x="978" y="781"/>
                    <a:pt x="958" y="740"/>
                  </a:cubicBezTo>
                  <a:cubicBezTo>
                    <a:pt x="958" y="679"/>
                    <a:pt x="958" y="618"/>
                    <a:pt x="938" y="557"/>
                  </a:cubicBezTo>
                  <a:cubicBezTo>
                    <a:pt x="927" y="546"/>
                    <a:pt x="912" y="546"/>
                    <a:pt x="897" y="546"/>
                  </a:cubicBezTo>
                  <a:cubicBezTo>
                    <a:pt x="882" y="546"/>
                    <a:pt x="866" y="546"/>
                    <a:pt x="856" y="536"/>
                  </a:cubicBezTo>
                  <a:cubicBezTo>
                    <a:pt x="754" y="353"/>
                    <a:pt x="591" y="190"/>
                    <a:pt x="469" y="7"/>
                  </a:cubicBezTo>
                  <a:cubicBezTo>
                    <a:pt x="456" y="11"/>
                    <a:pt x="445" y="13"/>
                    <a:pt x="435" y="13"/>
                  </a:cubicBezTo>
                  <a:cubicBezTo>
                    <a:pt x="408" y="13"/>
                    <a:pt x="38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13"/>
            <p:cNvSpPr/>
            <p:nvPr/>
          </p:nvSpPr>
          <p:spPr>
            <a:xfrm>
              <a:off x="1479037" y="-106418"/>
              <a:ext cx="126074" cy="163493"/>
            </a:xfrm>
            <a:custGeom>
              <a:avLst/>
              <a:gdLst/>
              <a:ahLst/>
              <a:cxnLst/>
              <a:rect l="l" t="t" r="r" b="b"/>
              <a:pathLst>
                <a:path w="1752" h="2272" extrusionOk="0">
                  <a:moveTo>
                    <a:pt x="387" y="2088"/>
                  </a:moveTo>
                  <a:cubicBezTo>
                    <a:pt x="408" y="2088"/>
                    <a:pt x="408" y="2108"/>
                    <a:pt x="408" y="2108"/>
                  </a:cubicBezTo>
                  <a:cubicBezTo>
                    <a:pt x="387" y="2108"/>
                    <a:pt x="387" y="2108"/>
                    <a:pt x="387" y="2088"/>
                  </a:cubicBezTo>
                  <a:close/>
                  <a:moveTo>
                    <a:pt x="1611" y="1"/>
                  </a:moveTo>
                  <a:cubicBezTo>
                    <a:pt x="1552" y="1"/>
                    <a:pt x="1499" y="32"/>
                    <a:pt x="1446" y="72"/>
                  </a:cubicBezTo>
                  <a:cubicBezTo>
                    <a:pt x="1406" y="92"/>
                    <a:pt x="1344" y="133"/>
                    <a:pt x="1304" y="174"/>
                  </a:cubicBezTo>
                  <a:cubicBezTo>
                    <a:pt x="1304" y="153"/>
                    <a:pt x="1283" y="133"/>
                    <a:pt x="1263" y="133"/>
                  </a:cubicBezTo>
                  <a:cubicBezTo>
                    <a:pt x="1243" y="153"/>
                    <a:pt x="1202" y="174"/>
                    <a:pt x="1161" y="194"/>
                  </a:cubicBezTo>
                  <a:cubicBezTo>
                    <a:pt x="1161" y="174"/>
                    <a:pt x="1161" y="153"/>
                    <a:pt x="1141" y="153"/>
                  </a:cubicBezTo>
                  <a:cubicBezTo>
                    <a:pt x="1100" y="174"/>
                    <a:pt x="1100" y="235"/>
                    <a:pt x="1059" y="255"/>
                  </a:cubicBezTo>
                  <a:lnTo>
                    <a:pt x="1019" y="255"/>
                  </a:lnTo>
                  <a:cubicBezTo>
                    <a:pt x="1019" y="255"/>
                    <a:pt x="1019" y="255"/>
                    <a:pt x="1019" y="275"/>
                  </a:cubicBezTo>
                  <a:cubicBezTo>
                    <a:pt x="958" y="296"/>
                    <a:pt x="896" y="336"/>
                    <a:pt x="856" y="377"/>
                  </a:cubicBezTo>
                  <a:cubicBezTo>
                    <a:pt x="839" y="372"/>
                    <a:pt x="824" y="369"/>
                    <a:pt x="810" y="369"/>
                  </a:cubicBezTo>
                  <a:cubicBezTo>
                    <a:pt x="771" y="369"/>
                    <a:pt x="737" y="388"/>
                    <a:pt x="693" y="418"/>
                  </a:cubicBezTo>
                  <a:cubicBezTo>
                    <a:pt x="693" y="438"/>
                    <a:pt x="693" y="479"/>
                    <a:pt x="693" y="499"/>
                  </a:cubicBezTo>
                  <a:cubicBezTo>
                    <a:pt x="687" y="502"/>
                    <a:pt x="682" y="504"/>
                    <a:pt x="678" y="504"/>
                  </a:cubicBezTo>
                  <a:cubicBezTo>
                    <a:pt x="652" y="504"/>
                    <a:pt x="649" y="459"/>
                    <a:pt x="632" y="459"/>
                  </a:cubicBezTo>
                  <a:cubicBezTo>
                    <a:pt x="571" y="499"/>
                    <a:pt x="530" y="520"/>
                    <a:pt x="469" y="560"/>
                  </a:cubicBezTo>
                  <a:cubicBezTo>
                    <a:pt x="469" y="581"/>
                    <a:pt x="489" y="622"/>
                    <a:pt x="489" y="642"/>
                  </a:cubicBezTo>
                  <a:cubicBezTo>
                    <a:pt x="448" y="642"/>
                    <a:pt x="428" y="662"/>
                    <a:pt x="408" y="662"/>
                  </a:cubicBezTo>
                  <a:cubicBezTo>
                    <a:pt x="367" y="723"/>
                    <a:pt x="347" y="785"/>
                    <a:pt x="347" y="846"/>
                  </a:cubicBezTo>
                  <a:cubicBezTo>
                    <a:pt x="326" y="866"/>
                    <a:pt x="265" y="866"/>
                    <a:pt x="265" y="907"/>
                  </a:cubicBezTo>
                  <a:cubicBezTo>
                    <a:pt x="265" y="947"/>
                    <a:pt x="265" y="988"/>
                    <a:pt x="204" y="1009"/>
                  </a:cubicBezTo>
                  <a:cubicBezTo>
                    <a:pt x="204" y="1009"/>
                    <a:pt x="184" y="1029"/>
                    <a:pt x="184" y="1049"/>
                  </a:cubicBezTo>
                  <a:cubicBezTo>
                    <a:pt x="163" y="1151"/>
                    <a:pt x="123" y="1212"/>
                    <a:pt x="82" y="1314"/>
                  </a:cubicBezTo>
                  <a:cubicBezTo>
                    <a:pt x="41" y="1457"/>
                    <a:pt x="0" y="1579"/>
                    <a:pt x="61" y="1742"/>
                  </a:cubicBezTo>
                  <a:cubicBezTo>
                    <a:pt x="61" y="1782"/>
                    <a:pt x="41" y="1803"/>
                    <a:pt x="41" y="1844"/>
                  </a:cubicBezTo>
                  <a:cubicBezTo>
                    <a:pt x="82" y="1864"/>
                    <a:pt x="102" y="1925"/>
                    <a:pt x="123" y="1945"/>
                  </a:cubicBezTo>
                  <a:cubicBezTo>
                    <a:pt x="163" y="1966"/>
                    <a:pt x="184" y="1986"/>
                    <a:pt x="204" y="1986"/>
                  </a:cubicBezTo>
                  <a:cubicBezTo>
                    <a:pt x="224" y="2047"/>
                    <a:pt x="163" y="2047"/>
                    <a:pt x="143" y="2088"/>
                  </a:cubicBezTo>
                  <a:cubicBezTo>
                    <a:pt x="143" y="2088"/>
                    <a:pt x="123" y="2108"/>
                    <a:pt x="123" y="2129"/>
                  </a:cubicBezTo>
                  <a:cubicBezTo>
                    <a:pt x="163" y="2129"/>
                    <a:pt x="184" y="2108"/>
                    <a:pt x="224" y="2108"/>
                  </a:cubicBezTo>
                  <a:cubicBezTo>
                    <a:pt x="245" y="2027"/>
                    <a:pt x="306" y="1986"/>
                    <a:pt x="347" y="1945"/>
                  </a:cubicBezTo>
                  <a:cubicBezTo>
                    <a:pt x="367" y="1905"/>
                    <a:pt x="326" y="1905"/>
                    <a:pt x="347" y="1864"/>
                  </a:cubicBezTo>
                  <a:lnTo>
                    <a:pt x="347" y="1864"/>
                  </a:lnTo>
                  <a:cubicBezTo>
                    <a:pt x="350" y="1867"/>
                    <a:pt x="352" y="1868"/>
                    <a:pt x="354" y="1868"/>
                  </a:cubicBezTo>
                  <a:cubicBezTo>
                    <a:pt x="365" y="1868"/>
                    <a:pt x="369" y="1839"/>
                    <a:pt x="380" y="1839"/>
                  </a:cubicBezTo>
                  <a:cubicBezTo>
                    <a:pt x="382" y="1839"/>
                    <a:pt x="384" y="1841"/>
                    <a:pt x="387" y="1844"/>
                  </a:cubicBezTo>
                  <a:cubicBezTo>
                    <a:pt x="428" y="1884"/>
                    <a:pt x="367" y="1925"/>
                    <a:pt x="387" y="1966"/>
                  </a:cubicBezTo>
                  <a:lnTo>
                    <a:pt x="428" y="1966"/>
                  </a:lnTo>
                  <a:cubicBezTo>
                    <a:pt x="434" y="1969"/>
                    <a:pt x="440" y="1970"/>
                    <a:pt x="446" y="1970"/>
                  </a:cubicBezTo>
                  <a:cubicBezTo>
                    <a:pt x="463" y="1970"/>
                    <a:pt x="476" y="1958"/>
                    <a:pt x="487" y="1958"/>
                  </a:cubicBezTo>
                  <a:cubicBezTo>
                    <a:pt x="495" y="1958"/>
                    <a:pt x="502" y="1964"/>
                    <a:pt x="509" y="1986"/>
                  </a:cubicBezTo>
                  <a:cubicBezTo>
                    <a:pt x="509" y="2006"/>
                    <a:pt x="509" y="2027"/>
                    <a:pt x="489" y="2027"/>
                  </a:cubicBezTo>
                  <a:lnTo>
                    <a:pt x="428" y="2027"/>
                  </a:lnTo>
                  <a:cubicBezTo>
                    <a:pt x="408" y="2047"/>
                    <a:pt x="408" y="2068"/>
                    <a:pt x="387" y="2088"/>
                  </a:cubicBezTo>
                  <a:cubicBezTo>
                    <a:pt x="380" y="2084"/>
                    <a:pt x="374" y="2082"/>
                    <a:pt x="369" y="2082"/>
                  </a:cubicBezTo>
                  <a:cubicBezTo>
                    <a:pt x="347" y="2082"/>
                    <a:pt x="347" y="2116"/>
                    <a:pt x="347" y="2149"/>
                  </a:cubicBezTo>
                  <a:cubicBezTo>
                    <a:pt x="347" y="2153"/>
                    <a:pt x="347" y="2155"/>
                    <a:pt x="349" y="2155"/>
                  </a:cubicBezTo>
                  <a:cubicBezTo>
                    <a:pt x="353" y="2155"/>
                    <a:pt x="361" y="2143"/>
                    <a:pt x="365" y="2143"/>
                  </a:cubicBezTo>
                  <a:cubicBezTo>
                    <a:pt x="366" y="2143"/>
                    <a:pt x="367" y="2145"/>
                    <a:pt x="367" y="2149"/>
                  </a:cubicBezTo>
                  <a:cubicBezTo>
                    <a:pt x="387" y="2210"/>
                    <a:pt x="326" y="2190"/>
                    <a:pt x="326" y="2230"/>
                  </a:cubicBezTo>
                  <a:cubicBezTo>
                    <a:pt x="326" y="2251"/>
                    <a:pt x="347" y="2271"/>
                    <a:pt x="367" y="2271"/>
                  </a:cubicBezTo>
                  <a:cubicBezTo>
                    <a:pt x="428" y="2230"/>
                    <a:pt x="387" y="2190"/>
                    <a:pt x="428" y="2149"/>
                  </a:cubicBezTo>
                  <a:cubicBezTo>
                    <a:pt x="438" y="2149"/>
                    <a:pt x="453" y="2144"/>
                    <a:pt x="469" y="2144"/>
                  </a:cubicBezTo>
                  <a:cubicBezTo>
                    <a:pt x="484" y="2144"/>
                    <a:pt x="499" y="2149"/>
                    <a:pt x="509" y="2169"/>
                  </a:cubicBezTo>
                  <a:cubicBezTo>
                    <a:pt x="530" y="2149"/>
                    <a:pt x="530" y="2129"/>
                    <a:pt x="530" y="2088"/>
                  </a:cubicBezTo>
                  <a:cubicBezTo>
                    <a:pt x="557" y="2088"/>
                    <a:pt x="575" y="2097"/>
                    <a:pt x="590" y="2097"/>
                  </a:cubicBezTo>
                  <a:cubicBezTo>
                    <a:pt x="598" y="2097"/>
                    <a:pt x="605" y="2095"/>
                    <a:pt x="611" y="2088"/>
                  </a:cubicBezTo>
                  <a:cubicBezTo>
                    <a:pt x="632" y="2047"/>
                    <a:pt x="591" y="2006"/>
                    <a:pt x="591" y="1966"/>
                  </a:cubicBezTo>
                  <a:cubicBezTo>
                    <a:pt x="652" y="1945"/>
                    <a:pt x="672" y="1905"/>
                    <a:pt x="672" y="1844"/>
                  </a:cubicBezTo>
                  <a:lnTo>
                    <a:pt x="713" y="1844"/>
                  </a:lnTo>
                  <a:cubicBezTo>
                    <a:pt x="733" y="1803"/>
                    <a:pt x="795" y="1721"/>
                    <a:pt x="876" y="1660"/>
                  </a:cubicBezTo>
                  <a:cubicBezTo>
                    <a:pt x="876" y="1640"/>
                    <a:pt x="856" y="1579"/>
                    <a:pt x="896" y="1558"/>
                  </a:cubicBezTo>
                  <a:cubicBezTo>
                    <a:pt x="929" y="1558"/>
                    <a:pt x="922" y="1584"/>
                    <a:pt x="929" y="1584"/>
                  </a:cubicBezTo>
                  <a:cubicBezTo>
                    <a:pt x="931" y="1584"/>
                    <a:pt x="933" y="1583"/>
                    <a:pt x="937" y="1579"/>
                  </a:cubicBezTo>
                  <a:cubicBezTo>
                    <a:pt x="958" y="1538"/>
                    <a:pt x="978" y="1538"/>
                    <a:pt x="958" y="1497"/>
                  </a:cubicBezTo>
                  <a:cubicBezTo>
                    <a:pt x="958" y="1477"/>
                    <a:pt x="958" y="1457"/>
                    <a:pt x="978" y="1416"/>
                  </a:cubicBezTo>
                  <a:lnTo>
                    <a:pt x="998" y="1416"/>
                  </a:lnTo>
                  <a:cubicBezTo>
                    <a:pt x="998" y="1436"/>
                    <a:pt x="998" y="1457"/>
                    <a:pt x="998" y="1477"/>
                  </a:cubicBezTo>
                  <a:cubicBezTo>
                    <a:pt x="1006" y="1473"/>
                    <a:pt x="1014" y="1471"/>
                    <a:pt x="1021" y="1471"/>
                  </a:cubicBezTo>
                  <a:cubicBezTo>
                    <a:pt x="1048" y="1471"/>
                    <a:pt x="1067" y="1497"/>
                    <a:pt x="1100" y="1497"/>
                  </a:cubicBezTo>
                  <a:cubicBezTo>
                    <a:pt x="1080" y="1436"/>
                    <a:pt x="1141" y="1457"/>
                    <a:pt x="1141" y="1416"/>
                  </a:cubicBezTo>
                  <a:cubicBezTo>
                    <a:pt x="1141" y="1375"/>
                    <a:pt x="1120" y="1314"/>
                    <a:pt x="1141" y="1273"/>
                  </a:cubicBezTo>
                  <a:cubicBezTo>
                    <a:pt x="1161" y="1253"/>
                    <a:pt x="1182" y="1253"/>
                    <a:pt x="1182" y="1233"/>
                  </a:cubicBezTo>
                  <a:cubicBezTo>
                    <a:pt x="1161" y="1212"/>
                    <a:pt x="1141" y="1212"/>
                    <a:pt x="1182" y="1171"/>
                  </a:cubicBezTo>
                  <a:cubicBezTo>
                    <a:pt x="1283" y="1110"/>
                    <a:pt x="1344" y="988"/>
                    <a:pt x="1406" y="866"/>
                  </a:cubicBezTo>
                  <a:cubicBezTo>
                    <a:pt x="1446" y="825"/>
                    <a:pt x="1487" y="785"/>
                    <a:pt x="1528" y="764"/>
                  </a:cubicBezTo>
                  <a:cubicBezTo>
                    <a:pt x="1487" y="662"/>
                    <a:pt x="1589" y="622"/>
                    <a:pt x="1609" y="540"/>
                  </a:cubicBezTo>
                  <a:cubicBezTo>
                    <a:pt x="1691" y="377"/>
                    <a:pt x="1752" y="214"/>
                    <a:pt x="1752" y="31"/>
                  </a:cubicBezTo>
                  <a:lnTo>
                    <a:pt x="1711" y="31"/>
                  </a:lnTo>
                  <a:cubicBezTo>
                    <a:pt x="1676" y="10"/>
                    <a:pt x="164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13"/>
            <p:cNvSpPr/>
            <p:nvPr/>
          </p:nvSpPr>
          <p:spPr>
            <a:xfrm>
              <a:off x="1273879" y="433642"/>
              <a:ext cx="90885" cy="158312"/>
            </a:xfrm>
            <a:custGeom>
              <a:avLst/>
              <a:gdLst/>
              <a:ahLst/>
              <a:cxnLst/>
              <a:rect l="l" t="t" r="r" b="b"/>
              <a:pathLst>
                <a:path w="1263" h="2200" extrusionOk="0">
                  <a:moveTo>
                    <a:pt x="265" y="326"/>
                  </a:moveTo>
                  <a:cubicBezTo>
                    <a:pt x="265" y="326"/>
                    <a:pt x="265" y="326"/>
                    <a:pt x="265" y="346"/>
                  </a:cubicBezTo>
                  <a:lnTo>
                    <a:pt x="245" y="346"/>
                  </a:lnTo>
                  <a:lnTo>
                    <a:pt x="245" y="326"/>
                  </a:lnTo>
                  <a:close/>
                  <a:moveTo>
                    <a:pt x="99" y="1010"/>
                  </a:moveTo>
                  <a:cubicBezTo>
                    <a:pt x="112" y="1010"/>
                    <a:pt x="122" y="1024"/>
                    <a:pt x="122" y="1039"/>
                  </a:cubicBezTo>
                  <a:cubicBezTo>
                    <a:pt x="122" y="1059"/>
                    <a:pt x="122" y="1059"/>
                    <a:pt x="102" y="1080"/>
                  </a:cubicBezTo>
                  <a:cubicBezTo>
                    <a:pt x="82" y="1059"/>
                    <a:pt x="82" y="1039"/>
                    <a:pt x="82" y="1018"/>
                  </a:cubicBezTo>
                  <a:cubicBezTo>
                    <a:pt x="88" y="1012"/>
                    <a:pt x="94" y="1010"/>
                    <a:pt x="99" y="1010"/>
                  </a:cubicBezTo>
                  <a:close/>
                  <a:moveTo>
                    <a:pt x="102" y="1080"/>
                  </a:moveTo>
                  <a:cubicBezTo>
                    <a:pt x="122" y="1080"/>
                    <a:pt x="122" y="1100"/>
                    <a:pt x="122" y="1100"/>
                  </a:cubicBezTo>
                  <a:cubicBezTo>
                    <a:pt x="102" y="1100"/>
                    <a:pt x="102" y="1080"/>
                    <a:pt x="102" y="1080"/>
                  </a:cubicBezTo>
                  <a:close/>
                  <a:moveTo>
                    <a:pt x="693" y="1976"/>
                  </a:moveTo>
                  <a:cubicBezTo>
                    <a:pt x="693" y="1976"/>
                    <a:pt x="693" y="1996"/>
                    <a:pt x="693" y="1996"/>
                  </a:cubicBezTo>
                  <a:lnTo>
                    <a:pt x="672" y="1996"/>
                  </a:lnTo>
                  <a:cubicBezTo>
                    <a:pt x="672" y="1976"/>
                    <a:pt x="672" y="1976"/>
                    <a:pt x="693" y="1976"/>
                  </a:cubicBezTo>
                  <a:close/>
                  <a:moveTo>
                    <a:pt x="570" y="2016"/>
                  </a:moveTo>
                  <a:cubicBezTo>
                    <a:pt x="570" y="2016"/>
                    <a:pt x="570" y="2025"/>
                    <a:pt x="564" y="2025"/>
                  </a:cubicBezTo>
                  <a:cubicBezTo>
                    <a:pt x="561" y="2025"/>
                    <a:pt x="557" y="2023"/>
                    <a:pt x="550" y="2016"/>
                  </a:cubicBezTo>
                  <a:close/>
                  <a:moveTo>
                    <a:pt x="509" y="0"/>
                  </a:moveTo>
                  <a:cubicBezTo>
                    <a:pt x="509" y="61"/>
                    <a:pt x="469" y="102"/>
                    <a:pt x="448" y="143"/>
                  </a:cubicBezTo>
                  <a:cubicBezTo>
                    <a:pt x="439" y="140"/>
                    <a:pt x="431" y="139"/>
                    <a:pt x="423" y="139"/>
                  </a:cubicBezTo>
                  <a:cubicBezTo>
                    <a:pt x="369" y="139"/>
                    <a:pt x="346" y="187"/>
                    <a:pt x="305" y="187"/>
                  </a:cubicBezTo>
                  <a:cubicBezTo>
                    <a:pt x="299" y="187"/>
                    <a:pt x="292" y="186"/>
                    <a:pt x="285" y="183"/>
                  </a:cubicBezTo>
                  <a:cubicBezTo>
                    <a:pt x="265" y="204"/>
                    <a:pt x="245" y="224"/>
                    <a:pt x="245" y="265"/>
                  </a:cubicBezTo>
                  <a:cubicBezTo>
                    <a:pt x="245" y="306"/>
                    <a:pt x="183" y="306"/>
                    <a:pt x="163" y="326"/>
                  </a:cubicBezTo>
                  <a:cubicBezTo>
                    <a:pt x="163" y="367"/>
                    <a:pt x="122" y="387"/>
                    <a:pt x="143" y="407"/>
                  </a:cubicBezTo>
                  <a:cubicBezTo>
                    <a:pt x="147" y="412"/>
                    <a:pt x="152" y="413"/>
                    <a:pt x="158" y="413"/>
                  </a:cubicBezTo>
                  <a:cubicBezTo>
                    <a:pt x="174" y="413"/>
                    <a:pt x="193" y="402"/>
                    <a:pt x="209" y="402"/>
                  </a:cubicBezTo>
                  <a:cubicBezTo>
                    <a:pt x="215" y="402"/>
                    <a:pt x="220" y="403"/>
                    <a:pt x="224" y="407"/>
                  </a:cubicBezTo>
                  <a:cubicBezTo>
                    <a:pt x="183" y="489"/>
                    <a:pt x="143" y="570"/>
                    <a:pt x="122" y="652"/>
                  </a:cubicBezTo>
                  <a:cubicBezTo>
                    <a:pt x="61" y="652"/>
                    <a:pt x="102" y="591"/>
                    <a:pt x="61" y="570"/>
                  </a:cubicBezTo>
                  <a:lnTo>
                    <a:pt x="61" y="570"/>
                  </a:lnTo>
                  <a:cubicBezTo>
                    <a:pt x="41" y="631"/>
                    <a:pt x="61" y="672"/>
                    <a:pt x="82" y="733"/>
                  </a:cubicBezTo>
                  <a:lnTo>
                    <a:pt x="61" y="876"/>
                  </a:lnTo>
                  <a:cubicBezTo>
                    <a:pt x="41" y="896"/>
                    <a:pt x="21" y="896"/>
                    <a:pt x="0" y="896"/>
                  </a:cubicBezTo>
                  <a:cubicBezTo>
                    <a:pt x="21" y="978"/>
                    <a:pt x="41" y="1059"/>
                    <a:pt x="61" y="1141"/>
                  </a:cubicBezTo>
                  <a:cubicBezTo>
                    <a:pt x="102" y="1141"/>
                    <a:pt x="122" y="1141"/>
                    <a:pt x="143" y="1181"/>
                  </a:cubicBezTo>
                  <a:cubicBezTo>
                    <a:pt x="122" y="1181"/>
                    <a:pt x="102" y="1202"/>
                    <a:pt x="61" y="1202"/>
                  </a:cubicBezTo>
                  <a:cubicBezTo>
                    <a:pt x="102" y="1324"/>
                    <a:pt x="82" y="1426"/>
                    <a:pt x="102" y="1548"/>
                  </a:cubicBezTo>
                  <a:cubicBezTo>
                    <a:pt x="143" y="1670"/>
                    <a:pt x="224" y="1752"/>
                    <a:pt x="224" y="1853"/>
                  </a:cubicBezTo>
                  <a:cubicBezTo>
                    <a:pt x="346" y="1976"/>
                    <a:pt x="469" y="2077"/>
                    <a:pt x="570" y="2200"/>
                  </a:cubicBezTo>
                  <a:cubicBezTo>
                    <a:pt x="591" y="2179"/>
                    <a:pt x="591" y="2159"/>
                    <a:pt x="591" y="2159"/>
                  </a:cubicBezTo>
                  <a:cubicBezTo>
                    <a:pt x="591" y="2139"/>
                    <a:pt x="570" y="2139"/>
                    <a:pt x="591" y="2118"/>
                  </a:cubicBezTo>
                  <a:cubicBezTo>
                    <a:pt x="591" y="2118"/>
                    <a:pt x="611" y="2139"/>
                    <a:pt x="611" y="2139"/>
                  </a:cubicBezTo>
                  <a:cubicBezTo>
                    <a:pt x="611" y="2118"/>
                    <a:pt x="631" y="2118"/>
                    <a:pt x="631" y="2118"/>
                  </a:cubicBezTo>
                  <a:cubicBezTo>
                    <a:pt x="652" y="2118"/>
                    <a:pt x="631" y="2139"/>
                    <a:pt x="631" y="2139"/>
                  </a:cubicBezTo>
                  <a:cubicBezTo>
                    <a:pt x="652" y="2159"/>
                    <a:pt x="672" y="2179"/>
                    <a:pt x="713" y="2179"/>
                  </a:cubicBezTo>
                  <a:cubicBezTo>
                    <a:pt x="733" y="2139"/>
                    <a:pt x="713" y="2098"/>
                    <a:pt x="713" y="2057"/>
                  </a:cubicBezTo>
                  <a:cubicBezTo>
                    <a:pt x="754" y="2016"/>
                    <a:pt x="774" y="1976"/>
                    <a:pt x="774" y="1914"/>
                  </a:cubicBezTo>
                  <a:cubicBezTo>
                    <a:pt x="805" y="1899"/>
                    <a:pt x="824" y="1860"/>
                    <a:pt x="849" y="1860"/>
                  </a:cubicBezTo>
                  <a:cubicBezTo>
                    <a:pt x="857" y="1860"/>
                    <a:pt x="866" y="1864"/>
                    <a:pt x="876" y="1874"/>
                  </a:cubicBezTo>
                  <a:cubicBezTo>
                    <a:pt x="896" y="1894"/>
                    <a:pt x="855" y="1914"/>
                    <a:pt x="876" y="1955"/>
                  </a:cubicBezTo>
                  <a:cubicBezTo>
                    <a:pt x="876" y="1955"/>
                    <a:pt x="896" y="1976"/>
                    <a:pt x="896" y="1976"/>
                  </a:cubicBezTo>
                  <a:cubicBezTo>
                    <a:pt x="917" y="2016"/>
                    <a:pt x="896" y="2057"/>
                    <a:pt x="937" y="2098"/>
                  </a:cubicBezTo>
                  <a:cubicBezTo>
                    <a:pt x="957" y="2098"/>
                    <a:pt x="998" y="2077"/>
                    <a:pt x="998" y="2077"/>
                  </a:cubicBezTo>
                  <a:cubicBezTo>
                    <a:pt x="1031" y="2094"/>
                    <a:pt x="1037" y="2124"/>
                    <a:pt x="1049" y="2124"/>
                  </a:cubicBezTo>
                  <a:cubicBezTo>
                    <a:pt x="1052" y="2124"/>
                    <a:pt x="1055" y="2122"/>
                    <a:pt x="1059" y="2118"/>
                  </a:cubicBezTo>
                  <a:cubicBezTo>
                    <a:pt x="1080" y="2077"/>
                    <a:pt x="1080" y="2037"/>
                    <a:pt x="1100" y="1996"/>
                  </a:cubicBezTo>
                  <a:cubicBezTo>
                    <a:pt x="1039" y="1976"/>
                    <a:pt x="978" y="1976"/>
                    <a:pt x="937" y="1955"/>
                  </a:cubicBezTo>
                  <a:cubicBezTo>
                    <a:pt x="937" y="1894"/>
                    <a:pt x="978" y="1874"/>
                    <a:pt x="1039" y="1874"/>
                  </a:cubicBezTo>
                  <a:cubicBezTo>
                    <a:pt x="1059" y="1731"/>
                    <a:pt x="1100" y="1609"/>
                    <a:pt x="1100" y="1487"/>
                  </a:cubicBezTo>
                  <a:cubicBezTo>
                    <a:pt x="1080" y="1466"/>
                    <a:pt x="1059" y="1466"/>
                    <a:pt x="1059" y="1426"/>
                  </a:cubicBezTo>
                  <a:cubicBezTo>
                    <a:pt x="1079" y="1426"/>
                    <a:pt x="1098" y="1407"/>
                    <a:pt x="1117" y="1388"/>
                  </a:cubicBezTo>
                  <a:lnTo>
                    <a:pt x="1117" y="1388"/>
                  </a:lnTo>
                  <a:cubicBezTo>
                    <a:pt x="1118" y="1394"/>
                    <a:pt x="1119" y="1399"/>
                    <a:pt x="1120" y="1405"/>
                  </a:cubicBezTo>
                  <a:lnTo>
                    <a:pt x="1120" y="1385"/>
                  </a:lnTo>
                  <a:cubicBezTo>
                    <a:pt x="1119" y="1386"/>
                    <a:pt x="1118" y="1387"/>
                    <a:pt x="1117" y="1388"/>
                  </a:cubicBezTo>
                  <a:lnTo>
                    <a:pt x="1117" y="1388"/>
                  </a:lnTo>
                  <a:cubicBezTo>
                    <a:pt x="1107" y="1294"/>
                    <a:pt x="1163" y="1216"/>
                    <a:pt x="1202" y="1120"/>
                  </a:cubicBezTo>
                  <a:cubicBezTo>
                    <a:pt x="1242" y="1018"/>
                    <a:pt x="1263" y="957"/>
                    <a:pt x="1202" y="876"/>
                  </a:cubicBezTo>
                  <a:cubicBezTo>
                    <a:pt x="1202" y="855"/>
                    <a:pt x="1181" y="855"/>
                    <a:pt x="1181" y="855"/>
                  </a:cubicBezTo>
                  <a:cubicBezTo>
                    <a:pt x="1181" y="937"/>
                    <a:pt x="1161" y="998"/>
                    <a:pt x="1080" y="1059"/>
                  </a:cubicBezTo>
                  <a:cubicBezTo>
                    <a:pt x="1141" y="978"/>
                    <a:pt x="1120" y="896"/>
                    <a:pt x="1161" y="835"/>
                  </a:cubicBezTo>
                  <a:cubicBezTo>
                    <a:pt x="1145" y="835"/>
                    <a:pt x="1141" y="822"/>
                    <a:pt x="1151" y="807"/>
                  </a:cubicBezTo>
                  <a:lnTo>
                    <a:pt x="1151" y="807"/>
                  </a:lnTo>
                  <a:cubicBezTo>
                    <a:pt x="1154" y="809"/>
                    <a:pt x="1157" y="811"/>
                    <a:pt x="1161" y="815"/>
                  </a:cubicBezTo>
                  <a:lnTo>
                    <a:pt x="1161" y="794"/>
                  </a:lnTo>
                  <a:cubicBezTo>
                    <a:pt x="1157" y="799"/>
                    <a:pt x="1153" y="803"/>
                    <a:pt x="1151" y="807"/>
                  </a:cubicBezTo>
                  <a:lnTo>
                    <a:pt x="1151" y="807"/>
                  </a:lnTo>
                  <a:cubicBezTo>
                    <a:pt x="1146" y="804"/>
                    <a:pt x="1142" y="803"/>
                    <a:pt x="1137" y="803"/>
                  </a:cubicBezTo>
                  <a:cubicBezTo>
                    <a:pt x="1118" y="803"/>
                    <a:pt x="1102" y="827"/>
                    <a:pt x="1083" y="827"/>
                  </a:cubicBezTo>
                  <a:cubicBezTo>
                    <a:pt x="1075" y="827"/>
                    <a:pt x="1068" y="823"/>
                    <a:pt x="1059" y="815"/>
                  </a:cubicBezTo>
                  <a:cubicBezTo>
                    <a:pt x="1080" y="733"/>
                    <a:pt x="998" y="652"/>
                    <a:pt x="1039" y="550"/>
                  </a:cubicBezTo>
                  <a:cubicBezTo>
                    <a:pt x="998" y="489"/>
                    <a:pt x="957" y="407"/>
                    <a:pt x="937" y="367"/>
                  </a:cubicBezTo>
                  <a:cubicBezTo>
                    <a:pt x="927" y="357"/>
                    <a:pt x="917" y="357"/>
                    <a:pt x="906" y="357"/>
                  </a:cubicBezTo>
                  <a:cubicBezTo>
                    <a:pt x="896" y="357"/>
                    <a:pt x="886" y="357"/>
                    <a:pt x="876" y="346"/>
                  </a:cubicBezTo>
                  <a:cubicBezTo>
                    <a:pt x="896" y="326"/>
                    <a:pt x="896" y="306"/>
                    <a:pt x="896" y="306"/>
                  </a:cubicBezTo>
                  <a:cubicBezTo>
                    <a:pt x="855" y="224"/>
                    <a:pt x="876" y="143"/>
                    <a:pt x="835" y="102"/>
                  </a:cubicBezTo>
                  <a:cubicBezTo>
                    <a:pt x="815" y="102"/>
                    <a:pt x="794" y="82"/>
                    <a:pt x="774" y="82"/>
                  </a:cubicBezTo>
                  <a:cubicBezTo>
                    <a:pt x="754" y="82"/>
                    <a:pt x="754" y="41"/>
                    <a:pt x="713" y="41"/>
                  </a:cubicBezTo>
                  <a:cubicBezTo>
                    <a:pt x="652" y="21"/>
                    <a:pt x="570" y="41"/>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7" name="Google Shape;11187;p13"/>
            <p:cNvSpPr/>
            <p:nvPr/>
          </p:nvSpPr>
          <p:spPr>
            <a:xfrm>
              <a:off x="343220" y="207904"/>
              <a:ext cx="107076" cy="172992"/>
            </a:xfrm>
            <a:custGeom>
              <a:avLst/>
              <a:gdLst/>
              <a:ahLst/>
              <a:cxnLst/>
              <a:rect l="l" t="t" r="r" b="b"/>
              <a:pathLst>
                <a:path w="1488" h="2404" extrusionOk="0">
                  <a:moveTo>
                    <a:pt x="1330" y="1764"/>
                  </a:moveTo>
                  <a:cubicBezTo>
                    <a:pt x="1334" y="1764"/>
                    <a:pt x="1338" y="1766"/>
                    <a:pt x="1345" y="1773"/>
                  </a:cubicBezTo>
                  <a:cubicBezTo>
                    <a:pt x="1338" y="1779"/>
                    <a:pt x="1334" y="1782"/>
                    <a:pt x="1330" y="1782"/>
                  </a:cubicBezTo>
                  <a:cubicBezTo>
                    <a:pt x="1322" y="1782"/>
                    <a:pt x="1318" y="1773"/>
                    <a:pt x="1304" y="1773"/>
                  </a:cubicBezTo>
                  <a:cubicBezTo>
                    <a:pt x="1298" y="1779"/>
                    <a:pt x="1293" y="1782"/>
                    <a:pt x="1289" y="1782"/>
                  </a:cubicBezTo>
                  <a:cubicBezTo>
                    <a:pt x="1282" y="1782"/>
                    <a:pt x="1277" y="1773"/>
                    <a:pt x="1264" y="1773"/>
                  </a:cubicBezTo>
                  <a:cubicBezTo>
                    <a:pt x="1270" y="1766"/>
                    <a:pt x="1277" y="1764"/>
                    <a:pt x="1283" y="1764"/>
                  </a:cubicBezTo>
                  <a:cubicBezTo>
                    <a:pt x="1295" y="1764"/>
                    <a:pt x="1304" y="1773"/>
                    <a:pt x="1304" y="1773"/>
                  </a:cubicBezTo>
                  <a:cubicBezTo>
                    <a:pt x="1318" y="1773"/>
                    <a:pt x="1322" y="1764"/>
                    <a:pt x="1330" y="1764"/>
                  </a:cubicBezTo>
                  <a:close/>
                  <a:moveTo>
                    <a:pt x="1080" y="2058"/>
                  </a:moveTo>
                  <a:cubicBezTo>
                    <a:pt x="1080" y="2078"/>
                    <a:pt x="1080" y="2078"/>
                    <a:pt x="1080" y="2098"/>
                  </a:cubicBezTo>
                  <a:cubicBezTo>
                    <a:pt x="1080" y="2078"/>
                    <a:pt x="1060" y="2078"/>
                    <a:pt x="1080" y="2058"/>
                  </a:cubicBezTo>
                  <a:close/>
                  <a:moveTo>
                    <a:pt x="1080" y="2098"/>
                  </a:moveTo>
                  <a:cubicBezTo>
                    <a:pt x="1096" y="2098"/>
                    <a:pt x="1100" y="2111"/>
                    <a:pt x="1090" y="2127"/>
                  </a:cubicBezTo>
                  <a:lnTo>
                    <a:pt x="1090" y="2127"/>
                  </a:lnTo>
                  <a:cubicBezTo>
                    <a:pt x="1080" y="2111"/>
                    <a:pt x="1080" y="2098"/>
                    <a:pt x="1080" y="2098"/>
                  </a:cubicBezTo>
                  <a:close/>
                  <a:moveTo>
                    <a:pt x="1309" y="2213"/>
                  </a:moveTo>
                  <a:cubicBezTo>
                    <a:pt x="1313" y="2213"/>
                    <a:pt x="1317" y="2214"/>
                    <a:pt x="1321" y="2217"/>
                  </a:cubicBezTo>
                  <a:lnTo>
                    <a:pt x="1321" y="2217"/>
                  </a:lnTo>
                  <a:cubicBezTo>
                    <a:pt x="1315" y="2232"/>
                    <a:pt x="1304" y="2247"/>
                    <a:pt x="1304" y="2261"/>
                  </a:cubicBezTo>
                  <a:cubicBezTo>
                    <a:pt x="1289" y="2232"/>
                    <a:pt x="1296" y="2213"/>
                    <a:pt x="1309" y="2213"/>
                  </a:cubicBezTo>
                  <a:close/>
                  <a:moveTo>
                    <a:pt x="225" y="1"/>
                  </a:moveTo>
                  <a:cubicBezTo>
                    <a:pt x="164" y="1"/>
                    <a:pt x="82" y="21"/>
                    <a:pt x="62" y="82"/>
                  </a:cubicBezTo>
                  <a:cubicBezTo>
                    <a:pt x="21" y="164"/>
                    <a:pt x="1" y="245"/>
                    <a:pt x="21" y="347"/>
                  </a:cubicBezTo>
                  <a:cubicBezTo>
                    <a:pt x="82" y="490"/>
                    <a:pt x="123" y="632"/>
                    <a:pt x="184" y="754"/>
                  </a:cubicBezTo>
                  <a:cubicBezTo>
                    <a:pt x="205" y="836"/>
                    <a:pt x="225" y="917"/>
                    <a:pt x="266" y="978"/>
                  </a:cubicBezTo>
                  <a:cubicBezTo>
                    <a:pt x="306" y="1060"/>
                    <a:pt x="327" y="1121"/>
                    <a:pt x="347" y="1202"/>
                  </a:cubicBezTo>
                  <a:cubicBezTo>
                    <a:pt x="388" y="1304"/>
                    <a:pt x="408" y="1426"/>
                    <a:pt x="449" y="1528"/>
                  </a:cubicBezTo>
                  <a:cubicBezTo>
                    <a:pt x="490" y="1650"/>
                    <a:pt x="551" y="1752"/>
                    <a:pt x="592" y="1874"/>
                  </a:cubicBezTo>
                  <a:lnTo>
                    <a:pt x="653" y="1874"/>
                  </a:lnTo>
                  <a:cubicBezTo>
                    <a:pt x="693" y="1976"/>
                    <a:pt x="754" y="2078"/>
                    <a:pt x="816" y="2160"/>
                  </a:cubicBezTo>
                  <a:cubicBezTo>
                    <a:pt x="832" y="2151"/>
                    <a:pt x="842" y="2146"/>
                    <a:pt x="848" y="2146"/>
                  </a:cubicBezTo>
                  <a:cubicBezTo>
                    <a:pt x="856" y="2146"/>
                    <a:pt x="856" y="2156"/>
                    <a:pt x="856" y="2180"/>
                  </a:cubicBezTo>
                  <a:cubicBezTo>
                    <a:pt x="877" y="2221"/>
                    <a:pt x="897" y="2221"/>
                    <a:pt x="917" y="2241"/>
                  </a:cubicBezTo>
                  <a:cubicBezTo>
                    <a:pt x="917" y="2323"/>
                    <a:pt x="917" y="2323"/>
                    <a:pt x="958" y="2404"/>
                  </a:cubicBezTo>
                  <a:cubicBezTo>
                    <a:pt x="977" y="2288"/>
                    <a:pt x="1034" y="2227"/>
                    <a:pt x="1091" y="2152"/>
                  </a:cubicBezTo>
                  <a:lnTo>
                    <a:pt x="1091" y="2152"/>
                  </a:lnTo>
                  <a:cubicBezTo>
                    <a:pt x="1105" y="2167"/>
                    <a:pt x="1122" y="2186"/>
                    <a:pt x="1151" y="2186"/>
                  </a:cubicBezTo>
                  <a:cubicBezTo>
                    <a:pt x="1160" y="2186"/>
                    <a:pt x="1171" y="2184"/>
                    <a:pt x="1182" y="2180"/>
                  </a:cubicBezTo>
                  <a:lnTo>
                    <a:pt x="1182" y="2180"/>
                  </a:lnTo>
                  <a:cubicBezTo>
                    <a:pt x="1162" y="2221"/>
                    <a:pt x="1162" y="2221"/>
                    <a:pt x="1162" y="2241"/>
                  </a:cubicBezTo>
                  <a:cubicBezTo>
                    <a:pt x="1223" y="2282"/>
                    <a:pt x="1284" y="2302"/>
                    <a:pt x="1345" y="2302"/>
                  </a:cubicBezTo>
                  <a:cubicBezTo>
                    <a:pt x="1307" y="2264"/>
                    <a:pt x="1358" y="2244"/>
                    <a:pt x="1332" y="2208"/>
                  </a:cubicBezTo>
                  <a:lnTo>
                    <a:pt x="1332" y="2208"/>
                  </a:lnTo>
                  <a:cubicBezTo>
                    <a:pt x="1381" y="2111"/>
                    <a:pt x="1325" y="2014"/>
                    <a:pt x="1325" y="1936"/>
                  </a:cubicBezTo>
                  <a:cubicBezTo>
                    <a:pt x="1304" y="1813"/>
                    <a:pt x="1447" y="1874"/>
                    <a:pt x="1447" y="1793"/>
                  </a:cubicBezTo>
                  <a:cubicBezTo>
                    <a:pt x="1447" y="1752"/>
                    <a:pt x="1447" y="1712"/>
                    <a:pt x="1427" y="1671"/>
                  </a:cubicBezTo>
                  <a:cubicBezTo>
                    <a:pt x="1427" y="1630"/>
                    <a:pt x="1488" y="1610"/>
                    <a:pt x="1447" y="1569"/>
                  </a:cubicBezTo>
                  <a:lnTo>
                    <a:pt x="1447" y="1569"/>
                  </a:lnTo>
                  <a:cubicBezTo>
                    <a:pt x="1447" y="1589"/>
                    <a:pt x="1427" y="1589"/>
                    <a:pt x="1406" y="1589"/>
                  </a:cubicBezTo>
                  <a:lnTo>
                    <a:pt x="1427" y="1589"/>
                  </a:lnTo>
                  <a:cubicBezTo>
                    <a:pt x="1406" y="1610"/>
                    <a:pt x="1406" y="1630"/>
                    <a:pt x="1365" y="1650"/>
                  </a:cubicBezTo>
                  <a:cubicBezTo>
                    <a:pt x="1365" y="1610"/>
                    <a:pt x="1365" y="1589"/>
                    <a:pt x="1365" y="1549"/>
                  </a:cubicBezTo>
                  <a:cubicBezTo>
                    <a:pt x="1345" y="1528"/>
                    <a:pt x="1345" y="1508"/>
                    <a:pt x="1304" y="1508"/>
                  </a:cubicBezTo>
                  <a:cubicBezTo>
                    <a:pt x="1325" y="1488"/>
                    <a:pt x="1325" y="1467"/>
                    <a:pt x="1325" y="1447"/>
                  </a:cubicBezTo>
                  <a:lnTo>
                    <a:pt x="1264" y="1447"/>
                  </a:lnTo>
                  <a:cubicBezTo>
                    <a:pt x="1243" y="1406"/>
                    <a:pt x="1304" y="1406"/>
                    <a:pt x="1304" y="1365"/>
                  </a:cubicBezTo>
                  <a:cubicBezTo>
                    <a:pt x="1264" y="1345"/>
                    <a:pt x="1325" y="1284"/>
                    <a:pt x="1264" y="1264"/>
                  </a:cubicBezTo>
                  <a:cubicBezTo>
                    <a:pt x="1243" y="1284"/>
                    <a:pt x="1243" y="1284"/>
                    <a:pt x="1223" y="1304"/>
                  </a:cubicBezTo>
                  <a:cubicBezTo>
                    <a:pt x="1243" y="1325"/>
                    <a:pt x="1243" y="1325"/>
                    <a:pt x="1243" y="1345"/>
                  </a:cubicBezTo>
                  <a:cubicBezTo>
                    <a:pt x="1243" y="1345"/>
                    <a:pt x="1264" y="1365"/>
                    <a:pt x="1243" y="1365"/>
                  </a:cubicBezTo>
                  <a:cubicBezTo>
                    <a:pt x="1223" y="1365"/>
                    <a:pt x="1243" y="1345"/>
                    <a:pt x="1243" y="1345"/>
                  </a:cubicBezTo>
                  <a:cubicBezTo>
                    <a:pt x="1223" y="1345"/>
                    <a:pt x="1223" y="1325"/>
                    <a:pt x="1223" y="1325"/>
                  </a:cubicBezTo>
                  <a:cubicBezTo>
                    <a:pt x="1203" y="1345"/>
                    <a:pt x="1203" y="1345"/>
                    <a:pt x="1182" y="1345"/>
                  </a:cubicBezTo>
                  <a:cubicBezTo>
                    <a:pt x="1203" y="1325"/>
                    <a:pt x="1203" y="1325"/>
                    <a:pt x="1223" y="1325"/>
                  </a:cubicBezTo>
                  <a:cubicBezTo>
                    <a:pt x="1223" y="1325"/>
                    <a:pt x="1223" y="1304"/>
                    <a:pt x="1223" y="1304"/>
                  </a:cubicBezTo>
                  <a:cubicBezTo>
                    <a:pt x="1203" y="1284"/>
                    <a:pt x="1223" y="1264"/>
                    <a:pt x="1203" y="1243"/>
                  </a:cubicBezTo>
                  <a:cubicBezTo>
                    <a:pt x="1243" y="1243"/>
                    <a:pt x="1243" y="1264"/>
                    <a:pt x="1264" y="1264"/>
                  </a:cubicBezTo>
                  <a:cubicBezTo>
                    <a:pt x="1264" y="1223"/>
                    <a:pt x="1264" y="1202"/>
                    <a:pt x="1264" y="1162"/>
                  </a:cubicBezTo>
                  <a:cubicBezTo>
                    <a:pt x="1223" y="1121"/>
                    <a:pt x="1203" y="1060"/>
                    <a:pt x="1182" y="1019"/>
                  </a:cubicBezTo>
                  <a:cubicBezTo>
                    <a:pt x="1172" y="999"/>
                    <a:pt x="1152" y="999"/>
                    <a:pt x="1131" y="999"/>
                  </a:cubicBezTo>
                  <a:cubicBezTo>
                    <a:pt x="1111" y="999"/>
                    <a:pt x="1091" y="999"/>
                    <a:pt x="1080" y="978"/>
                  </a:cubicBezTo>
                  <a:cubicBezTo>
                    <a:pt x="1080" y="958"/>
                    <a:pt x="1101" y="938"/>
                    <a:pt x="1101" y="917"/>
                  </a:cubicBezTo>
                  <a:cubicBezTo>
                    <a:pt x="1060" y="877"/>
                    <a:pt x="1019" y="815"/>
                    <a:pt x="999" y="795"/>
                  </a:cubicBezTo>
                  <a:cubicBezTo>
                    <a:pt x="979" y="714"/>
                    <a:pt x="958" y="653"/>
                    <a:pt x="938" y="612"/>
                  </a:cubicBezTo>
                  <a:cubicBezTo>
                    <a:pt x="897" y="510"/>
                    <a:pt x="836" y="429"/>
                    <a:pt x="816" y="327"/>
                  </a:cubicBezTo>
                  <a:cubicBezTo>
                    <a:pt x="816" y="327"/>
                    <a:pt x="816" y="327"/>
                    <a:pt x="816" y="306"/>
                  </a:cubicBezTo>
                  <a:cubicBezTo>
                    <a:pt x="795" y="327"/>
                    <a:pt x="775" y="347"/>
                    <a:pt x="754" y="347"/>
                  </a:cubicBezTo>
                  <a:cubicBezTo>
                    <a:pt x="734" y="327"/>
                    <a:pt x="734" y="327"/>
                    <a:pt x="734" y="306"/>
                  </a:cubicBezTo>
                  <a:cubicBezTo>
                    <a:pt x="551" y="225"/>
                    <a:pt x="408" y="82"/>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8" name="Google Shape;11188;p13"/>
            <p:cNvSpPr/>
            <p:nvPr/>
          </p:nvSpPr>
          <p:spPr>
            <a:xfrm>
              <a:off x="-392427" y="474659"/>
              <a:ext cx="184721" cy="120245"/>
            </a:xfrm>
            <a:custGeom>
              <a:avLst/>
              <a:gdLst/>
              <a:ahLst/>
              <a:cxnLst/>
              <a:rect l="l" t="t" r="r" b="b"/>
              <a:pathLst>
                <a:path w="2567" h="1671" extrusionOk="0">
                  <a:moveTo>
                    <a:pt x="1039" y="387"/>
                  </a:moveTo>
                  <a:cubicBezTo>
                    <a:pt x="1043" y="390"/>
                    <a:pt x="1047" y="392"/>
                    <a:pt x="1050" y="394"/>
                  </a:cubicBezTo>
                  <a:lnTo>
                    <a:pt x="1050" y="394"/>
                  </a:lnTo>
                  <a:cubicBezTo>
                    <a:pt x="1053" y="392"/>
                    <a:pt x="1056" y="390"/>
                    <a:pt x="1059" y="387"/>
                  </a:cubicBezTo>
                  <a:close/>
                  <a:moveTo>
                    <a:pt x="163" y="0"/>
                  </a:moveTo>
                  <a:cubicBezTo>
                    <a:pt x="102" y="0"/>
                    <a:pt x="62" y="21"/>
                    <a:pt x="21" y="61"/>
                  </a:cubicBezTo>
                  <a:cubicBezTo>
                    <a:pt x="0" y="204"/>
                    <a:pt x="41" y="306"/>
                    <a:pt x="123" y="428"/>
                  </a:cubicBezTo>
                  <a:cubicBezTo>
                    <a:pt x="224" y="550"/>
                    <a:pt x="326" y="652"/>
                    <a:pt x="428" y="754"/>
                  </a:cubicBezTo>
                  <a:cubicBezTo>
                    <a:pt x="438" y="764"/>
                    <a:pt x="454" y="764"/>
                    <a:pt x="469" y="764"/>
                  </a:cubicBezTo>
                  <a:cubicBezTo>
                    <a:pt x="484" y="764"/>
                    <a:pt x="499" y="764"/>
                    <a:pt x="510" y="774"/>
                  </a:cubicBezTo>
                  <a:cubicBezTo>
                    <a:pt x="550" y="835"/>
                    <a:pt x="591" y="896"/>
                    <a:pt x="652" y="958"/>
                  </a:cubicBezTo>
                  <a:cubicBezTo>
                    <a:pt x="713" y="998"/>
                    <a:pt x="774" y="1059"/>
                    <a:pt x="856" y="1080"/>
                  </a:cubicBezTo>
                  <a:cubicBezTo>
                    <a:pt x="958" y="1141"/>
                    <a:pt x="1100" y="1161"/>
                    <a:pt x="1182" y="1263"/>
                  </a:cubicBezTo>
                  <a:cubicBezTo>
                    <a:pt x="1182" y="1304"/>
                    <a:pt x="1222" y="1304"/>
                    <a:pt x="1243" y="1324"/>
                  </a:cubicBezTo>
                  <a:cubicBezTo>
                    <a:pt x="1304" y="1324"/>
                    <a:pt x="1365" y="1365"/>
                    <a:pt x="1446" y="1385"/>
                  </a:cubicBezTo>
                  <a:cubicBezTo>
                    <a:pt x="1487" y="1385"/>
                    <a:pt x="1548" y="1385"/>
                    <a:pt x="1548" y="1446"/>
                  </a:cubicBezTo>
                  <a:cubicBezTo>
                    <a:pt x="1581" y="1446"/>
                    <a:pt x="1587" y="1420"/>
                    <a:pt x="1599" y="1420"/>
                  </a:cubicBezTo>
                  <a:cubicBezTo>
                    <a:pt x="1602" y="1420"/>
                    <a:pt x="1605" y="1422"/>
                    <a:pt x="1609" y="1426"/>
                  </a:cubicBezTo>
                  <a:cubicBezTo>
                    <a:pt x="1609" y="1426"/>
                    <a:pt x="1609" y="1446"/>
                    <a:pt x="1609" y="1467"/>
                  </a:cubicBezTo>
                  <a:lnTo>
                    <a:pt x="1691" y="1467"/>
                  </a:lnTo>
                  <a:cubicBezTo>
                    <a:pt x="1813" y="1569"/>
                    <a:pt x="1956" y="1569"/>
                    <a:pt x="2078" y="1650"/>
                  </a:cubicBezTo>
                  <a:cubicBezTo>
                    <a:pt x="2118" y="1650"/>
                    <a:pt x="2180" y="1630"/>
                    <a:pt x="2220" y="1630"/>
                  </a:cubicBezTo>
                  <a:cubicBezTo>
                    <a:pt x="2241" y="1650"/>
                    <a:pt x="2241" y="1650"/>
                    <a:pt x="2261" y="1670"/>
                  </a:cubicBezTo>
                  <a:cubicBezTo>
                    <a:pt x="2322" y="1650"/>
                    <a:pt x="2383" y="1670"/>
                    <a:pt x="2444" y="1609"/>
                  </a:cubicBezTo>
                  <a:cubicBezTo>
                    <a:pt x="2444" y="1569"/>
                    <a:pt x="2424" y="1548"/>
                    <a:pt x="2424" y="1528"/>
                  </a:cubicBezTo>
                  <a:cubicBezTo>
                    <a:pt x="2444" y="1528"/>
                    <a:pt x="2465" y="1507"/>
                    <a:pt x="2465" y="1507"/>
                  </a:cubicBezTo>
                  <a:cubicBezTo>
                    <a:pt x="2465" y="1507"/>
                    <a:pt x="2444" y="1487"/>
                    <a:pt x="2465" y="1487"/>
                  </a:cubicBezTo>
                  <a:cubicBezTo>
                    <a:pt x="2485" y="1487"/>
                    <a:pt x="2465" y="1487"/>
                    <a:pt x="2465" y="1507"/>
                  </a:cubicBezTo>
                  <a:cubicBezTo>
                    <a:pt x="2485" y="1507"/>
                    <a:pt x="2505" y="1528"/>
                    <a:pt x="2526" y="1528"/>
                  </a:cubicBezTo>
                  <a:cubicBezTo>
                    <a:pt x="2546" y="1507"/>
                    <a:pt x="2566" y="1487"/>
                    <a:pt x="2566" y="1467"/>
                  </a:cubicBezTo>
                  <a:cubicBezTo>
                    <a:pt x="2546" y="1446"/>
                    <a:pt x="2526" y="1446"/>
                    <a:pt x="2546" y="1426"/>
                  </a:cubicBezTo>
                  <a:cubicBezTo>
                    <a:pt x="2546" y="1426"/>
                    <a:pt x="2566" y="1426"/>
                    <a:pt x="2546" y="1385"/>
                  </a:cubicBezTo>
                  <a:cubicBezTo>
                    <a:pt x="2505" y="1263"/>
                    <a:pt x="2342" y="1243"/>
                    <a:pt x="2261" y="1141"/>
                  </a:cubicBezTo>
                  <a:cubicBezTo>
                    <a:pt x="2261" y="1120"/>
                    <a:pt x="2281" y="1100"/>
                    <a:pt x="2302" y="1100"/>
                  </a:cubicBezTo>
                  <a:cubicBezTo>
                    <a:pt x="2281" y="978"/>
                    <a:pt x="2159" y="998"/>
                    <a:pt x="2098" y="958"/>
                  </a:cubicBezTo>
                  <a:cubicBezTo>
                    <a:pt x="2078" y="937"/>
                    <a:pt x="2078" y="896"/>
                    <a:pt x="2078" y="876"/>
                  </a:cubicBezTo>
                  <a:cubicBezTo>
                    <a:pt x="2017" y="835"/>
                    <a:pt x="1976" y="815"/>
                    <a:pt x="1915" y="815"/>
                  </a:cubicBezTo>
                  <a:cubicBezTo>
                    <a:pt x="1874" y="774"/>
                    <a:pt x="1854" y="734"/>
                    <a:pt x="1813" y="734"/>
                  </a:cubicBezTo>
                  <a:cubicBezTo>
                    <a:pt x="1772" y="713"/>
                    <a:pt x="1772" y="652"/>
                    <a:pt x="1772" y="632"/>
                  </a:cubicBezTo>
                  <a:lnTo>
                    <a:pt x="1630" y="632"/>
                  </a:lnTo>
                  <a:cubicBezTo>
                    <a:pt x="1609" y="611"/>
                    <a:pt x="1609" y="591"/>
                    <a:pt x="1609" y="571"/>
                  </a:cubicBezTo>
                  <a:cubicBezTo>
                    <a:pt x="1507" y="550"/>
                    <a:pt x="1426" y="489"/>
                    <a:pt x="1345" y="448"/>
                  </a:cubicBezTo>
                  <a:cubicBezTo>
                    <a:pt x="1246" y="448"/>
                    <a:pt x="1148" y="448"/>
                    <a:pt x="1050" y="394"/>
                  </a:cubicBezTo>
                  <a:lnTo>
                    <a:pt x="1050" y="394"/>
                  </a:lnTo>
                  <a:cubicBezTo>
                    <a:pt x="1021" y="413"/>
                    <a:pt x="992" y="420"/>
                    <a:pt x="964" y="420"/>
                  </a:cubicBezTo>
                  <a:cubicBezTo>
                    <a:pt x="914" y="420"/>
                    <a:pt x="865" y="400"/>
                    <a:pt x="815" y="387"/>
                  </a:cubicBezTo>
                  <a:cubicBezTo>
                    <a:pt x="815" y="347"/>
                    <a:pt x="815" y="347"/>
                    <a:pt x="815" y="326"/>
                  </a:cubicBezTo>
                  <a:cubicBezTo>
                    <a:pt x="795" y="326"/>
                    <a:pt x="795" y="367"/>
                    <a:pt x="774" y="367"/>
                  </a:cubicBezTo>
                  <a:cubicBezTo>
                    <a:pt x="713" y="347"/>
                    <a:pt x="693" y="326"/>
                    <a:pt x="652" y="306"/>
                  </a:cubicBezTo>
                  <a:cubicBezTo>
                    <a:pt x="639" y="313"/>
                    <a:pt x="627" y="315"/>
                    <a:pt x="617" y="315"/>
                  </a:cubicBezTo>
                  <a:cubicBezTo>
                    <a:pt x="596" y="315"/>
                    <a:pt x="577" y="306"/>
                    <a:pt x="550" y="306"/>
                  </a:cubicBezTo>
                  <a:cubicBezTo>
                    <a:pt x="530" y="306"/>
                    <a:pt x="530" y="285"/>
                    <a:pt x="530" y="265"/>
                  </a:cubicBezTo>
                  <a:lnTo>
                    <a:pt x="530" y="285"/>
                  </a:lnTo>
                  <a:cubicBezTo>
                    <a:pt x="510" y="245"/>
                    <a:pt x="489" y="204"/>
                    <a:pt x="469" y="184"/>
                  </a:cubicBezTo>
                  <a:cubicBezTo>
                    <a:pt x="448" y="184"/>
                    <a:pt x="448" y="204"/>
                    <a:pt x="428" y="204"/>
                  </a:cubicBezTo>
                  <a:cubicBezTo>
                    <a:pt x="387" y="184"/>
                    <a:pt x="326" y="184"/>
                    <a:pt x="326" y="123"/>
                  </a:cubicBezTo>
                  <a:cubicBezTo>
                    <a:pt x="265" y="102"/>
                    <a:pt x="24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13"/>
            <p:cNvSpPr/>
            <p:nvPr/>
          </p:nvSpPr>
          <p:spPr>
            <a:xfrm>
              <a:off x="75097" y="281231"/>
              <a:ext cx="123124" cy="136364"/>
            </a:xfrm>
            <a:custGeom>
              <a:avLst/>
              <a:gdLst/>
              <a:ahLst/>
              <a:cxnLst/>
              <a:rect l="l" t="t" r="r" b="b"/>
              <a:pathLst>
                <a:path w="1711" h="1895" extrusionOk="0">
                  <a:moveTo>
                    <a:pt x="570" y="306"/>
                  </a:moveTo>
                  <a:cubicBezTo>
                    <a:pt x="570" y="306"/>
                    <a:pt x="570" y="326"/>
                    <a:pt x="570" y="326"/>
                  </a:cubicBezTo>
                  <a:cubicBezTo>
                    <a:pt x="570" y="326"/>
                    <a:pt x="550" y="306"/>
                    <a:pt x="550" y="306"/>
                  </a:cubicBezTo>
                  <a:close/>
                  <a:moveTo>
                    <a:pt x="1283" y="306"/>
                  </a:moveTo>
                  <a:cubicBezTo>
                    <a:pt x="1283" y="326"/>
                    <a:pt x="1283" y="326"/>
                    <a:pt x="1263" y="326"/>
                  </a:cubicBezTo>
                  <a:cubicBezTo>
                    <a:pt x="1263" y="306"/>
                    <a:pt x="1283" y="306"/>
                    <a:pt x="1283" y="306"/>
                  </a:cubicBezTo>
                  <a:close/>
                  <a:moveTo>
                    <a:pt x="1507" y="1548"/>
                  </a:moveTo>
                  <a:cubicBezTo>
                    <a:pt x="1507" y="1568"/>
                    <a:pt x="1507" y="1568"/>
                    <a:pt x="1487" y="1568"/>
                  </a:cubicBezTo>
                  <a:cubicBezTo>
                    <a:pt x="1487" y="1548"/>
                    <a:pt x="1487" y="1548"/>
                    <a:pt x="1487" y="1548"/>
                  </a:cubicBezTo>
                  <a:close/>
                  <a:moveTo>
                    <a:pt x="1460" y="1682"/>
                  </a:moveTo>
                  <a:cubicBezTo>
                    <a:pt x="1468" y="1682"/>
                    <a:pt x="1472" y="1696"/>
                    <a:pt x="1487" y="1711"/>
                  </a:cubicBezTo>
                  <a:cubicBezTo>
                    <a:pt x="1466" y="1711"/>
                    <a:pt x="1446" y="1711"/>
                    <a:pt x="1446" y="1690"/>
                  </a:cubicBezTo>
                  <a:cubicBezTo>
                    <a:pt x="1452" y="1684"/>
                    <a:pt x="1456" y="1682"/>
                    <a:pt x="1460" y="1682"/>
                  </a:cubicBezTo>
                  <a:close/>
                  <a:moveTo>
                    <a:pt x="1202" y="1650"/>
                  </a:moveTo>
                  <a:cubicBezTo>
                    <a:pt x="1222" y="1670"/>
                    <a:pt x="1202" y="1670"/>
                    <a:pt x="1202" y="1690"/>
                  </a:cubicBezTo>
                  <a:cubicBezTo>
                    <a:pt x="1242" y="1690"/>
                    <a:pt x="1263" y="1731"/>
                    <a:pt x="1242" y="1752"/>
                  </a:cubicBezTo>
                  <a:cubicBezTo>
                    <a:pt x="1236" y="1758"/>
                    <a:pt x="1230" y="1760"/>
                    <a:pt x="1224" y="1760"/>
                  </a:cubicBezTo>
                  <a:cubicBezTo>
                    <a:pt x="1210" y="1760"/>
                    <a:pt x="1196" y="1746"/>
                    <a:pt x="1181" y="1731"/>
                  </a:cubicBezTo>
                  <a:cubicBezTo>
                    <a:pt x="1181" y="1711"/>
                    <a:pt x="1202" y="1690"/>
                    <a:pt x="1202" y="1690"/>
                  </a:cubicBezTo>
                  <a:cubicBezTo>
                    <a:pt x="1202" y="1670"/>
                    <a:pt x="1181" y="1670"/>
                    <a:pt x="1202" y="1650"/>
                  </a:cubicBezTo>
                  <a:close/>
                  <a:moveTo>
                    <a:pt x="1507" y="1752"/>
                  </a:moveTo>
                  <a:cubicBezTo>
                    <a:pt x="1527" y="1752"/>
                    <a:pt x="1548" y="1752"/>
                    <a:pt x="1568" y="1792"/>
                  </a:cubicBezTo>
                  <a:cubicBezTo>
                    <a:pt x="1527" y="1792"/>
                    <a:pt x="1507" y="1772"/>
                    <a:pt x="1507" y="1752"/>
                  </a:cubicBezTo>
                  <a:close/>
                  <a:moveTo>
                    <a:pt x="143" y="0"/>
                  </a:moveTo>
                  <a:cubicBezTo>
                    <a:pt x="135" y="15"/>
                    <a:pt x="125" y="19"/>
                    <a:pt x="114" y="19"/>
                  </a:cubicBezTo>
                  <a:cubicBezTo>
                    <a:pt x="102" y="19"/>
                    <a:pt x="89" y="14"/>
                    <a:pt x="78" y="14"/>
                  </a:cubicBezTo>
                  <a:cubicBezTo>
                    <a:pt x="71" y="14"/>
                    <a:pt x="66" y="16"/>
                    <a:pt x="61" y="20"/>
                  </a:cubicBezTo>
                  <a:cubicBezTo>
                    <a:pt x="61" y="61"/>
                    <a:pt x="0" y="82"/>
                    <a:pt x="0" y="143"/>
                  </a:cubicBezTo>
                  <a:cubicBezTo>
                    <a:pt x="0" y="183"/>
                    <a:pt x="0" y="224"/>
                    <a:pt x="41" y="265"/>
                  </a:cubicBezTo>
                  <a:cubicBezTo>
                    <a:pt x="61" y="306"/>
                    <a:pt x="61" y="346"/>
                    <a:pt x="61" y="387"/>
                  </a:cubicBezTo>
                  <a:cubicBezTo>
                    <a:pt x="61" y="489"/>
                    <a:pt x="102" y="570"/>
                    <a:pt x="183" y="611"/>
                  </a:cubicBezTo>
                  <a:cubicBezTo>
                    <a:pt x="244" y="815"/>
                    <a:pt x="367" y="957"/>
                    <a:pt x="530" y="1059"/>
                  </a:cubicBezTo>
                  <a:cubicBezTo>
                    <a:pt x="530" y="1079"/>
                    <a:pt x="530" y="1100"/>
                    <a:pt x="530" y="1120"/>
                  </a:cubicBezTo>
                  <a:lnTo>
                    <a:pt x="591" y="1120"/>
                  </a:lnTo>
                  <a:cubicBezTo>
                    <a:pt x="611" y="1181"/>
                    <a:pt x="672" y="1202"/>
                    <a:pt x="733" y="1242"/>
                  </a:cubicBezTo>
                  <a:cubicBezTo>
                    <a:pt x="794" y="1263"/>
                    <a:pt x="835" y="1324"/>
                    <a:pt x="835" y="1385"/>
                  </a:cubicBezTo>
                  <a:cubicBezTo>
                    <a:pt x="855" y="1405"/>
                    <a:pt x="876" y="1405"/>
                    <a:pt x="917" y="1405"/>
                  </a:cubicBezTo>
                  <a:cubicBezTo>
                    <a:pt x="917" y="1466"/>
                    <a:pt x="998" y="1487"/>
                    <a:pt x="978" y="1548"/>
                  </a:cubicBezTo>
                  <a:cubicBezTo>
                    <a:pt x="1079" y="1568"/>
                    <a:pt x="1079" y="1670"/>
                    <a:pt x="1161" y="1711"/>
                  </a:cubicBezTo>
                  <a:cubicBezTo>
                    <a:pt x="1161" y="1731"/>
                    <a:pt x="1120" y="1772"/>
                    <a:pt x="1161" y="1813"/>
                  </a:cubicBezTo>
                  <a:lnTo>
                    <a:pt x="1202" y="1813"/>
                  </a:lnTo>
                  <a:cubicBezTo>
                    <a:pt x="1212" y="1802"/>
                    <a:pt x="1222" y="1797"/>
                    <a:pt x="1232" y="1797"/>
                  </a:cubicBezTo>
                  <a:cubicBezTo>
                    <a:pt x="1242" y="1797"/>
                    <a:pt x="1253" y="1802"/>
                    <a:pt x="1263" y="1813"/>
                  </a:cubicBezTo>
                  <a:cubicBezTo>
                    <a:pt x="1249" y="1819"/>
                    <a:pt x="1240" y="1822"/>
                    <a:pt x="1233" y="1822"/>
                  </a:cubicBezTo>
                  <a:cubicBezTo>
                    <a:pt x="1220" y="1822"/>
                    <a:pt x="1215" y="1813"/>
                    <a:pt x="1202" y="1813"/>
                  </a:cubicBezTo>
                  <a:lnTo>
                    <a:pt x="1202" y="1813"/>
                  </a:lnTo>
                  <a:cubicBezTo>
                    <a:pt x="1202" y="1853"/>
                    <a:pt x="1202" y="1874"/>
                    <a:pt x="1242" y="1894"/>
                  </a:cubicBezTo>
                  <a:cubicBezTo>
                    <a:pt x="1263" y="1874"/>
                    <a:pt x="1283" y="1874"/>
                    <a:pt x="1303" y="1833"/>
                  </a:cubicBezTo>
                  <a:cubicBezTo>
                    <a:pt x="1303" y="1813"/>
                    <a:pt x="1324" y="1813"/>
                    <a:pt x="1324" y="1813"/>
                  </a:cubicBezTo>
                  <a:cubicBezTo>
                    <a:pt x="1348" y="1789"/>
                    <a:pt x="1372" y="1779"/>
                    <a:pt x="1395" y="1779"/>
                  </a:cubicBezTo>
                  <a:cubicBezTo>
                    <a:pt x="1412" y="1779"/>
                    <a:pt x="1429" y="1784"/>
                    <a:pt x="1446" y="1792"/>
                  </a:cubicBezTo>
                  <a:cubicBezTo>
                    <a:pt x="1487" y="1813"/>
                    <a:pt x="1527" y="1813"/>
                    <a:pt x="1548" y="1833"/>
                  </a:cubicBezTo>
                  <a:cubicBezTo>
                    <a:pt x="1589" y="1853"/>
                    <a:pt x="1568" y="1894"/>
                    <a:pt x="1589" y="1894"/>
                  </a:cubicBezTo>
                  <a:cubicBezTo>
                    <a:pt x="1629" y="1853"/>
                    <a:pt x="1650" y="1813"/>
                    <a:pt x="1690" y="1752"/>
                  </a:cubicBezTo>
                  <a:cubicBezTo>
                    <a:pt x="1670" y="1752"/>
                    <a:pt x="1670" y="1731"/>
                    <a:pt x="1650" y="1711"/>
                  </a:cubicBezTo>
                  <a:cubicBezTo>
                    <a:pt x="1670" y="1690"/>
                    <a:pt x="1690" y="1670"/>
                    <a:pt x="1690" y="1629"/>
                  </a:cubicBezTo>
                  <a:cubicBezTo>
                    <a:pt x="1690" y="1568"/>
                    <a:pt x="1670" y="1528"/>
                    <a:pt x="1670" y="1466"/>
                  </a:cubicBezTo>
                  <a:cubicBezTo>
                    <a:pt x="1650" y="1426"/>
                    <a:pt x="1711" y="1365"/>
                    <a:pt x="1650" y="1324"/>
                  </a:cubicBezTo>
                  <a:cubicBezTo>
                    <a:pt x="1650" y="1181"/>
                    <a:pt x="1609" y="1079"/>
                    <a:pt x="1568" y="957"/>
                  </a:cubicBezTo>
                  <a:cubicBezTo>
                    <a:pt x="1568" y="917"/>
                    <a:pt x="1548" y="876"/>
                    <a:pt x="1568" y="855"/>
                  </a:cubicBezTo>
                  <a:cubicBezTo>
                    <a:pt x="1589" y="835"/>
                    <a:pt x="1609" y="815"/>
                    <a:pt x="1609" y="794"/>
                  </a:cubicBezTo>
                  <a:cubicBezTo>
                    <a:pt x="1609" y="713"/>
                    <a:pt x="1589" y="631"/>
                    <a:pt x="1527" y="591"/>
                  </a:cubicBezTo>
                  <a:cubicBezTo>
                    <a:pt x="1466" y="550"/>
                    <a:pt x="1426" y="469"/>
                    <a:pt x="1385" y="407"/>
                  </a:cubicBezTo>
                  <a:cubicBezTo>
                    <a:pt x="1365" y="367"/>
                    <a:pt x="1324" y="326"/>
                    <a:pt x="1283" y="306"/>
                  </a:cubicBezTo>
                  <a:cubicBezTo>
                    <a:pt x="1303" y="306"/>
                    <a:pt x="1303" y="285"/>
                    <a:pt x="1283" y="285"/>
                  </a:cubicBezTo>
                  <a:cubicBezTo>
                    <a:pt x="1242" y="265"/>
                    <a:pt x="1222" y="265"/>
                    <a:pt x="1181" y="265"/>
                  </a:cubicBezTo>
                  <a:cubicBezTo>
                    <a:pt x="1263" y="387"/>
                    <a:pt x="1263" y="387"/>
                    <a:pt x="1242" y="428"/>
                  </a:cubicBezTo>
                  <a:lnTo>
                    <a:pt x="1222" y="428"/>
                  </a:lnTo>
                  <a:cubicBezTo>
                    <a:pt x="1161" y="367"/>
                    <a:pt x="1141" y="306"/>
                    <a:pt x="1100" y="265"/>
                  </a:cubicBezTo>
                  <a:cubicBezTo>
                    <a:pt x="1090" y="260"/>
                    <a:pt x="1078" y="259"/>
                    <a:pt x="1066" y="259"/>
                  </a:cubicBezTo>
                  <a:cubicBezTo>
                    <a:pt x="1055" y="259"/>
                    <a:pt x="1043" y="260"/>
                    <a:pt x="1031" y="260"/>
                  </a:cubicBezTo>
                  <a:cubicBezTo>
                    <a:pt x="1008" y="260"/>
                    <a:pt x="988" y="255"/>
                    <a:pt x="978" y="224"/>
                  </a:cubicBezTo>
                  <a:cubicBezTo>
                    <a:pt x="937" y="224"/>
                    <a:pt x="917" y="224"/>
                    <a:pt x="896" y="245"/>
                  </a:cubicBezTo>
                  <a:cubicBezTo>
                    <a:pt x="863" y="295"/>
                    <a:pt x="802" y="331"/>
                    <a:pt x="758" y="331"/>
                  </a:cubicBezTo>
                  <a:cubicBezTo>
                    <a:pt x="749" y="331"/>
                    <a:pt x="740" y="330"/>
                    <a:pt x="733" y="326"/>
                  </a:cubicBezTo>
                  <a:cubicBezTo>
                    <a:pt x="733" y="306"/>
                    <a:pt x="754" y="306"/>
                    <a:pt x="754" y="265"/>
                  </a:cubicBezTo>
                  <a:lnTo>
                    <a:pt x="754" y="265"/>
                  </a:lnTo>
                  <a:cubicBezTo>
                    <a:pt x="733" y="278"/>
                    <a:pt x="713" y="283"/>
                    <a:pt x="693" y="283"/>
                  </a:cubicBezTo>
                  <a:cubicBezTo>
                    <a:pt x="654" y="283"/>
                    <a:pt x="618" y="265"/>
                    <a:pt x="591" y="265"/>
                  </a:cubicBezTo>
                  <a:cubicBezTo>
                    <a:pt x="570" y="245"/>
                    <a:pt x="550" y="204"/>
                    <a:pt x="530" y="183"/>
                  </a:cubicBezTo>
                  <a:cubicBezTo>
                    <a:pt x="509" y="183"/>
                    <a:pt x="509" y="183"/>
                    <a:pt x="489" y="204"/>
                  </a:cubicBezTo>
                  <a:cubicBezTo>
                    <a:pt x="489" y="224"/>
                    <a:pt x="489" y="224"/>
                    <a:pt x="489" y="245"/>
                  </a:cubicBezTo>
                  <a:cubicBezTo>
                    <a:pt x="489" y="265"/>
                    <a:pt x="509" y="265"/>
                    <a:pt x="489" y="265"/>
                  </a:cubicBezTo>
                  <a:cubicBezTo>
                    <a:pt x="468" y="265"/>
                    <a:pt x="489" y="265"/>
                    <a:pt x="489" y="245"/>
                  </a:cubicBezTo>
                  <a:cubicBezTo>
                    <a:pt x="346" y="183"/>
                    <a:pt x="244" y="10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13"/>
            <p:cNvSpPr/>
            <p:nvPr/>
          </p:nvSpPr>
          <p:spPr>
            <a:xfrm>
              <a:off x="926528" y="352615"/>
              <a:ext cx="64548" cy="211490"/>
            </a:xfrm>
            <a:custGeom>
              <a:avLst/>
              <a:gdLst/>
              <a:ahLst/>
              <a:cxnLst/>
              <a:rect l="l" t="t" r="r" b="b"/>
              <a:pathLst>
                <a:path w="897" h="2939" extrusionOk="0">
                  <a:moveTo>
                    <a:pt x="856" y="1106"/>
                  </a:moveTo>
                  <a:cubicBezTo>
                    <a:pt x="856" y="1106"/>
                    <a:pt x="856" y="1126"/>
                    <a:pt x="856" y="1126"/>
                  </a:cubicBezTo>
                  <a:cubicBezTo>
                    <a:pt x="835" y="1106"/>
                    <a:pt x="835" y="1106"/>
                    <a:pt x="856" y="1106"/>
                  </a:cubicBezTo>
                  <a:close/>
                  <a:moveTo>
                    <a:pt x="530" y="2531"/>
                  </a:moveTo>
                  <a:cubicBezTo>
                    <a:pt x="571" y="2552"/>
                    <a:pt x="591" y="2572"/>
                    <a:pt x="611" y="2592"/>
                  </a:cubicBezTo>
                  <a:cubicBezTo>
                    <a:pt x="571" y="2592"/>
                    <a:pt x="530" y="2592"/>
                    <a:pt x="510" y="2633"/>
                  </a:cubicBezTo>
                  <a:lnTo>
                    <a:pt x="530" y="2531"/>
                  </a:lnTo>
                  <a:close/>
                  <a:moveTo>
                    <a:pt x="652" y="2613"/>
                  </a:moveTo>
                  <a:cubicBezTo>
                    <a:pt x="652" y="2613"/>
                    <a:pt x="673" y="2613"/>
                    <a:pt x="673" y="2633"/>
                  </a:cubicBezTo>
                  <a:lnTo>
                    <a:pt x="652" y="2633"/>
                  </a:lnTo>
                  <a:cubicBezTo>
                    <a:pt x="652" y="2633"/>
                    <a:pt x="652" y="2613"/>
                    <a:pt x="652" y="2613"/>
                  </a:cubicBezTo>
                  <a:close/>
                  <a:moveTo>
                    <a:pt x="673" y="1"/>
                  </a:moveTo>
                  <a:cubicBezTo>
                    <a:pt x="652" y="1"/>
                    <a:pt x="632" y="6"/>
                    <a:pt x="611" y="6"/>
                  </a:cubicBezTo>
                  <a:cubicBezTo>
                    <a:pt x="591" y="47"/>
                    <a:pt x="510" y="47"/>
                    <a:pt x="510" y="108"/>
                  </a:cubicBezTo>
                  <a:cubicBezTo>
                    <a:pt x="510" y="169"/>
                    <a:pt x="449" y="169"/>
                    <a:pt x="449" y="210"/>
                  </a:cubicBezTo>
                  <a:cubicBezTo>
                    <a:pt x="449" y="250"/>
                    <a:pt x="347" y="250"/>
                    <a:pt x="367" y="312"/>
                  </a:cubicBezTo>
                  <a:cubicBezTo>
                    <a:pt x="326" y="393"/>
                    <a:pt x="306" y="474"/>
                    <a:pt x="306" y="576"/>
                  </a:cubicBezTo>
                  <a:cubicBezTo>
                    <a:pt x="326" y="617"/>
                    <a:pt x="347" y="637"/>
                    <a:pt x="367" y="678"/>
                  </a:cubicBezTo>
                  <a:cubicBezTo>
                    <a:pt x="387" y="760"/>
                    <a:pt x="326" y="821"/>
                    <a:pt x="306" y="902"/>
                  </a:cubicBezTo>
                  <a:cubicBezTo>
                    <a:pt x="306" y="984"/>
                    <a:pt x="265" y="1045"/>
                    <a:pt x="225" y="1106"/>
                  </a:cubicBezTo>
                  <a:cubicBezTo>
                    <a:pt x="204" y="1126"/>
                    <a:pt x="184" y="1147"/>
                    <a:pt x="184" y="1167"/>
                  </a:cubicBezTo>
                  <a:cubicBezTo>
                    <a:pt x="184" y="1289"/>
                    <a:pt x="123" y="1411"/>
                    <a:pt x="102" y="1533"/>
                  </a:cubicBezTo>
                  <a:cubicBezTo>
                    <a:pt x="41" y="1778"/>
                    <a:pt x="0" y="2022"/>
                    <a:pt x="0" y="2287"/>
                  </a:cubicBezTo>
                  <a:cubicBezTo>
                    <a:pt x="0" y="2287"/>
                    <a:pt x="0" y="2287"/>
                    <a:pt x="0" y="2307"/>
                  </a:cubicBezTo>
                  <a:lnTo>
                    <a:pt x="41" y="2307"/>
                  </a:lnTo>
                  <a:cubicBezTo>
                    <a:pt x="62" y="2368"/>
                    <a:pt x="41" y="2430"/>
                    <a:pt x="21" y="2491"/>
                  </a:cubicBezTo>
                  <a:cubicBezTo>
                    <a:pt x="41" y="2491"/>
                    <a:pt x="82" y="2511"/>
                    <a:pt x="102" y="2531"/>
                  </a:cubicBezTo>
                  <a:cubicBezTo>
                    <a:pt x="82" y="2572"/>
                    <a:pt x="82" y="2613"/>
                    <a:pt x="82" y="2654"/>
                  </a:cubicBezTo>
                  <a:cubicBezTo>
                    <a:pt x="102" y="2674"/>
                    <a:pt x="123" y="2694"/>
                    <a:pt x="123" y="2715"/>
                  </a:cubicBezTo>
                  <a:cubicBezTo>
                    <a:pt x="184" y="2715"/>
                    <a:pt x="225" y="2715"/>
                    <a:pt x="265" y="2694"/>
                  </a:cubicBezTo>
                  <a:cubicBezTo>
                    <a:pt x="286" y="2715"/>
                    <a:pt x="326" y="2735"/>
                    <a:pt x="347" y="2735"/>
                  </a:cubicBezTo>
                  <a:cubicBezTo>
                    <a:pt x="367" y="2715"/>
                    <a:pt x="387" y="2674"/>
                    <a:pt x="387" y="2613"/>
                  </a:cubicBezTo>
                  <a:cubicBezTo>
                    <a:pt x="387" y="2598"/>
                    <a:pt x="398" y="2584"/>
                    <a:pt x="418" y="2584"/>
                  </a:cubicBezTo>
                  <a:cubicBezTo>
                    <a:pt x="426" y="2584"/>
                    <a:pt x="437" y="2586"/>
                    <a:pt x="449" y="2592"/>
                  </a:cubicBezTo>
                  <a:cubicBezTo>
                    <a:pt x="469" y="2613"/>
                    <a:pt x="428" y="2633"/>
                    <a:pt x="428" y="2674"/>
                  </a:cubicBezTo>
                  <a:cubicBezTo>
                    <a:pt x="408" y="2694"/>
                    <a:pt x="449" y="2735"/>
                    <a:pt x="449" y="2755"/>
                  </a:cubicBezTo>
                  <a:cubicBezTo>
                    <a:pt x="449" y="2796"/>
                    <a:pt x="428" y="2816"/>
                    <a:pt x="408" y="2837"/>
                  </a:cubicBezTo>
                  <a:cubicBezTo>
                    <a:pt x="428" y="2878"/>
                    <a:pt x="428" y="2898"/>
                    <a:pt x="449" y="2939"/>
                  </a:cubicBezTo>
                  <a:cubicBezTo>
                    <a:pt x="449" y="2918"/>
                    <a:pt x="469" y="2918"/>
                    <a:pt x="489" y="2918"/>
                  </a:cubicBezTo>
                  <a:cubicBezTo>
                    <a:pt x="489" y="2878"/>
                    <a:pt x="510" y="2857"/>
                    <a:pt x="510" y="2816"/>
                  </a:cubicBezTo>
                  <a:cubicBezTo>
                    <a:pt x="510" y="2796"/>
                    <a:pt x="550" y="2755"/>
                    <a:pt x="550" y="2735"/>
                  </a:cubicBezTo>
                  <a:cubicBezTo>
                    <a:pt x="550" y="2719"/>
                    <a:pt x="564" y="2689"/>
                    <a:pt x="580" y="2689"/>
                  </a:cubicBezTo>
                  <a:cubicBezTo>
                    <a:pt x="583" y="2689"/>
                    <a:pt x="587" y="2690"/>
                    <a:pt x="591" y="2694"/>
                  </a:cubicBezTo>
                  <a:cubicBezTo>
                    <a:pt x="600" y="2686"/>
                    <a:pt x="608" y="2681"/>
                    <a:pt x="615" y="2681"/>
                  </a:cubicBezTo>
                  <a:cubicBezTo>
                    <a:pt x="625" y="2681"/>
                    <a:pt x="632" y="2691"/>
                    <a:pt x="632" y="2715"/>
                  </a:cubicBezTo>
                  <a:cubicBezTo>
                    <a:pt x="628" y="2719"/>
                    <a:pt x="624" y="2720"/>
                    <a:pt x="622" y="2720"/>
                  </a:cubicBezTo>
                  <a:cubicBezTo>
                    <a:pt x="611" y="2720"/>
                    <a:pt x="607" y="2694"/>
                    <a:pt x="591" y="2694"/>
                  </a:cubicBezTo>
                  <a:cubicBezTo>
                    <a:pt x="591" y="2715"/>
                    <a:pt x="571" y="2735"/>
                    <a:pt x="571" y="2755"/>
                  </a:cubicBezTo>
                  <a:lnTo>
                    <a:pt x="611" y="2755"/>
                  </a:lnTo>
                  <a:cubicBezTo>
                    <a:pt x="611" y="2776"/>
                    <a:pt x="611" y="2776"/>
                    <a:pt x="611" y="2796"/>
                  </a:cubicBezTo>
                  <a:cubicBezTo>
                    <a:pt x="611" y="2816"/>
                    <a:pt x="632" y="2816"/>
                    <a:pt x="632" y="2816"/>
                  </a:cubicBezTo>
                  <a:cubicBezTo>
                    <a:pt x="673" y="2816"/>
                    <a:pt x="673" y="2776"/>
                    <a:pt x="693" y="2755"/>
                  </a:cubicBezTo>
                  <a:cubicBezTo>
                    <a:pt x="693" y="2694"/>
                    <a:pt x="713" y="2633"/>
                    <a:pt x="713" y="2572"/>
                  </a:cubicBezTo>
                  <a:cubicBezTo>
                    <a:pt x="713" y="2531"/>
                    <a:pt x="693" y="2491"/>
                    <a:pt x="673" y="2470"/>
                  </a:cubicBezTo>
                  <a:cubicBezTo>
                    <a:pt x="693" y="2450"/>
                    <a:pt x="693" y="2409"/>
                    <a:pt x="713" y="2389"/>
                  </a:cubicBezTo>
                  <a:cubicBezTo>
                    <a:pt x="673" y="2368"/>
                    <a:pt x="693" y="2328"/>
                    <a:pt x="693" y="2287"/>
                  </a:cubicBezTo>
                  <a:cubicBezTo>
                    <a:pt x="673" y="2246"/>
                    <a:pt x="713" y="2226"/>
                    <a:pt x="693" y="2206"/>
                  </a:cubicBezTo>
                  <a:cubicBezTo>
                    <a:pt x="693" y="2165"/>
                    <a:pt x="713" y="2124"/>
                    <a:pt x="713" y="2104"/>
                  </a:cubicBezTo>
                  <a:cubicBezTo>
                    <a:pt x="693" y="2063"/>
                    <a:pt x="754" y="2043"/>
                    <a:pt x="754" y="2022"/>
                  </a:cubicBezTo>
                  <a:cubicBezTo>
                    <a:pt x="774" y="1981"/>
                    <a:pt x="734" y="1981"/>
                    <a:pt x="734" y="1941"/>
                  </a:cubicBezTo>
                  <a:cubicBezTo>
                    <a:pt x="754" y="1941"/>
                    <a:pt x="774" y="1900"/>
                    <a:pt x="795" y="1900"/>
                  </a:cubicBezTo>
                  <a:lnTo>
                    <a:pt x="856" y="1900"/>
                  </a:lnTo>
                  <a:cubicBezTo>
                    <a:pt x="856" y="1859"/>
                    <a:pt x="897" y="1839"/>
                    <a:pt x="876" y="1798"/>
                  </a:cubicBezTo>
                  <a:cubicBezTo>
                    <a:pt x="876" y="1696"/>
                    <a:pt x="897" y="1595"/>
                    <a:pt x="876" y="1513"/>
                  </a:cubicBezTo>
                  <a:cubicBezTo>
                    <a:pt x="876" y="1411"/>
                    <a:pt x="876" y="1309"/>
                    <a:pt x="897" y="1208"/>
                  </a:cubicBezTo>
                  <a:cubicBezTo>
                    <a:pt x="897" y="1147"/>
                    <a:pt x="897" y="1085"/>
                    <a:pt x="876" y="1024"/>
                  </a:cubicBezTo>
                  <a:lnTo>
                    <a:pt x="835" y="1024"/>
                  </a:lnTo>
                  <a:cubicBezTo>
                    <a:pt x="815" y="1004"/>
                    <a:pt x="815" y="963"/>
                    <a:pt x="835" y="943"/>
                  </a:cubicBezTo>
                  <a:cubicBezTo>
                    <a:pt x="754" y="780"/>
                    <a:pt x="815" y="617"/>
                    <a:pt x="795" y="454"/>
                  </a:cubicBezTo>
                  <a:cubicBezTo>
                    <a:pt x="835" y="413"/>
                    <a:pt x="835" y="352"/>
                    <a:pt x="815" y="332"/>
                  </a:cubicBezTo>
                  <a:cubicBezTo>
                    <a:pt x="795" y="271"/>
                    <a:pt x="815" y="230"/>
                    <a:pt x="774" y="189"/>
                  </a:cubicBezTo>
                  <a:cubicBezTo>
                    <a:pt x="734" y="149"/>
                    <a:pt x="713" y="87"/>
                    <a:pt x="734" y="26"/>
                  </a:cubicBezTo>
                  <a:cubicBezTo>
                    <a:pt x="713" y="6"/>
                    <a:pt x="693"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13"/>
            <p:cNvSpPr/>
            <p:nvPr/>
          </p:nvSpPr>
          <p:spPr>
            <a:xfrm>
              <a:off x="1496595" y="594833"/>
              <a:ext cx="159823" cy="95347"/>
            </a:xfrm>
            <a:custGeom>
              <a:avLst/>
              <a:gdLst/>
              <a:ahLst/>
              <a:cxnLst/>
              <a:rect l="l" t="t" r="r" b="b"/>
              <a:pathLst>
                <a:path w="2221" h="1325" extrusionOk="0">
                  <a:moveTo>
                    <a:pt x="734" y="1182"/>
                  </a:moveTo>
                  <a:cubicBezTo>
                    <a:pt x="734" y="1202"/>
                    <a:pt x="734" y="1222"/>
                    <a:pt x="734" y="1243"/>
                  </a:cubicBezTo>
                  <a:cubicBezTo>
                    <a:pt x="754" y="1222"/>
                    <a:pt x="754" y="1222"/>
                    <a:pt x="775" y="1202"/>
                  </a:cubicBezTo>
                  <a:cubicBezTo>
                    <a:pt x="795" y="1222"/>
                    <a:pt x="795" y="1243"/>
                    <a:pt x="795" y="1263"/>
                  </a:cubicBezTo>
                  <a:cubicBezTo>
                    <a:pt x="778" y="1271"/>
                    <a:pt x="761" y="1276"/>
                    <a:pt x="746" y="1276"/>
                  </a:cubicBezTo>
                  <a:cubicBezTo>
                    <a:pt x="724" y="1276"/>
                    <a:pt x="705" y="1267"/>
                    <a:pt x="693" y="1243"/>
                  </a:cubicBezTo>
                  <a:cubicBezTo>
                    <a:pt x="693" y="1202"/>
                    <a:pt x="714" y="1202"/>
                    <a:pt x="734" y="1182"/>
                  </a:cubicBezTo>
                  <a:close/>
                  <a:moveTo>
                    <a:pt x="388" y="0"/>
                  </a:moveTo>
                  <a:cubicBezTo>
                    <a:pt x="367" y="41"/>
                    <a:pt x="388" y="41"/>
                    <a:pt x="388" y="61"/>
                  </a:cubicBezTo>
                  <a:cubicBezTo>
                    <a:pt x="383" y="66"/>
                    <a:pt x="377" y="68"/>
                    <a:pt x="371" y="68"/>
                  </a:cubicBezTo>
                  <a:cubicBezTo>
                    <a:pt x="360" y="68"/>
                    <a:pt x="347" y="63"/>
                    <a:pt x="335" y="63"/>
                  </a:cubicBezTo>
                  <a:cubicBezTo>
                    <a:pt x="324" y="63"/>
                    <a:pt x="314" y="67"/>
                    <a:pt x="306" y="82"/>
                  </a:cubicBezTo>
                  <a:cubicBezTo>
                    <a:pt x="306" y="102"/>
                    <a:pt x="306" y="123"/>
                    <a:pt x="306" y="123"/>
                  </a:cubicBezTo>
                  <a:cubicBezTo>
                    <a:pt x="286" y="123"/>
                    <a:pt x="245" y="123"/>
                    <a:pt x="204" y="143"/>
                  </a:cubicBezTo>
                  <a:cubicBezTo>
                    <a:pt x="204" y="204"/>
                    <a:pt x="143" y="245"/>
                    <a:pt x="123" y="306"/>
                  </a:cubicBezTo>
                  <a:cubicBezTo>
                    <a:pt x="103" y="306"/>
                    <a:pt x="87" y="301"/>
                    <a:pt x="75" y="301"/>
                  </a:cubicBezTo>
                  <a:cubicBezTo>
                    <a:pt x="62" y="301"/>
                    <a:pt x="52" y="306"/>
                    <a:pt x="41" y="326"/>
                  </a:cubicBezTo>
                  <a:cubicBezTo>
                    <a:pt x="41" y="347"/>
                    <a:pt x="62" y="367"/>
                    <a:pt x="62" y="408"/>
                  </a:cubicBezTo>
                  <a:cubicBezTo>
                    <a:pt x="41" y="428"/>
                    <a:pt x="21" y="448"/>
                    <a:pt x="1" y="448"/>
                  </a:cubicBezTo>
                  <a:cubicBezTo>
                    <a:pt x="21" y="734"/>
                    <a:pt x="123" y="958"/>
                    <a:pt x="327" y="1182"/>
                  </a:cubicBezTo>
                  <a:cubicBezTo>
                    <a:pt x="347" y="1202"/>
                    <a:pt x="408" y="1222"/>
                    <a:pt x="469" y="1263"/>
                  </a:cubicBezTo>
                  <a:cubicBezTo>
                    <a:pt x="489" y="1263"/>
                    <a:pt x="469" y="1222"/>
                    <a:pt x="510" y="1222"/>
                  </a:cubicBezTo>
                  <a:cubicBezTo>
                    <a:pt x="530" y="1222"/>
                    <a:pt x="591" y="1202"/>
                    <a:pt x="632" y="1202"/>
                  </a:cubicBezTo>
                  <a:cubicBezTo>
                    <a:pt x="673" y="1263"/>
                    <a:pt x="693" y="1283"/>
                    <a:pt x="714" y="1324"/>
                  </a:cubicBezTo>
                  <a:cubicBezTo>
                    <a:pt x="795" y="1304"/>
                    <a:pt x="876" y="1304"/>
                    <a:pt x="938" y="1283"/>
                  </a:cubicBezTo>
                  <a:cubicBezTo>
                    <a:pt x="978" y="1243"/>
                    <a:pt x="999" y="1202"/>
                    <a:pt x="999" y="1182"/>
                  </a:cubicBezTo>
                  <a:cubicBezTo>
                    <a:pt x="1019" y="1182"/>
                    <a:pt x="1039" y="1182"/>
                    <a:pt x="1039" y="1161"/>
                  </a:cubicBezTo>
                  <a:cubicBezTo>
                    <a:pt x="1039" y="1161"/>
                    <a:pt x="1039" y="1141"/>
                    <a:pt x="1039" y="1141"/>
                  </a:cubicBezTo>
                  <a:cubicBezTo>
                    <a:pt x="1019" y="1120"/>
                    <a:pt x="1019" y="1080"/>
                    <a:pt x="1019" y="1059"/>
                  </a:cubicBezTo>
                  <a:cubicBezTo>
                    <a:pt x="999" y="1039"/>
                    <a:pt x="999" y="1039"/>
                    <a:pt x="978" y="1019"/>
                  </a:cubicBezTo>
                  <a:cubicBezTo>
                    <a:pt x="984" y="1013"/>
                    <a:pt x="990" y="1010"/>
                    <a:pt x="996" y="1010"/>
                  </a:cubicBezTo>
                  <a:cubicBezTo>
                    <a:pt x="1011" y="1010"/>
                    <a:pt x="1025" y="1025"/>
                    <a:pt x="1039" y="1039"/>
                  </a:cubicBezTo>
                  <a:cubicBezTo>
                    <a:pt x="1039" y="1019"/>
                    <a:pt x="1039" y="1019"/>
                    <a:pt x="1060" y="1019"/>
                  </a:cubicBezTo>
                  <a:cubicBezTo>
                    <a:pt x="1060" y="1039"/>
                    <a:pt x="1060" y="1039"/>
                    <a:pt x="1060" y="1039"/>
                  </a:cubicBezTo>
                  <a:cubicBezTo>
                    <a:pt x="1091" y="1054"/>
                    <a:pt x="1122" y="1093"/>
                    <a:pt x="1153" y="1093"/>
                  </a:cubicBezTo>
                  <a:cubicBezTo>
                    <a:pt x="1162" y="1093"/>
                    <a:pt x="1172" y="1090"/>
                    <a:pt x="1182" y="1080"/>
                  </a:cubicBezTo>
                  <a:cubicBezTo>
                    <a:pt x="1223" y="1039"/>
                    <a:pt x="1141" y="1019"/>
                    <a:pt x="1162" y="978"/>
                  </a:cubicBezTo>
                  <a:cubicBezTo>
                    <a:pt x="1168" y="971"/>
                    <a:pt x="1175" y="969"/>
                    <a:pt x="1182" y="969"/>
                  </a:cubicBezTo>
                  <a:cubicBezTo>
                    <a:pt x="1195" y="969"/>
                    <a:pt x="1209" y="978"/>
                    <a:pt x="1223" y="978"/>
                  </a:cubicBezTo>
                  <a:cubicBezTo>
                    <a:pt x="1223" y="978"/>
                    <a:pt x="1243" y="958"/>
                    <a:pt x="1243" y="958"/>
                  </a:cubicBezTo>
                  <a:cubicBezTo>
                    <a:pt x="1261" y="950"/>
                    <a:pt x="1279" y="947"/>
                    <a:pt x="1296" y="947"/>
                  </a:cubicBezTo>
                  <a:cubicBezTo>
                    <a:pt x="1346" y="947"/>
                    <a:pt x="1392" y="970"/>
                    <a:pt x="1440" y="970"/>
                  </a:cubicBezTo>
                  <a:cubicBezTo>
                    <a:pt x="1468" y="970"/>
                    <a:pt x="1497" y="962"/>
                    <a:pt x="1528" y="937"/>
                  </a:cubicBezTo>
                  <a:cubicBezTo>
                    <a:pt x="1528" y="958"/>
                    <a:pt x="1528" y="958"/>
                    <a:pt x="1548" y="978"/>
                  </a:cubicBezTo>
                  <a:cubicBezTo>
                    <a:pt x="1581" y="961"/>
                    <a:pt x="1614" y="932"/>
                    <a:pt x="1658" y="932"/>
                  </a:cubicBezTo>
                  <a:cubicBezTo>
                    <a:pt x="1668" y="932"/>
                    <a:pt x="1679" y="933"/>
                    <a:pt x="1691" y="937"/>
                  </a:cubicBezTo>
                  <a:cubicBezTo>
                    <a:pt x="1711" y="937"/>
                    <a:pt x="1711" y="978"/>
                    <a:pt x="1732" y="978"/>
                  </a:cubicBezTo>
                  <a:cubicBezTo>
                    <a:pt x="1784" y="960"/>
                    <a:pt x="1822" y="913"/>
                    <a:pt x="1870" y="913"/>
                  </a:cubicBezTo>
                  <a:cubicBezTo>
                    <a:pt x="1878" y="913"/>
                    <a:pt x="1886" y="914"/>
                    <a:pt x="1895" y="917"/>
                  </a:cubicBezTo>
                  <a:cubicBezTo>
                    <a:pt x="1915" y="917"/>
                    <a:pt x="1935" y="896"/>
                    <a:pt x="1956" y="876"/>
                  </a:cubicBezTo>
                  <a:cubicBezTo>
                    <a:pt x="1956" y="917"/>
                    <a:pt x="1997" y="937"/>
                    <a:pt x="2037" y="958"/>
                  </a:cubicBezTo>
                  <a:cubicBezTo>
                    <a:pt x="2058" y="937"/>
                    <a:pt x="2078" y="958"/>
                    <a:pt x="2098" y="917"/>
                  </a:cubicBezTo>
                  <a:cubicBezTo>
                    <a:pt x="2119" y="896"/>
                    <a:pt x="2078" y="896"/>
                    <a:pt x="2078" y="876"/>
                  </a:cubicBezTo>
                  <a:cubicBezTo>
                    <a:pt x="2098" y="856"/>
                    <a:pt x="2119" y="856"/>
                    <a:pt x="2098" y="815"/>
                  </a:cubicBezTo>
                  <a:cubicBezTo>
                    <a:pt x="2139" y="815"/>
                    <a:pt x="2180" y="795"/>
                    <a:pt x="2221" y="774"/>
                  </a:cubicBezTo>
                  <a:cubicBezTo>
                    <a:pt x="2221" y="734"/>
                    <a:pt x="2221" y="693"/>
                    <a:pt x="2221" y="652"/>
                  </a:cubicBezTo>
                  <a:cubicBezTo>
                    <a:pt x="2200" y="632"/>
                    <a:pt x="2180" y="611"/>
                    <a:pt x="2159" y="571"/>
                  </a:cubicBezTo>
                  <a:cubicBezTo>
                    <a:pt x="2148" y="577"/>
                    <a:pt x="2136" y="579"/>
                    <a:pt x="2126" y="579"/>
                  </a:cubicBezTo>
                  <a:cubicBezTo>
                    <a:pt x="2076" y="579"/>
                    <a:pt x="2040" y="521"/>
                    <a:pt x="1989" y="521"/>
                  </a:cubicBezTo>
                  <a:cubicBezTo>
                    <a:pt x="1979" y="521"/>
                    <a:pt x="1968" y="524"/>
                    <a:pt x="1956" y="530"/>
                  </a:cubicBezTo>
                  <a:lnTo>
                    <a:pt x="1956" y="591"/>
                  </a:lnTo>
                  <a:cubicBezTo>
                    <a:pt x="1915" y="550"/>
                    <a:pt x="1854" y="530"/>
                    <a:pt x="1834" y="509"/>
                  </a:cubicBezTo>
                  <a:cubicBezTo>
                    <a:pt x="1793" y="509"/>
                    <a:pt x="1793" y="530"/>
                    <a:pt x="1773" y="530"/>
                  </a:cubicBezTo>
                  <a:cubicBezTo>
                    <a:pt x="1752" y="530"/>
                    <a:pt x="1732" y="509"/>
                    <a:pt x="1711" y="509"/>
                  </a:cubicBezTo>
                  <a:cubicBezTo>
                    <a:pt x="1705" y="515"/>
                    <a:pt x="1699" y="518"/>
                    <a:pt x="1694" y="518"/>
                  </a:cubicBezTo>
                  <a:cubicBezTo>
                    <a:pt x="1679" y="518"/>
                    <a:pt x="1665" y="504"/>
                    <a:pt x="1650" y="489"/>
                  </a:cubicBezTo>
                  <a:cubicBezTo>
                    <a:pt x="1662" y="483"/>
                    <a:pt x="1671" y="481"/>
                    <a:pt x="1677" y="481"/>
                  </a:cubicBezTo>
                  <a:cubicBezTo>
                    <a:pt x="1693" y="481"/>
                    <a:pt x="1697" y="495"/>
                    <a:pt x="1711" y="509"/>
                  </a:cubicBezTo>
                  <a:cubicBezTo>
                    <a:pt x="1711" y="489"/>
                    <a:pt x="1732" y="469"/>
                    <a:pt x="1732" y="448"/>
                  </a:cubicBezTo>
                  <a:cubicBezTo>
                    <a:pt x="1671" y="428"/>
                    <a:pt x="1610" y="408"/>
                    <a:pt x="1569" y="347"/>
                  </a:cubicBezTo>
                  <a:cubicBezTo>
                    <a:pt x="1548" y="347"/>
                    <a:pt x="1523" y="352"/>
                    <a:pt x="1498" y="352"/>
                  </a:cubicBezTo>
                  <a:cubicBezTo>
                    <a:pt x="1472" y="352"/>
                    <a:pt x="1447" y="347"/>
                    <a:pt x="1426" y="326"/>
                  </a:cubicBezTo>
                  <a:cubicBezTo>
                    <a:pt x="1414" y="330"/>
                    <a:pt x="1403" y="332"/>
                    <a:pt x="1392" y="332"/>
                  </a:cubicBezTo>
                  <a:cubicBezTo>
                    <a:pt x="1349" y="332"/>
                    <a:pt x="1316" y="306"/>
                    <a:pt x="1284" y="306"/>
                  </a:cubicBezTo>
                  <a:cubicBezTo>
                    <a:pt x="1263" y="306"/>
                    <a:pt x="1243" y="265"/>
                    <a:pt x="1223" y="265"/>
                  </a:cubicBezTo>
                  <a:cubicBezTo>
                    <a:pt x="1199" y="275"/>
                    <a:pt x="1176" y="279"/>
                    <a:pt x="1155" y="279"/>
                  </a:cubicBezTo>
                  <a:cubicBezTo>
                    <a:pt x="1083" y="279"/>
                    <a:pt x="1020" y="235"/>
                    <a:pt x="958" y="204"/>
                  </a:cubicBezTo>
                  <a:cubicBezTo>
                    <a:pt x="999" y="143"/>
                    <a:pt x="938" y="143"/>
                    <a:pt x="938" y="102"/>
                  </a:cubicBezTo>
                  <a:cubicBezTo>
                    <a:pt x="924" y="109"/>
                    <a:pt x="910" y="111"/>
                    <a:pt x="897" y="111"/>
                  </a:cubicBezTo>
                  <a:cubicBezTo>
                    <a:pt x="870" y="111"/>
                    <a:pt x="842" y="102"/>
                    <a:pt x="815" y="102"/>
                  </a:cubicBezTo>
                  <a:cubicBezTo>
                    <a:pt x="775" y="126"/>
                    <a:pt x="739" y="134"/>
                    <a:pt x="702" y="134"/>
                  </a:cubicBezTo>
                  <a:cubicBezTo>
                    <a:pt x="646" y="134"/>
                    <a:pt x="592" y="115"/>
                    <a:pt x="530" y="102"/>
                  </a:cubicBezTo>
                  <a:cubicBezTo>
                    <a:pt x="489" y="102"/>
                    <a:pt x="469" y="82"/>
                    <a:pt x="428" y="82"/>
                  </a:cubicBezTo>
                  <a:cubicBezTo>
                    <a:pt x="408" y="41"/>
                    <a:pt x="428" y="21"/>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2" name="Google Shape;11192;p13"/>
            <p:cNvSpPr/>
            <p:nvPr/>
          </p:nvSpPr>
          <p:spPr>
            <a:xfrm>
              <a:off x="-379258" y="786822"/>
              <a:ext cx="171553" cy="83618"/>
            </a:xfrm>
            <a:custGeom>
              <a:avLst/>
              <a:gdLst/>
              <a:ahLst/>
              <a:cxnLst/>
              <a:rect l="l" t="t" r="r" b="b"/>
              <a:pathLst>
                <a:path w="2384" h="1162" extrusionOk="0">
                  <a:moveTo>
                    <a:pt x="1345" y="0"/>
                  </a:moveTo>
                  <a:cubicBezTo>
                    <a:pt x="1284" y="82"/>
                    <a:pt x="1182" y="61"/>
                    <a:pt x="1141" y="163"/>
                  </a:cubicBezTo>
                  <a:cubicBezTo>
                    <a:pt x="1100" y="184"/>
                    <a:pt x="1060" y="184"/>
                    <a:pt x="999" y="184"/>
                  </a:cubicBezTo>
                  <a:cubicBezTo>
                    <a:pt x="999" y="150"/>
                    <a:pt x="985" y="117"/>
                    <a:pt x="958" y="117"/>
                  </a:cubicBezTo>
                  <a:cubicBezTo>
                    <a:pt x="952" y="117"/>
                    <a:pt x="945" y="119"/>
                    <a:pt x="938" y="122"/>
                  </a:cubicBezTo>
                  <a:cubicBezTo>
                    <a:pt x="897" y="163"/>
                    <a:pt x="938" y="163"/>
                    <a:pt x="938" y="204"/>
                  </a:cubicBezTo>
                  <a:cubicBezTo>
                    <a:pt x="933" y="202"/>
                    <a:pt x="928" y="202"/>
                    <a:pt x="923" y="202"/>
                  </a:cubicBezTo>
                  <a:cubicBezTo>
                    <a:pt x="880" y="202"/>
                    <a:pt x="829" y="253"/>
                    <a:pt x="776" y="253"/>
                  </a:cubicBezTo>
                  <a:cubicBezTo>
                    <a:pt x="755" y="253"/>
                    <a:pt x="734" y="245"/>
                    <a:pt x="714" y="224"/>
                  </a:cubicBezTo>
                  <a:cubicBezTo>
                    <a:pt x="632" y="224"/>
                    <a:pt x="632" y="346"/>
                    <a:pt x="551" y="387"/>
                  </a:cubicBezTo>
                  <a:cubicBezTo>
                    <a:pt x="489" y="367"/>
                    <a:pt x="449" y="326"/>
                    <a:pt x="408" y="306"/>
                  </a:cubicBezTo>
                  <a:lnTo>
                    <a:pt x="408" y="306"/>
                  </a:lnTo>
                  <a:cubicBezTo>
                    <a:pt x="388" y="346"/>
                    <a:pt x="449" y="346"/>
                    <a:pt x="408" y="387"/>
                  </a:cubicBezTo>
                  <a:cubicBezTo>
                    <a:pt x="327" y="367"/>
                    <a:pt x="225" y="387"/>
                    <a:pt x="123" y="346"/>
                  </a:cubicBezTo>
                  <a:cubicBezTo>
                    <a:pt x="103" y="387"/>
                    <a:pt x="21" y="367"/>
                    <a:pt x="1" y="448"/>
                  </a:cubicBezTo>
                  <a:cubicBezTo>
                    <a:pt x="62" y="469"/>
                    <a:pt x="41" y="530"/>
                    <a:pt x="41" y="591"/>
                  </a:cubicBezTo>
                  <a:cubicBezTo>
                    <a:pt x="82" y="652"/>
                    <a:pt x="143" y="713"/>
                    <a:pt x="204" y="794"/>
                  </a:cubicBezTo>
                  <a:cubicBezTo>
                    <a:pt x="210" y="789"/>
                    <a:pt x="218" y="786"/>
                    <a:pt x="226" y="786"/>
                  </a:cubicBezTo>
                  <a:cubicBezTo>
                    <a:pt x="247" y="786"/>
                    <a:pt x="271" y="800"/>
                    <a:pt x="286" y="815"/>
                  </a:cubicBezTo>
                  <a:cubicBezTo>
                    <a:pt x="347" y="896"/>
                    <a:pt x="428" y="937"/>
                    <a:pt x="510" y="978"/>
                  </a:cubicBezTo>
                  <a:cubicBezTo>
                    <a:pt x="673" y="978"/>
                    <a:pt x="815" y="1059"/>
                    <a:pt x="938" y="1100"/>
                  </a:cubicBezTo>
                  <a:cubicBezTo>
                    <a:pt x="958" y="1080"/>
                    <a:pt x="917" y="1039"/>
                    <a:pt x="958" y="1019"/>
                  </a:cubicBezTo>
                  <a:cubicBezTo>
                    <a:pt x="1100" y="1019"/>
                    <a:pt x="1162" y="1039"/>
                    <a:pt x="1223" y="1120"/>
                  </a:cubicBezTo>
                  <a:cubicBezTo>
                    <a:pt x="1284" y="1120"/>
                    <a:pt x="1345" y="1120"/>
                    <a:pt x="1386" y="1161"/>
                  </a:cubicBezTo>
                  <a:cubicBezTo>
                    <a:pt x="1528" y="1100"/>
                    <a:pt x="1691" y="1120"/>
                    <a:pt x="1813" y="1059"/>
                  </a:cubicBezTo>
                  <a:cubicBezTo>
                    <a:pt x="1854" y="1080"/>
                    <a:pt x="1874" y="1100"/>
                    <a:pt x="1915" y="1100"/>
                  </a:cubicBezTo>
                  <a:cubicBezTo>
                    <a:pt x="1915" y="1100"/>
                    <a:pt x="1915" y="1080"/>
                    <a:pt x="1915" y="1059"/>
                  </a:cubicBezTo>
                  <a:cubicBezTo>
                    <a:pt x="1928" y="1062"/>
                    <a:pt x="1941" y="1063"/>
                    <a:pt x="1952" y="1063"/>
                  </a:cubicBezTo>
                  <a:cubicBezTo>
                    <a:pt x="2027" y="1063"/>
                    <a:pt x="2060" y="1008"/>
                    <a:pt x="2078" y="937"/>
                  </a:cubicBezTo>
                  <a:cubicBezTo>
                    <a:pt x="2078" y="896"/>
                    <a:pt x="2119" y="876"/>
                    <a:pt x="2119" y="856"/>
                  </a:cubicBezTo>
                  <a:cubicBezTo>
                    <a:pt x="2098" y="835"/>
                    <a:pt x="2098" y="835"/>
                    <a:pt x="2098" y="815"/>
                  </a:cubicBezTo>
                  <a:lnTo>
                    <a:pt x="2098" y="815"/>
                  </a:lnTo>
                  <a:cubicBezTo>
                    <a:pt x="2127" y="829"/>
                    <a:pt x="2146" y="844"/>
                    <a:pt x="2169" y="844"/>
                  </a:cubicBezTo>
                  <a:cubicBezTo>
                    <a:pt x="2178" y="844"/>
                    <a:pt x="2188" y="841"/>
                    <a:pt x="2200" y="835"/>
                  </a:cubicBezTo>
                  <a:cubicBezTo>
                    <a:pt x="2200" y="856"/>
                    <a:pt x="2200" y="876"/>
                    <a:pt x="2200" y="896"/>
                  </a:cubicBezTo>
                  <a:cubicBezTo>
                    <a:pt x="2212" y="892"/>
                    <a:pt x="2225" y="891"/>
                    <a:pt x="2237" y="891"/>
                  </a:cubicBezTo>
                  <a:cubicBezTo>
                    <a:pt x="2286" y="891"/>
                    <a:pt x="2335" y="917"/>
                    <a:pt x="2383" y="917"/>
                  </a:cubicBezTo>
                  <a:cubicBezTo>
                    <a:pt x="2383" y="856"/>
                    <a:pt x="2383" y="815"/>
                    <a:pt x="2322" y="774"/>
                  </a:cubicBezTo>
                  <a:cubicBezTo>
                    <a:pt x="2302" y="774"/>
                    <a:pt x="2261" y="794"/>
                    <a:pt x="2241" y="815"/>
                  </a:cubicBezTo>
                  <a:cubicBezTo>
                    <a:pt x="2241" y="794"/>
                    <a:pt x="2261" y="774"/>
                    <a:pt x="2261" y="754"/>
                  </a:cubicBezTo>
                  <a:cubicBezTo>
                    <a:pt x="2180" y="693"/>
                    <a:pt x="2180" y="570"/>
                    <a:pt x="2078" y="509"/>
                  </a:cubicBezTo>
                  <a:cubicBezTo>
                    <a:pt x="2078" y="530"/>
                    <a:pt x="2078" y="550"/>
                    <a:pt x="2078" y="570"/>
                  </a:cubicBezTo>
                  <a:cubicBezTo>
                    <a:pt x="2058" y="550"/>
                    <a:pt x="2037" y="550"/>
                    <a:pt x="2017" y="530"/>
                  </a:cubicBezTo>
                  <a:cubicBezTo>
                    <a:pt x="2017" y="469"/>
                    <a:pt x="1976" y="428"/>
                    <a:pt x="1997" y="367"/>
                  </a:cubicBezTo>
                  <a:lnTo>
                    <a:pt x="1956" y="367"/>
                  </a:lnTo>
                  <a:cubicBezTo>
                    <a:pt x="1895" y="265"/>
                    <a:pt x="1813" y="163"/>
                    <a:pt x="1711" y="122"/>
                  </a:cubicBezTo>
                  <a:cubicBezTo>
                    <a:pt x="1671" y="143"/>
                    <a:pt x="1691" y="184"/>
                    <a:pt x="1671" y="204"/>
                  </a:cubicBezTo>
                  <a:cubicBezTo>
                    <a:pt x="1569" y="143"/>
                    <a:pt x="1467" y="61"/>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3" name="Google Shape;11193;p13"/>
            <p:cNvSpPr/>
            <p:nvPr/>
          </p:nvSpPr>
          <p:spPr>
            <a:xfrm>
              <a:off x="325662" y="-102748"/>
              <a:ext cx="85057" cy="186161"/>
            </a:xfrm>
            <a:custGeom>
              <a:avLst/>
              <a:gdLst/>
              <a:ahLst/>
              <a:cxnLst/>
              <a:rect l="l" t="t" r="r" b="b"/>
              <a:pathLst>
                <a:path w="1182" h="2587" extrusionOk="0">
                  <a:moveTo>
                    <a:pt x="795" y="611"/>
                  </a:moveTo>
                  <a:lnTo>
                    <a:pt x="795" y="611"/>
                  </a:lnTo>
                  <a:cubicBezTo>
                    <a:pt x="815" y="632"/>
                    <a:pt x="815" y="632"/>
                    <a:pt x="815" y="652"/>
                  </a:cubicBezTo>
                  <a:cubicBezTo>
                    <a:pt x="795" y="632"/>
                    <a:pt x="795" y="632"/>
                    <a:pt x="795" y="611"/>
                  </a:cubicBezTo>
                  <a:close/>
                  <a:moveTo>
                    <a:pt x="876" y="672"/>
                  </a:moveTo>
                  <a:cubicBezTo>
                    <a:pt x="897" y="693"/>
                    <a:pt x="876" y="713"/>
                    <a:pt x="856" y="713"/>
                  </a:cubicBezTo>
                  <a:cubicBezTo>
                    <a:pt x="856" y="693"/>
                    <a:pt x="856" y="672"/>
                    <a:pt x="876" y="672"/>
                  </a:cubicBezTo>
                  <a:close/>
                  <a:moveTo>
                    <a:pt x="1100" y="1996"/>
                  </a:moveTo>
                  <a:cubicBezTo>
                    <a:pt x="1100" y="1996"/>
                    <a:pt x="1100" y="1996"/>
                    <a:pt x="1100" y="2017"/>
                  </a:cubicBezTo>
                  <a:lnTo>
                    <a:pt x="1080" y="2017"/>
                  </a:lnTo>
                  <a:cubicBezTo>
                    <a:pt x="1080" y="2017"/>
                    <a:pt x="1080" y="1996"/>
                    <a:pt x="1080" y="1996"/>
                  </a:cubicBezTo>
                  <a:close/>
                  <a:moveTo>
                    <a:pt x="754" y="2220"/>
                  </a:moveTo>
                  <a:cubicBezTo>
                    <a:pt x="774" y="2220"/>
                    <a:pt x="774" y="2220"/>
                    <a:pt x="774" y="2241"/>
                  </a:cubicBezTo>
                  <a:lnTo>
                    <a:pt x="754" y="2241"/>
                  </a:lnTo>
                  <a:cubicBezTo>
                    <a:pt x="734" y="2220"/>
                    <a:pt x="754" y="2220"/>
                    <a:pt x="754" y="2220"/>
                  </a:cubicBezTo>
                  <a:close/>
                  <a:moveTo>
                    <a:pt x="1080" y="2281"/>
                  </a:moveTo>
                  <a:lnTo>
                    <a:pt x="1080" y="2281"/>
                  </a:lnTo>
                  <a:cubicBezTo>
                    <a:pt x="1100" y="2302"/>
                    <a:pt x="1080" y="2322"/>
                    <a:pt x="1060" y="2322"/>
                  </a:cubicBezTo>
                  <a:cubicBezTo>
                    <a:pt x="1060" y="2302"/>
                    <a:pt x="1060" y="2302"/>
                    <a:pt x="1080" y="2281"/>
                  </a:cubicBezTo>
                  <a:close/>
                  <a:moveTo>
                    <a:pt x="184" y="0"/>
                  </a:moveTo>
                  <a:cubicBezTo>
                    <a:pt x="82" y="61"/>
                    <a:pt x="21" y="123"/>
                    <a:pt x="1" y="245"/>
                  </a:cubicBezTo>
                  <a:cubicBezTo>
                    <a:pt x="1" y="469"/>
                    <a:pt x="41" y="672"/>
                    <a:pt x="62" y="876"/>
                  </a:cubicBezTo>
                  <a:cubicBezTo>
                    <a:pt x="62" y="896"/>
                    <a:pt x="82" y="917"/>
                    <a:pt x="82" y="937"/>
                  </a:cubicBezTo>
                  <a:cubicBezTo>
                    <a:pt x="164" y="1039"/>
                    <a:pt x="164" y="1161"/>
                    <a:pt x="184" y="1283"/>
                  </a:cubicBezTo>
                  <a:cubicBezTo>
                    <a:pt x="204" y="1304"/>
                    <a:pt x="265" y="1324"/>
                    <a:pt x="245" y="1385"/>
                  </a:cubicBezTo>
                  <a:cubicBezTo>
                    <a:pt x="225" y="1426"/>
                    <a:pt x="286" y="1467"/>
                    <a:pt x="286" y="1507"/>
                  </a:cubicBezTo>
                  <a:cubicBezTo>
                    <a:pt x="286" y="1548"/>
                    <a:pt x="286" y="1589"/>
                    <a:pt x="286" y="1630"/>
                  </a:cubicBezTo>
                  <a:cubicBezTo>
                    <a:pt x="286" y="1650"/>
                    <a:pt x="306" y="1650"/>
                    <a:pt x="326" y="1670"/>
                  </a:cubicBezTo>
                  <a:cubicBezTo>
                    <a:pt x="347" y="1711"/>
                    <a:pt x="306" y="1772"/>
                    <a:pt x="347" y="1813"/>
                  </a:cubicBezTo>
                  <a:cubicBezTo>
                    <a:pt x="367" y="1854"/>
                    <a:pt x="347" y="1894"/>
                    <a:pt x="347" y="1935"/>
                  </a:cubicBezTo>
                  <a:cubicBezTo>
                    <a:pt x="449" y="2037"/>
                    <a:pt x="489" y="2179"/>
                    <a:pt x="571" y="2302"/>
                  </a:cubicBezTo>
                  <a:cubicBezTo>
                    <a:pt x="612" y="2342"/>
                    <a:pt x="693" y="2322"/>
                    <a:pt x="693" y="2424"/>
                  </a:cubicBezTo>
                  <a:cubicBezTo>
                    <a:pt x="673" y="2424"/>
                    <a:pt x="632" y="2424"/>
                    <a:pt x="652" y="2465"/>
                  </a:cubicBezTo>
                  <a:cubicBezTo>
                    <a:pt x="665" y="2456"/>
                    <a:pt x="678" y="2453"/>
                    <a:pt x="691" y="2453"/>
                  </a:cubicBezTo>
                  <a:cubicBezTo>
                    <a:pt x="726" y="2453"/>
                    <a:pt x="762" y="2476"/>
                    <a:pt x="797" y="2476"/>
                  </a:cubicBezTo>
                  <a:cubicBezTo>
                    <a:pt x="810" y="2476"/>
                    <a:pt x="823" y="2473"/>
                    <a:pt x="836" y="2465"/>
                  </a:cubicBezTo>
                  <a:cubicBezTo>
                    <a:pt x="856" y="2383"/>
                    <a:pt x="815" y="2322"/>
                    <a:pt x="795" y="2261"/>
                  </a:cubicBezTo>
                  <a:cubicBezTo>
                    <a:pt x="836" y="2241"/>
                    <a:pt x="856" y="2241"/>
                    <a:pt x="876" y="2220"/>
                  </a:cubicBezTo>
                  <a:cubicBezTo>
                    <a:pt x="917" y="2302"/>
                    <a:pt x="978" y="2383"/>
                    <a:pt x="1039" y="2424"/>
                  </a:cubicBezTo>
                  <a:cubicBezTo>
                    <a:pt x="1080" y="2444"/>
                    <a:pt x="1060" y="2465"/>
                    <a:pt x="1080" y="2485"/>
                  </a:cubicBezTo>
                  <a:cubicBezTo>
                    <a:pt x="1070" y="2485"/>
                    <a:pt x="1055" y="2480"/>
                    <a:pt x="1039" y="2480"/>
                  </a:cubicBezTo>
                  <a:cubicBezTo>
                    <a:pt x="1024" y="2480"/>
                    <a:pt x="1009" y="2485"/>
                    <a:pt x="998" y="2505"/>
                  </a:cubicBezTo>
                  <a:cubicBezTo>
                    <a:pt x="998" y="2526"/>
                    <a:pt x="998" y="2546"/>
                    <a:pt x="998" y="2587"/>
                  </a:cubicBezTo>
                  <a:cubicBezTo>
                    <a:pt x="1039" y="2587"/>
                    <a:pt x="1060" y="2566"/>
                    <a:pt x="1080" y="2566"/>
                  </a:cubicBezTo>
                  <a:cubicBezTo>
                    <a:pt x="1141" y="2505"/>
                    <a:pt x="1141" y="2444"/>
                    <a:pt x="1141" y="2383"/>
                  </a:cubicBezTo>
                  <a:lnTo>
                    <a:pt x="1141" y="2220"/>
                  </a:lnTo>
                  <a:cubicBezTo>
                    <a:pt x="1141" y="2200"/>
                    <a:pt x="1100" y="2200"/>
                    <a:pt x="1100" y="2159"/>
                  </a:cubicBezTo>
                  <a:cubicBezTo>
                    <a:pt x="1121" y="2159"/>
                    <a:pt x="1141" y="2139"/>
                    <a:pt x="1161" y="2118"/>
                  </a:cubicBezTo>
                  <a:cubicBezTo>
                    <a:pt x="1161" y="2057"/>
                    <a:pt x="1161" y="2017"/>
                    <a:pt x="1182" y="1976"/>
                  </a:cubicBezTo>
                  <a:cubicBezTo>
                    <a:pt x="1182" y="1955"/>
                    <a:pt x="1182" y="1935"/>
                    <a:pt x="1141" y="1935"/>
                  </a:cubicBezTo>
                  <a:cubicBezTo>
                    <a:pt x="1141" y="1952"/>
                    <a:pt x="1154" y="1981"/>
                    <a:pt x="1127" y="1981"/>
                  </a:cubicBezTo>
                  <a:cubicBezTo>
                    <a:pt x="1121" y="1981"/>
                    <a:pt x="1112" y="1980"/>
                    <a:pt x="1100" y="1976"/>
                  </a:cubicBezTo>
                  <a:cubicBezTo>
                    <a:pt x="1121" y="1894"/>
                    <a:pt x="1080" y="1833"/>
                    <a:pt x="1121" y="1752"/>
                  </a:cubicBezTo>
                  <a:cubicBezTo>
                    <a:pt x="1100" y="1752"/>
                    <a:pt x="1080" y="1752"/>
                    <a:pt x="1060" y="1731"/>
                  </a:cubicBezTo>
                  <a:cubicBezTo>
                    <a:pt x="1080" y="1650"/>
                    <a:pt x="998" y="1609"/>
                    <a:pt x="998" y="1528"/>
                  </a:cubicBezTo>
                  <a:cubicBezTo>
                    <a:pt x="978" y="1446"/>
                    <a:pt x="998" y="1365"/>
                    <a:pt x="937" y="1304"/>
                  </a:cubicBezTo>
                  <a:lnTo>
                    <a:pt x="998" y="1304"/>
                  </a:lnTo>
                  <a:cubicBezTo>
                    <a:pt x="998" y="1283"/>
                    <a:pt x="998" y="1243"/>
                    <a:pt x="998" y="1222"/>
                  </a:cubicBezTo>
                  <a:cubicBezTo>
                    <a:pt x="998" y="1182"/>
                    <a:pt x="1039" y="1161"/>
                    <a:pt x="1060" y="1141"/>
                  </a:cubicBezTo>
                  <a:cubicBezTo>
                    <a:pt x="1080" y="1100"/>
                    <a:pt x="1019" y="1100"/>
                    <a:pt x="1019" y="1059"/>
                  </a:cubicBezTo>
                  <a:lnTo>
                    <a:pt x="1080" y="1059"/>
                  </a:lnTo>
                  <a:cubicBezTo>
                    <a:pt x="1080" y="1039"/>
                    <a:pt x="1039" y="1019"/>
                    <a:pt x="1019" y="1019"/>
                  </a:cubicBezTo>
                  <a:lnTo>
                    <a:pt x="998" y="1019"/>
                  </a:lnTo>
                  <a:cubicBezTo>
                    <a:pt x="978" y="1019"/>
                    <a:pt x="998" y="998"/>
                    <a:pt x="998" y="998"/>
                  </a:cubicBezTo>
                  <a:cubicBezTo>
                    <a:pt x="958" y="978"/>
                    <a:pt x="917" y="937"/>
                    <a:pt x="897" y="896"/>
                  </a:cubicBezTo>
                  <a:cubicBezTo>
                    <a:pt x="917" y="856"/>
                    <a:pt x="917" y="835"/>
                    <a:pt x="917" y="795"/>
                  </a:cubicBezTo>
                  <a:cubicBezTo>
                    <a:pt x="937" y="795"/>
                    <a:pt x="958" y="795"/>
                    <a:pt x="978" y="815"/>
                  </a:cubicBezTo>
                  <a:cubicBezTo>
                    <a:pt x="958" y="754"/>
                    <a:pt x="958" y="713"/>
                    <a:pt x="937" y="672"/>
                  </a:cubicBezTo>
                  <a:cubicBezTo>
                    <a:pt x="917" y="652"/>
                    <a:pt x="897" y="652"/>
                    <a:pt x="876" y="632"/>
                  </a:cubicBezTo>
                  <a:lnTo>
                    <a:pt x="836" y="550"/>
                  </a:lnTo>
                  <a:cubicBezTo>
                    <a:pt x="815" y="591"/>
                    <a:pt x="815" y="591"/>
                    <a:pt x="795" y="611"/>
                  </a:cubicBezTo>
                  <a:cubicBezTo>
                    <a:pt x="754" y="611"/>
                    <a:pt x="734" y="550"/>
                    <a:pt x="713" y="509"/>
                  </a:cubicBezTo>
                  <a:cubicBezTo>
                    <a:pt x="693" y="530"/>
                    <a:pt x="652" y="530"/>
                    <a:pt x="632" y="550"/>
                  </a:cubicBezTo>
                  <a:cubicBezTo>
                    <a:pt x="571" y="428"/>
                    <a:pt x="510" y="306"/>
                    <a:pt x="408" y="204"/>
                  </a:cubicBezTo>
                  <a:cubicBezTo>
                    <a:pt x="408" y="204"/>
                    <a:pt x="398" y="207"/>
                    <a:pt x="388" y="207"/>
                  </a:cubicBezTo>
                  <a:cubicBezTo>
                    <a:pt x="372" y="207"/>
                    <a:pt x="355" y="200"/>
                    <a:pt x="367" y="163"/>
                  </a:cubicBezTo>
                  <a:cubicBezTo>
                    <a:pt x="326" y="102"/>
                    <a:pt x="245" y="61"/>
                    <a:pt x="18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13"/>
            <p:cNvSpPr/>
            <p:nvPr/>
          </p:nvSpPr>
          <p:spPr>
            <a:xfrm>
              <a:off x="555718" y="1411794"/>
              <a:ext cx="92469" cy="181123"/>
            </a:xfrm>
            <a:custGeom>
              <a:avLst/>
              <a:gdLst/>
              <a:ahLst/>
              <a:cxnLst/>
              <a:rect l="l" t="t" r="r" b="b"/>
              <a:pathLst>
                <a:path w="1285" h="2517" extrusionOk="0">
                  <a:moveTo>
                    <a:pt x="632" y="296"/>
                  </a:moveTo>
                  <a:cubicBezTo>
                    <a:pt x="632" y="296"/>
                    <a:pt x="632" y="317"/>
                    <a:pt x="632" y="317"/>
                  </a:cubicBezTo>
                  <a:cubicBezTo>
                    <a:pt x="632" y="317"/>
                    <a:pt x="612" y="317"/>
                    <a:pt x="612" y="296"/>
                  </a:cubicBezTo>
                  <a:close/>
                  <a:moveTo>
                    <a:pt x="266" y="724"/>
                  </a:moveTo>
                  <a:cubicBezTo>
                    <a:pt x="286" y="744"/>
                    <a:pt x="286" y="765"/>
                    <a:pt x="286" y="785"/>
                  </a:cubicBezTo>
                  <a:cubicBezTo>
                    <a:pt x="225" y="785"/>
                    <a:pt x="245" y="744"/>
                    <a:pt x="266" y="724"/>
                  </a:cubicBezTo>
                  <a:close/>
                  <a:moveTo>
                    <a:pt x="958" y="2313"/>
                  </a:moveTo>
                  <a:cubicBezTo>
                    <a:pt x="938" y="2313"/>
                    <a:pt x="938" y="2333"/>
                    <a:pt x="938" y="2333"/>
                  </a:cubicBezTo>
                  <a:cubicBezTo>
                    <a:pt x="938" y="2313"/>
                    <a:pt x="938" y="2313"/>
                    <a:pt x="938" y="2313"/>
                  </a:cubicBezTo>
                  <a:close/>
                  <a:moveTo>
                    <a:pt x="288" y="0"/>
                  </a:moveTo>
                  <a:cubicBezTo>
                    <a:pt x="275" y="0"/>
                    <a:pt x="261" y="4"/>
                    <a:pt x="245" y="11"/>
                  </a:cubicBezTo>
                  <a:cubicBezTo>
                    <a:pt x="286" y="134"/>
                    <a:pt x="306" y="256"/>
                    <a:pt x="245" y="398"/>
                  </a:cubicBezTo>
                  <a:lnTo>
                    <a:pt x="286" y="398"/>
                  </a:lnTo>
                  <a:cubicBezTo>
                    <a:pt x="306" y="419"/>
                    <a:pt x="306" y="459"/>
                    <a:pt x="286" y="480"/>
                  </a:cubicBezTo>
                  <a:cubicBezTo>
                    <a:pt x="306" y="500"/>
                    <a:pt x="306" y="520"/>
                    <a:pt x="306" y="561"/>
                  </a:cubicBezTo>
                  <a:cubicBezTo>
                    <a:pt x="286" y="541"/>
                    <a:pt x="266" y="541"/>
                    <a:pt x="266" y="520"/>
                  </a:cubicBezTo>
                  <a:lnTo>
                    <a:pt x="266" y="520"/>
                  </a:lnTo>
                  <a:cubicBezTo>
                    <a:pt x="245" y="561"/>
                    <a:pt x="266" y="602"/>
                    <a:pt x="286" y="643"/>
                  </a:cubicBezTo>
                  <a:cubicBezTo>
                    <a:pt x="286" y="663"/>
                    <a:pt x="286" y="704"/>
                    <a:pt x="266" y="724"/>
                  </a:cubicBezTo>
                  <a:cubicBezTo>
                    <a:pt x="245" y="724"/>
                    <a:pt x="225" y="704"/>
                    <a:pt x="245" y="663"/>
                  </a:cubicBezTo>
                  <a:cubicBezTo>
                    <a:pt x="245" y="663"/>
                    <a:pt x="245" y="643"/>
                    <a:pt x="225" y="643"/>
                  </a:cubicBezTo>
                  <a:cubicBezTo>
                    <a:pt x="205" y="663"/>
                    <a:pt x="184" y="683"/>
                    <a:pt x="184" y="724"/>
                  </a:cubicBezTo>
                  <a:cubicBezTo>
                    <a:pt x="184" y="744"/>
                    <a:pt x="225" y="765"/>
                    <a:pt x="225" y="806"/>
                  </a:cubicBezTo>
                  <a:cubicBezTo>
                    <a:pt x="205" y="826"/>
                    <a:pt x="164" y="826"/>
                    <a:pt x="164" y="846"/>
                  </a:cubicBezTo>
                  <a:cubicBezTo>
                    <a:pt x="174" y="856"/>
                    <a:pt x="184" y="856"/>
                    <a:pt x="192" y="856"/>
                  </a:cubicBezTo>
                  <a:cubicBezTo>
                    <a:pt x="200" y="856"/>
                    <a:pt x="205" y="856"/>
                    <a:pt x="205" y="867"/>
                  </a:cubicBezTo>
                  <a:cubicBezTo>
                    <a:pt x="205" y="887"/>
                    <a:pt x="205" y="907"/>
                    <a:pt x="164" y="928"/>
                  </a:cubicBezTo>
                  <a:cubicBezTo>
                    <a:pt x="144" y="907"/>
                    <a:pt x="144" y="907"/>
                    <a:pt x="123" y="907"/>
                  </a:cubicBezTo>
                  <a:lnTo>
                    <a:pt x="103" y="907"/>
                  </a:lnTo>
                  <a:cubicBezTo>
                    <a:pt x="164" y="1009"/>
                    <a:pt x="62" y="1050"/>
                    <a:pt x="42" y="1131"/>
                  </a:cubicBezTo>
                  <a:cubicBezTo>
                    <a:pt x="42" y="1172"/>
                    <a:pt x="123" y="1254"/>
                    <a:pt x="1" y="1294"/>
                  </a:cubicBezTo>
                  <a:cubicBezTo>
                    <a:pt x="103" y="1376"/>
                    <a:pt x="62" y="1498"/>
                    <a:pt x="144" y="1559"/>
                  </a:cubicBezTo>
                  <a:cubicBezTo>
                    <a:pt x="103" y="1702"/>
                    <a:pt x="184" y="1803"/>
                    <a:pt x="225" y="1905"/>
                  </a:cubicBezTo>
                  <a:cubicBezTo>
                    <a:pt x="266" y="1966"/>
                    <a:pt x="306" y="2028"/>
                    <a:pt x="347" y="2068"/>
                  </a:cubicBezTo>
                  <a:cubicBezTo>
                    <a:pt x="408" y="2129"/>
                    <a:pt x="449" y="2190"/>
                    <a:pt x="490" y="2252"/>
                  </a:cubicBezTo>
                  <a:cubicBezTo>
                    <a:pt x="653" y="2353"/>
                    <a:pt x="816" y="2455"/>
                    <a:pt x="999" y="2516"/>
                  </a:cubicBezTo>
                  <a:cubicBezTo>
                    <a:pt x="999" y="2496"/>
                    <a:pt x="999" y="2476"/>
                    <a:pt x="979" y="2435"/>
                  </a:cubicBezTo>
                  <a:cubicBezTo>
                    <a:pt x="999" y="2435"/>
                    <a:pt x="1019" y="2435"/>
                    <a:pt x="1040" y="2414"/>
                  </a:cubicBezTo>
                  <a:cubicBezTo>
                    <a:pt x="999" y="2374"/>
                    <a:pt x="999" y="2313"/>
                    <a:pt x="1019" y="2272"/>
                  </a:cubicBezTo>
                  <a:cubicBezTo>
                    <a:pt x="1101" y="2231"/>
                    <a:pt x="1182" y="2231"/>
                    <a:pt x="1243" y="2170"/>
                  </a:cubicBezTo>
                  <a:cubicBezTo>
                    <a:pt x="1223" y="2109"/>
                    <a:pt x="1223" y="2068"/>
                    <a:pt x="1203" y="2028"/>
                  </a:cubicBezTo>
                  <a:cubicBezTo>
                    <a:pt x="1212" y="2023"/>
                    <a:pt x="1220" y="2021"/>
                    <a:pt x="1227" y="2021"/>
                  </a:cubicBezTo>
                  <a:cubicBezTo>
                    <a:pt x="1240" y="2021"/>
                    <a:pt x="1251" y="2026"/>
                    <a:pt x="1260" y="2026"/>
                  </a:cubicBezTo>
                  <a:cubicBezTo>
                    <a:pt x="1269" y="2026"/>
                    <a:pt x="1276" y="2022"/>
                    <a:pt x="1284" y="2007"/>
                  </a:cubicBezTo>
                  <a:cubicBezTo>
                    <a:pt x="1243" y="1885"/>
                    <a:pt x="1121" y="1803"/>
                    <a:pt x="1121" y="1681"/>
                  </a:cubicBezTo>
                  <a:cubicBezTo>
                    <a:pt x="1141" y="1641"/>
                    <a:pt x="1162" y="1641"/>
                    <a:pt x="1162" y="1620"/>
                  </a:cubicBezTo>
                  <a:cubicBezTo>
                    <a:pt x="1121" y="1498"/>
                    <a:pt x="979" y="1498"/>
                    <a:pt x="958" y="1376"/>
                  </a:cubicBezTo>
                  <a:lnTo>
                    <a:pt x="999" y="1376"/>
                  </a:lnTo>
                  <a:cubicBezTo>
                    <a:pt x="999" y="1355"/>
                    <a:pt x="958" y="1355"/>
                    <a:pt x="938" y="1315"/>
                  </a:cubicBezTo>
                  <a:cubicBezTo>
                    <a:pt x="917" y="1274"/>
                    <a:pt x="897" y="1233"/>
                    <a:pt x="917" y="1193"/>
                  </a:cubicBezTo>
                  <a:cubicBezTo>
                    <a:pt x="877" y="1152"/>
                    <a:pt x="856" y="1152"/>
                    <a:pt x="816" y="1152"/>
                  </a:cubicBezTo>
                  <a:cubicBezTo>
                    <a:pt x="795" y="1070"/>
                    <a:pt x="775" y="989"/>
                    <a:pt x="775" y="948"/>
                  </a:cubicBezTo>
                  <a:cubicBezTo>
                    <a:pt x="775" y="887"/>
                    <a:pt x="734" y="846"/>
                    <a:pt x="714" y="826"/>
                  </a:cubicBezTo>
                  <a:cubicBezTo>
                    <a:pt x="714" y="765"/>
                    <a:pt x="714" y="683"/>
                    <a:pt x="734" y="622"/>
                  </a:cubicBezTo>
                  <a:cubicBezTo>
                    <a:pt x="693" y="582"/>
                    <a:pt x="653" y="520"/>
                    <a:pt x="632" y="500"/>
                  </a:cubicBezTo>
                  <a:cubicBezTo>
                    <a:pt x="673" y="419"/>
                    <a:pt x="673" y="337"/>
                    <a:pt x="693" y="276"/>
                  </a:cubicBezTo>
                  <a:cubicBezTo>
                    <a:pt x="653" y="256"/>
                    <a:pt x="612" y="256"/>
                    <a:pt x="571" y="256"/>
                  </a:cubicBezTo>
                  <a:cubicBezTo>
                    <a:pt x="571" y="235"/>
                    <a:pt x="571" y="215"/>
                    <a:pt x="571" y="195"/>
                  </a:cubicBezTo>
                  <a:cubicBezTo>
                    <a:pt x="510" y="154"/>
                    <a:pt x="469" y="113"/>
                    <a:pt x="429" y="93"/>
                  </a:cubicBezTo>
                  <a:cubicBezTo>
                    <a:pt x="379" y="60"/>
                    <a:pt x="343"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5" name="Google Shape;11195;p13"/>
            <p:cNvSpPr/>
            <p:nvPr/>
          </p:nvSpPr>
          <p:spPr>
            <a:xfrm>
              <a:off x="385748" y="-413471"/>
              <a:ext cx="68938" cy="187672"/>
            </a:xfrm>
            <a:custGeom>
              <a:avLst/>
              <a:gdLst/>
              <a:ahLst/>
              <a:cxnLst/>
              <a:rect l="l" t="t" r="r" b="b"/>
              <a:pathLst>
                <a:path w="958" h="2608" extrusionOk="0">
                  <a:moveTo>
                    <a:pt x="856" y="1712"/>
                  </a:moveTo>
                  <a:cubicBezTo>
                    <a:pt x="876" y="1712"/>
                    <a:pt x="856" y="1732"/>
                    <a:pt x="856" y="1732"/>
                  </a:cubicBezTo>
                  <a:cubicBezTo>
                    <a:pt x="897" y="1752"/>
                    <a:pt x="876" y="1793"/>
                    <a:pt x="856" y="1813"/>
                  </a:cubicBezTo>
                  <a:cubicBezTo>
                    <a:pt x="856" y="1854"/>
                    <a:pt x="897" y="1874"/>
                    <a:pt x="897" y="1895"/>
                  </a:cubicBezTo>
                  <a:cubicBezTo>
                    <a:pt x="876" y="1915"/>
                    <a:pt x="856" y="1936"/>
                    <a:pt x="856" y="1956"/>
                  </a:cubicBezTo>
                  <a:cubicBezTo>
                    <a:pt x="856" y="1956"/>
                    <a:pt x="876" y="1976"/>
                    <a:pt x="876" y="1976"/>
                  </a:cubicBezTo>
                  <a:lnTo>
                    <a:pt x="856" y="1976"/>
                  </a:lnTo>
                  <a:cubicBezTo>
                    <a:pt x="836" y="1976"/>
                    <a:pt x="856" y="1976"/>
                    <a:pt x="856" y="1956"/>
                  </a:cubicBezTo>
                  <a:lnTo>
                    <a:pt x="795" y="1956"/>
                  </a:lnTo>
                  <a:cubicBezTo>
                    <a:pt x="754" y="1854"/>
                    <a:pt x="795" y="1793"/>
                    <a:pt x="856" y="1732"/>
                  </a:cubicBezTo>
                  <a:cubicBezTo>
                    <a:pt x="856" y="1732"/>
                    <a:pt x="836" y="1712"/>
                    <a:pt x="856" y="1712"/>
                  </a:cubicBezTo>
                  <a:close/>
                  <a:moveTo>
                    <a:pt x="245" y="1"/>
                  </a:moveTo>
                  <a:cubicBezTo>
                    <a:pt x="163" y="1"/>
                    <a:pt x="163" y="103"/>
                    <a:pt x="82" y="123"/>
                  </a:cubicBezTo>
                  <a:cubicBezTo>
                    <a:pt x="102" y="184"/>
                    <a:pt x="41" y="225"/>
                    <a:pt x="41" y="266"/>
                  </a:cubicBezTo>
                  <a:cubicBezTo>
                    <a:pt x="1" y="367"/>
                    <a:pt x="41" y="449"/>
                    <a:pt x="21" y="530"/>
                  </a:cubicBezTo>
                  <a:cubicBezTo>
                    <a:pt x="21" y="714"/>
                    <a:pt x="41" y="897"/>
                    <a:pt x="82" y="1080"/>
                  </a:cubicBezTo>
                  <a:cubicBezTo>
                    <a:pt x="102" y="1264"/>
                    <a:pt x="102" y="1467"/>
                    <a:pt x="82" y="1650"/>
                  </a:cubicBezTo>
                  <a:cubicBezTo>
                    <a:pt x="62" y="1773"/>
                    <a:pt x="62" y="1895"/>
                    <a:pt x="102" y="2017"/>
                  </a:cubicBezTo>
                  <a:cubicBezTo>
                    <a:pt x="102" y="2058"/>
                    <a:pt x="143" y="2078"/>
                    <a:pt x="143" y="2099"/>
                  </a:cubicBezTo>
                  <a:cubicBezTo>
                    <a:pt x="163" y="2241"/>
                    <a:pt x="225" y="2363"/>
                    <a:pt x="245" y="2485"/>
                  </a:cubicBezTo>
                  <a:cubicBezTo>
                    <a:pt x="253" y="2490"/>
                    <a:pt x="260" y="2491"/>
                    <a:pt x="265" y="2491"/>
                  </a:cubicBezTo>
                  <a:cubicBezTo>
                    <a:pt x="287" y="2491"/>
                    <a:pt x="290" y="2465"/>
                    <a:pt x="306" y="2465"/>
                  </a:cubicBezTo>
                  <a:lnTo>
                    <a:pt x="326" y="2506"/>
                  </a:lnTo>
                  <a:cubicBezTo>
                    <a:pt x="367" y="2485"/>
                    <a:pt x="347" y="2424"/>
                    <a:pt x="388" y="2424"/>
                  </a:cubicBezTo>
                  <a:cubicBezTo>
                    <a:pt x="408" y="2424"/>
                    <a:pt x="408" y="2445"/>
                    <a:pt x="408" y="2465"/>
                  </a:cubicBezTo>
                  <a:cubicBezTo>
                    <a:pt x="428" y="2445"/>
                    <a:pt x="449" y="2424"/>
                    <a:pt x="469" y="2404"/>
                  </a:cubicBezTo>
                  <a:cubicBezTo>
                    <a:pt x="485" y="2420"/>
                    <a:pt x="475" y="2450"/>
                    <a:pt x="492" y="2450"/>
                  </a:cubicBezTo>
                  <a:cubicBezTo>
                    <a:pt x="496" y="2450"/>
                    <a:pt x="502" y="2449"/>
                    <a:pt x="510" y="2445"/>
                  </a:cubicBezTo>
                  <a:cubicBezTo>
                    <a:pt x="530" y="2445"/>
                    <a:pt x="510" y="2404"/>
                    <a:pt x="550" y="2404"/>
                  </a:cubicBezTo>
                  <a:cubicBezTo>
                    <a:pt x="550" y="2445"/>
                    <a:pt x="571" y="2465"/>
                    <a:pt x="612" y="2506"/>
                  </a:cubicBezTo>
                  <a:cubicBezTo>
                    <a:pt x="581" y="2496"/>
                    <a:pt x="561" y="2491"/>
                    <a:pt x="543" y="2491"/>
                  </a:cubicBezTo>
                  <a:cubicBezTo>
                    <a:pt x="525" y="2491"/>
                    <a:pt x="510" y="2496"/>
                    <a:pt x="489" y="2506"/>
                  </a:cubicBezTo>
                  <a:cubicBezTo>
                    <a:pt x="530" y="2547"/>
                    <a:pt x="571" y="2547"/>
                    <a:pt x="591" y="2608"/>
                  </a:cubicBezTo>
                  <a:cubicBezTo>
                    <a:pt x="612" y="2567"/>
                    <a:pt x="632" y="2526"/>
                    <a:pt x="652" y="2485"/>
                  </a:cubicBezTo>
                  <a:cubicBezTo>
                    <a:pt x="632" y="2465"/>
                    <a:pt x="632" y="2465"/>
                    <a:pt x="632" y="2424"/>
                  </a:cubicBezTo>
                  <a:cubicBezTo>
                    <a:pt x="632" y="2384"/>
                    <a:pt x="693" y="2384"/>
                    <a:pt x="713" y="2343"/>
                  </a:cubicBezTo>
                  <a:cubicBezTo>
                    <a:pt x="713" y="2302"/>
                    <a:pt x="693" y="2261"/>
                    <a:pt x="673" y="2200"/>
                  </a:cubicBezTo>
                  <a:cubicBezTo>
                    <a:pt x="693" y="2160"/>
                    <a:pt x="713" y="2119"/>
                    <a:pt x="693" y="2058"/>
                  </a:cubicBezTo>
                  <a:cubicBezTo>
                    <a:pt x="734" y="2058"/>
                    <a:pt x="734" y="2078"/>
                    <a:pt x="754" y="2099"/>
                  </a:cubicBezTo>
                  <a:cubicBezTo>
                    <a:pt x="754" y="2119"/>
                    <a:pt x="754" y="2139"/>
                    <a:pt x="754" y="2160"/>
                  </a:cubicBezTo>
                  <a:cubicBezTo>
                    <a:pt x="795" y="2139"/>
                    <a:pt x="795" y="2099"/>
                    <a:pt x="795" y="2058"/>
                  </a:cubicBezTo>
                  <a:lnTo>
                    <a:pt x="836" y="2058"/>
                  </a:lnTo>
                  <a:cubicBezTo>
                    <a:pt x="852" y="2058"/>
                    <a:pt x="842" y="2084"/>
                    <a:pt x="858" y="2084"/>
                  </a:cubicBezTo>
                  <a:cubicBezTo>
                    <a:pt x="862" y="2084"/>
                    <a:pt x="868" y="2082"/>
                    <a:pt x="876" y="2078"/>
                  </a:cubicBezTo>
                  <a:cubicBezTo>
                    <a:pt x="897" y="2037"/>
                    <a:pt x="958" y="2017"/>
                    <a:pt x="917" y="1956"/>
                  </a:cubicBezTo>
                  <a:lnTo>
                    <a:pt x="917" y="1956"/>
                  </a:lnTo>
                  <a:cubicBezTo>
                    <a:pt x="897" y="1976"/>
                    <a:pt x="897" y="1976"/>
                    <a:pt x="876" y="1976"/>
                  </a:cubicBezTo>
                  <a:cubicBezTo>
                    <a:pt x="897" y="1956"/>
                    <a:pt x="897" y="1956"/>
                    <a:pt x="917" y="1956"/>
                  </a:cubicBezTo>
                  <a:cubicBezTo>
                    <a:pt x="917" y="1915"/>
                    <a:pt x="937" y="1854"/>
                    <a:pt x="917" y="1793"/>
                  </a:cubicBezTo>
                  <a:cubicBezTo>
                    <a:pt x="917" y="1793"/>
                    <a:pt x="917" y="1793"/>
                    <a:pt x="937" y="1773"/>
                  </a:cubicBezTo>
                  <a:cubicBezTo>
                    <a:pt x="897" y="1732"/>
                    <a:pt x="917" y="1671"/>
                    <a:pt x="876" y="1610"/>
                  </a:cubicBezTo>
                  <a:cubicBezTo>
                    <a:pt x="856" y="1630"/>
                    <a:pt x="856" y="1671"/>
                    <a:pt x="815" y="1671"/>
                  </a:cubicBezTo>
                  <a:cubicBezTo>
                    <a:pt x="795" y="1650"/>
                    <a:pt x="774" y="1650"/>
                    <a:pt x="774" y="1630"/>
                  </a:cubicBezTo>
                  <a:cubicBezTo>
                    <a:pt x="774" y="1614"/>
                    <a:pt x="774" y="1584"/>
                    <a:pt x="796" y="1584"/>
                  </a:cubicBezTo>
                  <a:cubicBezTo>
                    <a:pt x="801" y="1584"/>
                    <a:pt x="807" y="1585"/>
                    <a:pt x="815" y="1589"/>
                  </a:cubicBezTo>
                  <a:cubicBezTo>
                    <a:pt x="836" y="1569"/>
                    <a:pt x="856" y="1528"/>
                    <a:pt x="876" y="1528"/>
                  </a:cubicBezTo>
                  <a:cubicBezTo>
                    <a:pt x="917" y="1508"/>
                    <a:pt x="876" y="1488"/>
                    <a:pt x="876" y="1467"/>
                  </a:cubicBezTo>
                  <a:cubicBezTo>
                    <a:pt x="856" y="1467"/>
                    <a:pt x="836" y="1467"/>
                    <a:pt x="815" y="1447"/>
                  </a:cubicBezTo>
                  <a:cubicBezTo>
                    <a:pt x="836" y="1365"/>
                    <a:pt x="876" y="1345"/>
                    <a:pt x="917" y="1345"/>
                  </a:cubicBezTo>
                  <a:cubicBezTo>
                    <a:pt x="917" y="1202"/>
                    <a:pt x="897" y="1080"/>
                    <a:pt x="856" y="958"/>
                  </a:cubicBezTo>
                  <a:lnTo>
                    <a:pt x="815" y="958"/>
                  </a:lnTo>
                  <a:cubicBezTo>
                    <a:pt x="805" y="968"/>
                    <a:pt x="795" y="973"/>
                    <a:pt x="785" y="973"/>
                  </a:cubicBezTo>
                  <a:cubicBezTo>
                    <a:pt x="774" y="973"/>
                    <a:pt x="764" y="968"/>
                    <a:pt x="754" y="958"/>
                  </a:cubicBezTo>
                  <a:cubicBezTo>
                    <a:pt x="795" y="836"/>
                    <a:pt x="754" y="693"/>
                    <a:pt x="713" y="571"/>
                  </a:cubicBezTo>
                  <a:lnTo>
                    <a:pt x="652" y="571"/>
                  </a:lnTo>
                  <a:cubicBezTo>
                    <a:pt x="612" y="530"/>
                    <a:pt x="612" y="469"/>
                    <a:pt x="591" y="429"/>
                  </a:cubicBezTo>
                  <a:cubicBezTo>
                    <a:pt x="530" y="388"/>
                    <a:pt x="469" y="367"/>
                    <a:pt x="428" y="327"/>
                  </a:cubicBezTo>
                  <a:cubicBezTo>
                    <a:pt x="408" y="286"/>
                    <a:pt x="408" y="266"/>
                    <a:pt x="388" y="225"/>
                  </a:cubicBezTo>
                  <a:cubicBezTo>
                    <a:pt x="367" y="205"/>
                    <a:pt x="347" y="184"/>
                    <a:pt x="326" y="164"/>
                  </a:cubicBezTo>
                  <a:cubicBezTo>
                    <a:pt x="306" y="103"/>
                    <a:pt x="306" y="42"/>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6" name="Google Shape;11196;p13"/>
            <p:cNvSpPr/>
            <p:nvPr/>
          </p:nvSpPr>
          <p:spPr>
            <a:xfrm>
              <a:off x="920699" y="-67559"/>
              <a:ext cx="68938" cy="192061"/>
            </a:xfrm>
            <a:custGeom>
              <a:avLst/>
              <a:gdLst/>
              <a:ahLst/>
              <a:cxnLst/>
              <a:rect l="l" t="t" r="r" b="b"/>
              <a:pathLst>
                <a:path w="958" h="2669" extrusionOk="0">
                  <a:moveTo>
                    <a:pt x="815" y="1181"/>
                  </a:moveTo>
                  <a:cubicBezTo>
                    <a:pt x="815" y="1181"/>
                    <a:pt x="815" y="1181"/>
                    <a:pt x="815" y="1202"/>
                  </a:cubicBezTo>
                  <a:cubicBezTo>
                    <a:pt x="794" y="1181"/>
                    <a:pt x="815" y="1181"/>
                    <a:pt x="815" y="1181"/>
                  </a:cubicBezTo>
                  <a:close/>
                  <a:moveTo>
                    <a:pt x="733" y="2139"/>
                  </a:moveTo>
                  <a:cubicBezTo>
                    <a:pt x="733" y="2159"/>
                    <a:pt x="733" y="2159"/>
                    <a:pt x="713" y="2179"/>
                  </a:cubicBezTo>
                  <a:cubicBezTo>
                    <a:pt x="713" y="2159"/>
                    <a:pt x="713" y="2139"/>
                    <a:pt x="733" y="2139"/>
                  </a:cubicBezTo>
                  <a:close/>
                  <a:moveTo>
                    <a:pt x="631" y="0"/>
                  </a:moveTo>
                  <a:cubicBezTo>
                    <a:pt x="591" y="0"/>
                    <a:pt x="550" y="0"/>
                    <a:pt x="489" y="20"/>
                  </a:cubicBezTo>
                  <a:cubicBezTo>
                    <a:pt x="489" y="61"/>
                    <a:pt x="509" y="82"/>
                    <a:pt x="489" y="122"/>
                  </a:cubicBezTo>
                  <a:cubicBezTo>
                    <a:pt x="468" y="122"/>
                    <a:pt x="448" y="143"/>
                    <a:pt x="428" y="143"/>
                  </a:cubicBezTo>
                  <a:cubicBezTo>
                    <a:pt x="346" y="326"/>
                    <a:pt x="387" y="509"/>
                    <a:pt x="265" y="693"/>
                  </a:cubicBezTo>
                  <a:cubicBezTo>
                    <a:pt x="285" y="855"/>
                    <a:pt x="163" y="1018"/>
                    <a:pt x="143" y="1202"/>
                  </a:cubicBezTo>
                  <a:cubicBezTo>
                    <a:pt x="122" y="1202"/>
                    <a:pt x="102" y="1222"/>
                    <a:pt x="102" y="1222"/>
                  </a:cubicBezTo>
                  <a:cubicBezTo>
                    <a:pt x="20" y="1507"/>
                    <a:pt x="20" y="1772"/>
                    <a:pt x="41" y="2057"/>
                  </a:cubicBezTo>
                  <a:cubicBezTo>
                    <a:pt x="41" y="2077"/>
                    <a:pt x="0" y="2098"/>
                    <a:pt x="0" y="2139"/>
                  </a:cubicBezTo>
                  <a:cubicBezTo>
                    <a:pt x="41" y="2179"/>
                    <a:pt x="81" y="2240"/>
                    <a:pt x="102" y="2281"/>
                  </a:cubicBezTo>
                  <a:cubicBezTo>
                    <a:pt x="102" y="2301"/>
                    <a:pt x="81" y="2322"/>
                    <a:pt x="81" y="2342"/>
                  </a:cubicBezTo>
                  <a:cubicBezTo>
                    <a:pt x="92" y="2373"/>
                    <a:pt x="107" y="2378"/>
                    <a:pt x="122" y="2378"/>
                  </a:cubicBezTo>
                  <a:cubicBezTo>
                    <a:pt x="130" y="2378"/>
                    <a:pt x="137" y="2377"/>
                    <a:pt x="144" y="2377"/>
                  </a:cubicBezTo>
                  <a:cubicBezTo>
                    <a:pt x="151" y="2377"/>
                    <a:pt x="158" y="2378"/>
                    <a:pt x="163" y="2383"/>
                  </a:cubicBezTo>
                  <a:cubicBezTo>
                    <a:pt x="163" y="2403"/>
                    <a:pt x="183" y="2444"/>
                    <a:pt x="183" y="2464"/>
                  </a:cubicBezTo>
                  <a:cubicBezTo>
                    <a:pt x="163" y="2485"/>
                    <a:pt x="122" y="2485"/>
                    <a:pt x="143" y="2525"/>
                  </a:cubicBezTo>
                  <a:lnTo>
                    <a:pt x="204" y="2525"/>
                  </a:lnTo>
                  <a:cubicBezTo>
                    <a:pt x="204" y="2546"/>
                    <a:pt x="183" y="2587"/>
                    <a:pt x="224" y="2587"/>
                  </a:cubicBezTo>
                  <a:cubicBezTo>
                    <a:pt x="306" y="2587"/>
                    <a:pt x="346" y="2525"/>
                    <a:pt x="387" y="2485"/>
                  </a:cubicBezTo>
                  <a:cubicBezTo>
                    <a:pt x="387" y="2525"/>
                    <a:pt x="407" y="2566"/>
                    <a:pt x="407" y="2607"/>
                  </a:cubicBezTo>
                  <a:cubicBezTo>
                    <a:pt x="419" y="2603"/>
                    <a:pt x="428" y="2601"/>
                    <a:pt x="437" y="2601"/>
                  </a:cubicBezTo>
                  <a:cubicBezTo>
                    <a:pt x="476" y="2601"/>
                    <a:pt x="493" y="2635"/>
                    <a:pt x="509" y="2668"/>
                  </a:cubicBezTo>
                  <a:cubicBezTo>
                    <a:pt x="591" y="2627"/>
                    <a:pt x="591" y="2627"/>
                    <a:pt x="570" y="2525"/>
                  </a:cubicBezTo>
                  <a:lnTo>
                    <a:pt x="570" y="2525"/>
                  </a:lnTo>
                  <a:cubicBezTo>
                    <a:pt x="550" y="2546"/>
                    <a:pt x="509" y="2566"/>
                    <a:pt x="530" y="2607"/>
                  </a:cubicBezTo>
                  <a:cubicBezTo>
                    <a:pt x="489" y="2607"/>
                    <a:pt x="489" y="2587"/>
                    <a:pt x="468" y="2587"/>
                  </a:cubicBezTo>
                  <a:cubicBezTo>
                    <a:pt x="468" y="2566"/>
                    <a:pt x="448" y="2566"/>
                    <a:pt x="468" y="2566"/>
                  </a:cubicBezTo>
                  <a:cubicBezTo>
                    <a:pt x="509" y="2566"/>
                    <a:pt x="509" y="2505"/>
                    <a:pt x="550" y="2505"/>
                  </a:cubicBezTo>
                  <a:cubicBezTo>
                    <a:pt x="550" y="2505"/>
                    <a:pt x="570" y="2525"/>
                    <a:pt x="570" y="2525"/>
                  </a:cubicBezTo>
                  <a:cubicBezTo>
                    <a:pt x="652" y="2485"/>
                    <a:pt x="631" y="2383"/>
                    <a:pt x="652" y="2322"/>
                  </a:cubicBezTo>
                  <a:cubicBezTo>
                    <a:pt x="665" y="2315"/>
                    <a:pt x="677" y="2313"/>
                    <a:pt x="686" y="2313"/>
                  </a:cubicBezTo>
                  <a:cubicBezTo>
                    <a:pt x="706" y="2313"/>
                    <a:pt x="720" y="2322"/>
                    <a:pt x="733" y="2322"/>
                  </a:cubicBezTo>
                  <a:cubicBezTo>
                    <a:pt x="754" y="2261"/>
                    <a:pt x="774" y="2220"/>
                    <a:pt x="774" y="2159"/>
                  </a:cubicBezTo>
                  <a:cubicBezTo>
                    <a:pt x="794" y="2139"/>
                    <a:pt x="855" y="2139"/>
                    <a:pt x="855" y="2077"/>
                  </a:cubicBezTo>
                  <a:lnTo>
                    <a:pt x="713" y="2077"/>
                  </a:lnTo>
                  <a:cubicBezTo>
                    <a:pt x="692" y="2057"/>
                    <a:pt x="692" y="2037"/>
                    <a:pt x="672" y="2016"/>
                  </a:cubicBezTo>
                  <a:cubicBezTo>
                    <a:pt x="692" y="2016"/>
                    <a:pt x="708" y="2021"/>
                    <a:pt x="723" y="2021"/>
                  </a:cubicBezTo>
                  <a:cubicBezTo>
                    <a:pt x="738" y="2021"/>
                    <a:pt x="754" y="2016"/>
                    <a:pt x="774" y="1996"/>
                  </a:cubicBezTo>
                  <a:cubicBezTo>
                    <a:pt x="794" y="1976"/>
                    <a:pt x="815" y="1955"/>
                    <a:pt x="835" y="1914"/>
                  </a:cubicBezTo>
                  <a:cubicBezTo>
                    <a:pt x="835" y="1874"/>
                    <a:pt x="794" y="1813"/>
                    <a:pt x="835" y="1772"/>
                  </a:cubicBezTo>
                  <a:lnTo>
                    <a:pt x="896" y="1792"/>
                  </a:lnTo>
                  <a:cubicBezTo>
                    <a:pt x="957" y="1711"/>
                    <a:pt x="957" y="1711"/>
                    <a:pt x="937" y="1609"/>
                  </a:cubicBezTo>
                  <a:lnTo>
                    <a:pt x="937" y="1609"/>
                  </a:lnTo>
                  <a:cubicBezTo>
                    <a:pt x="916" y="1609"/>
                    <a:pt x="896" y="1650"/>
                    <a:pt x="896" y="1670"/>
                  </a:cubicBezTo>
                  <a:cubicBezTo>
                    <a:pt x="896" y="1690"/>
                    <a:pt x="896" y="1711"/>
                    <a:pt x="876" y="1731"/>
                  </a:cubicBezTo>
                  <a:cubicBezTo>
                    <a:pt x="876" y="1741"/>
                    <a:pt x="871" y="1746"/>
                    <a:pt x="863" y="1746"/>
                  </a:cubicBezTo>
                  <a:cubicBezTo>
                    <a:pt x="855" y="1746"/>
                    <a:pt x="845" y="1741"/>
                    <a:pt x="835" y="1731"/>
                  </a:cubicBezTo>
                  <a:cubicBezTo>
                    <a:pt x="815" y="1711"/>
                    <a:pt x="835" y="1670"/>
                    <a:pt x="835" y="1650"/>
                  </a:cubicBezTo>
                  <a:cubicBezTo>
                    <a:pt x="855" y="1650"/>
                    <a:pt x="876" y="1650"/>
                    <a:pt x="876" y="1629"/>
                  </a:cubicBezTo>
                  <a:cubicBezTo>
                    <a:pt x="855" y="1528"/>
                    <a:pt x="896" y="1446"/>
                    <a:pt x="896" y="1344"/>
                  </a:cubicBezTo>
                  <a:cubicBezTo>
                    <a:pt x="876" y="1263"/>
                    <a:pt x="855" y="1181"/>
                    <a:pt x="876" y="1100"/>
                  </a:cubicBezTo>
                  <a:cubicBezTo>
                    <a:pt x="815" y="1018"/>
                    <a:pt x="855" y="896"/>
                    <a:pt x="835" y="815"/>
                  </a:cubicBezTo>
                  <a:cubicBezTo>
                    <a:pt x="794" y="733"/>
                    <a:pt x="794" y="631"/>
                    <a:pt x="754" y="550"/>
                  </a:cubicBezTo>
                  <a:cubicBezTo>
                    <a:pt x="733" y="509"/>
                    <a:pt x="774" y="489"/>
                    <a:pt x="754" y="448"/>
                  </a:cubicBezTo>
                  <a:cubicBezTo>
                    <a:pt x="733" y="346"/>
                    <a:pt x="733" y="224"/>
                    <a:pt x="692" y="122"/>
                  </a:cubicBezTo>
                  <a:cubicBezTo>
                    <a:pt x="692" y="122"/>
                    <a:pt x="692" y="102"/>
                    <a:pt x="672" y="102"/>
                  </a:cubicBezTo>
                  <a:cubicBezTo>
                    <a:pt x="672" y="102"/>
                    <a:pt x="652" y="122"/>
                    <a:pt x="631" y="122"/>
                  </a:cubicBezTo>
                  <a:cubicBezTo>
                    <a:pt x="631" y="102"/>
                    <a:pt x="631" y="61"/>
                    <a:pt x="611" y="41"/>
                  </a:cubicBezTo>
                  <a:cubicBezTo>
                    <a:pt x="631" y="20"/>
                    <a:pt x="652" y="41"/>
                    <a:pt x="6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13"/>
            <p:cNvSpPr/>
            <p:nvPr/>
          </p:nvSpPr>
          <p:spPr>
            <a:xfrm>
              <a:off x="1564021" y="429253"/>
              <a:ext cx="131975" cy="120245"/>
            </a:xfrm>
            <a:custGeom>
              <a:avLst/>
              <a:gdLst/>
              <a:ahLst/>
              <a:cxnLst/>
              <a:rect l="l" t="t" r="r" b="b"/>
              <a:pathLst>
                <a:path w="1834" h="1671" extrusionOk="0">
                  <a:moveTo>
                    <a:pt x="853" y="1268"/>
                  </a:moveTo>
                  <a:cubicBezTo>
                    <a:pt x="856" y="1268"/>
                    <a:pt x="856" y="1273"/>
                    <a:pt x="856" y="1283"/>
                  </a:cubicBezTo>
                  <a:cubicBezTo>
                    <a:pt x="856" y="1290"/>
                    <a:pt x="854" y="1292"/>
                    <a:pt x="851" y="1292"/>
                  </a:cubicBezTo>
                  <a:cubicBezTo>
                    <a:pt x="845" y="1292"/>
                    <a:pt x="836" y="1283"/>
                    <a:pt x="836" y="1283"/>
                  </a:cubicBezTo>
                  <a:cubicBezTo>
                    <a:pt x="846" y="1273"/>
                    <a:pt x="851" y="1268"/>
                    <a:pt x="853" y="1268"/>
                  </a:cubicBezTo>
                  <a:close/>
                  <a:moveTo>
                    <a:pt x="754" y="1507"/>
                  </a:moveTo>
                  <a:cubicBezTo>
                    <a:pt x="774" y="1527"/>
                    <a:pt x="754" y="1527"/>
                    <a:pt x="754" y="1527"/>
                  </a:cubicBezTo>
                  <a:cubicBezTo>
                    <a:pt x="754" y="1527"/>
                    <a:pt x="754" y="1507"/>
                    <a:pt x="754" y="1507"/>
                  </a:cubicBezTo>
                  <a:close/>
                  <a:moveTo>
                    <a:pt x="1569" y="0"/>
                  </a:moveTo>
                  <a:cubicBezTo>
                    <a:pt x="1609" y="82"/>
                    <a:pt x="1528" y="102"/>
                    <a:pt x="1508" y="163"/>
                  </a:cubicBezTo>
                  <a:cubicBezTo>
                    <a:pt x="1467" y="163"/>
                    <a:pt x="1446" y="183"/>
                    <a:pt x="1406" y="183"/>
                  </a:cubicBezTo>
                  <a:cubicBezTo>
                    <a:pt x="1406" y="204"/>
                    <a:pt x="1365" y="204"/>
                    <a:pt x="1345" y="204"/>
                  </a:cubicBezTo>
                  <a:cubicBezTo>
                    <a:pt x="1345" y="183"/>
                    <a:pt x="1365" y="163"/>
                    <a:pt x="1345" y="143"/>
                  </a:cubicBezTo>
                  <a:cubicBezTo>
                    <a:pt x="1333" y="137"/>
                    <a:pt x="1323" y="134"/>
                    <a:pt x="1314" y="134"/>
                  </a:cubicBezTo>
                  <a:cubicBezTo>
                    <a:pt x="1292" y="134"/>
                    <a:pt x="1278" y="149"/>
                    <a:pt x="1263" y="163"/>
                  </a:cubicBezTo>
                  <a:cubicBezTo>
                    <a:pt x="1243" y="183"/>
                    <a:pt x="1263" y="224"/>
                    <a:pt x="1222" y="244"/>
                  </a:cubicBezTo>
                  <a:cubicBezTo>
                    <a:pt x="1217" y="247"/>
                    <a:pt x="1211" y="249"/>
                    <a:pt x="1206" y="249"/>
                  </a:cubicBezTo>
                  <a:cubicBezTo>
                    <a:pt x="1181" y="249"/>
                    <a:pt x="1163" y="220"/>
                    <a:pt x="1137" y="220"/>
                  </a:cubicBezTo>
                  <a:cubicBezTo>
                    <a:pt x="1132" y="220"/>
                    <a:pt x="1127" y="221"/>
                    <a:pt x="1121" y="224"/>
                  </a:cubicBezTo>
                  <a:cubicBezTo>
                    <a:pt x="1080" y="244"/>
                    <a:pt x="1039" y="265"/>
                    <a:pt x="998" y="285"/>
                  </a:cubicBezTo>
                  <a:cubicBezTo>
                    <a:pt x="978" y="272"/>
                    <a:pt x="960" y="267"/>
                    <a:pt x="943" y="267"/>
                  </a:cubicBezTo>
                  <a:cubicBezTo>
                    <a:pt x="908" y="267"/>
                    <a:pt x="876" y="285"/>
                    <a:pt x="836" y="285"/>
                  </a:cubicBezTo>
                  <a:cubicBezTo>
                    <a:pt x="836" y="285"/>
                    <a:pt x="836" y="265"/>
                    <a:pt x="815" y="265"/>
                  </a:cubicBezTo>
                  <a:cubicBezTo>
                    <a:pt x="693" y="285"/>
                    <a:pt x="550" y="306"/>
                    <a:pt x="428" y="387"/>
                  </a:cubicBezTo>
                  <a:cubicBezTo>
                    <a:pt x="408" y="407"/>
                    <a:pt x="387" y="407"/>
                    <a:pt x="347" y="407"/>
                  </a:cubicBezTo>
                  <a:lnTo>
                    <a:pt x="326" y="407"/>
                  </a:lnTo>
                  <a:cubicBezTo>
                    <a:pt x="306" y="387"/>
                    <a:pt x="347" y="346"/>
                    <a:pt x="326" y="326"/>
                  </a:cubicBezTo>
                  <a:lnTo>
                    <a:pt x="225" y="326"/>
                  </a:lnTo>
                  <a:cubicBezTo>
                    <a:pt x="225" y="326"/>
                    <a:pt x="225" y="346"/>
                    <a:pt x="225" y="367"/>
                  </a:cubicBezTo>
                  <a:cubicBezTo>
                    <a:pt x="213" y="361"/>
                    <a:pt x="201" y="358"/>
                    <a:pt x="189" y="358"/>
                  </a:cubicBezTo>
                  <a:cubicBezTo>
                    <a:pt x="160" y="358"/>
                    <a:pt x="131" y="373"/>
                    <a:pt x="102" y="387"/>
                  </a:cubicBezTo>
                  <a:cubicBezTo>
                    <a:pt x="102" y="407"/>
                    <a:pt x="123" y="407"/>
                    <a:pt x="123" y="428"/>
                  </a:cubicBezTo>
                  <a:cubicBezTo>
                    <a:pt x="109" y="428"/>
                    <a:pt x="96" y="419"/>
                    <a:pt x="82" y="419"/>
                  </a:cubicBezTo>
                  <a:cubicBezTo>
                    <a:pt x="75" y="419"/>
                    <a:pt x="68" y="421"/>
                    <a:pt x="62" y="428"/>
                  </a:cubicBezTo>
                  <a:cubicBezTo>
                    <a:pt x="41" y="468"/>
                    <a:pt x="82" y="468"/>
                    <a:pt x="82" y="509"/>
                  </a:cubicBezTo>
                  <a:cubicBezTo>
                    <a:pt x="82" y="530"/>
                    <a:pt x="41" y="530"/>
                    <a:pt x="21" y="570"/>
                  </a:cubicBezTo>
                  <a:cubicBezTo>
                    <a:pt x="1" y="631"/>
                    <a:pt x="1" y="692"/>
                    <a:pt x="1" y="754"/>
                  </a:cubicBezTo>
                  <a:cubicBezTo>
                    <a:pt x="21" y="855"/>
                    <a:pt x="62" y="957"/>
                    <a:pt x="62" y="1059"/>
                  </a:cubicBezTo>
                  <a:cubicBezTo>
                    <a:pt x="82" y="1181"/>
                    <a:pt x="143" y="1303"/>
                    <a:pt x="225" y="1405"/>
                  </a:cubicBezTo>
                  <a:cubicBezTo>
                    <a:pt x="286" y="1507"/>
                    <a:pt x="408" y="1589"/>
                    <a:pt x="489" y="1670"/>
                  </a:cubicBezTo>
                  <a:lnTo>
                    <a:pt x="530" y="1670"/>
                  </a:lnTo>
                  <a:cubicBezTo>
                    <a:pt x="530" y="1670"/>
                    <a:pt x="530" y="1650"/>
                    <a:pt x="550" y="1629"/>
                  </a:cubicBezTo>
                  <a:cubicBezTo>
                    <a:pt x="550" y="1629"/>
                    <a:pt x="571" y="1629"/>
                    <a:pt x="571" y="1609"/>
                  </a:cubicBezTo>
                  <a:cubicBezTo>
                    <a:pt x="565" y="1598"/>
                    <a:pt x="558" y="1594"/>
                    <a:pt x="551" y="1594"/>
                  </a:cubicBezTo>
                  <a:cubicBezTo>
                    <a:pt x="538" y="1594"/>
                    <a:pt x="526" y="1603"/>
                    <a:pt x="518" y="1603"/>
                  </a:cubicBezTo>
                  <a:cubicBezTo>
                    <a:pt x="513" y="1603"/>
                    <a:pt x="510" y="1600"/>
                    <a:pt x="510" y="1589"/>
                  </a:cubicBezTo>
                  <a:cubicBezTo>
                    <a:pt x="516" y="1571"/>
                    <a:pt x="523" y="1565"/>
                    <a:pt x="532" y="1565"/>
                  </a:cubicBezTo>
                  <a:cubicBezTo>
                    <a:pt x="546" y="1565"/>
                    <a:pt x="562" y="1580"/>
                    <a:pt x="575" y="1580"/>
                  </a:cubicBezTo>
                  <a:cubicBezTo>
                    <a:pt x="581" y="1580"/>
                    <a:pt x="587" y="1577"/>
                    <a:pt x="591" y="1568"/>
                  </a:cubicBezTo>
                  <a:cubicBezTo>
                    <a:pt x="591" y="1568"/>
                    <a:pt x="591" y="1548"/>
                    <a:pt x="611" y="1548"/>
                  </a:cubicBezTo>
                  <a:cubicBezTo>
                    <a:pt x="622" y="1541"/>
                    <a:pt x="633" y="1538"/>
                    <a:pt x="643" y="1538"/>
                  </a:cubicBezTo>
                  <a:cubicBezTo>
                    <a:pt x="683" y="1538"/>
                    <a:pt x="723" y="1578"/>
                    <a:pt x="763" y="1578"/>
                  </a:cubicBezTo>
                  <a:cubicBezTo>
                    <a:pt x="774" y="1578"/>
                    <a:pt x="784" y="1575"/>
                    <a:pt x="795" y="1568"/>
                  </a:cubicBezTo>
                  <a:cubicBezTo>
                    <a:pt x="836" y="1527"/>
                    <a:pt x="795" y="1487"/>
                    <a:pt x="815" y="1446"/>
                  </a:cubicBezTo>
                  <a:cubicBezTo>
                    <a:pt x="795" y="1385"/>
                    <a:pt x="836" y="1365"/>
                    <a:pt x="876" y="1344"/>
                  </a:cubicBezTo>
                  <a:cubicBezTo>
                    <a:pt x="897" y="1324"/>
                    <a:pt x="917" y="1324"/>
                    <a:pt x="937" y="1303"/>
                  </a:cubicBezTo>
                  <a:cubicBezTo>
                    <a:pt x="958" y="1263"/>
                    <a:pt x="937" y="1242"/>
                    <a:pt x="937" y="1202"/>
                  </a:cubicBezTo>
                  <a:cubicBezTo>
                    <a:pt x="978" y="1181"/>
                    <a:pt x="1019" y="1181"/>
                    <a:pt x="1060" y="1181"/>
                  </a:cubicBezTo>
                  <a:cubicBezTo>
                    <a:pt x="1080" y="1141"/>
                    <a:pt x="1141" y="1141"/>
                    <a:pt x="1161" y="1079"/>
                  </a:cubicBezTo>
                  <a:cubicBezTo>
                    <a:pt x="1161" y="1059"/>
                    <a:pt x="1161" y="1039"/>
                    <a:pt x="1141" y="998"/>
                  </a:cubicBezTo>
                  <a:cubicBezTo>
                    <a:pt x="1202" y="998"/>
                    <a:pt x="1243" y="978"/>
                    <a:pt x="1263" y="937"/>
                  </a:cubicBezTo>
                  <a:cubicBezTo>
                    <a:pt x="1263" y="937"/>
                    <a:pt x="1243" y="916"/>
                    <a:pt x="1222" y="916"/>
                  </a:cubicBezTo>
                  <a:cubicBezTo>
                    <a:pt x="1222" y="931"/>
                    <a:pt x="1213" y="954"/>
                    <a:pt x="1193" y="954"/>
                  </a:cubicBezTo>
                  <a:cubicBezTo>
                    <a:pt x="1185" y="954"/>
                    <a:pt x="1174" y="949"/>
                    <a:pt x="1161" y="937"/>
                  </a:cubicBezTo>
                  <a:cubicBezTo>
                    <a:pt x="1182" y="916"/>
                    <a:pt x="1202" y="916"/>
                    <a:pt x="1202" y="896"/>
                  </a:cubicBezTo>
                  <a:cubicBezTo>
                    <a:pt x="1182" y="896"/>
                    <a:pt x="1182" y="876"/>
                    <a:pt x="1161" y="876"/>
                  </a:cubicBezTo>
                  <a:cubicBezTo>
                    <a:pt x="1161" y="855"/>
                    <a:pt x="1161" y="835"/>
                    <a:pt x="1161" y="835"/>
                  </a:cubicBezTo>
                  <a:cubicBezTo>
                    <a:pt x="1168" y="828"/>
                    <a:pt x="1175" y="826"/>
                    <a:pt x="1182" y="826"/>
                  </a:cubicBezTo>
                  <a:cubicBezTo>
                    <a:pt x="1195" y="826"/>
                    <a:pt x="1209" y="835"/>
                    <a:pt x="1222" y="835"/>
                  </a:cubicBezTo>
                  <a:cubicBezTo>
                    <a:pt x="1324" y="774"/>
                    <a:pt x="1385" y="652"/>
                    <a:pt x="1508" y="631"/>
                  </a:cubicBezTo>
                  <a:cubicBezTo>
                    <a:pt x="1524" y="648"/>
                    <a:pt x="1527" y="678"/>
                    <a:pt x="1549" y="678"/>
                  </a:cubicBezTo>
                  <a:cubicBezTo>
                    <a:pt x="1555" y="678"/>
                    <a:pt x="1561" y="676"/>
                    <a:pt x="1569" y="672"/>
                  </a:cubicBezTo>
                  <a:cubicBezTo>
                    <a:pt x="1630" y="570"/>
                    <a:pt x="1671" y="468"/>
                    <a:pt x="1732" y="367"/>
                  </a:cubicBezTo>
                  <a:cubicBezTo>
                    <a:pt x="1732" y="387"/>
                    <a:pt x="1752" y="387"/>
                    <a:pt x="1752" y="407"/>
                  </a:cubicBezTo>
                  <a:cubicBezTo>
                    <a:pt x="1793" y="407"/>
                    <a:pt x="1813" y="387"/>
                    <a:pt x="1833" y="346"/>
                  </a:cubicBezTo>
                  <a:cubicBezTo>
                    <a:pt x="1833" y="346"/>
                    <a:pt x="1833" y="326"/>
                    <a:pt x="1813" y="306"/>
                  </a:cubicBezTo>
                  <a:cubicBezTo>
                    <a:pt x="1813" y="285"/>
                    <a:pt x="1793" y="285"/>
                    <a:pt x="1793" y="265"/>
                  </a:cubicBezTo>
                  <a:cubicBezTo>
                    <a:pt x="1813" y="224"/>
                    <a:pt x="1813" y="183"/>
                    <a:pt x="1752" y="61"/>
                  </a:cubicBezTo>
                  <a:cubicBezTo>
                    <a:pt x="1732" y="82"/>
                    <a:pt x="1711" y="102"/>
                    <a:pt x="1711" y="102"/>
                  </a:cubicBezTo>
                  <a:cubicBezTo>
                    <a:pt x="1650" y="82"/>
                    <a:pt x="1650"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13"/>
            <p:cNvSpPr/>
            <p:nvPr/>
          </p:nvSpPr>
          <p:spPr>
            <a:xfrm>
              <a:off x="-103724" y="546475"/>
              <a:ext cx="165652" cy="99737"/>
            </a:xfrm>
            <a:custGeom>
              <a:avLst/>
              <a:gdLst/>
              <a:ahLst/>
              <a:cxnLst/>
              <a:rect l="l" t="t" r="r" b="b"/>
              <a:pathLst>
                <a:path w="2302" h="1386" extrusionOk="0">
                  <a:moveTo>
                    <a:pt x="2180" y="1181"/>
                  </a:moveTo>
                  <a:cubicBezTo>
                    <a:pt x="2180" y="1192"/>
                    <a:pt x="2174" y="1197"/>
                    <a:pt x="2172" y="1197"/>
                  </a:cubicBezTo>
                  <a:cubicBezTo>
                    <a:pt x="2169" y="1197"/>
                    <a:pt x="2169" y="1192"/>
                    <a:pt x="2180" y="1181"/>
                  </a:cubicBezTo>
                  <a:close/>
                  <a:moveTo>
                    <a:pt x="754" y="0"/>
                  </a:moveTo>
                  <a:cubicBezTo>
                    <a:pt x="713" y="0"/>
                    <a:pt x="713" y="0"/>
                    <a:pt x="673" y="21"/>
                  </a:cubicBezTo>
                  <a:cubicBezTo>
                    <a:pt x="673" y="21"/>
                    <a:pt x="693" y="41"/>
                    <a:pt x="693" y="41"/>
                  </a:cubicBezTo>
                  <a:cubicBezTo>
                    <a:pt x="706" y="41"/>
                    <a:pt x="711" y="32"/>
                    <a:pt x="719" y="32"/>
                  </a:cubicBezTo>
                  <a:cubicBezTo>
                    <a:pt x="722" y="32"/>
                    <a:pt x="727" y="34"/>
                    <a:pt x="734" y="41"/>
                  </a:cubicBezTo>
                  <a:cubicBezTo>
                    <a:pt x="734" y="48"/>
                    <a:pt x="731" y="50"/>
                    <a:pt x="728" y="50"/>
                  </a:cubicBezTo>
                  <a:cubicBezTo>
                    <a:pt x="720" y="50"/>
                    <a:pt x="706" y="41"/>
                    <a:pt x="693" y="41"/>
                  </a:cubicBezTo>
                  <a:cubicBezTo>
                    <a:pt x="680" y="44"/>
                    <a:pt x="668" y="45"/>
                    <a:pt x="655" y="45"/>
                  </a:cubicBezTo>
                  <a:cubicBezTo>
                    <a:pt x="615" y="45"/>
                    <a:pt x="575" y="33"/>
                    <a:pt x="535" y="33"/>
                  </a:cubicBezTo>
                  <a:cubicBezTo>
                    <a:pt x="506" y="33"/>
                    <a:pt x="477" y="40"/>
                    <a:pt x="448" y="61"/>
                  </a:cubicBezTo>
                  <a:cubicBezTo>
                    <a:pt x="448" y="41"/>
                    <a:pt x="448" y="41"/>
                    <a:pt x="448" y="21"/>
                  </a:cubicBezTo>
                  <a:cubicBezTo>
                    <a:pt x="404" y="65"/>
                    <a:pt x="360" y="98"/>
                    <a:pt x="316" y="98"/>
                  </a:cubicBezTo>
                  <a:cubicBezTo>
                    <a:pt x="299" y="98"/>
                    <a:pt x="282" y="93"/>
                    <a:pt x="265" y="82"/>
                  </a:cubicBezTo>
                  <a:cubicBezTo>
                    <a:pt x="251" y="77"/>
                    <a:pt x="236" y="76"/>
                    <a:pt x="221" y="76"/>
                  </a:cubicBezTo>
                  <a:cubicBezTo>
                    <a:pt x="193" y="76"/>
                    <a:pt x="164" y="80"/>
                    <a:pt x="136" y="80"/>
                  </a:cubicBezTo>
                  <a:cubicBezTo>
                    <a:pt x="109" y="80"/>
                    <a:pt x="84" y="76"/>
                    <a:pt x="62" y="61"/>
                  </a:cubicBezTo>
                  <a:cubicBezTo>
                    <a:pt x="56" y="56"/>
                    <a:pt x="49" y="53"/>
                    <a:pt x="42" y="53"/>
                  </a:cubicBezTo>
                  <a:cubicBezTo>
                    <a:pt x="22" y="53"/>
                    <a:pt x="0" y="72"/>
                    <a:pt x="0" y="102"/>
                  </a:cubicBezTo>
                  <a:cubicBezTo>
                    <a:pt x="41" y="102"/>
                    <a:pt x="82" y="102"/>
                    <a:pt x="123" y="122"/>
                  </a:cubicBezTo>
                  <a:cubicBezTo>
                    <a:pt x="115" y="138"/>
                    <a:pt x="105" y="141"/>
                    <a:pt x="93" y="141"/>
                  </a:cubicBezTo>
                  <a:cubicBezTo>
                    <a:pt x="80" y="141"/>
                    <a:pt x="64" y="137"/>
                    <a:pt x="48" y="137"/>
                  </a:cubicBezTo>
                  <a:cubicBezTo>
                    <a:pt x="39" y="137"/>
                    <a:pt x="30" y="138"/>
                    <a:pt x="21" y="143"/>
                  </a:cubicBezTo>
                  <a:cubicBezTo>
                    <a:pt x="21" y="163"/>
                    <a:pt x="0" y="184"/>
                    <a:pt x="0" y="204"/>
                  </a:cubicBezTo>
                  <a:cubicBezTo>
                    <a:pt x="41" y="306"/>
                    <a:pt x="123" y="428"/>
                    <a:pt x="184" y="509"/>
                  </a:cubicBezTo>
                  <a:cubicBezTo>
                    <a:pt x="245" y="571"/>
                    <a:pt x="286" y="632"/>
                    <a:pt x="347" y="652"/>
                  </a:cubicBezTo>
                  <a:cubicBezTo>
                    <a:pt x="428" y="672"/>
                    <a:pt x="510" y="713"/>
                    <a:pt x="591" y="733"/>
                  </a:cubicBezTo>
                  <a:cubicBezTo>
                    <a:pt x="652" y="754"/>
                    <a:pt x="713" y="795"/>
                    <a:pt x="774" y="815"/>
                  </a:cubicBezTo>
                  <a:cubicBezTo>
                    <a:pt x="795" y="815"/>
                    <a:pt x="815" y="835"/>
                    <a:pt x="835" y="856"/>
                  </a:cubicBezTo>
                  <a:cubicBezTo>
                    <a:pt x="835" y="835"/>
                    <a:pt x="856" y="835"/>
                    <a:pt x="876" y="835"/>
                  </a:cubicBezTo>
                  <a:cubicBezTo>
                    <a:pt x="917" y="856"/>
                    <a:pt x="978" y="896"/>
                    <a:pt x="1039" y="937"/>
                  </a:cubicBezTo>
                  <a:cubicBezTo>
                    <a:pt x="1100" y="957"/>
                    <a:pt x="1121" y="998"/>
                    <a:pt x="1182" y="1019"/>
                  </a:cubicBezTo>
                  <a:cubicBezTo>
                    <a:pt x="1243" y="1039"/>
                    <a:pt x="1283" y="1080"/>
                    <a:pt x="1324" y="1100"/>
                  </a:cubicBezTo>
                  <a:cubicBezTo>
                    <a:pt x="1385" y="1141"/>
                    <a:pt x="1446" y="1141"/>
                    <a:pt x="1487" y="1161"/>
                  </a:cubicBezTo>
                  <a:cubicBezTo>
                    <a:pt x="1589" y="1222"/>
                    <a:pt x="1711" y="1263"/>
                    <a:pt x="1813" y="1304"/>
                  </a:cubicBezTo>
                  <a:cubicBezTo>
                    <a:pt x="1894" y="1324"/>
                    <a:pt x="1956" y="1365"/>
                    <a:pt x="2037" y="1385"/>
                  </a:cubicBezTo>
                  <a:cubicBezTo>
                    <a:pt x="2098" y="1324"/>
                    <a:pt x="2078" y="1263"/>
                    <a:pt x="2118" y="1202"/>
                  </a:cubicBezTo>
                  <a:cubicBezTo>
                    <a:pt x="2159" y="1202"/>
                    <a:pt x="2200" y="1243"/>
                    <a:pt x="2241" y="1243"/>
                  </a:cubicBezTo>
                  <a:cubicBezTo>
                    <a:pt x="2261" y="1222"/>
                    <a:pt x="2281" y="1222"/>
                    <a:pt x="2302" y="1202"/>
                  </a:cubicBezTo>
                  <a:cubicBezTo>
                    <a:pt x="2281" y="1181"/>
                    <a:pt x="2281" y="1161"/>
                    <a:pt x="2281" y="1161"/>
                  </a:cubicBezTo>
                  <a:cubicBezTo>
                    <a:pt x="2271" y="1141"/>
                    <a:pt x="2251" y="1141"/>
                    <a:pt x="2233" y="1141"/>
                  </a:cubicBezTo>
                  <a:cubicBezTo>
                    <a:pt x="2215" y="1141"/>
                    <a:pt x="2200" y="1141"/>
                    <a:pt x="2200" y="1120"/>
                  </a:cubicBezTo>
                  <a:cubicBezTo>
                    <a:pt x="2210" y="1110"/>
                    <a:pt x="2220" y="1110"/>
                    <a:pt x="2230" y="1110"/>
                  </a:cubicBezTo>
                  <a:cubicBezTo>
                    <a:pt x="2241" y="1110"/>
                    <a:pt x="2251" y="1110"/>
                    <a:pt x="2261" y="1100"/>
                  </a:cubicBezTo>
                  <a:cubicBezTo>
                    <a:pt x="2200" y="957"/>
                    <a:pt x="2118" y="856"/>
                    <a:pt x="1996" y="774"/>
                  </a:cubicBezTo>
                  <a:cubicBezTo>
                    <a:pt x="1976" y="754"/>
                    <a:pt x="2017" y="733"/>
                    <a:pt x="1976" y="713"/>
                  </a:cubicBezTo>
                  <a:lnTo>
                    <a:pt x="1935" y="713"/>
                  </a:lnTo>
                  <a:cubicBezTo>
                    <a:pt x="1915" y="672"/>
                    <a:pt x="1956" y="652"/>
                    <a:pt x="1935" y="611"/>
                  </a:cubicBezTo>
                  <a:cubicBezTo>
                    <a:pt x="1915" y="611"/>
                    <a:pt x="1874" y="571"/>
                    <a:pt x="1833" y="550"/>
                  </a:cubicBezTo>
                  <a:cubicBezTo>
                    <a:pt x="1833" y="530"/>
                    <a:pt x="1813" y="509"/>
                    <a:pt x="1813" y="489"/>
                  </a:cubicBezTo>
                  <a:cubicBezTo>
                    <a:pt x="1691" y="469"/>
                    <a:pt x="1569" y="387"/>
                    <a:pt x="1446" y="367"/>
                  </a:cubicBezTo>
                  <a:cubicBezTo>
                    <a:pt x="1426" y="326"/>
                    <a:pt x="1426" y="306"/>
                    <a:pt x="1426" y="285"/>
                  </a:cubicBezTo>
                  <a:cubicBezTo>
                    <a:pt x="1416" y="275"/>
                    <a:pt x="1406" y="275"/>
                    <a:pt x="1395" y="275"/>
                  </a:cubicBezTo>
                  <a:cubicBezTo>
                    <a:pt x="1385" y="275"/>
                    <a:pt x="1375" y="275"/>
                    <a:pt x="1365" y="265"/>
                  </a:cubicBezTo>
                  <a:cubicBezTo>
                    <a:pt x="1365" y="245"/>
                    <a:pt x="1365" y="204"/>
                    <a:pt x="1324" y="184"/>
                  </a:cubicBezTo>
                  <a:cubicBezTo>
                    <a:pt x="1324" y="204"/>
                    <a:pt x="1304" y="204"/>
                    <a:pt x="1304" y="204"/>
                  </a:cubicBezTo>
                  <a:cubicBezTo>
                    <a:pt x="1304" y="184"/>
                    <a:pt x="1304" y="184"/>
                    <a:pt x="1324" y="184"/>
                  </a:cubicBezTo>
                  <a:cubicBezTo>
                    <a:pt x="1345" y="143"/>
                    <a:pt x="1304" y="143"/>
                    <a:pt x="1263" y="143"/>
                  </a:cubicBezTo>
                  <a:cubicBezTo>
                    <a:pt x="1263" y="143"/>
                    <a:pt x="1243" y="163"/>
                    <a:pt x="1222" y="163"/>
                  </a:cubicBezTo>
                  <a:cubicBezTo>
                    <a:pt x="1182" y="102"/>
                    <a:pt x="1080" y="122"/>
                    <a:pt x="1019" y="61"/>
                  </a:cubicBezTo>
                  <a:cubicBezTo>
                    <a:pt x="1008" y="68"/>
                    <a:pt x="998" y="71"/>
                    <a:pt x="987" y="71"/>
                  </a:cubicBezTo>
                  <a:cubicBezTo>
                    <a:pt x="947" y="71"/>
                    <a:pt x="905" y="31"/>
                    <a:pt x="856" y="31"/>
                  </a:cubicBezTo>
                  <a:cubicBezTo>
                    <a:pt x="843" y="31"/>
                    <a:pt x="829" y="34"/>
                    <a:pt x="815" y="41"/>
                  </a:cubicBezTo>
                  <a:cubicBezTo>
                    <a:pt x="795" y="41"/>
                    <a:pt x="774" y="21"/>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13"/>
            <p:cNvSpPr/>
            <p:nvPr/>
          </p:nvSpPr>
          <p:spPr>
            <a:xfrm>
              <a:off x="807794" y="188618"/>
              <a:ext cx="63109" cy="190838"/>
            </a:xfrm>
            <a:custGeom>
              <a:avLst/>
              <a:gdLst/>
              <a:ahLst/>
              <a:cxnLst/>
              <a:rect l="l" t="t" r="r" b="b"/>
              <a:pathLst>
                <a:path w="877" h="2652" extrusionOk="0">
                  <a:moveTo>
                    <a:pt x="734" y="1165"/>
                  </a:moveTo>
                  <a:cubicBezTo>
                    <a:pt x="734" y="1165"/>
                    <a:pt x="734" y="1185"/>
                    <a:pt x="734" y="1185"/>
                  </a:cubicBezTo>
                  <a:cubicBezTo>
                    <a:pt x="714" y="1165"/>
                    <a:pt x="734" y="1165"/>
                    <a:pt x="734" y="1165"/>
                  </a:cubicBezTo>
                  <a:close/>
                  <a:moveTo>
                    <a:pt x="754" y="1226"/>
                  </a:moveTo>
                  <a:lnTo>
                    <a:pt x="754" y="1226"/>
                  </a:lnTo>
                  <a:cubicBezTo>
                    <a:pt x="775" y="1267"/>
                    <a:pt x="754" y="1267"/>
                    <a:pt x="734" y="1287"/>
                  </a:cubicBezTo>
                  <a:cubicBezTo>
                    <a:pt x="734" y="1267"/>
                    <a:pt x="734" y="1246"/>
                    <a:pt x="754" y="1226"/>
                  </a:cubicBezTo>
                  <a:close/>
                  <a:moveTo>
                    <a:pt x="612" y="2285"/>
                  </a:moveTo>
                  <a:cubicBezTo>
                    <a:pt x="612" y="2285"/>
                    <a:pt x="612" y="2305"/>
                    <a:pt x="612" y="2305"/>
                  </a:cubicBezTo>
                  <a:cubicBezTo>
                    <a:pt x="612" y="2305"/>
                    <a:pt x="591" y="2305"/>
                    <a:pt x="612" y="2285"/>
                  </a:cubicBezTo>
                  <a:close/>
                  <a:moveTo>
                    <a:pt x="332" y="1"/>
                  </a:moveTo>
                  <a:cubicBezTo>
                    <a:pt x="324" y="1"/>
                    <a:pt x="316" y="2"/>
                    <a:pt x="306" y="4"/>
                  </a:cubicBezTo>
                  <a:cubicBezTo>
                    <a:pt x="286" y="65"/>
                    <a:pt x="205" y="86"/>
                    <a:pt x="184" y="167"/>
                  </a:cubicBezTo>
                  <a:cubicBezTo>
                    <a:pt x="164" y="289"/>
                    <a:pt x="123" y="411"/>
                    <a:pt x="123" y="534"/>
                  </a:cubicBezTo>
                  <a:cubicBezTo>
                    <a:pt x="123" y="635"/>
                    <a:pt x="123" y="758"/>
                    <a:pt x="103" y="859"/>
                  </a:cubicBezTo>
                  <a:cubicBezTo>
                    <a:pt x="82" y="921"/>
                    <a:pt x="82" y="982"/>
                    <a:pt x="62" y="1063"/>
                  </a:cubicBezTo>
                  <a:cubicBezTo>
                    <a:pt x="42" y="1348"/>
                    <a:pt x="1" y="1633"/>
                    <a:pt x="21" y="1939"/>
                  </a:cubicBezTo>
                  <a:cubicBezTo>
                    <a:pt x="21" y="2142"/>
                    <a:pt x="62" y="2305"/>
                    <a:pt x="164" y="2468"/>
                  </a:cubicBezTo>
                  <a:cubicBezTo>
                    <a:pt x="164" y="2489"/>
                    <a:pt x="184" y="2489"/>
                    <a:pt x="184" y="2489"/>
                  </a:cubicBezTo>
                  <a:lnTo>
                    <a:pt x="225" y="2489"/>
                  </a:lnTo>
                  <a:cubicBezTo>
                    <a:pt x="245" y="2529"/>
                    <a:pt x="205" y="2550"/>
                    <a:pt x="205" y="2570"/>
                  </a:cubicBezTo>
                  <a:cubicBezTo>
                    <a:pt x="225" y="2570"/>
                    <a:pt x="245" y="2570"/>
                    <a:pt x="266" y="2550"/>
                  </a:cubicBezTo>
                  <a:cubicBezTo>
                    <a:pt x="266" y="2550"/>
                    <a:pt x="286" y="2570"/>
                    <a:pt x="286" y="2570"/>
                  </a:cubicBezTo>
                  <a:lnTo>
                    <a:pt x="306" y="2570"/>
                  </a:lnTo>
                  <a:cubicBezTo>
                    <a:pt x="327" y="2550"/>
                    <a:pt x="347" y="2550"/>
                    <a:pt x="367" y="2529"/>
                  </a:cubicBezTo>
                  <a:cubicBezTo>
                    <a:pt x="367" y="2448"/>
                    <a:pt x="449" y="2448"/>
                    <a:pt x="490" y="2387"/>
                  </a:cubicBezTo>
                  <a:cubicBezTo>
                    <a:pt x="490" y="2448"/>
                    <a:pt x="530" y="2509"/>
                    <a:pt x="490" y="2570"/>
                  </a:cubicBezTo>
                  <a:cubicBezTo>
                    <a:pt x="469" y="2591"/>
                    <a:pt x="510" y="2631"/>
                    <a:pt x="551" y="2652"/>
                  </a:cubicBezTo>
                  <a:cubicBezTo>
                    <a:pt x="571" y="2652"/>
                    <a:pt x="612" y="2652"/>
                    <a:pt x="653" y="2631"/>
                  </a:cubicBezTo>
                  <a:cubicBezTo>
                    <a:pt x="693" y="2570"/>
                    <a:pt x="653" y="2529"/>
                    <a:pt x="612" y="2489"/>
                  </a:cubicBezTo>
                  <a:cubicBezTo>
                    <a:pt x="612" y="2489"/>
                    <a:pt x="612" y="2489"/>
                    <a:pt x="612" y="2468"/>
                  </a:cubicBezTo>
                  <a:cubicBezTo>
                    <a:pt x="617" y="2457"/>
                    <a:pt x="625" y="2454"/>
                    <a:pt x="633" y="2454"/>
                  </a:cubicBezTo>
                  <a:cubicBezTo>
                    <a:pt x="645" y="2454"/>
                    <a:pt x="660" y="2463"/>
                    <a:pt x="673" y="2463"/>
                  </a:cubicBezTo>
                  <a:cubicBezTo>
                    <a:pt x="680" y="2463"/>
                    <a:pt x="688" y="2459"/>
                    <a:pt x="693" y="2448"/>
                  </a:cubicBezTo>
                  <a:cubicBezTo>
                    <a:pt x="693" y="2428"/>
                    <a:pt x="714" y="2407"/>
                    <a:pt x="714" y="2407"/>
                  </a:cubicBezTo>
                  <a:cubicBezTo>
                    <a:pt x="673" y="2285"/>
                    <a:pt x="653" y="2204"/>
                    <a:pt x="612" y="2102"/>
                  </a:cubicBezTo>
                  <a:cubicBezTo>
                    <a:pt x="653" y="2041"/>
                    <a:pt x="693" y="1980"/>
                    <a:pt x="693" y="1918"/>
                  </a:cubicBezTo>
                  <a:cubicBezTo>
                    <a:pt x="699" y="1916"/>
                    <a:pt x="704" y="1914"/>
                    <a:pt x="708" y="1914"/>
                  </a:cubicBezTo>
                  <a:cubicBezTo>
                    <a:pt x="734" y="1914"/>
                    <a:pt x="737" y="1959"/>
                    <a:pt x="754" y="1959"/>
                  </a:cubicBezTo>
                  <a:cubicBezTo>
                    <a:pt x="775" y="1959"/>
                    <a:pt x="775" y="1959"/>
                    <a:pt x="795" y="1939"/>
                  </a:cubicBezTo>
                  <a:cubicBezTo>
                    <a:pt x="754" y="1918"/>
                    <a:pt x="775" y="1857"/>
                    <a:pt x="754" y="1817"/>
                  </a:cubicBezTo>
                  <a:cubicBezTo>
                    <a:pt x="775" y="1817"/>
                    <a:pt x="795" y="1817"/>
                    <a:pt x="795" y="1776"/>
                  </a:cubicBezTo>
                  <a:cubicBezTo>
                    <a:pt x="795" y="1756"/>
                    <a:pt x="754" y="1756"/>
                    <a:pt x="754" y="1756"/>
                  </a:cubicBezTo>
                  <a:cubicBezTo>
                    <a:pt x="754" y="1694"/>
                    <a:pt x="754" y="1674"/>
                    <a:pt x="754" y="1654"/>
                  </a:cubicBezTo>
                  <a:cubicBezTo>
                    <a:pt x="775" y="1654"/>
                    <a:pt x="795" y="1654"/>
                    <a:pt x="836" y="1633"/>
                  </a:cubicBezTo>
                  <a:lnTo>
                    <a:pt x="836" y="1633"/>
                  </a:lnTo>
                  <a:cubicBezTo>
                    <a:pt x="836" y="1633"/>
                    <a:pt x="823" y="1685"/>
                    <a:pt x="849" y="1685"/>
                  </a:cubicBezTo>
                  <a:cubicBezTo>
                    <a:pt x="855" y="1685"/>
                    <a:pt x="864" y="1682"/>
                    <a:pt x="877" y="1674"/>
                  </a:cubicBezTo>
                  <a:cubicBezTo>
                    <a:pt x="856" y="1633"/>
                    <a:pt x="856" y="1572"/>
                    <a:pt x="877" y="1532"/>
                  </a:cubicBezTo>
                  <a:cubicBezTo>
                    <a:pt x="877" y="1511"/>
                    <a:pt x="877" y="1511"/>
                    <a:pt x="856" y="1491"/>
                  </a:cubicBezTo>
                  <a:cubicBezTo>
                    <a:pt x="842" y="1505"/>
                    <a:pt x="818" y="1529"/>
                    <a:pt x="785" y="1529"/>
                  </a:cubicBezTo>
                  <a:cubicBezTo>
                    <a:pt x="770" y="1529"/>
                    <a:pt x="753" y="1524"/>
                    <a:pt x="734" y="1511"/>
                  </a:cubicBezTo>
                  <a:cubicBezTo>
                    <a:pt x="775" y="1470"/>
                    <a:pt x="775" y="1409"/>
                    <a:pt x="836" y="1409"/>
                  </a:cubicBezTo>
                  <a:cubicBezTo>
                    <a:pt x="836" y="1389"/>
                    <a:pt x="856" y="1389"/>
                    <a:pt x="856" y="1369"/>
                  </a:cubicBezTo>
                  <a:cubicBezTo>
                    <a:pt x="815" y="1267"/>
                    <a:pt x="836" y="1165"/>
                    <a:pt x="734" y="1104"/>
                  </a:cubicBezTo>
                  <a:cubicBezTo>
                    <a:pt x="754" y="1063"/>
                    <a:pt x="775" y="1022"/>
                    <a:pt x="714" y="982"/>
                  </a:cubicBezTo>
                  <a:cubicBezTo>
                    <a:pt x="693" y="961"/>
                    <a:pt x="673" y="921"/>
                    <a:pt x="693" y="900"/>
                  </a:cubicBezTo>
                  <a:cubicBezTo>
                    <a:pt x="653" y="859"/>
                    <a:pt x="734" y="819"/>
                    <a:pt x="673" y="758"/>
                  </a:cubicBezTo>
                  <a:lnTo>
                    <a:pt x="673" y="758"/>
                  </a:lnTo>
                  <a:cubicBezTo>
                    <a:pt x="673" y="758"/>
                    <a:pt x="663" y="763"/>
                    <a:pt x="653" y="763"/>
                  </a:cubicBezTo>
                  <a:cubicBezTo>
                    <a:pt x="642" y="763"/>
                    <a:pt x="632" y="758"/>
                    <a:pt x="632" y="737"/>
                  </a:cubicBezTo>
                  <a:cubicBezTo>
                    <a:pt x="591" y="656"/>
                    <a:pt x="591" y="554"/>
                    <a:pt x="571" y="452"/>
                  </a:cubicBezTo>
                  <a:cubicBezTo>
                    <a:pt x="571" y="391"/>
                    <a:pt x="530" y="350"/>
                    <a:pt x="530" y="289"/>
                  </a:cubicBezTo>
                  <a:cubicBezTo>
                    <a:pt x="469" y="228"/>
                    <a:pt x="469" y="126"/>
                    <a:pt x="469" y="45"/>
                  </a:cubicBezTo>
                  <a:cubicBezTo>
                    <a:pt x="462" y="47"/>
                    <a:pt x="456" y="48"/>
                    <a:pt x="450" y="48"/>
                  </a:cubicBezTo>
                  <a:cubicBezTo>
                    <a:pt x="409" y="48"/>
                    <a:pt x="38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13"/>
            <p:cNvSpPr/>
            <p:nvPr/>
          </p:nvSpPr>
          <p:spPr>
            <a:xfrm>
              <a:off x="-162371" y="317858"/>
              <a:ext cx="159823" cy="130463"/>
            </a:xfrm>
            <a:custGeom>
              <a:avLst/>
              <a:gdLst/>
              <a:ahLst/>
              <a:cxnLst/>
              <a:rect l="l" t="t" r="r" b="b"/>
              <a:pathLst>
                <a:path w="2221" h="1813" extrusionOk="0">
                  <a:moveTo>
                    <a:pt x="408" y="163"/>
                  </a:moveTo>
                  <a:cubicBezTo>
                    <a:pt x="408" y="163"/>
                    <a:pt x="408" y="163"/>
                    <a:pt x="408" y="184"/>
                  </a:cubicBezTo>
                  <a:cubicBezTo>
                    <a:pt x="388" y="184"/>
                    <a:pt x="388" y="184"/>
                    <a:pt x="388" y="163"/>
                  </a:cubicBezTo>
                  <a:close/>
                  <a:moveTo>
                    <a:pt x="103" y="0"/>
                  </a:moveTo>
                  <a:cubicBezTo>
                    <a:pt x="103" y="21"/>
                    <a:pt x="103" y="21"/>
                    <a:pt x="103" y="41"/>
                  </a:cubicBezTo>
                  <a:cubicBezTo>
                    <a:pt x="92" y="31"/>
                    <a:pt x="77" y="26"/>
                    <a:pt x="62" y="26"/>
                  </a:cubicBezTo>
                  <a:cubicBezTo>
                    <a:pt x="47" y="26"/>
                    <a:pt x="31" y="31"/>
                    <a:pt x="21" y="41"/>
                  </a:cubicBezTo>
                  <a:cubicBezTo>
                    <a:pt x="21" y="102"/>
                    <a:pt x="1" y="163"/>
                    <a:pt x="62" y="184"/>
                  </a:cubicBezTo>
                  <a:cubicBezTo>
                    <a:pt x="82" y="204"/>
                    <a:pt x="82" y="224"/>
                    <a:pt x="82" y="245"/>
                  </a:cubicBezTo>
                  <a:cubicBezTo>
                    <a:pt x="103" y="306"/>
                    <a:pt x="143" y="367"/>
                    <a:pt x="184" y="428"/>
                  </a:cubicBezTo>
                  <a:cubicBezTo>
                    <a:pt x="245" y="489"/>
                    <a:pt x="306" y="570"/>
                    <a:pt x="367" y="632"/>
                  </a:cubicBezTo>
                  <a:cubicBezTo>
                    <a:pt x="510" y="774"/>
                    <a:pt x="632" y="917"/>
                    <a:pt x="775" y="1059"/>
                  </a:cubicBezTo>
                  <a:cubicBezTo>
                    <a:pt x="795" y="1080"/>
                    <a:pt x="815" y="1100"/>
                    <a:pt x="836" y="1141"/>
                  </a:cubicBezTo>
                  <a:cubicBezTo>
                    <a:pt x="856" y="1161"/>
                    <a:pt x="897" y="1161"/>
                    <a:pt x="917" y="1161"/>
                  </a:cubicBezTo>
                  <a:cubicBezTo>
                    <a:pt x="978" y="1304"/>
                    <a:pt x="1080" y="1405"/>
                    <a:pt x="1223" y="1467"/>
                  </a:cubicBezTo>
                  <a:cubicBezTo>
                    <a:pt x="1263" y="1487"/>
                    <a:pt x="1263" y="1528"/>
                    <a:pt x="1325" y="1548"/>
                  </a:cubicBezTo>
                  <a:cubicBezTo>
                    <a:pt x="1365" y="1548"/>
                    <a:pt x="1406" y="1589"/>
                    <a:pt x="1467" y="1609"/>
                  </a:cubicBezTo>
                  <a:cubicBezTo>
                    <a:pt x="1488" y="1630"/>
                    <a:pt x="1528" y="1630"/>
                    <a:pt x="1528" y="1670"/>
                  </a:cubicBezTo>
                  <a:cubicBezTo>
                    <a:pt x="1630" y="1792"/>
                    <a:pt x="1752" y="1813"/>
                    <a:pt x="1895" y="1813"/>
                  </a:cubicBezTo>
                  <a:cubicBezTo>
                    <a:pt x="1915" y="1752"/>
                    <a:pt x="1976" y="1691"/>
                    <a:pt x="2017" y="1630"/>
                  </a:cubicBezTo>
                  <a:cubicBezTo>
                    <a:pt x="2027" y="1630"/>
                    <a:pt x="2037" y="1635"/>
                    <a:pt x="2048" y="1635"/>
                  </a:cubicBezTo>
                  <a:cubicBezTo>
                    <a:pt x="2058" y="1635"/>
                    <a:pt x="2068" y="1630"/>
                    <a:pt x="2078" y="1609"/>
                  </a:cubicBezTo>
                  <a:cubicBezTo>
                    <a:pt x="2078" y="1589"/>
                    <a:pt x="2037" y="1589"/>
                    <a:pt x="2058" y="1548"/>
                  </a:cubicBezTo>
                  <a:lnTo>
                    <a:pt x="2058" y="1548"/>
                  </a:lnTo>
                  <a:cubicBezTo>
                    <a:pt x="2088" y="1578"/>
                    <a:pt x="2128" y="1597"/>
                    <a:pt x="2172" y="1597"/>
                  </a:cubicBezTo>
                  <a:cubicBezTo>
                    <a:pt x="2188" y="1597"/>
                    <a:pt x="2204" y="1594"/>
                    <a:pt x="2221" y="1589"/>
                  </a:cubicBezTo>
                  <a:cubicBezTo>
                    <a:pt x="2200" y="1568"/>
                    <a:pt x="2200" y="1548"/>
                    <a:pt x="2180" y="1528"/>
                  </a:cubicBezTo>
                  <a:cubicBezTo>
                    <a:pt x="2160" y="1507"/>
                    <a:pt x="2139" y="1507"/>
                    <a:pt x="2119" y="1467"/>
                  </a:cubicBezTo>
                  <a:cubicBezTo>
                    <a:pt x="2078" y="1405"/>
                    <a:pt x="2017" y="1344"/>
                    <a:pt x="1936" y="1324"/>
                  </a:cubicBezTo>
                  <a:cubicBezTo>
                    <a:pt x="1895" y="1283"/>
                    <a:pt x="1854" y="1263"/>
                    <a:pt x="1854" y="1202"/>
                  </a:cubicBezTo>
                  <a:cubicBezTo>
                    <a:pt x="1854" y="1161"/>
                    <a:pt x="1813" y="1120"/>
                    <a:pt x="1854" y="1080"/>
                  </a:cubicBezTo>
                  <a:cubicBezTo>
                    <a:pt x="1854" y="1080"/>
                    <a:pt x="1874" y="1080"/>
                    <a:pt x="1874" y="1059"/>
                  </a:cubicBezTo>
                  <a:cubicBezTo>
                    <a:pt x="1854" y="998"/>
                    <a:pt x="1793" y="957"/>
                    <a:pt x="1773" y="896"/>
                  </a:cubicBezTo>
                  <a:cubicBezTo>
                    <a:pt x="1725" y="817"/>
                    <a:pt x="1678" y="787"/>
                    <a:pt x="1612" y="787"/>
                  </a:cubicBezTo>
                  <a:cubicBezTo>
                    <a:pt x="1592" y="787"/>
                    <a:pt x="1572" y="790"/>
                    <a:pt x="1549" y="795"/>
                  </a:cubicBezTo>
                  <a:cubicBezTo>
                    <a:pt x="1549" y="693"/>
                    <a:pt x="1467" y="754"/>
                    <a:pt x="1426" y="693"/>
                  </a:cubicBezTo>
                  <a:cubicBezTo>
                    <a:pt x="1406" y="652"/>
                    <a:pt x="1345" y="632"/>
                    <a:pt x="1284" y="611"/>
                  </a:cubicBezTo>
                  <a:cubicBezTo>
                    <a:pt x="1304" y="611"/>
                    <a:pt x="1304" y="591"/>
                    <a:pt x="1304" y="591"/>
                  </a:cubicBezTo>
                  <a:cubicBezTo>
                    <a:pt x="1304" y="570"/>
                    <a:pt x="1325" y="570"/>
                    <a:pt x="1304" y="550"/>
                  </a:cubicBezTo>
                  <a:cubicBezTo>
                    <a:pt x="1265" y="511"/>
                    <a:pt x="1251" y="497"/>
                    <a:pt x="1225" y="497"/>
                  </a:cubicBezTo>
                  <a:cubicBezTo>
                    <a:pt x="1210" y="497"/>
                    <a:pt x="1191" y="502"/>
                    <a:pt x="1162" y="509"/>
                  </a:cubicBezTo>
                  <a:cubicBezTo>
                    <a:pt x="1141" y="509"/>
                    <a:pt x="1182" y="570"/>
                    <a:pt x="1141" y="570"/>
                  </a:cubicBezTo>
                  <a:cubicBezTo>
                    <a:pt x="1101" y="550"/>
                    <a:pt x="1101" y="530"/>
                    <a:pt x="1101" y="489"/>
                  </a:cubicBezTo>
                  <a:cubicBezTo>
                    <a:pt x="1080" y="448"/>
                    <a:pt x="1060" y="428"/>
                    <a:pt x="1019" y="408"/>
                  </a:cubicBezTo>
                  <a:cubicBezTo>
                    <a:pt x="938" y="387"/>
                    <a:pt x="897" y="326"/>
                    <a:pt x="815" y="285"/>
                  </a:cubicBezTo>
                  <a:cubicBezTo>
                    <a:pt x="754" y="245"/>
                    <a:pt x="653" y="224"/>
                    <a:pt x="591" y="184"/>
                  </a:cubicBezTo>
                  <a:cubicBezTo>
                    <a:pt x="591" y="184"/>
                    <a:pt x="571" y="184"/>
                    <a:pt x="571" y="204"/>
                  </a:cubicBezTo>
                  <a:cubicBezTo>
                    <a:pt x="571" y="204"/>
                    <a:pt x="591" y="204"/>
                    <a:pt x="571" y="224"/>
                  </a:cubicBezTo>
                  <a:cubicBezTo>
                    <a:pt x="551" y="224"/>
                    <a:pt x="571" y="204"/>
                    <a:pt x="571" y="204"/>
                  </a:cubicBezTo>
                  <a:cubicBezTo>
                    <a:pt x="551" y="184"/>
                    <a:pt x="510" y="204"/>
                    <a:pt x="490" y="163"/>
                  </a:cubicBezTo>
                  <a:cubicBezTo>
                    <a:pt x="490" y="143"/>
                    <a:pt x="469" y="143"/>
                    <a:pt x="449" y="143"/>
                  </a:cubicBezTo>
                  <a:cubicBezTo>
                    <a:pt x="429" y="143"/>
                    <a:pt x="429" y="143"/>
                    <a:pt x="408" y="122"/>
                  </a:cubicBezTo>
                  <a:cubicBezTo>
                    <a:pt x="408" y="108"/>
                    <a:pt x="398" y="94"/>
                    <a:pt x="385" y="94"/>
                  </a:cubicBezTo>
                  <a:cubicBezTo>
                    <a:pt x="379" y="94"/>
                    <a:pt x="373" y="96"/>
                    <a:pt x="367" y="102"/>
                  </a:cubicBezTo>
                  <a:lnTo>
                    <a:pt x="367" y="143"/>
                  </a:lnTo>
                  <a:lnTo>
                    <a:pt x="306" y="122"/>
                  </a:lnTo>
                  <a:cubicBezTo>
                    <a:pt x="266" y="61"/>
                    <a:pt x="184" y="41"/>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13"/>
            <p:cNvSpPr/>
            <p:nvPr/>
          </p:nvSpPr>
          <p:spPr>
            <a:xfrm>
              <a:off x="-103724" y="694497"/>
              <a:ext cx="161262" cy="92397"/>
            </a:xfrm>
            <a:custGeom>
              <a:avLst/>
              <a:gdLst/>
              <a:ahLst/>
              <a:cxnLst/>
              <a:rect l="l" t="t" r="r" b="b"/>
              <a:pathLst>
                <a:path w="2241" h="1284" extrusionOk="0">
                  <a:moveTo>
                    <a:pt x="2098" y="876"/>
                  </a:moveTo>
                  <a:cubicBezTo>
                    <a:pt x="2098" y="876"/>
                    <a:pt x="2098" y="876"/>
                    <a:pt x="2098" y="896"/>
                  </a:cubicBezTo>
                  <a:lnTo>
                    <a:pt x="2078" y="896"/>
                  </a:lnTo>
                  <a:cubicBezTo>
                    <a:pt x="2078" y="896"/>
                    <a:pt x="2078" y="876"/>
                    <a:pt x="2078" y="876"/>
                  </a:cubicBezTo>
                  <a:close/>
                  <a:moveTo>
                    <a:pt x="510" y="0"/>
                  </a:moveTo>
                  <a:cubicBezTo>
                    <a:pt x="495" y="22"/>
                    <a:pt x="481" y="28"/>
                    <a:pt x="466" y="28"/>
                  </a:cubicBezTo>
                  <a:cubicBezTo>
                    <a:pt x="446" y="28"/>
                    <a:pt x="426" y="16"/>
                    <a:pt x="406" y="16"/>
                  </a:cubicBezTo>
                  <a:cubicBezTo>
                    <a:pt x="400" y="16"/>
                    <a:pt x="394" y="17"/>
                    <a:pt x="387" y="21"/>
                  </a:cubicBezTo>
                  <a:cubicBezTo>
                    <a:pt x="408" y="41"/>
                    <a:pt x="428" y="61"/>
                    <a:pt x="448" y="82"/>
                  </a:cubicBezTo>
                  <a:cubicBezTo>
                    <a:pt x="435" y="75"/>
                    <a:pt x="421" y="73"/>
                    <a:pt x="408" y="73"/>
                  </a:cubicBezTo>
                  <a:cubicBezTo>
                    <a:pt x="381" y="73"/>
                    <a:pt x="353" y="82"/>
                    <a:pt x="326" y="82"/>
                  </a:cubicBezTo>
                  <a:cubicBezTo>
                    <a:pt x="260" y="42"/>
                    <a:pt x="194" y="11"/>
                    <a:pt x="122" y="11"/>
                  </a:cubicBezTo>
                  <a:cubicBezTo>
                    <a:pt x="83" y="11"/>
                    <a:pt x="43" y="20"/>
                    <a:pt x="0" y="41"/>
                  </a:cubicBezTo>
                  <a:cubicBezTo>
                    <a:pt x="41" y="82"/>
                    <a:pt x="21" y="143"/>
                    <a:pt x="21" y="183"/>
                  </a:cubicBezTo>
                  <a:cubicBezTo>
                    <a:pt x="62" y="224"/>
                    <a:pt x="82" y="285"/>
                    <a:pt x="123" y="326"/>
                  </a:cubicBezTo>
                  <a:cubicBezTo>
                    <a:pt x="143" y="367"/>
                    <a:pt x="184" y="428"/>
                    <a:pt x="224" y="448"/>
                  </a:cubicBezTo>
                  <a:cubicBezTo>
                    <a:pt x="286" y="469"/>
                    <a:pt x="306" y="509"/>
                    <a:pt x="347" y="530"/>
                  </a:cubicBezTo>
                  <a:cubicBezTo>
                    <a:pt x="387" y="550"/>
                    <a:pt x="428" y="570"/>
                    <a:pt x="469" y="611"/>
                  </a:cubicBezTo>
                  <a:cubicBezTo>
                    <a:pt x="510" y="632"/>
                    <a:pt x="530" y="652"/>
                    <a:pt x="550" y="672"/>
                  </a:cubicBezTo>
                  <a:cubicBezTo>
                    <a:pt x="611" y="733"/>
                    <a:pt x="673" y="794"/>
                    <a:pt x="754" y="835"/>
                  </a:cubicBezTo>
                  <a:cubicBezTo>
                    <a:pt x="835" y="876"/>
                    <a:pt x="917" y="937"/>
                    <a:pt x="998" y="978"/>
                  </a:cubicBezTo>
                  <a:cubicBezTo>
                    <a:pt x="1039" y="998"/>
                    <a:pt x="1080" y="998"/>
                    <a:pt x="1121" y="998"/>
                  </a:cubicBezTo>
                  <a:cubicBezTo>
                    <a:pt x="1222" y="1059"/>
                    <a:pt x="1324" y="1120"/>
                    <a:pt x="1406" y="1161"/>
                  </a:cubicBezTo>
                  <a:cubicBezTo>
                    <a:pt x="1449" y="1175"/>
                    <a:pt x="1492" y="1190"/>
                    <a:pt x="1528" y="1190"/>
                  </a:cubicBezTo>
                  <a:cubicBezTo>
                    <a:pt x="1543" y="1190"/>
                    <a:pt x="1557" y="1187"/>
                    <a:pt x="1569" y="1181"/>
                  </a:cubicBezTo>
                  <a:cubicBezTo>
                    <a:pt x="1691" y="1181"/>
                    <a:pt x="1813" y="1202"/>
                    <a:pt x="1915" y="1283"/>
                  </a:cubicBezTo>
                  <a:cubicBezTo>
                    <a:pt x="1915" y="1263"/>
                    <a:pt x="1915" y="1243"/>
                    <a:pt x="1915" y="1243"/>
                  </a:cubicBezTo>
                  <a:cubicBezTo>
                    <a:pt x="1924" y="1240"/>
                    <a:pt x="1931" y="1238"/>
                    <a:pt x="1939" y="1238"/>
                  </a:cubicBezTo>
                  <a:cubicBezTo>
                    <a:pt x="1982" y="1238"/>
                    <a:pt x="2002" y="1283"/>
                    <a:pt x="2037" y="1283"/>
                  </a:cubicBezTo>
                  <a:cubicBezTo>
                    <a:pt x="2037" y="1222"/>
                    <a:pt x="2057" y="1181"/>
                    <a:pt x="2078" y="1120"/>
                  </a:cubicBezTo>
                  <a:cubicBezTo>
                    <a:pt x="2068" y="1120"/>
                    <a:pt x="2052" y="1125"/>
                    <a:pt x="2040" y="1125"/>
                  </a:cubicBezTo>
                  <a:cubicBezTo>
                    <a:pt x="2027" y="1125"/>
                    <a:pt x="2017" y="1120"/>
                    <a:pt x="2017" y="1100"/>
                  </a:cubicBezTo>
                  <a:cubicBezTo>
                    <a:pt x="2017" y="1080"/>
                    <a:pt x="2017" y="1059"/>
                    <a:pt x="2037" y="1039"/>
                  </a:cubicBezTo>
                  <a:cubicBezTo>
                    <a:pt x="2057" y="1039"/>
                    <a:pt x="2098" y="1039"/>
                    <a:pt x="2118" y="1018"/>
                  </a:cubicBezTo>
                  <a:cubicBezTo>
                    <a:pt x="2159" y="1018"/>
                    <a:pt x="2180" y="1059"/>
                    <a:pt x="2220" y="1059"/>
                  </a:cubicBezTo>
                  <a:cubicBezTo>
                    <a:pt x="2220" y="1039"/>
                    <a:pt x="2180" y="1018"/>
                    <a:pt x="2200" y="998"/>
                  </a:cubicBezTo>
                  <a:cubicBezTo>
                    <a:pt x="2200" y="978"/>
                    <a:pt x="2241" y="998"/>
                    <a:pt x="2241" y="957"/>
                  </a:cubicBezTo>
                  <a:cubicBezTo>
                    <a:pt x="2230" y="947"/>
                    <a:pt x="2220" y="947"/>
                    <a:pt x="2210" y="947"/>
                  </a:cubicBezTo>
                  <a:cubicBezTo>
                    <a:pt x="2200" y="947"/>
                    <a:pt x="2190" y="947"/>
                    <a:pt x="2180" y="937"/>
                  </a:cubicBezTo>
                  <a:cubicBezTo>
                    <a:pt x="2139" y="835"/>
                    <a:pt x="2057" y="815"/>
                    <a:pt x="1976" y="794"/>
                  </a:cubicBezTo>
                  <a:cubicBezTo>
                    <a:pt x="1976" y="754"/>
                    <a:pt x="1996" y="713"/>
                    <a:pt x="1956" y="693"/>
                  </a:cubicBezTo>
                  <a:cubicBezTo>
                    <a:pt x="1947" y="701"/>
                    <a:pt x="1942" y="706"/>
                    <a:pt x="1938" y="706"/>
                  </a:cubicBezTo>
                  <a:cubicBezTo>
                    <a:pt x="1932" y="706"/>
                    <a:pt x="1927" y="696"/>
                    <a:pt x="1915" y="672"/>
                  </a:cubicBezTo>
                  <a:cubicBezTo>
                    <a:pt x="1919" y="668"/>
                    <a:pt x="1923" y="667"/>
                    <a:pt x="1927" y="667"/>
                  </a:cubicBezTo>
                  <a:cubicBezTo>
                    <a:pt x="1942" y="667"/>
                    <a:pt x="1955" y="693"/>
                    <a:pt x="1956" y="693"/>
                  </a:cubicBezTo>
                  <a:lnTo>
                    <a:pt x="1956" y="693"/>
                  </a:lnTo>
                  <a:cubicBezTo>
                    <a:pt x="1915" y="611"/>
                    <a:pt x="1833" y="550"/>
                    <a:pt x="1793" y="469"/>
                  </a:cubicBezTo>
                  <a:cubicBezTo>
                    <a:pt x="1732" y="448"/>
                    <a:pt x="1711" y="387"/>
                    <a:pt x="1650" y="387"/>
                  </a:cubicBezTo>
                  <a:cubicBezTo>
                    <a:pt x="1650" y="387"/>
                    <a:pt x="1630" y="387"/>
                    <a:pt x="1609" y="408"/>
                  </a:cubicBezTo>
                  <a:cubicBezTo>
                    <a:pt x="1487" y="265"/>
                    <a:pt x="1304" y="245"/>
                    <a:pt x="1161" y="143"/>
                  </a:cubicBezTo>
                  <a:cubicBezTo>
                    <a:pt x="1161" y="163"/>
                    <a:pt x="1161" y="183"/>
                    <a:pt x="1161" y="183"/>
                  </a:cubicBezTo>
                  <a:cubicBezTo>
                    <a:pt x="1100" y="183"/>
                    <a:pt x="1059" y="183"/>
                    <a:pt x="1039" y="163"/>
                  </a:cubicBezTo>
                  <a:cubicBezTo>
                    <a:pt x="998" y="183"/>
                    <a:pt x="1039" y="204"/>
                    <a:pt x="998" y="204"/>
                  </a:cubicBezTo>
                  <a:cubicBezTo>
                    <a:pt x="937" y="163"/>
                    <a:pt x="876" y="143"/>
                    <a:pt x="835" y="102"/>
                  </a:cubicBezTo>
                  <a:cubicBezTo>
                    <a:pt x="824" y="85"/>
                    <a:pt x="812" y="79"/>
                    <a:pt x="801" y="79"/>
                  </a:cubicBezTo>
                  <a:cubicBezTo>
                    <a:pt x="776" y="79"/>
                    <a:pt x="752" y="105"/>
                    <a:pt x="727" y="105"/>
                  </a:cubicBezTo>
                  <a:cubicBezTo>
                    <a:pt x="723" y="105"/>
                    <a:pt x="718" y="104"/>
                    <a:pt x="713" y="102"/>
                  </a:cubicBezTo>
                  <a:cubicBezTo>
                    <a:pt x="713" y="82"/>
                    <a:pt x="713" y="82"/>
                    <a:pt x="693" y="61"/>
                  </a:cubicBezTo>
                  <a:cubicBezTo>
                    <a:pt x="673" y="61"/>
                    <a:pt x="673" y="102"/>
                    <a:pt x="632" y="122"/>
                  </a:cubicBezTo>
                  <a:cubicBezTo>
                    <a:pt x="611" y="41"/>
                    <a:pt x="550" y="41"/>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13"/>
            <p:cNvSpPr/>
            <p:nvPr/>
          </p:nvSpPr>
          <p:spPr>
            <a:xfrm>
              <a:off x="694960" y="991836"/>
              <a:ext cx="89518" cy="125714"/>
            </a:xfrm>
            <a:custGeom>
              <a:avLst/>
              <a:gdLst/>
              <a:ahLst/>
              <a:cxnLst/>
              <a:rect l="l" t="t" r="r" b="b"/>
              <a:pathLst>
                <a:path w="1244" h="1747" extrusionOk="0">
                  <a:moveTo>
                    <a:pt x="999" y="1061"/>
                  </a:moveTo>
                  <a:cubicBezTo>
                    <a:pt x="1039" y="1061"/>
                    <a:pt x="1060" y="1082"/>
                    <a:pt x="1080" y="1102"/>
                  </a:cubicBezTo>
                  <a:cubicBezTo>
                    <a:pt x="1100" y="1123"/>
                    <a:pt x="1100" y="1184"/>
                    <a:pt x="1141" y="1204"/>
                  </a:cubicBezTo>
                  <a:cubicBezTo>
                    <a:pt x="1121" y="1224"/>
                    <a:pt x="1121" y="1245"/>
                    <a:pt x="1100" y="1265"/>
                  </a:cubicBezTo>
                  <a:cubicBezTo>
                    <a:pt x="1084" y="1265"/>
                    <a:pt x="1081" y="1213"/>
                    <a:pt x="1059" y="1213"/>
                  </a:cubicBezTo>
                  <a:cubicBezTo>
                    <a:pt x="1054" y="1213"/>
                    <a:pt x="1048" y="1216"/>
                    <a:pt x="1039" y="1224"/>
                  </a:cubicBezTo>
                  <a:cubicBezTo>
                    <a:pt x="999" y="1265"/>
                    <a:pt x="1080" y="1265"/>
                    <a:pt x="1039" y="1306"/>
                  </a:cubicBezTo>
                  <a:cubicBezTo>
                    <a:pt x="1060" y="1306"/>
                    <a:pt x="1060" y="1326"/>
                    <a:pt x="1080" y="1326"/>
                  </a:cubicBezTo>
                  <a:cubicBezTo>
                    <a:pt x="1080" y="1367"/>
                    <a:pt x="1039" y="1347"/>
                    <a:pt x="1039" y="1387"/>
                  </a:cubicBezTo>
                  <a:cubicBezTo>
                    <a:pt x="1019" y="1367"/>
                    <a:pt x="999" y="1326"/>
                    <a:pt x="958" y="1306"/>
                  </a:cubicBezTo>
                  <a:cubicBezTo>
                    <a:pt x="958" y="1265"/>
                    <a:pt x="978" y="1224"/>
                    <a:pt x="978" y="1184"/>
                  </a:cubicBezTo>
                  <a:cubicBezTo>
                    <a:pt x="978" y="1163"/>
                    <a:pt x="999" y="1163"/>
                    <a:pt x="1019" y="1143"/>
                  </a:cubicBezTo>
                  <a:cubicBezTo>
                    <a:pt x="1019" y="1123"/>
                    <a:pt x="999" y="1102"/>
                    <a:pt x="999" y="1061"/>
                  </a:cubicBezTo>
                  <a:close/>
                  <a:moveTo>
                    <a:pt x="245" y="0"/>
                  </a:moveTo>
                  <a:cubicBezTo>
                    <a:pt x="213" y="0"/>
                    <a:pt x="194" y="49"/>
                    <a:pt x="164" y="64"/>
                  </a:cubicBezTo>
                  <a:cubicBezTo>
                    <a:pt x="149" y="49"/>
                    <a:pt x="135" y="35"/>
                    <a:pt x="120" y="35"/>
                  </a:cubicBezTo>
                  <a:cubicBezTo>
                    <a:pt x="114" y="35"/>
                    <a:pt x="109" y="37"/>
                    <a:pt x="103" y="43"/>
                  </a:cubicBezTo>
                  <a:cubicBezTo>
                    <a:pt x="103" y="64"/>
                    <a:pt x="103" y="84"/>
                    <a:pt x="103" y="104"/>
                  </a:cubicBezTo>
                  <a:cubicBezTo>
                    <a:pt x="97" y="109"/>
                    <a:pt x="92" y="111"/>
                    <a:pt x="87" y="111"/>
                  </a:cubicBezTo>
                  <a:cubicBezTo>
                    <a:pt x="82" y="111"/>
                    <a:pt x="76" y="109"/>
                    <a:pt x="69" y="109"/>
                  </a:cubicBezTo>
                  <a:cubicBezTo>
                    <a:pt x="57" y="109"/>
                    <a:pt x="41" y="114"/>
                    <a:pt x="21" y="145"/>
                  </a:cubicBezTo>
                  <a:cubicBezTo>
                    <a:pt x="1" y="186"/>
                    <a:pt x="62" y="247"/>
                    <a:pt x="62" y="308"/>
                  </a:cubicBezTo>
                  <a:cubicBezTo>
                    <a:pt x="21" y="308"/>
                    <a:pt x="41" y="369"/>
                    <a:pt x="1" y="369"/>
                  </a:cubicBezTo>
                  <a:cubicBezTo>
                    <a:pt x="103" y="491"/>
                    <a:pt x="82" y="654"/>
                    <a:pt x="143" y="797"/>
                  </a:cubicBezTo>
                  <a:cubicBezTo>
                    <a:pt x="103" y="837"/>
                    <a:pt x="103" y="878"/>
                    <a:pt x="123" y="898"/>
                  </a:cubicBezTo>
                  <a:cubicBezTo>
                    <a:pt x="143" y="939"/>
                    <a:pt x="143" y="980"/>
                    <a:pt x="123" y="1021"/>
                  </a:cubicBezTo>
                  <a:cubicBezTo>
                    <a:pt x="82" y="1082"/>
                    <a:pt x="82" y="1163"/>
                    <a:pt x="62" y="1224"/>
                  </a:cubicBezTo>
                  <a:cubicBezTo>
                    <a:pt x="41" y="1245"/>
                    <a:pt x="1" y="1245"/>
                    <a:pt x="1" y="1265"/>
                  </a:cubicBezTo>
                  <a:cubicBezTo>
                    <a:pt x="41" y="1326"/>
                    <a:pt x="62" y="1367"/>
                    <a:pt x="103" y="1428"/>
                  </a:cubicBezTo>
                  <a:cubicBezTo>
                    <a:pt x="82" y="1448"/>
                    <a:pt x="82" y="1469"/>
                    <a:pt x="82" y="1489"/>
                  </a:cubicBezTo>
                  <a:cubicBezTo>
                    <a:pt x="103" y="1550"/>
                    <a:pt x="123" y="1632"/>
                    <a:pt x="184" y="1693"/>
                  </a:cubicBezTo>
                  <a:cubicBezTo>
                    <a:pt x="197" y="1684"/>
                    <a:pt x="209" y="1681"/>
                    <a:pt x="222" y="1681"/>
                  </a:cubicBezTo>
                  <a:cubicBezTo>
                    <a:pt x="263" y="1681"/>
                    <a:pt x="305" y="1716"/>
                    <a:pt x="346" y="1716"/>
                  </a:cubicBezTo>
                  <a:cubicBezTo>
                    <a:pt x="353" y="1716"/>
                    <a:pt x="360" y="1715"/>
                    <a:pt x="367" y="1713"/>
                  </a:cubicBezTo>
                  <a:cubicBezTo>
                    <a:pt x="367" y="1693"/>
                    <a:pt x="367" y="1672"/>
                    <a:pt x="388" y="1672"/>
                  </a:cubicBezTo>
                  <a:cubicBezTo>
                    <a:pt x="435" y="1704"/>
                    <a:pt x="481" y="1747"/>
                    <a:pt x="538" y="1747"/>
                  </a:cubicBezTo>
                  <a:cubicBezTo>
                    <a:pt x="555" y="1747"/>
                    <a:pt x="572" y="1743"/>
                    <a:pt x="591" y="1733"/>
                  </a:cubicBezTo>
                  <a:cubicBezTo>
                    <a:pt x="551" y="1713"/>
                    <a:pt x="551" y="1693"/>
                    <a:pt x="551" y="1652"/>
                  </a:cubicBezTo>
                  <a:cubicBezTo>
                    <a:pt x="564" y="1652"/>
                    <a:pt x="578" y="1661"/>
                    <a:pt x="591" y="1661"/>
                  </a:cubicBezTo>
                  <a:cubicBezTo>
                    <a:pt x="598" y="1661"/>
                    <a:pt x="605" y="1659"/>
                    <a:pt x="612" y="1652"/>
                  </a:cubicBezTo>
                  <a:cubicBezTo>
                    <a:pt x="612" y="1632"/>
                    <a:pt x="632" y="1611"/>
                    <a:pt x="652" y="1611"/>
                  </a:cubicBezTo>
                  <a:cubicBezTo>
                    <a:pt x="693" y="1632"/>
                    <a:pt x="652" y="1672"/>
                    <a:pt x="673" y="1693"/>
                  </a:cubicBezTo>
                  <a:cubicBezTo>
                    <a:pt x="734" y="1652"/>
                    <a:pt x="734" y="1652"/>
                    <a:pt x="754" y="1591"/>
                  </a:cubicBezTo>
                  <a:cubicBezTo>
                    <a:pt x="754" y="1571"/>
                    <a:pt x="714" y="1571"/>
                    <a:pt x="714" y="1530"/>
                  </a:cubicBezTo>
                  <a:lnTo>
                    <a:pt x="714" y="1530"/>
                  </a:lnTo>
                  <a:cubicBezTo>
                    <a:pt x="747" y="1538"/>
                    <a:pt x="778" y="1543"/>
                    <a:pt x="807" y="1543"/>
                  </a:cubicBezTo>
                  <a:cubicBezTo>
                    <a:pt x="849" y="1543"/>
                    <a:pt x="890" y="1533"/>
                    <a:pt x="938" y="1509"/>
                  </a:cubicBezTo>
                  <a:lnTo>
                    <a:pt x="958" y="1509"/>
                  </a:lnTo>
                  <a:cubicBezTo>
                    <a:pt x="978" y="1469"/>
                    <a:pt x="958" y="1408"/>
                    <a:pt x="958" y="1347"/>
                  </a:cubicBezTo>
                  <a:lnTo>
                    <a:pt x="958" y="1347"/>
                  </a:lnTo>
                  <a:cubicBezTo>
                    <a:pt x="999" y="1428"/>
                    <a:pt x="1060" y="1428"/>
                    <a:pt x="1121" y="1428"/>
                  </a:cubicBezTo>
                  <a:cubicBezTo>
                    <a:pt x="1121" y="1428"/>
                    <a:pt x="1121" y="1408"/>
                    <a:pt x="1121" y="1387"/>
                  </a:cubicBezTo>
                  <a:cubicBezTo>
                    <a:pt x="1153" y="1387"/>
                    <a:pt x="1173" y="1413"/>
                    <a:pt x="1200" y="1413"/>
                  </a:cubicBezTo>
                  <a:cubicBezTo>
                    <a:pt x="1207" y="1413"/>
                    <a:pt x="1215" y="1412"/>
                    <a:pt x="1223" y="1408"/>
                  </a:cubicBezTo>
                  <a:cubicBezTo>
                    <a:pt x="1223" y="1387"/>
                    <a:pt x="1223" y="1347"/>
                    <a:pt x="1202" y="1326"/>
                  </a:cubicBezTo>
                  <a:cubicBezTo>
                    <a:pt x="1192" y="1336"/>
                    <a:pt x="1182" y="1341"/>
                    <a:pt x="1172" y="1341"/>
                  </a:cubicBezTo>
                  <a:cubicBezTo>
                    <a:pt x="1162" y="1341"/>
                    <a:pt x="1151" y="1336"/>
                    <a:pt x="1141" y="1326"/>
                  </a:cubicBezTo>
                  <a:cubicBezTo>
                    <a:pt x="1141" y="1285"/>
                    <a:pt x="1121" y="1245"/>
                    <a:pt x="1162" y="1224"/>
                  </a:cubicBezTo>
                  <a:cubicBezTo>
                    <a:pt x="1182" y="1245"/>
                    <a:pt x="1202" y="1265"/>
                    <a:pt x="1223" y="1285"/>
                  </a:cubicBezTo>
                  <a:cubicBezTo>
                    <a:pt x="1243" y="1245"/>
                    <a:pt x="1243" y="1204"/>
                    <a:pt x="1243" y="1163"/>
                  </a:cubicBezTo>
                  <a:cubicBezTo>
                    <a:pt x="1233" y="1153"/>
                    <a:pt x="1218" y="1153"/>
                    <a:pt x="1202" y="1153"/>
                  </a:cubicBezTo>
                  <a:cubicBezTo>
                    <a:pt x="1187" y="1153"/>
                    <a:pt x="1172" y="1153"/>
                    <a:pt x="1162" y="1143"/>
                  </a:cubicBezTo>
                  <a:cubicBezTo>
                    <a:pt x="1121" y="1082"/>
                    <a:pt x="1121" y="1021"/>
                    <a:pt x="1060" y="980"/>
                  </a:cubicBezTo>
                  <a:cubicBezTo>
                    <a:pt x="1060" y="960"/>
                    <a:pt x="1080" y="939"/>
                    <a:pt x="1080" y="919"/>
                  </a:cubicBezTo>
                  <a:cubicBezTo>
                    <a:pt x="1070" y="909"/>
                    <a:pt x="1060" y="909"/>
                    <a:pt x="1050" y="909"/>
                  </a:cubicBezTo>
                  <a:cubicBezTo>
                    <a:pt x="1039" y="909"/>
                    <a:pt x="1029" y="909"/>
                    <a:pt x="1019" y="898"/>
                  </a:cubicBezTo>
                  <a:cubicBezTo>
                    <a:pt x="1019" y="858"/>
                    <a:pt x="1019" y="817"/>
                    <a:pt x="1019" y="776"/>
                  </a:cubicBezTo>
                  <a:lnTo>
                    <a:pt x="917" y="776"/>
                  </a:lnTo>
                  <a:cubicBezTo>
                    <a:pt x="938" y="715"/>
                    <a:pt x="897" y="695"/>
                    <a:pt x="856" y="654"/>
                  </a:cubicBezTo>
                  <a:cubicBezTo>
                    <a:pt x="876" y="654"/>
                    <a:pt x="897" y="654"/>
                    <a:pt x="897" y="634"/>
                  </a:cubicBezTo>
                  <a:cubicBezTo>
                    <a:pt x="876" y="471"/>
                    <a:pt x="775" y="349"/>
                    <a:pt x="652" y="226"/>
                  </a:cubicBezTo>
                  <a:lnTo>
                    <a:pt x="632" y="226"/>
                  </a:lnTo>
                  <a:cubicBezTo>
                    <a:pt x="612" y="247"/>
                    <a:pt x="632" y="267"/>
                    <a:pt x="612" y="288"/>
                  </a:cubicBezTo>
                  <a:cubicBezTo>
                    <a:pt x="591" y="308"/>
                    <a:pt x="571" y="308"/>
                    <a:pt x="530" y="308"/>
                  </a:cubicBezTo>
                  <a:cubicBezTo>
                    <a:pt x="510" y="247"/>
                    <a:pt x="469" y="186"/>
                    <a:pt x="408" y="145"/>
                  </a:cubicBezTo>
                  <a:cubicBezTo>
                    <a:pt x="367" y="104"/>
                    <a:pt x="327" y="64"/>
                    <a:pt x="245" y="43"/>
                  </a:cubicBezTo>
                  <a:cubicBezTo>
                    <a:pt x="265" y="23"/>
                    <a:pt x="286" y="23"/>
                    <a:pt x="286" y="23"/>
                  </a:cubicBezTo>
                  <a:cubicBezTo>
                    <a:pt x="270" y="7"/>
                    <a:pt x="256"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13"/>
            <p:cNvSpPr/>
            <p:nvPr/>
          </p:nvSpPr>
          <p:spPr>
            <a:xfrm>
              <a:off x="1621158" y="52614"/>
              <a:ext cx="90957" cy="150972"/>
            </a:xfrm>
            <a:custGeom>
              <a:avLst/>
              <a:gdLst/>
              <a:ahLst/>
              <a:cxnLst/>
              <a:rect l="l" t="t" r="r" b="b"/>
              <a:pathLst>
                <a:path w="1264" h="2098" extrusionOk="0">
                  <a:moveTo>
                    <a:pt x="469" y="1813"/>
                  </a:moveTo>
                  <a:cubicBezTo>
                    <a:pt x="490" y="1813"/>
                    <a:pt x="490" y="1833"/>
                    <a:pt x="490" y="1853"/>
                  </a:cubicBezTo>
                  <a:cubicBezTo>
                    <a:pt x="469" y="1874"/>
                    <a:pt x="449" y="1874"/>
                    <a:pt x="428" y="1874"/>
                  </a:cubicBezTo>
                  <a:cubicBezTo>
                    <a:pt x="428" y="1833"/>
                    <a:pt x="449" y="1833"/>
                    <a:pt x="469" y="1813"/>
                  </a:cubicBezTo>
                  <a:close/>
                  <a:moveTo>
                    <a:pt x="654" y="1913"/>
                  </a:moveTo>
                  <a:lnTo>
                    <a:pt x="654" y="1913"/>
                  </a:lnTo>
                  <a:cubicBezTo>
                    <a:pt x="654" y="1914"/>
                    <a:pt x="653" y="1914"/>
                    <a:pt x="652" y="1914"/>
                  </a:cubicBezTo>
                  <a:lnTo>
                    <a:pt x="673" y="1914"/>
                  </a:lnTo>
                  <a:cubicBezTo>
                    <a:pt x="667" y="1914"/>
                    <a:pt x="660" y="1914"/>
                    <a:pt x="654" y="1913"/>
                  </a:cubicBezTo>
                  <a:close/>
                  <a:moveTo>
                    <a:pt x="1039" y="0"/>
                  </a:moveTo>
                  <a:cubicBezTo>
                    <a:pt x="999" y="102"/>
                    <a:pt x="877" y="122"/>
                    <a:pt x="897" y="244"/>
                  </a:cubicBezTo>
                  <a:cubicBezTo>
                    <a:pt x="836" y="244"/>
                    <a:pt x="856" y="306"/>
                    <a:pt x="815" y="306"/>
                  </a:cubicBezTo>
                  <a:cubicBezTo>
                    <a:pt x="775" y="306"/>
                    <a:pt x="775" y="326"/>
                    <a:pt x="775" y="346"/>
                  </a:cubicBezTo>
                  <a:cubicBezTo>
                    <a:pt x="790" y="361"/>
                    <a:pt x="802" y="365"/>
                    <a:pt x="814" y="365"/>
                  </a:cubicBezTo>
                  <a:cubicBezTo>
                    <a:pt x="826" y="365"/>
                    <a:pt x="838" y="361"/>
                    <a:pt x="851" y="361"/>
                  </a:cubicBezTo>
                  <a:cubicBezTo>
                    <a:pt x="859" y="361"/>
                    <a:pt x="867" y="362"/>
                    <a:pt x="877" y="367"/>
                  </a:cubicBezTo>
                  <a:cubicBezTo>
                    <a:pt x="856" y="397"/>
                    <a:pt x="826" y="407"/>
                    <a:pt x="795" y="407"/>
                  </a:cubicBezTo>
                  <a:cubicBezTo>
                    <a:pt x="764" y="407"/>
                    <a:pt x="734" y="397"/>
                    <a:pt x="714" y="387"/>
                  </a:cubicBezTo>
                  <a:cubicBezTo>
                    <a:pt x="652" y="448"/>
                    <a:pt x="652" y="448"/>
                    <a:pt x="551" y="489"/>
                  </a:cubicBezTo>
                  <a:cubicBezTo>
                    <a:pt x="551" y="489"/>
                    <a:pt x="530" y="489"/>
                    <a:pt x="530" y="469"/>
                  </a:cubicBezTo>
                  <a:cubicBezTo>
                    <a:pt x="510" y="509"/>
                    <a:pt x="469" y="530"/>
                    <a:pt x="449" y="550"/>
                  </a:cubicBezTo>
                  <a:cubicBezTo>
                    <a:pt x="408" y="570"/>
                    <a:pt x="367" y="591"/>
                    <a:pt x="327" y="611"/>
                  </a:cubicBezTo>
                  <a:cubicBezTo>
                    <a:pt x="327" y="648"/>
                    <a:pt x="305" y="655"/>
                    <a:pt x="283" y="655"/>
                  </a:cubicBezTo>
                  <a:cubicBezTo>
                    <a:pt x="268" y="655"/>
                    <a:pt x="253" y="652"/>
                    <a:pt x="245" y="652"/>
                  </a:cubicBezTo>
                  <a:cubicBezTo>
                    <a:pt x="245" y="693"/>
                    <a:pt x="245" y="713"/>
                    <a:pt x="245" y="733"/>
                  </a:cubicBezTo>
                  <a:cubicBezTo>
                    <a:pt x="226" y="723"/>
                    <a:pt x="208" y="720"/>
                    <a:pt x="193" y="720"/>
                  </a:cubicBezTo>
                  <a:cubicBezTo>
                    <a:pt x="144" y="720"/>
                    <a:pt x="113" y="759"/>
                    <a:pt x="82" y="774"/>
                  </a:cubicBezTo>
                  <a:cubicBezTo>
                    <a:pt x="62" y="794"/>
                    <a:pt x="82" y="815"/>
                    <a:pt x="62" y="835"/>
                  </a:cubicBezTo>
                  <a:cubicBezTo>
                    <a:pt x="53" y="827"/>
                    <a:pt x="45" y="822"/>
                    <a:pt x="37" y="822"/>
                  </a:cubicBezTo>
                  <a:cubicBezTo>
                    <a:pt x="25" y="822"/>
                    <a:pt x="13" y="832"/>
                    <a:pt x="1" y="855"/>
                  </a:cubicBezTo>
                  <a:cubicBezTo>
                    <a:pt x="21" y="876"/>
                    <a:pt x="21" y="917"/>
                    <a:pt x="21" y="957"/>
                  </a:cubicBezTo>
                  <a:cubicBezTo>
                    <a:pt x="21" y="998"/>
                    <a:pt x="1" y="1018"/>
                    <a:pt x="1" y="1039"/>
                  </a:cubicBezTo>
                  <a:cubicBezTo>
                    <a:pt x="62" y="1100"/>
                    <a:pt x="21" y="1181"/>
                    <a:pt x="21" y="1242"/>
                  </a:cubicBezTo>
                  <a:cubicBezTo>
                    <a:pt x="1" y="1385"/>
                    <a:pt x="42" y="1528"/>
                    <a:pt x="62" y="1650"/>
                  </a:cubicBezTo>
                  <a:cubicBezTo>
                    <a:pt x="82" y="1711"/>
                    <a:pt x="103" y="1772"/>
                    <a:pt x="143" y="1813"/>
                  </a:cubicBezTo>
                  <a:cubicBezTo>
                    <a:pt x="204" y="1894"/>
                    <a:pt x="266" y="1976"/>
                    <a:pt x="306" y="2098"/>
                  </a:cubicBezTo>
                  <a:cubicBezTo>
                    <a:pt x="347" y="2057"/>
                    <a:pt x="367" y="2037"/>
                    <a:pt x="408" y="2016"/>
                  </a:cubicBezTo>
                  <a:cubicBezTo>
                    <a:pt x="428" y="1996"/>
                    <a:pt x="428" y="1955"/>
                    <a:pt x="449" y="1914"/>
                  </a:cubicBezTo>
                  <a:cubicBezTo>
                    <a:pt x="490" y="1935"/>
                    <a:pt x="469" y="1976"/>
                    <a:pt x="490" y="1996"/>
                  </a:cubicBezTo>
                  <a:cubicBezTo>
                    <a:pt x="510" y="2016"/>
                    <a:pt x="510" y="2016"/>
                    <a:pt x="530" y="2016"/>
                  </a:cubicBezTo>
                  <a:cubicBezTo>
                    <a:pt x="530" y="1976"/>
                    <a:pt x="530" y="1935"/>
                    <a:pt x="551" y="1914"/>
                  </a:cubicBezTo>
                  <a:cubicBezTo>
                    <a:pt x="564" y="1908"/>
                    <a:pt x="578" y="1905"/>
                    <a:pt x="591" y="1905"/>
                  </a:cubicBezTo>
                  <a:cubicBezTo>
                    <a:pt x="612" y="1905"/>
                    <a:pt x="633" y="1911"/>
                    <a:pt x="654" y="1913"/>
                  </a:cubicBezTo>
                  <a:lnTo>
                    <a:pt x="654" y="1913"/>
                  </a:lnTo>
                  <a:cubicBezTo>
                    <a:pt x="712" y="1873"/>
                    <a:pt x="653" y="1812"/>
                    <a:pt x="673" y="1792"/>
                  </a:cubicBezTo>
                  <a:cubicBezTo>
                    <a:pt x="693" y="1772"/>
                    <a:pt x="693" y="1772"/>
                    <a:pt x="714" y="1772"/>
                  </a:cubicBezTo>
                  <a:cubicBezTo>
                    <a:pt x="734" y="1772"/>
                    <a:pt x="734" y="1772"/>
                    <a:pt x="754" y="1752"/>
                  </a:cubicBezTo>
                  <a:cubicBezTo>
                    <a:pt x="754" y="1752"/>
                    <a:pt x="754" y="1731"/>
                    <a:pt x="754" y="1711"/>
                  </a:cubicBezTo>
                  <a:cubicBezTo>
                    <a:pt x="754" y="1690"/>
                    <a:pt x="734" y="1690"/>
                    <a:pt x="754" y="1670"/>
                  </a:cubicBezTo>
                  <a:cubicBezTo>
                    <a:pt x="754" y="1690"/>
                    <a:pt x="754" y="1690"/>
                    <a:pt x="754" y="1711"/>
                  </a:cubicBezTo>
                  <a:cubicBezTo>
                    <a:pt x="775" y="1711"/>
                    <a:pt x="775" y="1711"/>
                    <a:pt x="795" y="1690"/>
                  </a:cubicBezTo>
                  <a:cubicBezTo>
                    <a:pt x="795" y="1609"/>
                    <a:pt x="775" y="1528"/>
                    <a:pt x="775" y="1426"/>
                  </a:cubicBezTo>
                  <a:cubicBezTo>
                    <a:pt x="775" y="1405"/>
                    <a:pt x="815" y="1344"/>
                    <a:pt x="836" y="1324"/>
                  </a:cubicBezTo>
                  <a:cubicBezTo>
                    <a:pt x="856" y="1303"/>
                    <a:pt x="897" y="1303"/>
                    <a:pt x="917" y="1263"/>
                  </a:cubicBezTo>
                  <a:cubicBezTo>
                    <a:pt x="877" y="1202"/>
                    <a:pt x="938" y="1120"/>
                    <a:pt x="917" y="1059"/>
                  </a:cubicBezTo>
                  <a:cubicBezTo>
                    <a:pt x="938" y="1039"/>
                    <a:pt x="938" y="1039"/>
                    <a:pt x="958" y="1039"/>
                  </a:cubicBezTo>
                  <a:cubicBezTo>
                    <a:pt x="877" y="978"/>
                    <a:pt x="958" y="896"/>
                    <a:pt x="938" y="835"/>
                  </a:cubicBezTo>
                  <a:cubicBezTo>
                    <a:pt x="958" y="835"/>
                    <a:pt x="978" y="835"/>
                    <a:pt x="999" y="815"/>
                  </a:cubicBezTo>
                  <a:cubicBezTo>
                    <a:pt x="1019" y="774"/>
                    <a:pt x="999" y="733"/>
                    <a:pt x="978" y="693"/>
                  </a:cubicBezTo>
                  <a:cubicBezTo>
                    <a:pt x="999" y="631"/>
                    <a:pt x="1039" y="591"/>
                    <a:pt x="1060" y="550"/>
                  </a:cubicBezTo>
                  <a:cubicBezTo>
                    <a:pt x="1064" y="546"/>
                    <a:pt x="1069" y="544"/>
                    <a:pt x="1074" y="544"/>
                  </a:cubicBezTo>
                  <a:cubicBezTo>
                    <a:pt x="1095" y="544"/>
                    <a:pt x="1121" y="570"/>
                    <a:pt x="1121" y="570"/>
                  </a:cubicBezTo>
                  <a:cubicBezTo>
                    <a:pt x="1141" y="509"/>
                    <a:pt x="1101" y="469"/>
                    <a:pt x="1121" y="448"/>
                  </a:cubicBezTo>
                  <a:cubicBezTo>
                    <a:pt x="1141" y="428"/>
                    <a:pt x="1141" y="428"/>
                    <a:pt x="1162" y="428"/>
                  </a:cubicBezTo>
                  <a:cubicBezTo>
                    <a:pt x="1263" y="346"/>
                    <a:pt x="1263" y="346"/>
                    <a:pt x="1202" y="224"/>
                  </a:cubicBezTo>
                  <a:lnTo>
                    <a:pt x="1202" y="224"/>
                  </a:lnTo>
                  <a:cubicBezTo>
                    <a:pt x="1202" y="224"/>
                    <a:pt x="1211" y="233"/>
                    <a:pt x="1223" y="233"/>
                  </a:cubicBezTo>
                  <a:cubicBezTo>
                    <a:pt x="1230" y="233"/>
                    <a:pt x="1236" y="231"/>
                    <a:pt x="1243" y="224"/>
                  </a:cubicBezTo>
                  <a:cubicBezTo>
                    <a:pt x="1223" y="204"/>
                    <a:pt x="1223" y="183"/>
                    <a:pt x="1223" y="143"/>
                  </a:cubicBezTo>
                  <a:cubicBezTo>
                    <a:pt x="1212" y="150"/>
                    <a:pt x="1204" y="152"/>
                    <a:pt x="1198" y="152"/>
                  </a:cubicBezTo>
                  <a:cubicBezTo>
                    <a:pt x="1170" y="152"/>
                    <a:pt x="1174" y="99"/>
                    <a:pt x="1151" y="99"/>
                  </a:cubicBezTo>
                  <a:cubicBezTo>
                    <a:pt x="1148" y="99"/>
                    <a:pt x="1145" y="100"/>
                    <a:pt x="1141" y="102"/>
                  </a:cubicBezTo>
                  <a:cubicBezTo>
                    <a:pt x="1060" y="102"/>
                    <a:pt x="1080" y="163"/>
                    <a:pt x="1060" y="224"/>
                  </a:cubicBezTo>
                  <a:lnTo>
                    <a:pt x="999" y="224"/>
                  </a:lnTo>
                  <a:cubicBezTo>
                    <a:pt x="999" y="163"/>
                    <a:pt x="999" y="163"/>
                    <a:pt x="1060" y="102"/>
                  </a:cubicBezTo>
                  <a:cubicBezTo>
                    <a:pt x="1060" y="82"/>
                    <a:pt x="1039" y="41"/>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13"/>
            <p:cNvSpPr/>
            <p:nvPr/>
          </p:nvSpPr>
          <p:spPr>
            <a:xfrm>
              <a:off x="398917" y="860077"/>
              <a:ext cx="146654" cy="83618"/>
            </a:xfrm>
            <a:custGeom>
              <a:avLst/>
              <a:gdLst/>
              <a:ahLst/>
              <a:cxnLst/>
              <a:rect l="l" t="t" r="r" b="b"/>
              <a:pathLst>
                <a:path w="2038" h="1162" extrusionOk="0">
                  <a:moveTo>
                    <a:pt x="1229" y="94"/>
                  </a:moveTo>
                  <a:cubicBezTo>
                    <a:pt x="1243" y="94"/>
                    <a:pt x="1243" y="108"/>
                    <a:pt x="1243" y="123"/>
                  </a:cubicBezTo>
                  <a:cubicBezTo>
                    <a:pt x="1223" y="123"/>
                    <a:pt x="1223" y="123"/>
                    <a:pt x="1202" y="102"/>
                  </a:cubicBezTo>
                  <a:cubicBezTo>
                    <a:pt x="1214" y="96"/>
                    <a:pt x="1223" y="94"/>
                    <a:pt x="1229" y="94"/>
                  </a:cubicBezTo>
                  <a:close/>
                  <a:moveTo>
                    <a:pt x="1019" y="225"/>
                  </a:moveTo>
                  <a:cubicBezTo>
                    <a:pt x="1009" y="235"/>
                    <a:pt x="1004" y="240"/>
                    <a:pt x="1001" y="240"/>
                  </a:cubicBezTo>
                  <a:cubicBezTo>
                    <a:pt x="999" y="240"/>
                    <a:pt x="999" y="235"/>
                    <a:pt x="999" y="225"/>
                  </a:cubicBezTo>
                  <a:close/>
                  <a:moveTo>
                    <a:pt x="1770" y="802"/>
                  </a:moveTo>
                  <a:cubicBezTo>
                    <a:pt x="1776" y="802"/>
                    <a:pt x="1781" y="812"/>
                    <a:pt x="1793" y="836"/>
                  </a:cubicBezTo>
                  <a:cubicBezTo>
                    <a:pt x="1752" y="836"/>
                    <a:pt x="1752" y="815"/>
                    <a:pt x="1752" y="815"/>
                  </a:cubicBezTo>
                  <a:cubicBezTo>
                    <a:pt x="1761" y="807"/>
                    <a:pt x="1766" y="802"/>
                    <a:pt x="1770" y="802"/>
                  </a:cubicBezTo>
                  <a:close/>
                  <a:moveTo>
                    <a:pt x="1915" y="795"/>
                  </a:moveTo>
                  <a:cubicBezTo>
                    <a:pt x="1936" y="795"/>
                    <a:pt x="1936" y="815"/>
                    <a:pt x="1915" y="836"/>
                  </a:cubicBezTo>
                  <a:lnTo>
                    <a:pt x="1874" y="836"/>
                  </a:lnTo>
                  <a:cubicBezTo>
                    <a:pt x="1874" y="795"/>
                    <a:pt x="1874" y="795"/>
                    <a:pt x="1915" y="795"/>
                  </a:cubicBezTo>
                  <a:close/>
                  <a:moveTo>
                    <a:pt x="1915" y="836"/>
                  </a:moveTo>
                  <a:lnTo>
                    <a:pt x="1915" y="836"/>
                  </a:lnTo>
                  <a:cubicBezTo>
                    <a:pt x="1936" y="856"/>
                    <a:pt x="1976" y="856"/>
                    <a:pt x="1976" y="876"/>
                  </a:cubicBezTo>
                  <a:cubicBezTo>
                    <a:pt x="1956" y="876"/>
                    <a:pt x="1915" y="876"/>
                    <a:pt x="1915" y="836"/>
                  </a:cubicBezTo>
                  <a:close/>
                  <a:moveTo>
                    <a:pt x="1182" y="1"/>
                  </a:moveTo>
                  <a:cubicBezTo>
                    <a:pt x="1162" y="41"/>
                    <a:pt x="1101" y="21"/>
                    <a:pt x="1060" y="62"/>
                  </a:cubicBezTo>
                  <a:cubicBezTo>
                    <a:pt x="1060" y="82"/>
                    <a:pt x="1080" y="102"/>
                    <a:pt x="1040" y="143"/>
                  </a:cubicBezTo>
                  <a:cubicBezTo>
                    <a:pt x="999" y="163"/>
                    <a:pt x="958" y="204"/>
                    <a:pt x="897" y="245"/>
                  </a:cubicBezTo>
                  <a:cubicBezTo>
                    <a:pt x="837" y="275"/>
                    <a:pt x="778" y="294"/>
                    <a:pt x="726" y="294"/>
                  </a:cubicBezTo>
                  <a:cubicBezTo>
                    <a:pt x="707" y="294"/>
                    <a:pt x="689" y="291"/>
                    <a:pt x="673" y="286"/>
                  </a:cubicBezTo>
                  <a:cubicBezTo>
                    <a:pt x="612" y="286"/>
                    <a:pt x="551" y="306"/>
                    <a:pt x="490" y="306"/>
                  </a:cubicBezTo>
                  <a:cubicBezTo>
                    <a:pt x="469" y="326"/>
                    <a:pt x="469" y="347"/>
                    <a:pt x="449" y="347"/>
                  </a:cubicBezTo>
                  <a:cubicBezTo>
                    <a:pt x="367" y="326"/>
                    <a:pt x="286" y="286"/>
                    <a:pt x="184" y="286"/>
                  </a:cubicBezTo>
                  <a:cubicBezTo>
                    <a:pt x="143" y="306"/>
                    <a:pt x="123" y="326"/>
                    <a:pt x="82" y="367"/>
                  </a:cubicBezTo>
                  <a:cubicBezTo>
                    <a:pt x="82" y="367"/>
                    <a:pt x="103" y="387"/>
                    <a:pt x="103" y="387"/>
                  </a:cubicBezTo>
                  <a:cubicBezTo>
                    <a:pt x="82" y="408"/>
                    <a:pt x="62" y="428"/>
                    <a:pt x="42" y="428"/>
                  </a:cubicBezTo>
                  <a:lnTo>
                    <a:pt x="1" y="428"/>
                  </a:lnTo>
                  <a:cubicBezTo>
                    <a:pt x="21" y="489"/>
                    <a:pt x="42" y="550"/>
                    <a:pt x="82" y="591"/>
                  </a:cubicBezTo>
                  <a:cubicBezTo>
                    <a:pt x="143" y="652"/>
                    <a:pt x="184" y="713"/>
                    <a:pt x="266" y="734"/>
                  </a:cubicBezTo>
                  <a:cubicBezTo>
                    <a:pt x="306" y="754"/>
                    <a:pt x="367" y="774"/>
                    <a:pt x="408" y="795"/>
                  </a:cubicBezTo>
                  <a:cubicBezTo>
                    <a:pt x="449" y="815"/>
                    <a:pt x="510" y="815"/>
                    <a:pt x="551" y="836"/>
                  </a:cubicBezTo>
                  <a:cubicBezTo>
                    <a:pt x="591" y="836"/>
                    <a:pt x="591" y="815"/>
                    <a:pt x="612" y="815"/>
                  </a:cubicBezTo>
                  <a:cubicBezTo>
                    <a:pt x="632" y="795"/>
                    <a:pt x="653" y="795"/>
                    <a:pt x="673" y="795"/>
                  </a:cubicBezTo>
                  <a:cubicBezTo>
                    <a:pt x="795" y="917"/>
                    <a:pt x="938" y="978"/>
                    <a:pt x="1101" y="1039"/>
                  </a:cubicBezTo>
                  <a:cubicBezTo>
                    <a:pt x="1101" y="1019"/>
                    <a:pt x="1121" y="1019"/>
                    <a:pt x="1121" y="998"/>
                  </a:cubicBezTo>
                  <a:cubicBezTo>
                    <a:pt x="1129" y="997"/>
                    <a:pt x="1136" y="996"/>
                    <a:pt x="1144" y="996"/>
                  </a:cubicBezTo>
                  <a:cubicBezTo>
                    <a:pt x="1204" y="996"/>
                    <a:pt x="1264" y="1049"/>
                    <a:pt x="1324" y="1049"/>
                  </a:cubicBezTo>
                  <a:cubicBezTo>
                    <a:pt x="1338" y="1049"/>
                    <a:pt x="1352" y="1046"/>
                    <a:pt x="1365" y="1039"/>
                  </a:cubicBezTo>
                  <a:cubicBezTo>
                    <a:pt x="1406" y="1060"/>
                    <a:pt x="1447" y="1080"/>
                    <a:pt x="1467" y="1100"/>
                  </a:cubicBezTo>
                  <a:cubicBezTo>
                    <a:pt x="1479" y="1106"/>
                    <a:pt x="1489" y="1109"/>
                    <a:pt x="1499" y="1109"/>
                  </a:cubicBezTo>
                  <a:cubicBezTo>
                    <a:pt x="1522" y="1109"/>
                    <a:pt x="1540" y="1094"/>
                    <a:pt x="1569" y="1080"/>
                  </a:cubicBezTo>
                  <a:cubicBezTo>
                    <a:pt x="1610" y="1100"/>
                    <a:pt x="1691" y="1100"/>
                    <a:pt x="1732" y="1141"/>
                  </a:cubicBezTo>
                  <a:cubicBezTo>
                    <a:pt x="1746" y="1127"/>
                    <a:pt x="1761" y="1112"/>
                    <a:pt x="1775" y="1112"/>
                  </a:cubicBezTo>
                  <a:cubicBezTo>
                    <a:pt x="1781" y="1112"/>
                    <a:pt x="1787" y="1115"/>
                    <a:pt x="1793" y="1121"/>
                  </a:cubicBezTo>
                  <a:cubicBezTo>
                    <a:pt x="1813" y="1121"/>
                    <a:pt x="1834" y="1161"/>
                    <a:pt x="1874" y="1161"/>
                  </a:cubicBezTo>
                  <a:cubicBezTo>
                    <a:pt x="1874" y="1121"/>
                    <a:pt x="1895" y="1100"/>
                    <a:pt x="1895" y="1080"/>
                  </a:cubicBezTo>
                  <a:cubicBezTo>
                    <a:pt x="1915" y="1039"/>
                    <a:pt x="1895" y="1019"/>
                    <a:pt x="1895" y="978"/>
                  </a:cubicBezTo>
                  <a:cubicBezTo>
                    <a:pt x="1922" y="978"/>
                    <a:pt x="1940" y="969"/>
                    <a:pt x="1961" y="969"/>
                  </a:cubicBezTo>
                  <a:cubicBezTo>
                    <a:pt x="1972" y="969"/>
                    <a:pt x="1983" y="971"/>
                    <a:pt x="1997" y="978"/>
                  </a:cubicBezTo>
                  <a:cubicBezTo>
                    <a:pt x="1997" y="937"/>
                    <a:pt x="2017" y="897"/>
                    <a:pt x="2017" y="856"/>
                  </a:cubicBezTo>
                  <a:cubicBezTo>
                    <a:pt x="2017" y="836"/>
                    <a:pt x="2037" y="795"/>
                    <a:pt x="1997" y="774"/>
                  </a:cubicBezTo>
                  <a:cubicBezTo>
                    <a:pt x="1956" y="734"/>
                    <a:pt x="1936" y="693"/>
                    <a:pt x="1895" y="652"/>
                  </a:cubicBezTo>
                  <a:lnTo>
                    <a:pt x="1895" y="632"/>
                  </a:lnTo>
                  <a:cubicBezTo>
                    <a:pt x="1874" y="632"/>
                    <a:pt x="1874" y="652"/>
                    <a:pt x="1854" y="652"/>
                  </a:cubicBezTo>
                  <a:cubicBezTo>
                    <a:pt x="1854" y="571"/>
                    <a:pt x="1773" y="550"/>
                    <a:pt x="1752" y="489"/>
                  </a:cubicBezTo>
                  <a:cubicBezTo>
                    <a:pt x="1743" y="485"/>
                    <a:pt x="1734" y="483"/>
                    <a:pt x="1725" y="483"/>
                  </a:cubicBezTo>
                  <a:cubicBezTo>
                    <a:pt x="1709" y="483"/>
                    <a:pt x="1695" y="488"/>
                    <a:pt x="1685" y="488"/>
                  </a:cubicBezTo>
                  <a:cubicBezTo>
                    <a:pt x="1676" y="488"/>
                    <a:pt x="1671" y="484"/>
                    <a:pt x="1671" y="469"/>
                  </a:cubicBezTo>
                  <a:cubicBezTo>
                    <a:pt x="1671" y="449"/>
                    <a:pt x="1691" y="449"/>
                    <a:pt x="1691" y="449"/>
                  </a:cubicBezTo>
                  <a:cubicBezTo>
                    <a:pt x="1671" y="367"/>
                    <a:pt x="1630" y="326"/>
                    <a:pt x="1589" y="265"/>
                  </a:cubicBezTo>
                  <a:cubicBezTo>
                    <a:pt x="1569" y="265"/>
                    <a:pt x="1569" y="245"/>
                    <a:pt x="1569" y="225"/>
                  </a:cubicBezTo>
                  <a:cubicBezTo>
                    <a:pt x="1549" y="184"/>
                    <a:pt x="1528" y="163"/>
                    <a:pt x="1508" y="123"/>
                  </a:cubicBezTo>
                  <a:cubicBezTo>
                    <a:pt x="1475" y="123"/>
                    <a:pt x="1456" y="175"/>
                    <a:pt x="1408" y="175"/>
                  </a:cubicBezTo>
                  <a:cubicBezTo>
                    <a:pt x="1395" y="175"/>
                    <a:pt x="1382" y="172"/>
                    <a:pt x="1365" y="163"/>
                  </a:cubicBezTo>
                  <a:cubicBezTo>
                    <a:pt x="1325" y="123"/>
                    <a:pt x="1243" y="62"/>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5" name="Google Shape;11205;p13"/>
            <p:cNvSpPr/>
            <p:nvPr/>
          </p:nvSpPr>
          <p:spPr>
            <a:xfrm>
              <a:off x="1339794" y="873246"/>
              <a:ext cx="140754" cy="105349"/>
            </a:xfrm>
            <a:custGeom>
              <a:avLst/>
              <a:gdLst/>
              <a:ahLst/>
              <a:cxnLst/>
              <a:rect l="l" t="t" r="r" b="b"/>
              <a:pathLst>
                <a:path w="1956" h="1464" extrusionOk="0">
                  <a:moveTo>
                    <a:pt x="41" y="1"/>
                  </a:moveTo>
                  <a:cubicBezTo>
                    <a:pt x="41" y="11"/>
                    <a:pt x="31" y="11"/>
                    <a:pt x="21" y="11"/>
                  </a:cubicBezTo>
                  <a:cubicBezTo>
                    <a:pt x="11" y="11"/>
                    <a:pt x="1" y="11"/>
                    <a:pt x="1" y="21"/>
                  </a:cubicBezTo>
                  <a:cubicBezTo>
                    <a:pt x="21" y="123"/>
                    <a:pt x="21" y="204"/>
                    <a:pt x="62" y="266"/>
                  </a:cubicBezTo>
                  <a:cubicBezTo>
                    <a:pt x="102" y="327"/>
                    <a:pt x="143" y="388"/>
                    <a:pt x="184" y="449"/>
                  </a:cubicBezTo>
                  <a:cubicBezTo>
                    <a:pt x="184" y="469"/>
                    <a:pt x="204" y="490"/>
                    <a:pt x="225" y="510"/>
                  </a:cubicBezTo>
                  <a:cubicBezTo>
                    <a:pt x="286" y="530"/>
                    <a:pt x="306" y="591"/>
                    <a:pt x="326" y="653"/>
                  </a:cubicBezTo>
                  <a:cubicBezTo>
                    <a:pt x="347" y="714"/>
                    <a:pt x="388" y="775"/>
                    <a:pt x="408" y="856"/>
                  </a:cubicBezTo>
                  <a:cubicBezTo>
                    <a:pt x="469" y="897"/>
                    <a:pt x="571" y="917"/>
                    <a:pt x="632" y="978"/>
                  </a:cubicBezTo>
                  <a:cubicBezTo>
                    <a:pt x="673" y="1019"/>
                    <a:pt x="713" y="1060"/>
                    <a:pt x="754" y="1080"/>
                  </a:cubicBezTo>
                  <a:cubicBezTo>
                    <a:pt x="790" y="1098"/>
                    <a:pt x="811" y="1165"/>
                    <a:pt x="858" y="1165"/>
                  </a:cubicBezTo>
                  <a:cubicBezTo>
                    <a:pt x="863" y="1165"/>
                    <a:pt x="870" y="1164"/>
                    <a:pt x="876" y="1162"/>
                  </a:cubicBezTo>
                  <a:cubicBezTo>
                    <a:pt x="958" y="1284"/>
                    <a:pt x="1100" y="1304"/>
                    <a:pt x="1202" y="1386"/>
                  </a:cubicBezTo>
                  <a:cubicBezTo>
                    <a:pt x="1215" y="1373"/>
                    <a:pt x="1229" y="1368"/>
                    <a:pt x="1245" y="1368"/>
                  </a:cubicBezTo>
                  <a:cubicBezTo>
                    <a:pt x="1279" y="1368"/>
                    <a:pt x="1317" y="1392"/>
                    <a:pt x="1345" y="1406"/>
                  </a:cubicBezTo>
                  <a:cubicBezTo>
                    <a:pt x="1416" y="1442"/>
                    <a:pt x="1494" y="1463"/>
                    <a:pt x="1570" y="1463"/>
                  </a:cubicBezTo>
                  <a:cubicBezTo>
                    <a:pt x="1626" y="1463"/>
                    <a:pt x="1680" y="1452"/>
                    <a:pt x="1732" y="1426"/>
                  </a:cubicBezTo>
                  <a:cubicBezTo>
                    <a:pt x="1772" y="1406"/>
                    <a:pt x="1752" y="1386"/>
                    <a:pt x="1752" y="1365"/>
                  </a:cubicBezTo>
                  <a:cubicBezTo>
                    <a:pt x="1772" y="1365"/>
                    <a:pt x="1793" y="1345"/>
                    <a:pt x="1813" y="1345"/>
                  </a:cubicBezTo>
                  <a:cubicBezTo>
                    <a:pt x="1813" y="1325"/>
                    <a:pt x="1752" y="1325"/>
                    <a:pt x="1772" y="1263"/>
                  </a:cubicBezTo>
                  <a:lnTo>
                    <a:pt x="1895" y="1263"/>
                  </a:lnTo>
                  <a:cubicBezTo>
                    <a:pt x="1935" y="1243"/>
                    <a:pt x="1935" y="1223"/>
                    <a:pt x="1915" y="1182"/>
                  </a:cubicBezTo>
                  <a:cubicBezTo>
                    <a:pt x="1915" y="1162"/>
                    <a:pt x="1874" y="1162"/>
                    <a:pt x="1874" y="1121"/>
                  </a:cubicBezTo>
                  <a:cubicBezTo>
                    <a:pt x="1877" y="1118"/>
                    <a:pt x="1880" y="1117"/>
                    <a:pt x="1883" y="1117"/>
                  </a:cubicBezTo>
                  <a:cubicBezTo>
                    <a:pt x="1896" y="1117"/>
                    <a:pt x="1909" y="1135"/>
                    <a:pt x="1928" y="1135"/>
                  </a:cubicBezTo>
                  <a:cubicBezTo>
                    <a:pt x="1936" y="1135"/>
                    <a:pt x="1945" y="1132"/>
                    <a:pt x="1956" y="1121"/>
                  </a:cubicBezTo>
                  <a:cubicBezTo>
                    <a:pt x="1833" y="1080"/>
                    <a:pt x="1813" y="978"/>
                    <a:pt x="1732" y="897"/>
                  </a:cubicBezTo>
                  <a:cubicBezTo>
                    <a:pt x="1650" y="795"/>
                    <a:pt x="1548" y="775"/>
                    <a:pt x="1487" y="693"/>
                  </a:cubicBezTo>
                  <a:cubicBezTo>
                    <a:pt x="1345" y="693"/>
                    <a:pt x="1263" y="591"/>
                    <a:pt x="1141" y="551"/>
                  </a:cubicBezTo>
                  <a:cubicBezTo>
                    <a:pt x="1100" y="510"/>
                    <a:pt x="1060" y="490"/>
                    <a:pt x="1039" y="428"/>
                  </a:cubicBezTo>
                  <a:cubicBezTo>
                    <a:pt x="1028" y="432"/>
                    <a:pt x="1017" y="434"/>
                    <a:pt x="1006" y="434"/>
                  </a:cubicBezTo>
                  <a:cubicBezTo>
                    <a:pt x="963" y="434"/>
                    <a:pt x="930" y="404"/>
                    <a:pt x="897" y="388"/>
                  </a:cubicBezTo>
                  <a:cubicBezTo>
                    <a:pt x="836" y="347"/>
                    <a:pt x="795" y="306"/>
                    <a:pt x="754" y="286"/>
                  </a:cubicBezTo>
                  <a:cubicBezTo>
                    <a:pt x="693" y="245"/>
                    <a:pt x="632" y="245"/>
                    <a:pt x="591" y="204"/>
                  </a:cubicBezTo>
                  <a:cubicBezTo>
                    <a:pt x="562" y="190"/>
                    <a:pt x="544" y="176"/>
                    <a:pt x="528" y="176"/>
                  </a:cubicBezTo>
                  <a:cubicBezTo>
                    <a:pt x="522" y="176"/>
                    <a:pt x="516" y="178"/>
                    <a:pt x="510" y="184"/>
                  </a:cubicBezTo>
                  <a:cubicBezTo>
                    <a:pt x="469" y="143"/>
                    <a:pt x="449" y="103"/>
                    <a:pt x="408" y="82"/>
                  </a:cubicBezTo>
                  <a:cubicBezTo>
                    <a:pt x="286" y="82"/>
                    <a:pt x="164"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6" name="Google Shape;11206;p13"/>
            <p:cNvSpPr/>
            <p:nvPr/>
          </p:nvSpPr>
          <p:spPr>
            <a:xfrm>
              <a:off x="517651" y="223447"/>
              <a:ext cx="98225" cy="147230"/>
            </a:xfrm>
            <a:custGeom>
              <a:avLst/>
              <a:gdLst/>
              <a:ahLst/>
              <a:cxnLst/>
              <a:rect l="l" t="t" r="r" b="b"/>
              <a:pathLst>
                <a:path w="1365" h="2046" extrusionOk="0">
                  <a:moveTo>
                    <a:pt x="135" y="1"/>
                  </a:moveTo>
                  <a:cubicBezTo>
                    <a:pt x="124" y="1"/>
                    <a:pt x="113" y="3"/>
                    <a:pt x="102" y="9"/>
                  </a:cubicBezTo>
                  <a:cubicBezTo>
                    <a:pt x="82" y="50"/>
                    <a:pt x="62" y="70"/>
                    <a:pt x="41" y="111"/>
                  </a:cubicBezTo>
                  <a:cubicBezTo>
                    <a:pt x="62" y="131"/>
                    <a:pt x="62" y="172"/>
                    <a:pt x="62" y="192"/>
                  </a:cubicBezTo>
                  <a:cubicBezTo>
                    <a:pt x="41" y="213"/>
                    <a:pt x="21" y="253"/>
                    <a:pt x="21" y="274"/>
                  </a:cubicBezTo>
                  <a:cubicBezTo>
                    <a:pt x="0" y="314"/>
                    <a:pt x="21" y="355"/>
                    <a:pt x="21" y="375"/>
                  </a:cubicBezTo>
                  <a:cubicBezTo>
                    <a:pt x="21" y="437"/>
                    <a:pt x="21" y="518"/>
                    <a:pt x="62" y="579"/>
                  </a:cubicBezTo>
                  <a:cubicBezTo>
                    <a:pt x="123" y="640"/>
                    <a:pt x="143" y="722"/>
                    <a:pt x="163" y="823"/>
                  </a:cubicBezTo>
                  <a:cubicBezTo>
                    <a:pt x="163" y="844"/>
                    <a:pt x="163" y="905"/>
                    <a:pt x="184" y="925"/>
                  </a:cubicBezTo>
                  <a:cubicBezTo>
                    <a:pt x="265" y="986"/>
                    <a:pt x="265" y="1088"/>
                    <a:pt x="306" y="1170"/>
                  </a:cubicBezTo>
                  <a:cubicBezTo>
                    <a:pt x="326" y="1210"/>
                    <a:pt x="347" y="1272"/>
                    <a:pt x="387" y="1312"/>
                  </a:cubicBezTo>
                  <a:lnTo>
                    <a:pt x="469" y="1455"/>
                  </a:lnTo>
                  <a:cubicBezTo>
                    <a:pt x="489" y="1475"/>
                    <a:pt x="530" y="1475"/>
                    <a:pt x="550" y="1496"/>
                  </a:cubicBezTo>
                  <a:cubicBezTo>
                    <a:pt x="550" y="1557"/>
                    <a:pt x="571" y="1638"/>
                    <a:pt x="591" y="1699"/>
                  </a:cubicBezTo>
                  <a:lnTo>
                    <a:pt x="632" y="1699"/>
                  </a:lnTo>
                  <a:cubicBezTo>
                    <a:pt x="632" y="1801"/>
                    <a:pt x="673" y="1882"/>
                    <a:pt x="734" y="1944"/>
                  </a:cubicBezTo>
                  <a:cubicBezTo>
                    <a:pt x="754" y="1984"/>
                    <a:pt x="774" y="2005"/>
                    <a:pt x="795" y="2025"/>
                  </a:cubicBezTo>
                  <a:cubicBezTo>
                    <a:pt x="815" y="2025"/>
                    <a:pt x="815" y="2005"/>
                    <a:pt x="815" y="2005"/>
                  </a:cubicBezTo>
                  <a:cubicBezTo>
                    <a:pt x="880" y="2005"/>
                    <a:pt x="945" y="2031"/>
                    <a:pt x="1021" y="2031"/>
                  </a:cubicBezTo>
                  <a:cubicBezTo>
                    <a:pt x="1040" y="2031"/>
                    <a:pt x="1059" y="2029"/>
                    <a:pt x="1080" y="2025"/>
                  </a:cubicBezTo>
                  <a:cubicBezTo>
                    <a:pt x="1039" y="1984"/>
                    <a:pt x="1039" y="1944"/>
                    <a:pt x="998" y="1903"/>
                  </a:cubicBezTo>
                  <a:cubicBezTo>
                    <a:pt x="1039" y="1903"/>
                    <a:pt x="1039" y="1903"/>
                    <a:pt x="1059" y="1923"/>
                  </a:cubicBezTo>
                  <a:lnTo>
                    <a:pt x="1080" y="1923"/>
                  </a:lnTo>
                  <a:cubicBezTo>
                    <a:pt x="1100" y="1964"/>
                    <a:pt x="1141" y="2005"/>
                    <a:pt x="1161" y="2045"/>
                  </a:cubicBezTo>
                  <a:cubicBezTo>
                    <a:pt x="1202" y="2045"/>
                    <a:pt x="1222" y="2045"/>
                    <a:pt x="1243" y="2025"/>
                  </a:cubicBezTo>
                  <a:cubicBezTo>
                    <a:pt x="1243" y="2005"/>
                    <a:pt x="1243" y="2005"/>
                    <a:pt x="1243" y="1984"/>
                  </a:cubicBezTo>
                  <a:lnTo>
                    <a:pt x="1284" y="1984"/>
                  </a:lnTo>
                  <a:cubicBezTo>
                    <a:pt x="1243" y="1862"/>
                    <a:pt x="1284" y="1740"/>
                    <a:pt x="1263" y="1618"/>
                  </a:cubicBezTo>
                  <a:lnTo>
                    <a:pt x="1263" y="1618"/>
                  </a:lnTo>
                  <a:cubicBezTo>
                    <a:pt x="1324" y="1638"/>
                    <a:pt x="1284" y="1699"/>
                    <a:pt x="1365" y="1699"/>
                  </a:cubicBezTo>
                  <a:cubicBezTo>
                    <a:pt x="1345" y="1658"/>
                    <a:pt x="1345" y="1638"/>
                    <a:pt x="1324" y="1597"/>
                  </a:cubicBezTo>
                  <a:cubicBezTo>
                    <a:pt x="1309" y="1597"/>
                    <a:pt x="1294" y="1563"/>
                    <a:pt x="1270" y="1563"/>
                  </a:cubicBezTo>
                  <a:cubicBezTo>
                    <a:pt x="1262" y="1563"/>
                    <a:pt x="1253" y="1567"/>
                    <a:pt x="1243" y="1577"/>
                  </a:cubicBezTo>
                  <a:cubicBezTo>
                    <a:pt x="1243" y="1597"/>
                    <a:pt x="1263" y="1597"/>
                    <a:pt x="1243" y="1618"/>
                  </a:cubicBezTo>
                  <a:cubicBezTo>
                    <a:pt x="1222" y="1597"/>
                    <a:pt x="1222" y="1597"/>
                    <a:pt x="1243" y="1577"/>
                  </a:cubicBezTo>
                  <a:cubicBezTo>
                    <a:pt x="1243" y="1496"/>
                    <a:pt x="1222" y="1394"/>
                    <a:pt x="1243" y="1312"/>
                  </a:cubicBezTo>
                  <a:cubicBezTo>
                    <a:pt x="1243" y="1251"/>
                    <a:pt x="1222" y="1190"/>
                    <a:pt x="1182" y="1149"/>
                  </a:cubicBezTo>
                  <a:lnTo>
                    <a:pt x="1161" y="1149"/>
                  </a:lnTo>
                  <a:cubicBezTo>
                    <a:pt x="1141" y="1109"/>
                    <a:pt x="1141" y="1068"/>
                    <a:pt x="1121" y="1027"/>
                  </a:cubicBezTo>
                  <a:cubicBezTo>
                    <a:pt x="1059" y="1007"/>
                    <a:pt x="1039" y="966"/>
                    <a:pt x="1039" y="905"/>
                  </a:cubicBezTo>
                  <a:cubicBezTo>
                    <a:pt x="998" y="885"/>
                    <a:pt x="958" y="864"/>
                    <a:pt x="917" y="844"/>
                  </a:cubicBezTo>
                  <a:cubicBezTo>
                    <a:pt x="897" y="823"/>
                    <a:pt x="917" y="783"/>
                    <a:pt x="876" y="762"/>
                  </a:cubicBezTo>
                  <a:cubicBezTo>
                    <a:pt x="866" y="752"/>
                    <a:pt x="851" y="747"/>
                    <a:pt x="835" y="747"/>
                  </a:cubicBezTo>
                  <a:cubicBezTo>
                    <a:pt x="820" y="747"/>
                    <a:pt x="805" y="752"/>
                    <a:pt x="795" y="762"/>
                  </a:cubicBezTo>
                  <a:cubicBezTo>
                    <a:pt x="815" y="783"/>
                    <a:pt x="835" y="803"/>
                    <a:pt x="835" y="844"/>
                  </a:cubicBezTo>
                  <a:cubicBezTo>
                    <a:pt x="835" y="864"/>
                    <a:pt x="856" y="864"/>
                    <a:pt x="835" y="885"/>
                  </a:cubicBezTo>
                  <a:cubicBezTo>
                    <a:pt x="815" y="885"/>
                    <a:pt x="815" y="864"/>
                    <a:pt x="835" y="844"/>
                  </a:cubicBezTo>
                  <a:cubicBezTo>
                    <a:pt x="795" y="844"/>
                    <a:pt x="774" y="844"/>
                    <a:pt x="754" y="823"/>
                  </a:cubicBezTo>
                  <a:cubicBezTo>
                    <a:pt x="734" y="803"/>
                    <a:pt x="754" y="783"/>
                    <a:pt x="754" y="742"/>
                  </a:cubicBezTo>
                  <a:cubicBezTo>
                    <a:pt x="713" y="722"/>
                    <a:pt x="673" y="681"/>
                    <a:pt x="632" y="681"/>
                  </a:cubicBezTo>
                  <a:cubicBezTo>
                    <a:pt x="591" y="640"/>
                    <a:pt x="611" y="620"/>
                    <a:pt x="611" y="599"/>
                  </a:cubicBezTo>
                  <a:cubicBezTo>
                    <a:pt x="550" y="579"/>
                    <a:pt x="571" y="518"/>
                    <a:pt x="530" y="477"/>
                  </a:cubicBezTo>
                  <a:cubicBezTo>
                    <a:pt x="510" y="457"/>
                    <a:pt x="469" y="437"/>
                    <a:pt x="428" y="396"/>
                  </a:cubicBezTo>
                  <a:cubicBezTo>
                    <a:pt x="367" y="274"/>
                    <a:pt x="265" y="172"/>
                    <a:pt x="224" y="50"/>
                  </a:cubicBezTo>
                  <a:cubicBezTo>
                    <a:pt x="195" y="20"/>
                    <a:pt x="165"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13"/>
            <p:cNvSpPr/>
            <p:nvPr/>
          </p:nvSpPr>
          <p:spPr>
            <a:xfrm>
              <a:off x="416547" y="1259455"/>
              <a:ext cx="76278" cy="126794"/>
            </a:xfrm>
            <a:custGeom>
              <a:avLst/>
              <a:gdLst/>
              <a:ahLst/>
              <a:cxnLst/>
              <a:rect l="l" t="t" r="r" b="b"/>
              <a:pathLst>
                <a:path w="1060" h="1762" extrusionOk="0">
                  <a:moveTo>
                    <a:pt x="680" y="1"/>
                  </a:moveTo>
                  <a:cubicBezTo>
                    <a:pt x="641" y="1"/>
                    <a:pt x="601" y="17"/>
                    <a:pt x="550" y="51"/>
                  </a:cubicBezTo>
                  <a:cubicBezTo>
                    <a:pt x="570" y="51"/>
                    <a:pt x="570" y="51"/>
                    <a:pt x="570" y="71"/>
                  </a:cubicBezTo>
                  <a:cubicBezTo>
                    <a:pt x="550" y="71"/>
                    <a:pt x="550" y="51"/>
                    <a:pt x="550" y="51"/>
                  </a:cubicBezTo>
                  <a:cubicBezTo>
                    <a:pt x="537" y="44"/>
                    <a:pt x="525" y="42"/>
                    <a:pt x="515" y="42"/>
                  </a:cubicBezTo>
                  <a:cubicBezTo>
                    <a:pt x="496" y="42"/>
                    <a:pt x="482" y="51"/>
                    <a:pt x="469" y="51"/>
                  </a:cubicBezTo>
                  <a:cubicBezTo>
                    <a:pt x="448" y="133"/>
                    <a:pt x="408" y="173"/>
                    <a:pt x="387" y="214"/>
                  </a:cubicBezTo>
                  <a:cubicBezTo>
                    <a:pt x="374" y="223"/>
                    <a:pt x="361" y="226"/>
                    <a:pt x="349" y="226"/>
                  </a:cubicBezTo>
                  <a:cubicBezTo>
                    <a:pt x="314" y="226"/>
                    <a:pt x="281" y="202"/>
                    <a:pt x="253" y="202"/>
                  </a:cubicBezTo>
                  <a:cubicBezTo>
                    <a:pt x="242" y="202"/>
                    <a:pt x="233" y="205"/>
                    <a:pt x="224" y="214"/>
                  </a:cubicBezTo>
                  <a:cubicBezTo>
                    <a:pt x="204" y="275"/>
                    <a:pt x="224" y="336"/>
                    <a:pt x="163" y="377"/>
                  </a:cubicBezTo>
                  <a:cubicBezTo>
                    <a:pt x="184" y="418"/>
                    <a:pt x="184" y="458"/>
                    <a:pt x="184" y="479"/>
                  </a:cubicBezTo>
                  <a:cubicBezTo>
                    <a:pt x="167" y="495"/>
                    <a:pt x="164" y="525"/>
                    <a:pt x="142" y="525"/>
                  </a:cubicBezTo>
                  <a:cubicBezTo>
                    <a:pt x="137" y="525"/>
                    <a:pt x="130" y="523"/>
                    <a:pt x="122" y="519"/>
                  </a:cubicBezTo>
                  <a:cubicBezTo>
                    <a:pt x="102" y="499"/>
                    <a:pt x="143" y="479"/>
                    <a:pt x="122" y="458"/>
                  </a:cubicBezTo>
                  <a:lnTo>
                    <a:pt x="122" y="458"/>
                  </a:lnTo>
                  <a:cubicBezTo>
                    <a:pt x="102" y="479"/>
                    <a:pt x="82" y="479"/>
                    <a:pt x="61" y="499"/>
                  </a:cubicBezTo>
                  <a:cubicBezTo>
                    <a:pt x="61" y="519"/>
                    <a:pt x="82" y="540"/>
                    <a:pt x="82" y="540"/>
                  </a:cubicBezTo>
                  <a:lnTo>
                    <a:pt x="41" y="540"/>
                  </a:lnTo>
                  <a:cubicBezTo>
                    <a:pt x="41" y="581"/>
                    <a:pt x="82" y="581"/>
                    <a:pt x="82" y="601"/>
                  </a:cubicBezTo>
                  <a:cubicBezTo>
                    <a:pt x="61" y="642"/>
                    <a:pt x="41" y="682"/>
                    <a:pt x="0" y="703"/>
                  </a:cubicBezTo>
                  <a:cubicBezTo>
                    <a:pt x="21" y="743"/>
                    <a:pt x="0" y="784"/>
                    <a:pt x="21" y="845"/>
                  </a:cubicBezTo>
                  <a:cubicBezTo>
                    <a:pt x="82" y="886"/>
                    <a:pt x="82" y="947"/>
                    <a:pt x="102" y="1029"/>
                  </a:cubicBezTo>
                  <a:lnTo>
                    <a:pt x="163" y="1029"/>
                  </a:lnTo>
                  <a:cubicBezTo>
                    <a:pt x="184" y="1069"/>
                    <a:pt x="184" y="1130"/>
                    <a:pt x="184" y="1171"/>
                  </a:cubicBezTo>
                  <a:cubicBezTo>
                    <a:pt x="194" y="1181"/>
                    <a:pt x="204" y="1181"/>
                    <a:pt x="214" y="1181"/>
                  </a:cubicBezTo>
                  <a:cubicBezTo>
                    <a:pt x="224" y="1181"/>
                    <a:pt x="234" y="1181"/>
                    <a:pt x="245" y="1192"/>
                  </a:cubicBezTo>
                  <a:cubicBezTo>
                    <a:pt x="224" y="1293"/>
                    <a:pt x="367" y="1314"/>
                    <a:pt x="367" y="1416"/>
                  </a:cubicBezTo>
                  <a:cubicBezTo>
                    <a:pt x="448" y="1456"/>
                    <a:pt x="509" y="1538"/>
                    <a:pt x="570" y="1599"/>
                  </a:cubicBezTo>
                  <a:cubicBezTo>
                    <a:pt x="611" y="1599"/>
                    <a:pt x="632" y="1599"/>
                    <a:pt x="652" y="1578"/>
                  </a:cubicBezTo>
                  <a:cubicBezTo>
                    <a:pt x="733" y="1640"/>
                    <a:pt x="835" y="1680"/>
                    <a:pt x="876" y="1762"/>
                  </a:cubicBezTo>
                  <a:cubicBezTo>
                    <a:pt x="909" y="1762"/>
                    <a:pt x="941" y="1736"/>
                    <a:pt x="974" y="1736"/>
                  </a:cubicBezTo>
                  <a:cubicBezTo>
                    <a:pt x="982" y="1736"/>
                    <a:pt x="990" y="1737"/>
                    <a:pt x="998" y="1741"/>
                  </a:cubicBezTo>
                  <a:cubicBezTo>
                    <a:pt x="957" y="1721"/>
                    <a:pt x="957" y="1680"/>
                    <a:pt x="957" y="1640"/>
                  </a:cubicBezTo>
                  <a:cubicBezTo>
                    <a:pt x="1019" y="1578"/>
                    <a:pt x="937" y="1477"/>
                    <a:pt x="1019" y="1436"/>
                  </a:cubicBezTo>
                  <a:cubicBezTo>
                    <a:pt x="978" y="1314"/>
                    <a:pt x="978" y="1314"/>
                    <a:pt x="1019" y="1253"/>
                  </a:cubicBezTo>
                  <a:cubicBezTo>
                    <a:pt x="1039" y="1171"/>
                    <a:pt x="917" y="1171"/>
                    <a:pt x="957" y="1090"/>
                  </a:cubicBezTo>
                  <a:cubicBezTo>
                    <a:pt x="968" y="1079"/>
                    <a:pt x="973" y="1074"/>
                    <a:pt x="978" y="1074"/>
                  </a:cubicBezTo>
                  <a:cubicBezTo>
                    <a:pt x="983" y="1074"/>
                    <a:pt x="988" y="1079"/>
                    <a:pt x="998" y="1090"/>
                  </a:cubicBezTo>
                  <a:cubicBezTo>
                    <a:pt x="1019" y="1049"/>
                    <a:pt x="978" y="1029"/>
                    <a:pt x="998" y="1008"/>
                  </a:cubicBezTo>
                  <a:cubicBezTo>
                    <a:pt x="1019" y="988"/>
                    <a:pt x="1059" y="967"/>
                    <a:pt x="1039" y="927"/>
                  </a:cubicBezTo>
                  <a:cubicBezTo>
                    <a:pt x="1024" y="912"/>
                    <a:pt x="1010" y="898"/>
                    <a:pt x="988" y="898"/>
                  </a:cubicBezTo>
                  <a:cubicBezTo>
                    <a:pt x="980" y="898"/>
                    <a:pt x="969" y="900"/>
                    <a:pt x="957" y="906"/>
                  </a:cubicBezTo>
                  <a:cubicBezTo>
                    <a:pt x="1019" y="784"/>
                    <a:pt x="1039" y="682"/>
                    <a:pt x="957" y="560"/>
                  </a:cubicBezTo>
                  <a:cubicBezTo>
                    <a:pt x="978" y="560"/>
                    <a:pt x="978" y="560"/>
                    <a:pt x="998" y="540"/>
                  </a:cubicBezTo>
                  <a:cubicBezTo>
                    <a:pt x="998" y="499"/>
                    <a:pt x="937" y="479"/>
                    <a:pt x="957" y="438"/>
                  </a:cubicBezTo>
                  <a:cubicBezTo>
                    <a:pt x="978" y="377"/>
                    <a:pt x="917" y="377"/>
                    <a:pt x="917" y="336"/>
                  </a:cubicBezTo>
                  <a:cubicBezTo>
                    <a:pt x="917" y="295"/>
                    <a:pt x="917" y="234"/>
                    <a:pt x="876" y="214"/>
                  </a:cubicBezTo>
                  <a:cubicBezTo>
                    <a:pt x="856" y="173"/>
                    <a:pt x="856" y="133"/>
                    <a:pt x="856" y="92"/>
                  </a:cubicBezTo>
                  <a:cubicBezTo>
                    <a:pt x="784" y="32"/>
                    <a:pt x="734"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13"/>
            <p:cNvSpPr/>
            <p:nvPr/>
          </p:nvSpPr>
          <p:spPr>
            <a:xfrm>
              <a:off x="-178490" y="48800"/>
              <a:ext cx="131975" cy="134277"/>
            </a:xfrm>
            <a:custGeom>
              <a:avLst/>
              <a:gdLst/>
              <a:ahLst/>
              <a:cxnLst/>
              <a:rect l="l" t="t" r="r" b="b"/>
              <a:pathLst>
                <a:path w="1834" h="1866" extrusionOk="0">
                  <a:moveTo>
                    <a:pt x="81" y="0"/>
                  </a:moveTo>
                  <a:cubicBezTo>
                    <a:pt x="69" y="0"/>
                    <a:pt x="56" y="5"/>
                    <a:pt x="42" y="12"/>
                  </a:cubicBezTo>
                  <a:cubicBezTo>
                    <a:pt x="42" y="33"/>
                    <a:pt x="42" y="73"/>
                    <a:pt x="1" y="94"/>
                  </a:cubicBezTo>
                  <a:cubicBezTo>
                    <a:pt x="42" y="114"/>
                    <a:pt x="62" y="135"/>
                    <a:pt x="82" y="155"/>
                  </a:cubicBezTo>
                  <a:cubicBezTo>
                    <a:pt x="62" y="175"/>
                    <a:pt x="21" y="175"/>
                    <a:pt x="21" y="216"/>
                  </a:cubicBezTo>
                  <a:cubicBezTo>
                    <a:pt x="42" y="257"/>
                    <a:pt x="62" y="277"/>
                    <a:pt x="62" y="318"/>
                  </a:cubicBezTo>
                  <a:cubicBezTo>
                    <a:pt x="82" y="379"/>
                    <a:pt x="123" y="420"/>
                    <a:pt x="164" y="440"/>
                  </a:cubicBezTo>
                  <a:cubicBezTo>
                    <a:pt x="306" y="522"/>
                    <a:pt x="388" y="644"/>
                    <a:pt x="449" y="786"/>
                  </a:cubicBezTo>
                  <a:cubicBezTo>
                    <a:pt x="469" y="847"/>
                    <a:pt x="510" y="888"/>
                    <a:pt x="571" y="908"/>
                  </a:cubicBezTo>
                  <a:cubicBezTo>
                    <a:pt x="653" y="970"/>
                    <a:pt x="734" y="1051"/>
                    <a:pt x="775" y="1173"/>
                  </a:cubicBezTo>
                  <a:cubicBezTo>
                    <a:pt x="815" y="1194"/>
                    <a:pt x="856" y="1234"/>
                    <a:pt x="917" y="1275"/>
                  </a:cubicBezTo>
                  <a:cubicBezTo>
                    <a:pt x="958" y="1336"/>
                    <a:pt x="999" y="1397"/>
                    <a:pt x="1060" y="1438"/>
                  </a:cubicBezTo>
                  <a:cubicBezTo>
                    <a:pt x="1141" y="1519"/>
                    <a:pt x="1243" y="1621"/>
                    <a:pt x="1365" y="1682"/>
                  </a:cubicBezTo>
                  <a:cubicBezTo>
                    <a:pt x="1426" y="1805"/>
                    <a:pt x="1569" y="1784"/>
                    <a:pt x="1650" y="1866"/>
                  </a:cubicBezTo>
                  <a:cubicBezTo>
                    <a:pt x="1671" y="1825"/>
                    <a:pt x="1691" y="1805"/>
                    <a:pt x="1671" y="1784"/>
                  </a:cubicBezTo>
                  <a:lnTo>
                    <a:pt x="1630" y="1784"/>
                  </a:lnTo>
                  <a:cubicBezTo>
                    <a:pt x="1610" y="1784"/>
                    <a:pt x="1610" y="1764"/>
                    <a:pt x="1589" y="1764"/>
                  </a:cubicBezTo>
                  <a:cubicBezTo>
                    <a:pt x="1601" y="1758"/>
                    <a:pt x="1611" y="1755"/>
                    <a:pt x="1620" y="1755"/>
                  </a:cubicBezTo>
                  <a:cubicBezTo>
                    <a:pt x="1642" y="1755"/>
                    <a:pt x="1656" y="1770"/>
                    <a:pt x="1671" y="1784"/>
                  </a:cubicBezTo>
                  <a:cubicBezTo>
                    <a:pt x="1712" y="1743"/>
                    <a:pt x="1671" y="1682"/>
                    <a:pt x="1691" y="1642"/>
                  </a:cubicBezTo>
                  <a:cubicBezTo>
                    <a:pt x="1732" y="1621"/>
                    <a:pt x="1752" y="1601"/>
                    <a:pt x="1813" y="1581"/>
                  </a:cubicBezTo>
                  <a:cubicBezTo>
                    <a:pt x="1813" y="1581"/>
                    <a:pt x="1834" y="1581"/>
                    <a:pt x="1834" y="1560"/>
                  </a:cubicBezTo>
                  <a:cubicBezTo>
                    <a:pt x="1813" y="1519"/>
                    <a:pt x="1773" y="1519"/>
                    <a:pt x="1752" y="1479"/>
                  </a:cubicBezTo>
                  <a:cubicBezTo>
                    <a:pt x="1752" y="1479"/>
                    <a:pt x="1752" y="1458"/>
                    <a:pt x="1752" y="1438"/>
                  </a:cubicBezTo>
                  <a:cubicBezTo>
                    <a:pt x="1732" y="1418"/>
                    <a:pt x="1712" y="1397"/>
                    <a:pt x="1691" y="1377"/>
                  </a:cubicBezTo>
                  <a:cubicBezTo>
                    <a:pt x="1691" y="1377"/>
                    <a:pt x="1712" y="1377"/>
                    <a:pt x="1732" y="1356"/>
                  </a:cubicBezTo>
                  <a:cubicBezTo>
                    <a:pt x="1691" y="1356"/>
                    <a:pt x="1712" y="1295"/>
                    <a:pt x="1671" y="1275"/>
                  </a:cubicBezTo>
                  <a:lnTo>
                    <a:pt x="1630" y="1275"/>
                  </a:lnTo>
                  <a:cubicBezTo>
                    <a:pt x="1610" y="1234"/>
                    <a:pt x="1589" y="1214"/>
                    <a:pt x="1549" y="1173"/>
                  </a:cubicBezTo>
                  <a:cubicBezTo>
                    <a:pt x="1569" y="1132"/>
                    <a:pt x="1569" y="1112"/>
                    <a:pt x="1569" y="1071"/>
                  </a:cubicBezTo>
                  <a:cubicBezTo>
                    <a:pt x="1508" y="1071"/>
                    <a:pt x="1467" y="1051"/>
                    <a:pt x="1447" y="1010"/>
                  </a:cubicBezTo>
                  <a:cubicBezTo>
                    <a:pt x="1426" y="990"/>
                    <a:pt x="1426" y="970"/>
                    <a:pt x="1426" y="949"/>
                  </a:cubicBezTo>
                  <a:cubicBezTo>
                    <a:pt x="1426" y="868"/>
                    <a:pt x="1345" y="807"/>
                    <a:pt x="1304" y="766"/>
                  </a:cubicBezTo>
                  <a:cubicBezTo>
                    <a:pt x="1249" y="710"/>
                    <a:pt x="1210" y="621"/>
                    <a:pt x="1126" y="621"/>
                  </a:cubicBezTo>
                  <a:cubicBezTo>
                    <a:pt x="1118" y="621"/>
                    <a:pt x="1110" y="622"/>
                    <a:pt x="1101" y="623"/>
                  </a:cubicBezTo>
                  <a:cubicBezTo>
                    <a:pt x="1060" y="562"/>
                    <a:pt x="1039" y="522"/>
                    <a:pt x="999" y="460"/>
                  </a:cubicBezTo>
                  <a:cubicBezTo>
                    <a:pt x="958" y="481"/>
                    <a:pt x="999" y="501"/>
                    <a:pt x="978" y="501"/>
                  </a:cubicBezTo>
                  <a:cubicBezTo>
                    <a:pt x="917" y="501"/>
                    <a:pt x="897" y="420"/>
                    <a:pt x="877" y="399"/>
                  </a:cubicBezTo>
                  <a:lnTo>
                    <a:pt x="815" y="399"/>
                  </a:lnTo>
                  <a:cubicBezTo>
                    <a:pt x="795" y="399"/>
                    <a:pt x="795" y="379"/>
                    <a:pt x="795" y="379"/>
                  </a:cubicBezTo>
                  <a:cubicBezTo>
                    <a:pt x="754" y="338"/>
                    <a:pt x="754" y="277"/>
                    <a:pt x="693" y="236"/>
                  </a:cubicBezTo>
                  <a:cubicBezTo>
                    <a:pt x="693" y="236"/>
                    <a:pt x="673" y="257"/>
                    <a:pt x="693" y="277"/>
                  </a:cubicBezTo>
                  <a:cubicBezTo>
                    <a:pt x="693" y="277"/>
                    <a:pt x="714" y="277"/>
                    <a:pt x="693" y="318"/>
                  </a:cubicBezTo>
                  <a:cubicBezTo>
                    <a:pt x="612" y="257"/>
                    <a:pt x="530" y="175"/>
                    <a:pt x="449" y="114"/>
                  </a:cubicBezTo>
                  <a:cubicBezTo>
                    <a:pt x="395" y="60"/>
                    <a:pt x="340" y="24"/>
                    <a:pt x="274" y="24"/>
                  </a:cubicBezTo>
                  <a:cubicBezTo>
                    <a:pt x="241" y="24"/>
                    <a:pt x="204" y="33"/>
                    <a:pt x="164" y="53"/>
                  </a:cubicBezTo>
                  <a:cubicBezTo>
                    <a:pt x="125" y="14"/>
                    <a:pt x="103"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9" name="Google Shape;11209;p13"/>
            <p:cNvSpPr/>
            <p:nvPr/>
          </p:nvSpPr>
          <p:spPr>
            <a:xfrm>
              <a:off x="1114127" y="1200880"/>
              <a:ext cx="104126" cy="129312"/>
            </a:xfrm>
            <a:custGeom>
              <a:avLst/>
              <a:gdLst/>
              <a:ahLst/>
              <a:cxnLst/>
              <a:rect l="l" t="t" r="r" b="b"/>
              <a:pathLst>
                <a:path w="1447" h="1797" extrusionOk="0">
                  <a:moveTo>
                    <a:pt x="47" y="1"/>
                  </a:moveTo>
                  <a:cubicBezTo>
                    <a:pt x="36" y="1"/>
                    <a:pt x="27" y="3"/>
                    <a:pt x="21" y="10"/>
                  </a:cubicBezTo>
                  <a:cubicBezTo>
                    <a:pt x="0" y="112"/>
                    <a:pt x="0" y="152"/>
                    <a:pt x="21" y="173"/>
                  </a:cubicBezTo>
                  <a:cubicBezTo>
                    <a:pt x="61" y="254"/>
                    <a:pt x="61" y="315"/>
                    <a:pt x="122" y="376"/>
                  </a:cubicBezTo>
                  <a:cubicBezTo>
                    <a:pt x="184" y="458"/>
                    <a:pt x="245" y="539"/>
                    <a:pt x="184" y="641"/>
                  </a:cubicBezTo>
                  <a:cubicBezTo>
                    <a:pt x="184" y="661"/>
                    <a:pt x="204" y="661"/>
                    <a:pt x="224" y="682"/>
                  </a:cubicBezTo>
                  <a:cubicBezTo>
                    <a:pt x="184" y="702"/>
                    <a:pt x="143" y="702"/>
                    <a:pt x="102" y="722"/>
                  </a:cubicBezTo>
                  <a:cubicBezTo>
                    <a:pt x="122" y="784"/>
                    <a:pt x="143" y="845"/>
                    <a:pt x="184" y="885"/>
                  </a:cubicBezTo>
                  <a:cubicBezTo>
                    <a:pt x="184" y="906"/>
                    <a:pt x="163" y="906"/>
                    <a:pt x="163" y="906"/>
                  </a:cubicBezTo>
                  <a:cubicBezTo>
                    <a:pt x="163" y="926"/>
                    <a:pt x="184" y="967"/>
                    <a:pt x="184" y="987"/>
                  </a:cubicBezTo>
                  <a:cubicBezTo>
                    <a:pt x="184" y="1008"/>
                    <a:pt x="163" y="1008"/>
                    <a:pt x="163" y="1008"/>
                  </a:cubicBezTo>
                  <a:cubicBezTo>
                    <a:pt x="184" y="1028"/>
                    <a:pt x="184" y="1069"/>
                    <a:pt x="184" y="1089"/>
                  </a:cubicBezTo>
                  <a:lnTo>
                    <a:pt x="224" y="1089"/>
                  </a:lnTo>
                  <a:cubicBezTo>
                    <a:pt x="224" y="1130"/>
                    <a:pt x="224" y="1171"/>
                    <a:pt x="265" y="1171"/>
                  </a:cubicBezTo>
                  <a:cubicBezTo>
                    <a:pt x="285" y="1150"/>
                    <a:pt x="306" y="1150"/>
                    <a:pt x="346" y="1150"/>
                  </a:cubicBezTo>
                  <a:cubicBezTo>
                    <a:pt x="387" y="1191"/>
                    <a:pt x="367" y="1252"/>
                    <a:pt x="346" y="1293"/>
                  </a:cubicBezTo>
                  <a:cubicBezTo>
                    <a:pt x="387" y="1333"/>
                    <a:pt x="428" y="1354"/>
                    <a:pt x="469" y="1395"/>
                  </a:cubicBezTo>
                  <a:cubicBezTo>
                    <a:pt x="509" y="1476"/>
                    <a:pt x="571" y="1537"/>
                    <a:pt x="672" y="1598"/>
                  </a:cubicBezTo>
                  <a:cubicBezTo>
                    <a:pt x="713" y="1619"/>
                    <a:pt x="774" y="1639"/>
                    <a:pt x="795" y="1700"/>
                  </a:cubicBezTo>
                  <a:cubicBezTo>
                    <a:pt x="896" y="1700"/>
                    <a:pt x="957" y="1761"/>
                    <a:pt x="1019" y="1781"/>
                  </a:cubicBezTo>
                  <a:cubicBezTo>
                    <a:pt x="1059" y="1792"/>
                    <a:pt x="1100" y="1797"/>
                    <a:pt x="1138" y="1797"/>
                  </a:cubicBezTo>
                  <a:cubicBezTo>
                    <a:pt x="1176" y="1797"/>
                    <a:pt x="1212" y="1792"/>
                    <a:pt x="1243" y="1781"/>
                  </a:cubicBezTo>
                  <a:cubicBezTo>
                    <a:pt x="1263" y="1741"/>
                    <a:pt x="1283" y="1741"/>
                    <a:pt x="1283" y="1700"/>
                  </a:cubicBezTo>
                  <a:lnTo>
                    <a:pt x="1243" y="1700"/>
                  </a:lnTo>
                  <a:cubicBezTo>
                    <a:pt x="1263" y="1639"/>
                    <a:pt x="1263" y="1619"/>
                    <a:pt x="1263" y="1537"/>
                  </a:cubicBezTo>
                  <a:cubicBezTo>
                    <a:pt x="1263" y="1537"/>
                    <a:pt x="1263" y="1517"/>
                    <a:pt x="1283" y="1496"/>
                  </a:cubicBezTo>
                  <a:cubicBezTo>
                    <a:pt x="1243" y="1476"/>
                    <a:pt x="1263" y="1476"/>
                    <a:pt x="1283" y="1435"/>
                  </a:cubicBezTo>
                  <a:cubicBezTo>
                    <a:pt x="1304" y="1476"/>
                    <a:pt x="1283" y="1496"/>
                    <a:pt x="1283" y="1496"/>
                  </a:cubicBezTo>
                  <a:cubicBezTo>
                    <a:pt x="1324" y="1517"/>
                    <a:pt x="1324" y="1578"/>
                    <a:pt x="1365" y="1598"/>
                  </a:cubicBezTo>
                  <a:lnTo>
                    <a:pt x="1406" y="1598"/>
                  </a:lnTo>
                  <a:cubicBezTo>
                    <a:pt x="1406" y="1557"/>
                    <a:pt x="1406" y="1517"/>
                    <a:pt x="1385" y="1476"/>
                  </a:cubicBezTo>
                  <a:cubicBezTo>
                    <a:pt x="1406" y="1456"/>
                    <a:pt x="1446" y="1456"/>
                    <a:pt x="1446" y="1415"/>
                  </a:cubicBezTo>
                  <a:lnTo>
                    <a:pt x="1426" y="1415"/>
                  </a:lnTo>
                  <a:cubicBezTo>
                    <a:pt x="1385" y="1354"/>
                    <a:pt x="1365" y="1313"/>
                    <a:pt x="1344" y="1252"/>
                  </a:cubicBezTo>
                  <a:cubicBezTo>
                    <a:pt x="1336" y="1261"/>
                    <a:pt x="1328" y="1264"/>
                    <a:pt x="1321" y="1264"/>
                  </a:cubicBezTo>
                  <a:cubicBezTo>
                    <a:pt x="1301" y="1264"/>
                    <a:pt x="1286" y="1240"/>
                    <a:pt x="1266" y="1240"/>
                  </a:cubicBezTo>
                  <a:cubicBezTo>
                    <a:pt x="1259" y="1240"/>
                    <a:pt x="1251" y="1243"/>
                    <a:pt x="1243" y="1252"/>
                  </a:cubicBezTo>
                  <a:cubicBezTo>
                    <a:pt x="1263" y="1272"/>
                    <a:pt x="1263" y="1293"/>
                    <a:pt x="1243" y="1293"/>
                  </a:cubicBezTo>
                  <a:cubicBezTo>
                    <a:pt x="1202" y="1272"/>
                    <a:pt x="1243" y="1272"/>
                    <a:pt x="1243" y="1252"/>
                  </a:cubicBezTo>
                  <a:cubicBezTo>
                    <a:pt x="1243" y="1252"/>
                    <a:pt x="1222" y="1252"/>
                    <a:pt x="1222" y="1232"/>
                  </a:cubicBezTo>
                  <a:cubicBezTo>
                    <a:pt x="1210" y="1244"/>
                    <a:pt x="1197" y="1249"/>
                    <a:pt x="1185" y="1249"/>
                  </a:cubicBezTo>
                  <a:cubicBezTo>
                    <a:pt x="1158" y="1249"/>
                    <a:pt x="1134" y="1225"/>
                    <a:pt x="1120" y="1211"/>
                  </a:cubicBezTo>
                  <a:cubicBezTo>
                    <a:pt x="1080" y="1171"/>
                    <a:pt x="1120" y="1130"/>
                    <a:pt x="1120" y="1089"/>
                  </a:cubicBezTo>
                  <a:cubicBezTo>
                    <a:pt x="1080" y="1069"/>
                    <a:pt x="1059" y="1028"/>
                    <a:pt x="1080" y="967"/>
                  </a:cubicBezTo>
                  <a:lnTo>
                    <a:pt x="1039" y="967"/>
                  </a:lnTo>
                  <a:cubicBezTo>
                    <a:pt x="1019" y="865"/>
                    <a:pt x="1019" y="865"/>
                    <a:pt x="876" y="763"/>
                  </a:cubicBezTo>
                  <a:cubicBezTo>
                    <a:pt x="876" y="743"/>
                    <a:pt x="835" y="722"/>
                    <a:pt x="835" y="702"/>
                  </a:cubicBezTo>
                  <a:cubicBezTo>
                    <a:pt x="815" y="661"/>
                    <a:pt x="754" y="661"/>
                    <a:pt x="754" y="600"/>
                  </a:cubicBezTo>
                  <a:cubicBezTo>
                    <a:pt x="774" y="539"/>
                    <a:pt x="693" y="560"/>
                    <a:pt x="672" y="498"/>
                  </a:cubicBezTo>
                  <a:cubicBezTo>
                    <a:pt x="672" y="478"/>
                    <a:pt x="632" y="437"/>
                    <a:pt x="611" y="397"/>
                  </a:cubicBezTo>
                  <a:cubicBezTo>
                    <a:pt x="611" y="397"/>
                    <a:pt x="591" y="376"/>
                    <a:pt x="591" y="376"/>
                  </a:cubicBezTo>
                  <a:cubicBezTo>
                    <a:pt x="489" y="315"/>
                    <a:pt x="408" y="213"/>
                    <a:pt x="306" y="173"/>
                  </a:cubicBezTo>
                  <a:cubicBezTo>
                    <a:pt x="306" y="173"/>
                    <a:pt x="297" y="182"/>
                    <a:pt x="291" y="182"/>
                  </a:cubicBezTo>
                  <a:cubicBezTo>
                    <a:pt x="288" y="182"/>
                    <a:pt x="285" y="179"/>
                    <a:pt x="285" y="173"/>
                  </a:cubicBezTo>
                  <a:cubicBezTo>
                    <a:pt x="285" y="166"/>
                    <a:pt x="285" y="164"/>
                    <a:pt x="286" y="164"/>
                  </a:cubicBezTo>
                  <a:cubicBezTo>
                    <a:pt x="288" y="164"/>
                    <a:pt x="292" y="173"/>
                    <a:pt x="306" y="173"/>
                  </a:cubicBezTo>
                  <a:cubicBezTo>
                    <a:pt x="326" y="132"/>
                    <a:pt x="285" y="132"/>
                    <a:pt x="265" y="112"/>
                  </a:cubicBezTo>
                  <a:cubicBezTo>
                    <a:pt x="204" y="71"/>
                    <a:pt x="143" y="71"/>
                    <a:pt x="122" y="10"/>
                  </a:cubicBezTo>
                  <a:cubicBezTo>
                    <a:pt x="95" y="10"/>
                    <a:pt x="68"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13"/>
            <p:cNvSpPr/>
            <p:nvPr/>
          </p:nvSpPr>
          <p:spPr>
            <a:xfrm>
              <a:off x="224558" y="1177493"/>
              <a:ext cx="88007" cy="97362"/>
            </a:xfrm>
            <a:custGeom>
              <a:avLst/>
              <a:gdLst/>
              <a:ahLst/>
              <a:cxnLst/>
              <a:rect l="l" t="t" r="r" b="b"/>
              <a:pathLst>
                <a:path w="1223" h="1353" extrusionOk="0">
                  <a:moveTo>
                    <a:pt x="555" y="0"/>
                  </a:moveTo>
                  <a:cubicBezTo>
                    <a:pt x="526" y="0"/>
                    <a:pt x="498" y="15"/>
                    <a:pt x="469" y="29"/>
                  </a:cubicBezTo>
                  <a:cubicBezTo>
                    <a:pt x="469" y="29"/>
                    <a:pt x="489" y="50"/>
                    <a:pt x="469" y="50"/>
                  </a:cubicBezTo>
                  <a:lnTo>
                    <a:pt x="387" y="50"/>
                  </a:lnTo>
                  <a:cubicBezTo>
                    <a:pt x="387" y="29"/>
                    <a:pt x="387" y="9"/>
                    <a:pt x="367" y="9"/>
                  </a:cubicBezTo>
                  <a:cubicBezTo>
                    <a:pt x="358" y="5"/>
                    <a:pt x="351" y="3"/>
                    <a:pt x="343" y="3"/>
                  </a:cubicBezTo>
                  <a:cubicBezTo>
                    <a:pt x="324" y="3"/>
                    <a:pt x="308" y="15"/>
                    <a:pt x="289" y="15"/>
                  </a:cubicBezTo>
                  <a:cubicBezTo>
                    <a:pt x="281" y="15"/>
                    <a:pt x="274" y="13"/>
                    <a:pt x="265" y="9"/>
                  </a:cubicBezTo>
                  <a:cubicBezTo>
                    <a:pt x="252" y="22"/>
                    <a:pt x="236" y="27"/>
                    <a:pt x="219" y="27"/>
                  </a:cubicBezTo>
                  <a:cubicBezTo>
                    <a:pt x="186" y="27"/>
                    <a:pt x="150" y="9"/>
                    <a:pt x="123" y="9"/>
                  </a:cubicBezTo>
                  <a:cubicBezTo>
                    <a:pt x="123" y="29"/>
                    <a:pt x="143" y="70"/>
                    <a:pt x="123" y="90"/>
                  </a:cubicBezTo>
                  <a:cubicBezTo>
                    <a:pt x="102" y="111"/>
                    <a:pt x="61" y="111"/>
                    <a:pt x="41" y="131"/>
                  </a:cubicBezTo>
                  <a:cubicBezTo>
                    <a:pt x="82" y="212"/>
                    <a:pt x="41" y="274"/>
                    <a:pt x="0" y="314"/>
                  </a:cubicBezTo>
                  <a:cubicBezTo>
                    <a:pt x="21" y="375"/>
                    <a:pt x="21" y="457"/>
                    <a:pt x="82" y="498"/>
                  </a:cubicBezTo>
                  <a:cubicBezTo>
                    <a:pt x="82" y="498"/>
                    <a:pt x="82" y="518"/>
                    <a:pt x="82" y="538"/>
                  </a:cubicBezTo>
                  <a:cubicBezTo>
                    <a:pt x="123" y="681"/>
                    <a:pt x="204" y="823"/>
                    <a:pt x="285" y="966"/>
                  </a:cubicBezTo>
                  <a:cubicBezTo>
                    <a:pt x="387" y="1109"/>
                    <a:pt x="489" y="1231"/>
                    <a:pt x="632" y="1292"/>
                  </a:cubicBezTo>
                  <a:cubicBezTo>
                    <a:pt x="713" y="1333"/>
                    <a:pt x="774" y="1353"/>
                    <a:pt x="856" y="1353"/>
                  </a:cubicBezTo>
                  <a:cubicBezTo>
                    <a:pt x="856" y="1333"/>
                    <a:pt x="856" y="1292"/>
                    <a:pt x="835" y="1292"/>
                  </a:cubicBezTo>
                  <a:cubicBezTo>
                    <a:pt x="815" y="1292"/>
                    <a:pt x="815" y="1312"/>
                    <a:pt x="795" y="1333"/>
                  </a:cubicBezTo>
                  <a:cubicBezTo>
                    <a:pt x="774" y="1292"/>
                    <a:pt x="795" y="1292"/>
                    <a:pt x="835" y="1292"/>
                  </a:cubicBezTo>
                  <a:cubicBezTo>
                    <a:pt x="835" y="1277"/>
                    <a:pt x="841" y="1273"/>
                    <a:pt x="849" y="1273"/>
                  </a:cubicBezTo>
                  <a:cubicBezTo>
                    <a:pt x="858" y="1273"/>
                    <a:pt x="869" y="1278"/>
                    <a:pt x="880" y="1278"/>
                  </a:cubicBezTo>
                  <a:cubicBezTo>
                    <a:pt x="886" y="1278"/>
                    <a:pt x="892" y="1276"/>
                    <a:pt x="896" y="1272"/>
                  </a:cubicBezTo>
                  <a:cubicBezTo>
                    <a:pt x="856" y="1251"/>
                    <a:pt x="856" y="1231"/>
                    <a:pt x="896" y="1190"/>
                  </a:cubicBezTo>
                  <a:cubicBezTo>
                    <a:pt x="876" y="1190"/>
                    <a:pt x="876" y="1190"/>
                    <a:pt x="876" y="1170"/>
                  </a:cubicBezTo>
                  <a:cubicBezTo>
                    <a:pt x="896" y="1170"/>
                    <a:pt x="896" y="1190"/>
                    <a:pt x="896" y="1190"/>
                  </a:cubicBezTo>
                  <a:cubicBezTo>
                    <a:pt x="896" y="1210"/>
                    <a:pt x="896" y="1210"/>
                    <a:pt x="917" y="1231"/>
                  </a:cubicBezTo>
                  <a:cubicBezTo>
                    <a:pt x="937" y="1231"/>
                    <a:pt x="978" y="1231"/>
                    <a:pt x="998" y="1210"/>
                  </a:cubicBezTo>
                  <a:cubicBezTo>
                    <a:pt x="998" y="1170"/>
                    <a:pt x="998" y="1149"/>
                    <a:pt x="1039" y="1129"/>
                  </a:cubicBezTo>
                  <a:cubicBezTo>
                    <a:pt x="998" y="1027"/>
                    <a:pt x="1080" y="946"/>
                    <a:pt x="1059" y="844"/>
                  </a:cubicBezTo>
                  <a:cubicBezTo>
                    <a:pt x="1068" y="840"/>
                    <a:pt x="1076" y="838"/>
                    <a:pt x="1083" y="838"/>
                  </a:cubicBezTo>
                  <a:cubicBezTo>
                    <a:pt x="1102" y="838"/>
                    <a:pt x="1118" y="850"/>
                    <a:pt x="1138" y="850"/>
                  </a:cubicBezTo>
                  <a:cubicBezTo>
                    <a:pt x="1145" y="850"/>
                    <a:pt x="1153" y="848"/>
                    <a:pt x="1161" y="844"/>
                  </a:cubicBezTo>
                  <a:cubicBezTo>
                    <a:pt x="1182" y="823"/>
                    <a:pt x="1141" y="803"/>
                    <a:pt x="1141" y="783"/>
                  </a:cubicBezTo>
                  <a:cubicBezTo>
                    <a:pt x="1161" y="783"/>
                    <a:pt x="1182" y="762"/>
                    <a:pt x="1202" y="762"/>
                  </a:cubicBezTo>
                  <a:cubicBezTo>
                    <a:pt x="1202" y="722"/>
                    <a:pt x="1202" y="701"/>
                    <a:pt x="1182" y="681"/>
                  </a:cubicBezTo>
                  <a:cubicBezTo>
                    <a:pt x="1161" y="701"/>
                    <a:pt x="1141" y="701"/>
                    <a:pt x="1120" y="722"/>
                  </a:cubicBezTo>
                  <a:cubicBezTo>
                    <a:pt x="1120" y="701"/>
                    <a:pt x="1120" y="681"/>
                    <a:pt x="1120" y="661"/>
                  </a:cubicBezTo>
                  <a:cubicBezTo>
                    <a:pt x="1182" y="661"/>
                    <a:pt x="1141" y="599"/>
                    <a:pt x="1202" y="579"/>
                  </a:cubicBezTo>
                  <a:cubicBezTo>
                    <a:pt x="1161" y="559"/>
                    <a:pt x="1161" y="518"/>
                    <a:pt x="1161" y="498"/>
                  </a:cubicBezTo>
                  <a:cubicBezTo>
                    <a:pt x="1161" y="457"/>
                    <a:pt x="1182" y="416"/>
                    <a:pt x="1222" y="396"/>
                  </a:cubicBezTo>
                  <a:cubicBezTo>
                    <a:pt x="1202" y="375"/>
                    <a:pt x="1182" y="335"/>
                    <a:pt x="1161" y="314"/>
                  </a:cubicBezTo>
                  <a:cubicBezTo>
                    <a:pt x="1182" y="274"/>
                    <a:pt x="1202" y="233"/>
                    <a:pt x="1161" y="192"/>
                  </a:cubicBezTo>
                  <a:cubicBezTo>
                    <a:pt x="1100" y="151"/>
                    <a:pt x="998" y="151"/>
                    <a:pt x="896" y="131"/>
                  </a:cubicBezTo>
                  <a:cubicBezTo>
                    <a:pt x="856" y="111"/>
                    <a:pt x="815" y="90"/>
                    <a:pt x="774" y="70"/>
                  </a:cubicBezTo>
                  <a:cubicBezTo>
                    <a:pt x="754" y="70"/>
                    <a:pt x="774" y="90"/>
                    <a:pt x="754" y="111"/>
                  </a:cubicBezTo>
                  <a:cubicBezTo>
                    <a:pt x="693" y="90"/>
                    <a:pt x="632" y="50"/>
                    <a:pt x="550" y="50"/>
                  </a:cubicBezTo>
                  <a:cubicBezTo>
                    <a:pt x="550" y="29"/>
                    <a:pt x="591" y="29"/>
                    <a:pt x="591" y="9"/>
                  </a:cubicBezTo>
                  <a:cubicBezTo>
                    <a:pt x="579" y="3"/>
                    <a:pt x="567"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13"/>
            <p:cNvSpPr/>
            <p:nvPr/>
          </p:nvSpPr>
          <p:spPr>
            <a:xfrm>
              <a:off x="1410171" y="244531"/>
              <a:ext cx="58647" cy="156945"/>
            </a:xfrm>
            <a:custGeom>
              <a:avLst/>
              <a:gdLst/>
              <a:ahLst/>
              <a:cxnLst/>
              <a:rect l="l" t="t" r="r" b="b"/>
              <a:pathLst>
                <a:path w="815" h="2181" extrusionOk="0">
                  <a:moveTo>
                    <a:pt x="631" y="1"/>
                  </a:moveTo>
                  <a:cubicBezTo>
                    <a:pt x="550" y="62"/>
                    <a:pt x="509" y="123"/>
                    <a:pt x="489" y="225"/>
                  </a:cubicBezTo>
                  <a:cubicBezTo>
                    <a:pt x="469" y="347"/>
                    <a:pt x="367" y="429"/>
                    <a:pt x="346" y="551"/>
                  </a:cubicBezTo>
                  <a:cubicBezTo>
                    <a:pt x="333" y="551"/>
                    <a:pt x="319" y="542"/>
                    <a:pt x="306" y="542"/>
                  </a:cubicBezTo>
                  <a:cubicBezTo>
                    <a:pt x="299" y="542"/>
                    <a:pt x="292" y="544"/>
                    <a:pt x="285" y="551"/>
                  </a:cubicBezTo>
                  <a:cubicBezTo>
                    <a:pt x="326" y="653"/>
                    <a:pt x="204" y="653"/>
                    <a:pt x="183" y="734"/>
                  </a:cubicBezTo>
                  <a:cubicBezTo>
                    <a:pt x="183" y="755"/>
                    <a:pt x="183" y="775"/>
                    <a:pt x="183" y="795"/>
                  </a:cubicBezTo>
                  <a:cubicBezTo>
                    <a:pt x="163" y="816"/>
                    <a:pt x="122" y="836"/>
                    <a:pt x="102" y="856"/>
                  </a:cubicBezTo>
                  <a:cubicBezTo>
                    <a:pt x="82" y="917"/>
                    <a:pt x="82" y="979"/>
                    <a:pt x="21" y="999"/>
                  </a:cubicBezTo>
                  <a:cubicBezTo>
                    <a:pt x="0" y="1162"/>
                    <a:pt x="21" y="1345"/>
                    <a:pt x="21" y="1508"/>
                  </a:cubicBezTo>
                  <a:cubicBezTo>
                    <a:pt x="21" y="1691"/>
                    <a:pt x="122" y="1854"/>
                    <a:pt x="204" y="2017"/>
                  </a:cubicBezTo>
                  <a:cubicBezTo>
                    <a:pt x="245" y="2038"/>
                    <a:pt x="265" y="2078"/>
                    <a:pt x="285" y="2119"/>
                  </a:cubicBezTo>
                  <a:cubicBezTo>
                    <a:pt x="306" y="2180"/>
                    <a:pt x="346" y="2180"/>
                    <a:pt x="407" y="2180"/>
                  </a:cubicBezTo>
                  <a:cubicBezTo>
                    <a:pt x="428" y="2119"/>
                    <a:pt x="346" y="2160"/>
                    <a:pt x="346" y="2119"/>
                  </a:cubicBezTo>
                  <a:cubicBezTo>
                    <a:pt x="367" y="2099"/>
                    <a:pt x="367" y="2058"/>
                    <a:pt x="407" y="2058"/>
                  </a:cubicBezTo>
                  <a:cubicBezTo>
                    <a:pt x="448" y="2038"/>
                    <a:pt x="448" y="1976"/>
                    <a:pt x="469" y="1976"/>
                  </a:cubicBezTo>
                  <a:cubicBezTo>
                    <a:pt x="509" y="1976"/>
                    <a:pt x="509" y="1997"/>
                    <a:pt x="530" y="2017"/>
                  </a:cubicBezTo>
                  <a:cubicBezTo>
                    <a:pt x="558" y="2003"/>
                    <a:pt x="597" y="1988"/>
                    <a:pt x="639" y="1988"/>
                  </a:cubicBezTo>
                  <a:cubicBezTo>
                    <a:pt x="657" y="1988"/>
                    <a:pt x="675" y="1991"/>
                    <a:pt x="693" y="1997"/>
                  </a:cubicBezTo>
                  <a:lnTo>
                    <a:pt x="652" y="1956"/>
                  </a:lnTo>
                  <a:cubicBezTo>
                    <a:pt x="672" y="1915"/>
                    <a:pt x="652" y="1875"/>
                    <a:pt x="693" y="1854"/>
                  </a:cubicBezTo>
                  <a:cubicBezTo>
                    <a:pt x="672" y="1773"/>
                    <a:pt x="672" y="1712"/>
                    <a:pt x="693" y="1630"/>
                  </a:cubicBezTo>
                  <a:cubicBezTo>
                    <a:pt x="713" y="1549"/>
                    <a:pt x="693" y="1467"/>
                    <a:pt x="733" y="1406"/>
                  </a:cubicBezTo>
                  <a:cubicBezTo>
                    <a:pt x="754" y="1386"/>
                    <a:pt x="733" y="1365"/>
                    <a:pt x="733" y="1365"/>
                  </a:cubicBezTo>
                  <a:cubicBezTo>
                    <a:pt x="754" y="1284"/>
                    <a:pt x="754" y="1203"/>
                    <a:pt x="774" y="1121"/>
                  </a:cubicBezTo>
                  <a:cubicBezTo>
                    <a:pt x="794" y="1040"/>
                    <a:pt x="794" y="958"/>
                    <a:pt x="794" y="877"/>
                  </a:cubicBezTo>
                  <a:cubicBezTo>
                    <a:pt x="774" y="836"/>
                    <a:pt x="754" y="836"/>
                    <a:pt x="754" y="816"/>
                  </a:cubicBezTo>
                  <a:cubicBezTo>
                    <a:pt x="754" y="816"/>
                    <a:pt x="754" y="795"/>
                    <a:pt x="774" y="795"/>
                  </a:cubicBezTo>
                  <a:cubicBezTo>
                    <a:pt x="794" y="775"/>
                    <a:pt x="754" y="775"/>
                    <a:pt x="754" y="755"/>
                  </a:cubicBezTo>
                  <a:cubicBezTo>
                    <a:pt x="774" y="592"/>
                    <a:pt x="774" y="449"/>
                    <a:pt x="794" y="306"/>
                  </a:cubicBezTo>
                  <a:cubicBezTo>
                    <a:pt x="815" y="123"/>
                    <a:pt x="794" y="62"/>
                    <a:pt x="6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2" name="Google Shape;11212;p13"/>
            <p:cNvSpPr/>
            <p:nvPr/>
          </p:nvSpPr>
          <p:spPr>
            <a:xfrm>
              <a:off x="1319285" y="71611"/>
              <a:ext cx="88007" cy="134925"/>
            </a:xfrm>
            <a:custGeom>
              <a:avLst/>
              <a:gdLst/>
              <a:ahLst/>
              <a:cxnLst/>
              <a:rect l="l" t="t" r="r" b="b"/>
              <a:pathLst>
                <a:path w="1223" h="1875" extrusionOk="0">
                  <a:moveTo>
                    <a:pt x="530" y="1630"/>
                  </a:moveTo>
                  <a:cubicBezTo>
                    <a:pt x="550" y="1650"/>
                    <a:pt x="550" y="1650"/>
                    <a:pt x="550" y="1650"/>
                  </a:cubicBezTo>
                  <a:lnTo>
                    <a:pt x="530" y="1650"/>
                  </a:lnTo>
                  <a:cubicBezTo>
                    <a:pt x="530" y="1630"/>
                    <a:pt x="530" y="1630"/>
                    <a:pt x="530" y="1630"/>
                  </a:cubicBezTo>
                  <a:close/>
                  <a:moveTo>
                    <a:pt x="591" y="1671"/>
                  </a:moveTo>
                  <a:cubicBezTo>
                    <a:pt x="591" y="1671"/>
                    <a:pt x="591" y="1691"/>
                    <a:pt x="591" y="1691"/>
                  </a:cubicBezTo>
                  <a:cubicBezTo>
                    <a:pt x="571" y="1691"/>
                    <a:pt x="571" y="1691"/>
                    <a:pt x="571" y="1671"/>
                  </a:cubicBezTo>
                  <a:close/>
                  <a:moveTo>
                    <a:pt x="1080" y="1"/>
                  </a:moveTo>
                  <a:cubicBezTo>
                    <a:pt x="1039" y="62"/>
                    <a:pt x="998" y="123"/>
                    <a:pt x="958" y="184"/>
                  </a:cubicBezTo>
                  <a:cubicBezTo>
                    <a:pt x="947" y="194"/>
                    <a:pt x="932" y="194"/>
                    <a:pt x="917" y="194"/>
                  </a:cubicBezTo>
                  <a:cubicBezTo>
                    <a:pt x="902" y="194"/>
                    <a:pt x="886" y="194"/>
                    <a:pt x="876" y="205"/>
                  </a:cubicBezTo>
                  <a:cubicBezTo>
                    <a:pt x="876" y="225"/>
                    <a:pt x="897" y="266"/>
                    <a:pt x="876" y="286"/>
                  </a:cubicBezTo>
                  <a:cubicBezTo>
                    <a:pt x="835" y="327"/>
                    <a:pt x="795" y="367"/>
                    <a:pt x="774" y="408"/>
                  </a:cubicBezTo>
                  <a:cubicBezTo>
                    <a:pt x="673" y="449"/>
                    <a:pt x="611" y="490"/>
                    <a:pt x="550" y="530"/>
                  </a:cubicBezTo>
                  <a:lnTo>
                    <a:pt x="449" y="530"/>
                  </a:lnTo>
                  <a:cubicBezTo>
                    <a:pt x="428" y="591"/>
                    <a:pt x="428" y="653"/>
                    <a:pt x="347" y="673"/>
                  </a:cubicBezTo>
                  <a:cubicBezTo>
                    <a:pt x="326" y="693"/>
                    <a:pt x="347" y="734"/>
                    <a:pt x="326" y="754"/>
                  </a:cubicBezTo>
                  <a:lnTo>
                    <a:pt x="286" y="754"/>
                  </a:lnTo>
                  <a:cubicBezTo>
                    <a:pt x="163" y="897"/>
                    <a:pt x="82" y="1080"/>
                    <a:pt x="41" y="1264"/>
                  </a:cubicBezTo>
                  <a:cubicBezTo>
                    <a:pt x="21" y="1386"/>
                    <a:pt x="0" y="1508"/>
                    <a:pt x="41" y="1650"/>
                  </a:cubicBezTo>
                  <a:cubicBezTo>
                    <a:pt x="62" y="1712"/>
                    <a:pt x="82" y="1773"/>
                    <a:pt x="82" y="1854"/>
                  </a:cubicBezTo>
                  <a:cubicBezTo>
                    <a:pt x="163" y="1813"/>
                    <a:pt x="245" y="1773"/>
                    <a:pt x="306" y="1712"/>
                  </a:cubicBezTo>
                  <a:cubicBezTo>
                    <a:pt x="306" y="1732"/>
                    <a:pt x="306" y="1752"/>
                    <a:pt x="306" y="1773"/>
                  </a:cubicBezTo>
                  <a:cubicBezTo>
                    <a:pt x="306" y="1773"/>
                    <a:pt x="286" y="1793"/>
                    <a:pt x="265" y="1793"/>
                  </a:cubicBezTo>
                  <a:cubicBezTo>
                    <a:pt x="265" y="1813"/>
                    <a:pt x="265" y="1854"/>
                    <a:pt x="286" y="1874"/>
                  </a:cubicBezTo>
                  <a:cubicBezTo>
                    <a:pt x="306" y="1854"/>
                    <a:pt x="347" y="1854"/>
                    <a:pt x="367" y="1834"/>
                  </a:cubicBezTo>
                  <a:cubicBezTo>
                    <a:pt x="367" y="1813"/>
                    <a:pt x="367" y="1793"/>
                    <a:pt x="367" y="1793"/>
                  </a:cubicBezTo>
                  <a:cubicBezTo>
                    <a:pt x="347" y="1773"/>
                    <a:pt x="347" y="1773"/>
                    <a:pt x="347" y="1752"/>
                  </a:cubicBezTo>
                  <a:lnTo>
                    <a:pt x="347" y="1752"/>
                  </a:lnTo>
                  <a:cubicBezTo>
                    <a:pt x="367" y="1773"/>
                    <a:pt x="367" y="1773"/>
                    <a:pt x="367" y="1793"/>
                  </a:cubicBezTo>
                  <a:lnTo>
                    <a:pt x="449" y="1793"/>
                  </a:lnTo>
                  <a:cubicBezTo>
                    <a:pt x="469" y="1712"/>
                    <a:pt x="530" y="1712"/>
                    <a:pt x="591" y="1712"/>
                  </a:cubicBezTo>
                  <a:cubicBezTo>
                    <a:pt x="693" y="1589"/>
                    <a:pt x="713" y="1426"/>
                    <a:pt x="774" y="1284"/>
                  </a:cubicBezTo>
                  <a:cubicBezTo>
                    <a:pt x="795" y="1284"/>
                    <a:pt x="815" y="1284"/>
                    <a:pt x="835" y="1264"/>
                  </a:cubicBezTo>
                  <a:cubicBezTo>
                    <a:pt x="815" y="1264"/>
                    <a:pt x="815" y="1243"/>
                    <a:pt x="815" y="1223"/>
                  </a:cubicBezTo>
                  <a:cubicBezTo>
                    <a:pt x="917" y="1162"/>
                    <a:pt x="897" y="1019"/>
                    <a:pt x="937" y="938"/>
                  </a:cubicBezTo>
                  <a:cubicBezTo>
                    <a:pt x="958" y="927"/>
                    <a:pt x="973" y="927"/>
                    <a:pt x="986" y="927"/>
                  </a:cubicBezTo>
                  <a:cubicBezTo>
                    <a:pt x="998" y="927"/>
                    <a:pt x="1009" y="927"/>
                    <a:pt x="1019" y="917"/>
                  </a:cubicBezTo>
                  <a:cubicBezTo>
                    <a:pt x="1039" y="877"/>
                    <a:pt x="1039" y="836"/>
                    <a:pt x="1059" y="795"/>
                  </a:cubicBezTo>
                  <a:cubicBezTo>
                    <a:pt x="1059" y="693"/>
                    <a:pt x="1121" y="632"/>
                    <a:pt x="1141" y="551"/>
                  </a:cubicBezTo>
                  <a:cubicBezTo>
                    <a:pt x="1182" y="408"/>
                    <a:pt x="1222" y="266"/>
                    <a:pt x="1222" y="103"/>
                  </a:cubicBezTo>
                  <a:cubicBezTo>
                    <a:pt x="1182" y="82"/>
                    <a:pt x="1161" y="1"/>
                    <a:pt x="108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3" name="Google Shape;11213;p13"/>
            <p:cNvSpPr/>
            <p:nvPr/>
          </p:nvSpPr>
          <p:spPr>
            <a:xfrm>
              <a:off x="1354474" y="-346044"/>
              <a:ext cx="68938" cy="156873"/>
            </a:xfrm>
            <a:custGeom>
              <a:avLst/>
              <a:gdLst/>
              <a:ahLst/>
              <a:cxnLst/>
              <a:rect l="l" t="t" r="r" b="b"/>
              <a:pathLst>
                <a:path w="958" h="2180" extrusionOk="0">
                  <a:moveTo>
                    <a:pt x="815" y="1039"/>
                  </a:moveTo>
                  <a:cubicBezTo>
                    <a:pt x="795" y="1039"/>
                    <a:pt x="795" y="1060"/>
                    <a:pt x="795" y="1060"/>
                  </a:cubicBezTo>
                  <a:cubicBezTo>
                    <a:pt x="795" y="1039"/>
                    <a:pt x="795" y="1039"/>
                    <a:pt x="795" y="1039"/>
                  </a:cubicBezTo>
                  <a:close/>
                  <a:moveTo>
                    <a:pt x="448" y="1895"/>
                  </a:moveTo>
                  <a:cubicBezTo>
                    <a:pt x="448" y="1935"/>
                    <a:pt x="428" y="1956"/>
                    <a:pt x="367" y="1956"/>
                  </a:cubicBezTo>
                  <a:cubicBezTo>
                    <a:pt x="367" y="1915"/>
                    <a:pt x="408" y="1895"/>
                    <a:pt x="448" y="1895"/>
                  </a:cubicBezTo>
                  <a:close/>
                  <a:moveTo>
                    <a:pt x="137" y="1967"/>
                  </a:moveTo>
                  <a:cubicBezTo>
                    <a:pt x="143" y="1967"/>
                    <a:pt x="143" y="1976"/>
                    <a:pt x="143" y="1976"/>
                  </a:cubicBezTo>
                  <a:lnTo>
                    <a:pt x="122" y="1976"/>
                  </a:lnTo>
                  <a:cubicBezTo>
                    <a:pt x="129" y="1969"/>
                    <a:pt x="134" y="1967"/>
                    <a:pt x="137" y="1967"/>
                  </a:cubicBezTo>
                  <a:close/>
                  <a:moveTo>
                    <a:pt x="795" y="1"/>
                  </a:moveTo>
                  <a:cubicBezTo>
                    <a:pt x="733" y="21"/>
                    <a:pt x="693" y="82"/>
                    <a:pt x="652" y="102"/>
                  </a:cubicBezTo>
                  <a:cubicBezTo>
                    <a:pt x="632" y="164"/>
                    <a:pt x="632" y="245"/>
                    <a:pt x="611" y="265"/>
                  </a:cubicBezTo>
                  <a:cubicBezTo>
                    <a:pt x="550" y="286"/>
                    <a:pt x="570" y="367"/>
                    <a:pt x="530" y="408"/>
                  </a:cubicBezTo>
                  <a:cubicBezTo>
                    <a:pt x="489" y="428"/>
                    <a:pt x="509" y="489"/>
                    <a:pt x="448" y="530"/>
                  </a:cubicBezTo>
                  <a:cubicBezTo>
                    <a:pt x="408" y="551"/>
                    <a:pt x="408" y="612"/>
                    <a:pt x="367" y="652"/>
                  </a:cubicBezTo>
                  <a:cubicBezTo>
                    <a:pt x="306" y="775"/>
                    <a:pt x="224" y="876"/>
                    <a:pt x="184" y="1019"/>
                  </a:cubicBezTo>
                  <a:cubicBezTo>
                    <a:pt x="122" y="1162"/>
                    <a:pt x="41" y="1324"/>
                    <a:pt x="21" y="1487"/>
                  </a:cubicBezTo>
                  <a:cubicBezTo>
                    <a:pt x="21" y="1630"/>
                    <a:pt x="0" y="1752"/>
                    <a:pt x="61" y="1854"/>
                  </a:cubicBezTo>
                  <a:cubicBezTo>
                    <a:pt x="82" y="1935"/>
                    <a:pt x="61" y="1996"/>
                    <a:pt x="82" y="2058"/>
                  </a:cubicBezTo>
                  <a:cubicBezTo>
                    <a:pt x="122" y="2017"/>
                    <a:pt x="184" y="2017"/>
                    <a:pt x="224" y="2017"/>
                  </a:cubicBezTo>
                  <a:cubicBezTo>
                    <a:pt x="245" y="1976"/>
                    <a:pt x="285" y="1935"/>
                    <a:pt x="285" y="1874"/>
                  </a:cubicBezTo>
                  <a:cubicBezTo>
                    <a:pt x="285" y="1874"/>
                    <a:pt x="326" y="1854"/>
                    <a:pt x="326" y="1854"/>
                  </a:cubicBezTo>
                  <a:cubicBezTo>
                    <a:pt x="326" y="1834"/>
                    <a:pt x="306" y="1834"/>
                    <a:pt x="326" y="1813"/>
                  </a:cubicBezTo>
                  <a:cubicBezTo>
                    <a:pt x="346" y="1834"/>
                    <a:pt x="326" y="1834"/>
                    <a:pt x="326" y="1854"/>
                  </a:cubicBezTo>
                  <a:cubicBezTo>
                    <a:pt x="346" y="1854"/>
                    <a:pt x="346" y="1874"/>
                    <a:pt x="346" y="1895"/>
                  </a:cubicBezTo>
                  <a:cubicBezTo>
                    <a:pt x="326" y="1976"/>
                    <a:pt x="285" y="2058"/>
                    <a:pt x="306" y="2139"/>
                  </a:cubicBezTo>
                  <a:cubicBezTo>
                    <a:pt x="326" y="2159"/>
                    <a:pt x="326" y="2159"/>
                    <a:pt x="346" y="2180"/>
                  </a:cubicBezTo>
                  <a:cubicBezTo>
                    <a:pt x="367" y="2180"/>
                    <a:pt x="408" y="2159"/>
                    <a:pt x="428" y="2159"/>
                  </a:cubicBezTo>
                  <a:cubicBezTo>
                    <a:pt x="408" y="2058"/>
                    <a:pt x="489" y="2058"/>
                    <a:pt x="530" y="2037"/>
                  </a:cubicBezTo>
                  <a:cubicBezTo>
                    <a:pt x="550" y="1976"/>
                    <a:pt x="591" y="1915"/>
                    <a:pt x="611" y="1854"/>
                  </a:cubicBezTo>
                  <a:cubicBezTo>
                    <a:pt x="632" y="1793"/>
                    <a:pt x="611" y="1711"/>
                    <a:pt x="611" y="1671"/>
                  </a:cubicBezTo>
                  <a:cubicBezTo>
                    <a:pt x="693" y="1589"/>
                    <a:pt x="754" y="1508"/>
                    <a:pt x="693" y="1386"/>
                  </a:cubicBezTo>
                  <a:cubicBezTo>
                    <a:pt x="754" y="1324"/>
                    <a:pt x="835" y="1284"/>
                    <a:pt x="856" y="1182"/>
                  </a:cubicBezTo>
                  <a:cubicBezTo>
                    <a:pt x="815" y="1162"/>
                    <a:pt x="774" y="1141"/>
                    <a:pt x="795" y="1100"/>
                  </a:cubicBezTo>
                  <a:cubicBezTo>
                    <a:pt x="799" y="1096"/>
                    <a:pt x="803" y="1095"/>
                    <a:pt x="807" y="1095"/>
                  </a:cubicBezTo>
                  <a:cubicBezTo>
                    <a:pt x="824" y="1095"/>
                    <a:pt x="843" y="1121"/>
                    <a:pt x="876" y="1121"/>
                  </a:cubicBezTo>
                  <a:cubicBezTo>
                    <a:pt x="856" y="1100"/>
                    <a:pt x="856" y="1080"/>
                    <a:pt x="835" y="1080"/>
                  </a:cubicBezTo>
                  <a:cubicBezTo>
                    <a:pt x="841" y="1068"/>
                    <a:pt x="851" y="1065"/>
                    <a:pt x="862" y="1065"/>
                  </a:cubicBezTo>
                  <a:cubicBezTo>
                    <a:pt x="873" y="1065"/>
                    <a:pt x="885" y="1068"/>
                    <a:pt x="895" y="1068"/>
                  </a:cubicBezTo>
                  <a:cubicBezTo>
                    <a:pt x="907" y="1068"/>
                    <a:pt x="917" y="1063"/>
                    <a:pt x="917" y="1039"/>
                  </a:cubicBezTo>
                  <a:lnTo>
                    <a:pt x="876" y="1039"/>
                  </a:lnTo>
                  <a:cubicBezTo>
                    <a:pt x="876" y="937"/>
                    <a:pt x="876" y="856"/>
                    <a:pt x="917" y="775"/>
                  </a:cubicBezTo>
                  <a:cubicBezTo>
                    <a:pt x="896" y="775"/>
                    <a:pt x="896" y="754"/>
                    <a:pt x="876" y="754"/>
                  </a:cubicBezTo>
                  <a:cubicBezTo>
                    <a:pt x="896" y="652"/>
                    <a:pt x="896" y="551"/>
                    <a:pt x="896" y="449"/>
                  </a:cubicBezTo>
                  <a:cubicBezTo>
                    <a:pt x="896" y="388"/>
                    <a:pt x="957" y="347"/>
                    <a:pt x="917" y="286"/>
                  </a:cubicBezTo>
                  <a:lnTo>
                    <a:pt x="917" y="286"/>
                  </a:lnTo>
                  <a:cubicBezTo>
                    <a:pt x="917" y="286"/>
                    <a:pt x="908" y="295"/>
                    <a:pt x="902" y="295"/>
                  </a:cubicBezTo>
                  <a:cubicBezTo>
                    <a:pt x="899" y="295"/>
                    <a:pt x="896" y="293"/>
                    <a:pt x="896" y="286"/>
                  </a:cubicBezTo>
                  <a:cubicBezTo>
                    <a:pt x="896" y="286"/>
                    <a:pt x="896" y="286"/>
                    <a:pt x="896" y="265"/>
                  </a:cubicBezTo>
                  <a:cubicBezTo>
                    <a:pt x="856" y="245"/>
                    <a:pt x="876" y="204"/>
                    <a:pt x="876" y="164"/>
                  </a:cubicBezTo>
                  <a:lnTo>
                    <a:pt x="835" y="164"/>
                  </a:lnTo>
                  <a:cubicBezTo>
                    <a:pt x="856" y="143"/>
                    <a:pt x="856" y="102"/>
                    <a:pt x="876" y="62"/>
                  </a:cubicBezTo>
                  <a:cubicBezTo>
                    <a:pt x="835" y="62"/>
                    <a:pt x="835"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13"/>
            <p:cNvSpPr/>
            <p:nvPr/>
          </p:nvSpPr>
          <p:spPr>
            <a:xfrm>
              <a:off x="1121467" y="623185"/>
              <a:ext cx="65987" cy="133126"/>
            </a:xfrm>
            <a:custGeom>
              <a:avLst/>
              <a:gdLst/>
              <a:ahLst/>
              <a:cxnLst/>
              <a:rect l="l" t="t" r="r" b="b"/>
              <a:pathLst>
                <a:path w="917" h="1850" extrusionOk="0">
                  <a:moveTo>
                    <a:pt x="774" y="1460"/>
                  </a:moveTo>
                  <a:cubicBezTo>
                    <a:pt x="815" y="1480"/>
                    <a:pt x="815" y="1500"/>
                    <a:pt x="794" y="1521"/>
                  </a:cubicBezTo>
                  <a:cubicBezTo>
                    <a:pt x="774" y="1500"/>
                    <a:pt x="774" y="1480"/>
                    <a:pt x="774" y="1460"/>
                  </a:cubicBezTo>
                  <a:close/>
                  <a:moveTo>
                    <a:pt x="233" y="0"/>
                  </a:moveTo>
                  <a:cubicBezTo>
                    <a:pt x="218" y="0"/>
                    <a:pt x="202" y="4"/>
                    <a:pt x="183" y="14"/>
                  </a:cubicBezTo>
                  <a:cubicBezTo>
                    <a:pt x="204" y="34"/>
                    <a:pt x="204" y="54"/>
                    <a:pt x="224" y="75"/>
                  </a:cubicBezTo>
                  <a:cubicBezTo>
                    <a:pt x="183" y="75"/>
                    <a:pt x="163" y="95"/>
                    <a:pt x="143" y="115"/>
                  </a:cubicBezTo>
                  <a:cubicBezTo>
                    <a:pt x="122" y="136"/>
                    <a:pt x="122" y="156"/>
                    <a:pt x="122" y="177"/>
                  </a:cubicBezTo>
                  <a:cubicBezTo>
                    <a:pt x="183" y="258"/>
                    <a:pt x="163" y="340"/>
                    <a:pt x="102" y="421"/>
                  </a:cubicBezTo>
                  <a:cubicBezTo>
                    <a:pt x="102" y="441"/>
                    <a:pt x="102" y="462"/>
                    <a:pt x="82" y="462"/>
                  </a:cubicBezTo>
                  <a:cubicBezTo>
                    <a:pt x="41" y="543"/>
                    <a:pt x="41" y="645"/>
                    <a:pt x="0" y="726"/>
                  </a:cubicBezTo>
                  <a:cubicBezTo>
                    <a:pt x="20" y="767"/>
                    <a:pt x="41" y="849"/>
                    <a:pt x="41" y="910"/>
                  </a:cubicBezTo>
                  <a:cubicBezTo>
                    <a:pt x="41" y="930"/>
                    <a:pt x="20" y="950"/>
                    <a:pt x="41" y="971"/>
                  </a:cubicBezTo>
                  <a:cubicBezTo>
                    <a:pt x="102" y="1052"/>
                    <a:pt x="82" y="1113"/>
                    <a:pt x="82" y="1174"/>
                  </a:cubicBezTo>
                  <a:cubicBezTo>
                    <a:pt x="122" y="1378"/>
                    <a:pt x="204" y="1582"/>
                    <a:pt x="367" y="1765"/>
                  </a:cubicBezTo>
                  <a:cubicBezTo>
                    <a:pt x="387" y="1785"/>
                    <a:pt x="448" y="1806"/>
                    <a:pt x="489" y="1847"/>
                  </a:cubicBezTo>
                  <a:cubicBezTo>
                    <a:pt x="496" y="1849"/>
                    <a:pt x="502" y="1850"/>
                    <a:pt x="507" y="1850"/>
                  </a:cubicBezTo>
                  <a:cubicBezTo>
                    <a:pt x="550" y="1850"/>
                    <a:pt x="555" y="1785"/>
                    <a:pt x="591" y="1785"/>
                  </a:cubicBezTo>
                  <a:cubicBezTo>
                    <a:pt x="611" y="1806"/>
                    <a:pt x="631" y="1826"/>
                    <a:pt x="672" y="1826"/>
                  </a:cubicBezTo>
                  <a:cubicBezTo>
                    <a:pt x="672" y="1785"/>
                    <a:pt x="652" y="1745"/>
                    <a:pt x="652" y="1704"/>
                  </a:cubicBezTo>
                  <a:cubicBezTo>
                    <a:pt x="652" y="1704"/>
                    <a:pt x="631" y="1684"/>
                    <a:pt x="652" y="1684"/>
                  </a:cubicBezTo>
                  <a:cubicBezTo>
                    <a:pt x="652" y="1673"/>
                    <a:pt x="652" y="1668"/>
                    <a:pt x="654" y="1668"/>
                  </a:cubicBezTo>
                  <a:cubicBezTo>
                    <a:pt x="657" y="1668"/>
                    <a:pt x="662" y="1673"/>
                    <a:pt x="672" y="1684"/>
                  </a:cubicBezTo>
                  <a:cubicBezTo>
                    <a:pt x="672" y="1663"/>
                    <a:pt x="693" y="1663"/>
                    <a:pt x="693" y="1663"/>
                  </a:cubicBezTo>
                  <a:cubicBezTo>
                    <a:pt x="713" y="1663"/>
                    <a:pt x="693" y="1684"/>
                    <a:pt x="693" y="1684"/>
                  </a:cubicBezTo>
                  <a:cubicBezTo>
                    <a:pt x="713" y="1724"/>
                    <a:pt x="713" y="1765"/>
                    <a:pt x="774" y="1765"/>
                  </a:cubicBezTo>
                  <a:lnTo>
                    <a:pt x="815" y="1765"/>
                  </a:lnTo>
                  <a:cubicBezTo>
                    <a:pt x="815" y="1724"/>
                    <a:pt x="794" y="1684"/>
                    <a:pt x="774" y="1663"/>
                  </a:cubicBezTo>
                  <a:cubicBezTo>
                    <a:pt x="815" y="1602"/>
                    <a:pt x="855" y="1541"/>
                    <a:pt x="896" y="1460"/>
                  </a:cubicBezTo>
                  <a:cubicBezTo>
                    <a:pt x="835" y="1419"/>
                    <a:pt x="917" y="1399"/>
                    <a:pt x="896" y="1337"/>
                  </a:cubicBezTo>
                  <a:cubicBezTo>
                    <a:pt x="876" y="1297"/>
                    <a:pt x="917" y="1236"/>
                    <a:pt x="876" y="1195"/>
                  </a:cubicBezTo>
                  <a:cubicBezTo>
                    <a:pt x="855" y="1195"/>
                    <a:pt x="835" y="1195"/>
                    <a:pt x="815" y="1215"/>
                  </a:cubicBezTo>
                  <a:cubicBezTo>
                    <a:pt x="794" y="1174"/>
                    <a:pt x="815" y="1174"/>
                    <a:pt x="815" y="1154"/>
                  </a:cubicBezTo>
                  <a:cubicBezTo>
                    <a:pt x="815" y="1113"/>
                    <a:pt x="815" y="1073"/>
                    <a:pt x="774" y="1052"/>
                  </a:cubicBezTo>
                  <a:cubicBezTo>
                    <a:pt x="794" y="1032"/>
                    <a:pt x="835" y="1032"/>
                    <a:pt x="835" y="1012"/>
                  </a:cubicBezTo>
                  <a:cubicBezTo>
                    <a:pt x="835" y="991"/>
                    <a:pt x="794" y="991"/>
                    <a:pt x="774" y="991"/>
                  </a:cubicBezTo>
                  <a:cubicBezTo>
                    <a:pt x="774" y="910"/>
                    <a:pt x="754" y="828"/>
                    <a:pt x="754" y="747"/>
                  </a:cubicBezTo>
                  <a:cubicBezTo>
                    <a:pt x="754" y="564"/>
                    <a:pt x="652" y="421"/>
                    <a:pt x="550" y="299"/>
                  </a:cubicBezTo>
                  <a:cubicBezTo>
                    <a:pt x="530" y="238"/>
                    <a:pt x="469" y="177"/>
                    <a:pt x="428" y="136"/>
                  </a:cubicBezTo>
                  <a:cubicBezTo>
                    <a:pt x="428" y="115"/>
                    <a:pt x="428" y="115"/>
                    <a:pt x="407" y="95"/>
                  </a:cubicBezTo>
                  <a:cubicBezTo>
                    <a:pt x="401" y="88"/>
                    <a:pt x="394" y="86"/>
                    <a:pt x="387" y="86"/>
                  </a:cubicBezTo>
                  <a:cubicBezTo>
                    <a:pt x="373" y="86"/>
                    <a:pt x="360" y="95"/>
                    <a:pt x="346" y="95"/>
                  </a:cubicBezTo>
                  <a:cubicBezTo>
                    <a:pt x="315" y="48"/>
                    <a:pt x="283"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5" name="Google Shape;11215;p13"/>
            <p:cNvSpPr/>
            <p:nvPr/>
          </p:nvSpPr>
          <p:spPr>
            <a:xfrm>
              <a:off x="1316335" y="738033"/>
              <a:ext cx="137875" cy="81099"/>
            </a:xfrm>
            <a:custGeom>
              <a:avLst/>
              <a:gdLst/>
              <a:ahLst/>
              <a:cxnLst/>
              <a:rect l="l" t="t" r="r" b="b"/>
              <a:pathLst>
                <a:path w="1916" h="1127" extrusionOk="0">
                  <a:moveTo>
                    <a:pt x="421" y="1"/>
                  </a:moveTo>
                  <a:cubicBezTo>
                    <a:pt x="410" y="1"/>
                    <a:pt x="399" y="2"/>
                    <a:pt x="388" y="6"/>
                  </a:cubicBezTo>
                  <a:lnTo>
                    <a:pt x="388" y="47"/>
                  </a:lnTo>
                  <a:cubicBezTo>
                    <a:pt x="306" y="27"/>
                    <a:pt x="225" y="6"/>
                    <a:pt x="164" y="6"/>
                  </a:cubicBezTo>
                  <a:cubicBezTo>
                    <a:pt x="143" y="6"/>
                    <a:pt x="123" y="27"/>
                    <a:pt x="123" y="47"/>
                  </a:cubicBezTo>
                  <a:cubicBezTo>
                    <a:pt x="82" y="27"/>
                    <a:pt x="62" y="27"/>
                    <a:pt x="41" y="27"/>
                  </a:cubicBezTo>
                  <a:cubicBezTo>
                    <a:pt x="41" y="47"/>
                    <a:pt x="1" y="47"/>
                    <a:pt x="1" y="67"/>
                  </a:cubicBezTo>
                  <a:cubicBezTo>
                    <a:pt x="62" y="251"/>
                    <a:pt x="184" y="373"/>
                    <a:pt x="327" y="475"/>
                  </a:cubicBezTo>
                  <a:cubicBezTo>
                    <a:pt x="327" y="515"/>
                    <a:pt x="327" y="536"/>
                    <a:pt x="347" y="536"/>
                  </a:cubicBezTo>
                  <a:cubicBezTo>
                    <a:pt x="449" y="617"/>
                    <a:pt x="571" y="678"/>
                    <a:pt x="673" y="760"/>
                  </a:cubicBezTo>
                  <a:cubicBezTo>
                    <a:pt x="795" y="882"/>
                    <a:pt x="978" y="882"/>
                    <a:pt x="1080" y="1024"/>
                  </a:cubicBezTo>
                  <a:lnTo>
                    <a:pt x="1100" y="1024"/>
                  </a:lnTo>
                  <a:cubicBezTo>
                    <a:pt x="1206" y="1060"/>
                    <a:pt x="1311" y="1110"/>
                    <a:pt x="1430" y="1110"/>
                  </a:cubicBezTo>
                  <a:cubicBezTo>
                    <a:pt x="1449" y="1110"/>
                    <a:pt x="1468" y="1109"/>
                    <a:pt x="1487" y="1106"/>
                  </a:cubicBezTo>
                  <a:cubicBezTo>
                    <a:pt x="1530" y="1097"/>
                    <a:pt x="1572" y="1093"/>
                    <a:pt x="1614" y="1093"/>
                  </a:cubicBezTo>
                  <a:cubicBezTo>
                    <a:pt x="1674" y="1093"/>
                    <a:pt x="1733" y="1102"/>
                    <a:pt x="1793" y="1126"/>
                  </a:cubicBezTo>
                  <a:cubicBezTo>
                    <a:pt x="1793" y="1086"/>
                    <a:pt x="1773" y="1065"/>
                    <a:pt x="1773" y="1024"/>
                  </a:cubicBezTo>
                  <a:lnTo>
                    <a:pt x="1732" y="1024"/>
                  </a:lnTo>
                  <a:cubicBezTo>
                    <a:pt x="1752" y="1004"/>
                    <a:pt x="1752" y="963"/>
                    <a:pt x="1732" y="943"/>
                  </a:cubicBezTo>
                  <a:cubicBezTo>
                    <a:pt x="1732" y="902"/>
                    <a:pt x="1671" y="923"/>
                    <a:pt x="1671" y="882"/>
                  </a:cubicBezTo>
                  <a:cubicBezTo>
                    <a:pt x="1680" y="873"/>
                    <a:pt x="1689" y="870"/>
                    <a:pt x="1700" y="870"/>
                  </a:cubicBezTo>
                  <a:cubicBezTo>
                    <a:pt x="1723" y="870"/>
                    <a:pt x="1749" y="885"/>
                    <a:pt x="1773" y="885"/>
                  </a:cubicBezTo>
                  <a:cubicBezTo>
                    <a:pt x="1787" y="885"/>
                    <a:pt x="1801" y="880"/>
                    <a:pt x="1813" y="862"/>
                  </a:cubicBezTo>
                  <a:cubicBezTo>
                    <a:pt x="1813" y="882"/>
                    <a:pt x="1813" y="902"/>
                    <a:pt x="1854" y="902"/>
                  </a:cubicBezTo>
                  <a:cubicBezTo>
                    <a:pt x="1895" y="862"/>
                    <a:pt x="1915" y="841"/>
                    <a:pt x="1895" y="780"/>
                  </a:cubicBezTo>
                  <a:cubicBezTo>
                    <a:pt x="1874" y="760"/>
                    <a:pt x="1854" y="739"/>
                    <a:pt x="1813" y="739"/>
                  </a:cubicBezTo>
                  <a:cubicBezTo>
                    <a:pt x="1813" y="760"/>
                    <a:pt x="1834" y="780"/>
                    <a:pt x="1793" y="780"/>
                  </a:cubicBezTo>
                  <a:cubicBezTo>
                    <a:pt x="1732" y="678"/>
                    <a:pt x="1650" y="576"/>
                    <a:pt x="1528" y="576"/>
                  </a:cubicBezTo>
                  <a:cubicBezTo>
                    <a:pt x="1467" y="495"/>
                    <a:pt x="1386" y="475"/>
                    <a:pt x="1304" y="413"/>
                  </a:cubicBezTo>
                  <a:lnTo>
                    <a:pt x="1304" y="413"/>
                  </a:lnTo>
                  <a:cubicBezTo>
                    <a:pt x="1325" y="454"/>
                    <a:pt x="1325" y="475"/>
                    <a:pt x="1345" y="475"/>
                  </a:cubicBezTo>
                  <a:cubicBezTo>
                    <a:pt x="1334" y="477"/>
                    <a:pt x="1323" y="479"/>
                    <a:pt x="1313" y="479"/>
                  </a:cubicBezTo>
                  <a:cubicBezTo>
                    <a:pt x="1247" y="479"/>
                    <a:pt x="1197" y="426"/>
                    <a:pt x="1162" y="373"/>
                  </a:cubicBezTo>
                  <a:cubicBezTo>
                    <a:pt x="1109" y="338"/>
                    <a:pt x="1071" y="287"/>
                    <a:pt x="1010" y="287"/>
                  </a:cubicBezTo>
                  <a:cubicBezTo>
                    <a:pt x="1000" y="287"/>
                    <a:pt x="989" y="289"/>
                    <a:pt x="978" y="291"/>
                  </a:cubicBezTo>
                  <a:cubicBezTo>
                    <a:pt x="978" y="291"/>
                    <a:pt x="999" y="291"/>
                    <a:pt x="978" y="312"/>
                  </a:cubicBezTo>
                  <a:cubicBezTo>
                    <a:pt x="978" y="312"/>
                    <a:pt x="978" y="291"/>
                    <a:pt x="978" y="291"/>
                  </a:cubicBezTo>
                  <a:cubicBezTo>
                    <a:pt x="917" y="251"/>
                    <a:pt x="856" y="210"/>
                    <a:pt x="836" y="149"/>
                  </a:cubicBezTo>
                  <a:cubicBezTo>
                    <a:pt x="795" y="169"/>
                    <a:pt x="754" y="169"/>
                    <a:pt x="734" y="169"/>
                  </a:cubicBezTo>
                  <a:cubicBezTo>
                    <a:pt x="673" y="128"/>
                    <a:pt x="612" y="88"/>
                    <a:pt x="571" y="67"/>
                  </a:cubicBezTo>
                  <a:cubicBezTo>
                    <a:pt x="521" y="34"/>
                    <a:pt x="471"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6" name="Google Shape;11216;p13"/>
            <p:cNvSpPr/>
            <p:nvPr/>
          </p:nvSpPr>
          <p:spPr>
            <a:xfrm>
              <a:off x="179151" y="-41222"/>
              <a:ext cx="48429" cy="165724"/>
            </a:xfrm>
            <a:custGeom>
              <a:avLst/>
              <a:gdLst/>
              <a:ahLst/>
              <a:cxnLst/>
              <a:rect l="l" t="t" r="r" b="b"/>
              <a:pathLst>
                <a:path w="673" h="2303" extrusionOk="0">
                  <a:moveTo>
                    <a:pt x="364" y="257"/>
                  </a:moveTo>
                  <a:cubicBezTo>
                    <a:pt x="375" y="257"/>
                    <a:pt x="385" y="268"/>
                    <a:pt x="387" y="281"/>
                  </a:cubicBezTo>
                  <a:lnTo>
                    <a:pt x="387" y="281"/>
                  </a:lnTo>
                  <a:cubicBezTo>
                    <a:pt x="386" y="295"/>
                    <a:pt x="382" y="306"/>
                    <a:pt x="367" y="306"/>
                  </a:cubicBezTo>
                  <a:cubicBezTo>
                    <a:pt x="346" y="306"/>
                    <a:pt x="346" y="286"/>
                    <a:pt x="346" y="265"/>
                  </a:cubicBezTo>
                  <a:cubicBezTo>
                    <a:pt x="352" y="259"/>
                    <a:pt x="358" y="257"/>
                    <a:pt x="364" y="257"/>
                  </a:cubicBezTo>
                  <a:close/>
                  <a:moveTo>
                    <a:pt x="244" y="1"/>
                  </a:moveTo>
                  <a:cubicBezTo>
                    <a:pt x="224" y="1"/>
                    <a:pt x="224" y="41"/>
                    <a:pt x="204" y="41"/>
                  </a:cubicBezTo>
                  <a:cubicBezTo>
                    <a:pt x="183" y="62"/>
                    <a:pt x="183" y="82"/>
                    <a:pt x="163" y="82"/>
                  </a:cubicBezTo>
                  <a:cubicBezTo>
                    <a:pt x="204" y="204"/>
                    <a:pt x="143" y="306"/>
                    <a:pt x="163" y="408"/>
                  </a:cubicBezTo>
                  <a:cubicBezTo>
                    <a:pt x="173" y="418"/>
                    <a:pt x="178" y="418"/>
                    <a:pt x="183" y="418"/>
                  </a:cubicBezTo>
                  <a:cubicBezTo>
                    <a:pt x="188" y="418"/>
                    <a:pt x="193" y="418"/>
                    <a:pt x="204" y="428"/>
                  </a:cubicBezTo>
                  <a:cubicBezTo>
                    <a:pt x="183" y="571"/>
                    <a:pt x="163" y="713"/>
                    <a:pt x="143" y="856"/>
                  </a:cubicBezTo>
                  <a:cubicBezTo>
                    <a:pt x="122" y="856"/>
                    <a:pt x="102" y="836"/>
                    <a:pt x="81" y="836"/>
                  </a:cubicBezTo>
                  <a:lnTo>
                    <a:pt x="81" y="836"/>
                  </a:lnTo>
                  <a:cubicBezTo>
                    <a:pt x="81" y="856"/>
                    <a:pt x="102" y="856"/>
                    <a:pt x="81" y="856"/>
                  </a:cubicBezTo>
                  <a:cubicBezTo>
                    <a:pt x="20" y="1039"/>
                    <a:pt x="20" y="1223"/>
                    <a:pt x="20" y="1406"/>
                  </a:cubicBezTo>
                  <a:cubicBezTo>
                    <a:pt x="0" y="1487"/>
                    <a:pt x="20" y="1589"/>
                    <a:pt x="20" y="1671"/>
                  </a:cubicBezTo>
                  <a:cubicBezTo>
                    <a:pt x="41" y="1834"/>
                    <a:pt x="81" y="1976"/>
                    <a:pt x="163" y="2119"/>
                  </a:cubicBezTo>
                  <a:cubicBezTo>
                    <a:pt x="224" y="2159"/>
                    <a:pt x="244" y="2241"/>
                    <a:pt x="285" y="2302"/>
                  </a:cubicBezTo>
                  <a:cubicBezTo>
                    <a:pt x="346" y="2241"/>
                    <a:pt x="407" y="2200"/>
                    <a:pt x="468" y="2119"/>
                  </a:cubicBezTo>
                  <a:cubicBezTo>
                    <a:pt x="509" y="2180"/>
                    <a:pt x="509" y="2282"/>
                    <a:pt x="611" y="2302"/>
                  </a:cubicBezTo>
                  <a:cubicBezTo>
                    <a:pt x="631" y="2200"/>
                    <a:pt x="631" y="2119"/>
                    <a:pt x="611" y="2037"/>
                  </a:cubicBezTo>
                  <a:cubicBezTo>
                    <a:pt x="631" y="2037"/>
                    <a:pt x="631" y="2017"/>
                    <a:pt x="631" y="2017"/>
                  </a:cubicBezTo>
                  <a:cubicBezTo>
                    <a:pt x="631" y="1997"/>
                    <a:pt x="631" y="1976"/>
                    <a:pt x="611" y="1956"/>
                  </a:cubicBezTo>
                  <a:cubicBezTo>
                    <a:pt x="611" y="1976"/>
                    <a:pt x="591" y="1997"/>
                    <a:pt x="591" y="1997"/>
                  </a:cubicBezTo>
                  <a:cubicBezTo>
                    <a:pt x="550" y="1956"/>
                    <a:pt x="570" y="1895"/>
                    <a:pt x="570" y="1854"/>
                  </a:cubicBezTo>
                  <a:cubicBezTo>
                    <a:pt x="591" y="1773"/>
                    <a:pt x="631" y="1671"/>
                    <a:pt x="611" y="1569"/>
                  </a:cubicBezTo>
                  <a:cubicBezTo>
                    <a:pt x="611" y="1508"/>
                    <a:pt x="611" y="1447"/>
                    <a:pt x="672" y="1386"/>
                  </a:cubicBezTo>
                  <a:cubicBezTo>
                    <a:pt x="611" y="1263"/>
                    <a:pt x="530" y="876"/>
                    <a:pt x="530" y="734"/>
                  </a:cubicBezTo>
                  <a:cubicBezTo>
                    <a:pt x="530" y="724"/>
                    <a:pt x="524" y="724"/>
                    <a:pt x="519" y="724"/>
                  </a:cubicBezTo>
                  <a:cubicBezTo>
                    <a:pt x="514" y="724"/>
                    <a:pt x="509" y="724"/>
                    <a:pt x="509" y="713"/>
                  </a:cubicBezTo>
                  <a:cubicBezTo>
                    <a:pt x="509" y="693"/>
                    <a:pt x="509" y="693"/>
                    <a:pt x="509" y="673"/>
                  </a:cubicBezTo>
                  <a:cubicBezTo>
                    <a:pt x="509" y="612"/>
                    <a:pt x="489" y="571"/>
                    <a:pt x="530" y="530"/>
                  </a:cubicBezTo>
                  <a:cubicBezTo>
                    <a:pt x="489" y="489"/>
                    <a:pt x="468" y="449"/>
                    <a:pt x="468" y="388"/>
                  </a:cubicBezTo>
                  <a:cubicBezTo>
                    <a:pt x="468" y="348"/>
                    <a:pt x="449" y="288"/>
                    <a:pt x="391" y="267"/>
                  </a:cubicBezTo>
                  <a:lnTo>
                    <a:pt x="391" y="267"/>
                  </a:lnTo>
                  <a:cubicBezTo>
                    <a:pt x="394" y="229"/>
                    <a:pt x="374" y="222"/>
                    <a:pt x="349" y="222"/>
                  </a:cubicBezTo>
                  <a:cubicBezTo>
                    <a:pt x="335" y="222"/>
                    <a:pt x="319" y="225"/>
                    <a:pt x="306" y="225"/>
                  </a:cubicBezTo>
                  <a:cubicBezTo>
                    <a:pt x="306" y="204"/>
                    <a:pt x="326" y="184"/>
                    <a:pt x="326" y="164"/>
                  </a:cubicBezTo>
                  <a:lnTo>
                    <a:pt x="326" y="164"/>
                  </a:lnTo>
                  <a:cubicBezTo>
                    <a:pt x="314" y="168"/>
                    <a:pt x="305" y="169"/>
                    <a:pt x="297" y="169"/>
                  </a:cubicBezTo>
                  <a:cubicBezTo>
                    <a:pt x="265" y="169"/>
                    <a:pt x="265" y="139"/>
                    <a:pt x="265" y="123"/>
                  </a:cubicBezTo>
                  <a:cubicBezTo>
                    <a:pt x="285" y="103"/>
                    <a:pt x="326" y="103"/>
                    <a:pt x="306" y="62"/>
                  </a:cubicBezTo>
                  <a:cubicBezTo>
                    <a:pt x="285" y="62"/>
                    <a:pt x="265" y="62"/>
                    <a:pt x="244" y="41"/>
                  </a:cubicBezTo>
                  <a:cubicBezTo>
                    <a:pt x="224" y="41"/>
                    <a:pt x="285" y="21"/>
                    <a:pt x="24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7" name="Google Shape;11217;p13"/>
            <p:cNvSpPr/>
            <p:nvPr/>
          </p:nvSpPr>
          <p:spPr>
            <a:xfrm>
              <a:off x="1114127" y="-290347"/>
              <a:ext cx="73327" cy="169034"/>
            </a:xfrm>
            <a:custGeom>
              <a:avLst/>
              <a:gdLst/>
              <a:ahLst/>
              <a:cxnLst/>
              <a:rect l="l" t="t" r="r" b="b"/>
              <a:pathLst>
                <a:path w="1019" h="2349" extrusionOk="0">
                  <a:moveTo>
                    <a:pt x="387" y="2241"/>
                  </a:moveTo>
                  <a:cubicBezTo>
                    <a:pt x="387" y="2261"/>
                    <a:pt x="387" y="2281"/>
                    <a:pt x="367" y="2281"/>
                  </a:cubicBezTo>
                  <a:cubicBezTo>
                    <a:pt x="346" y="2261"/>
                    <a:pt x="367" y="2241"/>
                    <a:pt x="387" y="2241"/>
                  </a:cubicBezTo>
                  <a:close/>
                  <a:moveTo>
                    <a:pt x="795" y="1"/>
                  </a:moveTo>
                  <a:cubicBezTo>
                    <a:pt x="774" y="62"/>
                    <a:pt x="733" y="102"/>
                    <a:pt x="693" y="163"/>
                  </a:cubicBezTo>
                  <a:cubicBezTo>
                    <a:pt x="693" y="225"/>
                    <a:pt x="672" y="306"/>
                    <a:pt x="693" y="367"/>
                  </a:cubicBezTo>
                  <a:cubicBezTo>
                    <a:pt x="591" y="510"/>
                    <a:pt x="571" y="673"/>
                    <a:pt x="509" y="836"/>
                  </a:cubicBezTo>
                  <a:cubicBezTo>
                    <a:pt x="469" y="836"/>
                    <a:pt x="469" y="876"/>
                    <a:pt x="428" y="876"/>
                  </a:cubicBezTo>
                  <a:cubicBezTo>
                    <a:pt x="448" y="937"/>
                    <a:pt x="387" y="958"/>
                    <a:pt x="408" y="998"/>
                  </a:cubicBezTo>
                  <a:cubicBezTo>
                    <a:pt x="387" y="998"/>
                    <a:pt x="367" y="1019"/>
                    <a:pt x="346" y="1019"/>
                  </a:cubicBezTo>
                  <a:cubicBezTo>
                    <a:pt x="346" y="1060"/>
                    <a:pt x="367" y="1080"/>
                    <a:pt x="346" y="1100"/>
                  </a:cubicBezTo>
                  <a:cubicBezTo>
                    <a:pt x="326" y="1100"/>
                    <a:pt x="326" y="1100"/>
                    <a:pt x="306" y="1080"/>
                  </a:cubicBezTo>
                  <a:cubicBezTo>
                    <a:pt x="306" y="1066"/>
                    <a:pt x="306" y="1051"/>
                    <a:pt x="299" y="1051"/>
                  </a:cubicBezTo>
                  <a:cubicBezTo>
                    <a:pt x="296" y="1051"/>
                    <a:pt x="291" y="1054"/>
                    <a:pt x="285" y="1060"/>
                  </a:cubicBezTo>
                  <a:cubicBezTo>
                    <a:pt x="285" y="1141"/>
                    <a:pt x="285" y="1222"/>
                    <a:pt x="184" y="1263"/>
                  </a:cubicBezTo>
                  <a:cubicBezTo>
                    <a:pt x="184" y="1263"/>
                    <a:pt x="184" y="1284"/>
                    <a:pt x="184" y="1284"/>
                  </a:cubicBezTo>
                  <a:cubicBezTo>
                    <a:pt x="143" y="1447"/>
                    <a:pt x="41" y="1630"/>
                    <a:pt x="41" y="1813"/>
                  </a:cubicBezTo>
                  <a:cubicBezTo>
                    <a:pt x="21" y="1874"/>
                    <a:pt x="0" y="1976"/>
                    <a:pt x="41" y="2037"/>
                  </a:cubicBezTo>
                  <a:cubicBezTo>
                    <a:pt x="61" y="2119"/>
                    <a:pt x="61" y="2180"/>
                    <a:pt x="102" y="2261"/>
                  </a:cubicBezTo>
                  <a:cubicBezTo>
                    <a:pt x="143" y="2261"/>
                    <a:pt x="184" y="2241"/>
                    <a:pt x="224" y="2241"/>
                  </a:cubicBezTo>
                  <a:cubicBezTo>
                    <a:pt x="245" y="2220"/>
                    <a:pt x="245" y="2180"/>
                    <a:pt x="285" y="2180"/>
                  </a:cubicBezTo>
                  <a:cubicBezTo>
                    <a:pt x="306" y="2220"/>
                    <a:pt x="265" y="2302"/>
                    <a:pt x="326" y="2343"/>
                  </a:cubicBezTo>
                  <a:cubicBezTo>
                    <a:pt x="330" y="2338"/>
                    <a:pt x="335" y="2337"/>
                    <a:pt x="339" y="2337"/>
                  </a:cubicBezTo>
                  <a:cubicBezTo>
                    <a:pt x="351" y="2337"/>
                    <a:pt x="363" y="2348"/>
                    <a:pt x="374" y="2348"/>
                  </a:cubicBezTo>
                  <a:cubicBezTo>
                    <a:pt x="379" y="2348"/>
                    <a:pt x="383" y="2347"/>
                    <a:pt x="387" y="2343"/>
                  </a:cubicBezTo>
                  <a:cubicBezTo>
                    <a:pt x="428" y="2281"/>
                    <a:pt x="448" y="2220"/>
                    <a:pt x="509" y="2180"/>
                  </a:cubicBezTo>
                  <a:cubicBezTo>
                    <a:pt x="489" y="2159"/>
                    <a:pt x="489" y="2159"/>
                    <a:pt x="489" y="2139"/>
                  </a:cubicBezTo>
                  <a:cubicBezTo>
                    <a:pt x="489" y="2098"/>
                    <a:pt x="509" y="2078"/>
                    <a:pt x="530" y="2037"/>
                  </a:cubicBezTo>
                  <a:cubicBezTo>
                    <a:pt x="571" y="2017"/>
                    <a:pt x="550" y="1956"/>
                    <a:pt x="611" y="1915"/>
                  </a:cubicBezTo>
                  <a:cubicBezTo>
                    <a:pt x="652" y="1895"/>
                    <a:pt x="652" y="1854"/>
                    <a:pt x="652" y="1793"/>
                  </a:cubicBezTo>
                  <a:cubicBezTo>
                    <a:pt x="652" y="1752"/>
                    <a:pt x="652" y="1691"/>
                    <a:pt x="652" y="1650"/>
                  </a:cubicBezTo>
                  <a:lnTo>
                    <a:pt x="672" y="1589"/>
                  </a:lnTo>
                  <a:cubicBezTo>
                    <a:pt x="672" y="1589"/>
                    <a:pt x="672" y="1569"/>
                    <a:pt x="672" y="1569"/>
                  </a:cubicBezTo>
                  <a:cubicBezTo>
                    <a:pt x="733" y="1508"/>
                    <a:pt x="713" y="1447"/>
                    <a:pt x="733" y="1385"/>
                  </a:cubicBezTo>
                  <a:cubicBezTo>
                    <a:pt x="733" y="1324"/>
                    <a:pt x="754" y="1284"/>
                    <a:pt x="774" y="1243"/>
                  </a:cubicBezTo>
                  <a:cubicBezTo>
                    <a:pt x="795" y="1080"/>
                    <a:pt x="856" y="917"/>
                    <a:pt x="835" y="754"/>
                  </a:cubicBezTo>
                  <a:cubicBezTo>
                    <a:pt x="835" y="754"/>
                    <a:pt x="835" y="734"/>
                    <a:pt x="856" y="734"/>
                  </a:cubicBezTo>
                  <a:cubicBezTo>
                    <a:pt x="896" y="673"/>
                    <a:pt x="896" y="591"/>
                    <a:pt x="917" y="530"/>
                  </a:cubicBezTo>
                  <a:cubicBezTo>
                    <a:pt x="957" y="469"/>
                    <a:pt x="978" y="388"/>
                    <a:pt x="1019" y="326"/>
                  </a:cubicBezTo>
                  <a:cubicBezTo>
                    <a:pt x="978" y="286"/>
                    <a:pt x="978" y="204"/>
                    <a:pt x="937" y="143"/>
                  </a:cubicBezTo>
                  <a:cubicBezTo>
                    <a:pt x="930" y="150"/>
                    <a:pt x="924" y="152"/>
                    <a:pt x="917" y="152"/>
                  </a:cubicBezTo>
                  <a:cubicBezTo>
                    <a:pt x="903" y="152"/>
                    <a:pt x="890" y="143"/>
                    <a:pt x="876" y="143"/>
                  </a:cubicBezTo>
                  <a:cubicBezTo>
                    <a:pt x="835" y="102"/>
                    <a:pt x="856"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8" name="Google Shape;11218;p13"/>
            <p:cNvSpPr/>
            <p:nvPr/>
          </p:nvSpPr>
          <p:spPr>
            <a:xfrm>
              <a:off x="1131686" y="952905"/>
              <a:ext cx="111466" cy="113913"/>
            </a:xfrm>
            <a:custGeom>
              <a:avLst/>
              <a:gdLst/>
              <a:ahLst/>
              <a:cxnLst/>
              <a:rect l="l" t="t" r="r" b="b"/>
              <a:pathLst>
                <a:path w="1549" h="1583" extrusionOk="0">
                  <a:moveTo>
                    <a:pt x="652" y="299"/>
                  </a:moveTo>
                  <a:cubicBezTo>
                    <a:pt x="652" y="319"/>
                    <a:pt x="652" y="319"/>
                    <a:pt x="652" y="319"/>
                  </a:cubicBezTo>
                  <a:lnTo>
                    <a:pt x="632" y="319"/>
                  </a:lnTo>
                  <a:cubicBezTo>
                    <a:pt x="632" y="319"/>
                    <a:pt x="632" y="299"/>
                    <a:pt x="652" y="299"/>
                  </a:cubicBezTo>
                  <a:close/>
                  <a:moveTo>
                    <a:pt x="160" y="1"/>
                  </a:moveTo>
                  <a:cubicBezTo>
                    <a:pt x="133" y="1"/>
                    <a:pt x="107" y="5"/>
                    <a:pt x="82" y="14"/>
                  </a:cubicBezTo>
                  <a:cubicBezTo>
                    <a:pt x="82" y="55"/>
                    <a:pt x="1" y="95"/>
                    <a:pt x="41" y="156"/>
                  </a:cubicBezTo>
                  <a:cubicBezTo>
                    <a:pt x="82" y="177"/>
                    <a:pt x="123" y="238"/>
                    <a:pt x="143" y="279"/>
                  </a:cubicBezTo>
                  <a:cubicBezTo>
                    <a:pt x="164" y="360"/>
                    <a:pt x="184" y="442"/>
                    <a:pt x="245" y="503"/>
                  </a:cubicBezTo>
                  <a:cubicBezTo>
                    <a:pt x="286" y="564"/>
                    <a:pt x="327" y="645"/>
                    <a:pt x="347" y="727"/>
                  </a:cubicBezTo>
                  <a:cubicBezTo>
                    <a:pt x="347" y="767"/>
                    <a:pt x="367" y="808"/>
                    <a:pt x="408" y="849"/>
                  </a:cubicBezTo>
                  <a:cubicBezTo>
                    <a:pt x="469" y="930"/>
                    <a:pt x="489" y="1012"/>
                    <a:pt x="530" y="1093"/>
                  </a:cubicBezTo>
                  <a:cubicBezTo>
                    <a:pt x="551" y="1134"/>
                    <a:pt x="591" y="1175"/>
                    <a:pt x="632" y="1195"/>
                  </a:cubicBezTo>
                  <a:cubicBezTo>
                    <a:pt x="693" y="1256"/>
                    <a:pt x="754" y="1297"/>
                    <a:pt x="815" y="1338"/>
                  </a:cubicBezTo>
                  <a:cubicBezTo>
                    <a:pt x="856" y="1399"/>
                    <a:pt x="897" y="1419"/>
                    <a:pt x="937" y="1460"/>
                  </a:cubicBezTo>
                  <a:cubicBezTo>
                    <a:pt x="1019" y="1521"/>
                    <a:pt x="1121" y="1541"/>
                    <a:pt x="1223" y="1582"/>
                  </a:cubicBezTo>
                  <a:cubicBezTo>
                    <a:pt x="1251" y="1568"/>
                    <a:pt x="1280" y="1553"/>
                    <a:pt x="1316" y="1553"/>
                  </a:cubicBezTo>
                  <a:cubicBezTo>
                    <a:pt x="1331" y="1553"/>
                    <a:pt x="1347" y="1556"/>
                    <a:pt x="1365" y="1562"/>
                  </a:cubicBezTo>
                  <a:cubicBezTo>
                    <a:pt x="1386" y="1501"/>
                    <a:pt x="1406" y="1439"/>
                    <a:pt x="1426" y="1378"/>
                  </a:cubicBezTo>
                  <a:cubicBezTo>
                    <a:pt x="1438" y="1382"/>
                    <a:pt x="1449" y="1384"/>
                    <a:pt x="1459" y="1384"/>
                  </a:cubicBezTo>
                  <a:cubicBezTo>
                    <a:pt x="1496" y="1384"/>
                    <a:pt x="1516" y="1358"/>
                    <a:pt x="1548" y="1358"/>
                  </a:cubicBezTo>
                  <a:cubicBezTo>
                    <a:pt x="1528" y="1338"/>
                    <a:pt x="1528" y="1317"/>
                    <a:pt x="1508" y="1297"/>
                  </a:cubicBezTo>
                  <a:cubicBezTo>
                    <a:pt x="1528" y="1195"/>
                    <a:pt x="1406" y="1154"/>
                    <a:pt x="1386" y="1053"/>
                  </a:cubicBezTo>
                  <a:cubicBezTo>
                    <a:pt x="1386" y="1032"/>
                    <a:pt x="1386" y="1012"/>
                    <a:pt x="1386" y="971"/>
                  </a:cubicBezTo>
                  <a:cubicBezTo>
                    <a:pt x="1310" y="971"/>
                    <a:pt x="1322" y="867"/>
                    <a:pt x="1244" y="867"/>
                  </a:cubicBezTo>
                  <a:cubicBezTo>
                    <a:pt x="1238" y="867"/>
                    <a:pt x="1230" y="868"/>
                    <a:pt x="1223" y="869"/>
                  </a:cubicBezTo>
                  <a:cubicBezTo>
                    <a:pt x="1202" y="910"/>
                    <a:pt x="1263" y="991"/>
                    <a:pt x="1182" y="1012"/>
                  </a:cubicBezTo>
                  <a:cubicBezTo>
                    <a:pt x="1141" y="890"/>
                    <a:pt x="1060" y="788"/>
                    <a:pt x="999" y="666"/>
                  </a:cubicBezTo>
                  <a:cubicBezTo>
                    <a:pt x="917" y="666"/>
                    <a:pt x="876" y="605"/>
                    <a:pt x="856" y="523"/>
                  </a:cubicBezTo>
                  <a:cubicBezTo>
                    <a:pt x="856" y="503"/>
                    <a:pt x="836" y="503"/>
                    <a:pt x="836" y="482"/>
                  </a:cubicBezTo>
                  <a:lnTo>
                    <a:pt x="775" y="482"/>
                  </a:lnTo>
                  <a:cubicBezTo>
                    <a:pt x="775" y="442"/>
                    <a:pt x="734" y="421"/>
                    <a:pt x="693" y="401"/>
                  </a:cubicBezTo>
                  <a:cubicBezTo>
                    <a:pt x="693" y="360"/>
                    <a:pt x="693" y="319"/>
                    <a:pt x="652" y="279"/>
                  </a:cubicBezTo>
                  <a:cubicBezTo>
                    <a:pt x="632" y="258"/>
                    <a:pt x="612" y="218"/>
                    <a:pt x="571" y="218"/>
                  </a:cubicBezTo>
                  <a:cubicBezTo>
                    <a:pt x="530" y="197"/>
                    <a:pt x="510" y="197"/>
                    <a:pt x="489" y="156"/>
                  </a:cubicBezTo>
                  <a:cubicBezTo>
                    <a:pt x="469" y="136"/>
                    <a:pt x="449" y="116"/>
                    <a:pt x="428" y="116"/>
                  </a:cubicBezTo>
                  <a:lnTo>
                    <a:pt x="347" y="116"/>
                  </a:lnTo>
                  <a:cubicBezTo>
                    <a:pt x="327" y="75"/>
                    <a:pt x="306" y="55"/>
                    <a:pt x="286" y="34"/>
                  </a:cubicBezTo>
                  <a:cubicBezTo>
                    <a:pt x="238" y="10"/>
                    <a:pt x="197" y="1"/>
                    <a:pt x="16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13"/>
            <p:cNvSpPr/>
            <p:nvPr/>
          </p:nvSpPr>
          <p:spPr>
            <a:xfrm>
              <a:off x="504482" y="-117428"/>
              <a:ext cx="65987" cy="148094"/>
            </a:xfrm>
            <a:custGeom>
              <a:avLst/>
              <a:gdLst/>
              <a:ahLst/>
              <a:cxnLst/>
              <a:rect l="l" t="t" r="r" b="b"/>
              <a:pathLst>
                <a:path w="917" h="2058" extrusionOk="0">
                  <a:moveTo>
                    <a:pt x="183" y="1"/>
                  </a:moveTo>
                  <a:cubicBezTo>
                    <a:pt x="163" y="21"/>
                    <a:pt x="143" y="21"/>
                    <a:pt x="122" y="21"/>
                  </a:cubicBezTo>
                  <a:cubicBezTo>
                    <a:pt x="21" y="164"/>
                    <a:pt x="0" y="306"/>
                    <a:pt x="61" y="469"/>
                  </a:cubicBezTo>
                  <a:cubicBezTo>
                    <a:pt x="102" y="632"/>
                    <a:pt x="143" y="775"/>
                    <a:pt x="143" y="938"/>
                  </a:cubicBezTo>
                  <a:cubicBezTo>
                    <a:pt x="143" y="999"/>
                    <a:pt x="163" y="1060"/>
                    <a:pt x="183" y="1121"/>
                  </a:cubicBezTo>
                  <a:cubicBezTo>
                    <a:pt x="224" y="1223"/>
                    <a:pt x="265" y="1324"/>
                    <a:pt x="245" y="1447"/>
                  </a:cubicBezTo>
                  <a:cubicBezTo>
                    <a:pt x="245" y="1487"/>
                    <a:pt x="245" y="1548"/>
                    <a:pt x="306" y="1610"/>
                  </a:cubicBezTo>
                  <a:cubicBezTo>
                    <a:pt x="346" y="1630"/>
                    <a:pt x="367" y="1691"/>
                    <a:pt x="367" y="1752"/>
                  </a:cubicBezTo>
                  <a:cubicBezTo>
                    <a:pt x="387" y="1854"/>
                    <a:pt x="448" y="1956"/>
                    <a:pt x="509" y="2037"/>
                  </a:cubicBezTo>
                  <a:cubicBezTo>
                    <a:pt x="509" y="2037"/>
                    <a:pt x="509" y="2046"/>
                    <a:pt x="515" y="2046"/>
                  </a:cubicBezTo>
                  <a:cubicBezTo>
                    <a:pt x="518" y="2046"/>
                    <a:pt x="523" y="2044"/>
                    <a:pt x="530" y="2037"/>
                  </a:cubicBezTo>
                  <a:cubicBezTo>
                    <a:pt x="550" y="2037"/>
                    <a:pt x="570" y="2017"/>
                    <a:pt x="591" y="2017"/>
                  </a:cubicBezTo>
                  <a:cubicBezTo>
                    <a:pt x="611" y="2037"/>
                    <a:pt x="611" y="2058"/>
                    <a:pt x="652" y="2058"/>
                  </a:cubicBezTo>
                  <a:cubicBezTo>
                    <a:pt x="652" y="2037"/>
                    <a:pt x="632" y="2017"/>
                    <a:pt x="652" y="1997"/>
                  </a:cubicBezTo>
                  <a:cubicBezTo>
                    <a:pt x="672" y="1976"/>
                    <a:pt x="632" y="1915"/>
                    <a:pt x="713" y="1915"/>
                  </a:cubicBezTo>
                  <a:cubicBezTo>
                    <a:pt x="723" y="1905"/>
                    <a:pt x="732" y="1901"/>
                    <a:pt x="740" y="1901"/>
                  </a:cubicBezTo>
                  <a:cubicBezTo>
                    <a:pt x="765" y="1901"/>
                    <a:pt x="784" y="1935"/>
                    <a:pt x="815" y="1935"/>
                  </a:cubicBezTo>
                  <a:cubicBezTo>
                    <a:pt x="835" y="1854"/>
                    <a:pt x="754" y="1854"/>
                    <a:pt x="733" y="1813"/>
                  </a:cubicBezTo>
                  <a:cubicBezTo>
                    <a:pt x="815" y="1813"/>
                    <a:pt x="876" y="1772"/>
                    <a:pt x="896" y="1691"/>
                  </a:cubicBezTo>
                  <a:cubicBezTo>
                    <a:pt x="917" y="1610"/>
                    <a:pt x="896" y="1528"/>
                    <a:pt x="876" y="1467"/>
                  </a:cubicBezTo>
                  <a:cubicBezTo>
                    <a:pt x="835" y="1447"/>
                    <a:pt x="835" y="1426"/>
                    <a:pt x="835" y="1386"/>
                  </a:cubicBezTo>
                  <a:cubicBezTo>
                    <a:pt x="835" y="1345"/>
                    <a:pt x="856" y="1304"/>
                    <a:pt x="856" y="1263"/>
                  </a:cubicBezTo>
                  <a:cubicBezTo>
                    <a:pt x="835" y="1039"/>
                    <a:pt x="672" y="897"/>
                    <a:pt x="611" y="693"/>
                  </a:cubicBezTo>
                  <a:cubicBezTo>
                    <a:pt x="550" y="673"/>
                    <a:pt x="570" y="571"/>
                    <a:pt x="530" y="530"/>
                  </a:cubicBezTo>
                  <a:cubicBezTo>
                    <a:pt x="469" y="510"/>
                    <a:pt x="489" y="449"/>
                    <a:pt x="469" y="408"/>
                  </a:cubicBezTo>
                  <a:cubicBezTo>
                    <a:pt x="428" y="367"/>
                    <a:pt x="387" y="327"/>
                    <a:pt x="367" y="286"/>
                  </a:cubicBezTo>
                  <a:cubicBezTo>
                    <a:pt x="367" y="225"/>
                    <a:pt x="326" y="204"/>
                    <a:pt x="306" y="184"/>
                  </a:cubicBezTo>
                  <a:cubicBezTo>
                    <a:pt x="306" y="164"/>
                    <a:pt x="306" y="164"/>
                    <a:pt x="306" y="143"/>
                  </a:cubicBezTo>
                  <a:cubicBezTo>
                    <a:pt x="285" y="123"/>
                    <a:pt x="265" y="123"/>
                    <a:pt x="245" y="103"/>
                  </a:cubicBezTo>
                  <a:cubicBezTo>
                    <a:pt x="224" y="123"/>
                    <a:pt x="224" y="123"/>
                    <a:pt x="224" y="123"/>
                  </a:cubicBezTo>
                  <a:cubicBezTo>
                    <a:pt x="224" y="103"/>
                    <a:pt x="224" y="103"/>
                    <a:pt x="245" y="103"/>
                  </a:cubicBezTo>
                  <a:cubicBezTo>
                    <a:pt x="245" y="62"/>
                    <a:pt x="224" y="41"/>
                    <a:pt x="183"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13"/>
            <p:cNvSpPr/>
            <p:nvPr/>
          </p:nvSpPr>
          <p:spPr>
            <a:xfrm>
              <a:off x="983664" y="1081354"/>
              <a:ext cx="102687" cy="96786"/>
            </a:xfrm>
            <a:custGeom>
              <a:avLst/>
              <a:gdLst/>
              <a:ahLst/>
              <a:cxnLst/>
              <a:rect l="l" t="t" r="r" b="b"/>
              <a:pathLst>
                <a:path w="1427" h="1345" extrusionOk="0">
                  <a:moveTo>
                    <a:pt x="1243" y="1039"/>
                  </a:moveTo>
                  <a:cubicBezTo>
                    <a:pt x="1263" y="1060"/>
                    <a:pt x="1263" y="1080"/>
                    <a:pt x="1263" y="1100"/>
                  </a:cubicBezTo>
                  <a:cubicBezTo>
                    <a:pt x="1223" y="1100"/>
                    <a:pt x="1202" y="1100"/>
                    <a:pt x="1202" y="1060"/>
                  </a:cubicBezTo>
                  <a:cubicBezTo>
                    <a:pt x="1202" y="1060"/>
                    <a:pt x="1223" y="1039"/>
                    <a:pt x="1243" y="1039"/>
                  </a:cubicBezTo>
                  <a:close/>
                  <a:moveTo>
                    <a:pt x="1187" y="1240"/>
                  </a:moveTo>
                  <a:cubicBezTo>
                    <a:pt x="1199" y="1240"/>
                    <a:pt x="1211" y="1252"/>
                    <a:pt x="1223" y="1263"/>
                  </a:cubicBezTo>
                  <a:cubicBezTo>
                    <a:pt x="1243" y="1243"/>
                    <a:pt x="1243" y="1243"/>
                    <a:pt x="1263" y="1243"/>
                  </a:cubicBezTo>
                  <a:cubicBezTo>
                    <a:pt x="1243" y="1263"/>
                    <a:pt x="1243" y="1263"/>
                    <a:pt x="1223" y="1263"/>
                  </a:cubicBezTo>
                  <a:cubicBezTo>
                    <a:pt x="1217" y="1269"/>
                    <a:pt x="1211" y="1272"/>
                    <a:pt x="1205" y="1272"/>
                  </a:cubicBezTo>
                  <a:cubicBezTo>
                    <a:pt x="1193" y="1272"/>
                    <a:pt x="1181" y="1262"/>
                    <a:pt x="1169" y="1251"/>
                  </a:cubicBezTo>
                  <a:lnTo>
                    <a:pt x="1169" y="1251"/>
                  </a:lnTo>
                  <a:cubicBezTo>
                    <a:pt x="1175" y="1243"/>
                    <a:pt x="1181" y="1240"/>
                    <a:pt x="1187" y="1240"/>
                  </a:cubicBezTo>
                  <a:close/>
                  <a:moveTo>
                    <a:pt x="225" y="1"/>
                  </a:moveTo>
                  <a:cubicBezTo>
                    <a:pt x="184" y="21"/>
                    <a:pt x="164" y="21"/>
                    <a:pt x="123" y="21"/>
                  </a:cubicBezTo>
                  <a:cubicBezTo>
                    <a:pt x="123" y="41"/>
                    <a:pt x="123" y="62"/>
                    <a:pt x="123" y="62"/>
                  </a:cubicBezTo>
                  <a:cubicBezTo>
                    <a:pt x="123" y="82"/>
                    <a:pt x="82" y="82"/>
                    <a:pt x="62" y="103"/>
                  </a:cubicBezTo>
                  <a:cubicBezTo>
                    <a:pt x="62" y="123"/>
                    <a:pt x="82" y="143"/>
                    <a:pt x="62" y="164"/>
                  </a:cubicBezTo>
                  <a:cubicBezTo>
                    <a:pt x="52" y="164"/>
                    <a:pt x="41" y="159"/>
                    <a:pt x="31" y="159"/>
                  </a:cubicBezTo>
                  <a:cubicBezTo>
                    <a:pt x="21" y="159"/>
                    <a:pt x="11" y="164"/>
                    <a:pt x="1" y="184"/>
                  </a:cubicBezTo>
                  <a:cubicBezTo>
                    <a:pt x="1" y="245"/>
                    <a:pt x="41" y="265"/>
                    <a:pt x="62" y="327"/>
                  </a:cubicBezTo>
                  <a:cubicBezTo>
                    <a:pt x="62" y="347"/>
                    <a:pt x="21" y="367"/>
                    <a:pt x="41" y="408"/>
                  </a:cubicBezTo>
                  <a:cubicBezTo>
                    <a:pt x="41" y="469"/>
                    <a:pt x="123" y="489"/>
                    <a:pt x="143" y="551"/>
                  </a:cubicBezTo>
                  <a:cubicBezTo>
                    <a:pt x="164" y="612"/>
                    <a:pt x="245" y="632"/>
                    <a:pt x="245" y="734"/>
                  </a:cubicBezTo>
                  <a:cubicBezTo>
                    <a:pt x="306" y="754"/>
                    <a:pt x="347" y="815"/>
                    <a:pt x="367" y="876"/>
                  </a:cubicBezTo>
                  <a:cubicBezTo>
                    <a:pt x="408" y="917"/>
                    <a:pt x="490" y="917"/>
                    <a:pt x="490" y="999"/>
                  </a:cubicBezTo>
                  <a:cubicBezTo>
                    <a:pt x="551" y="999"/>
                    <a:pt x="591" y="1039"/>
                    <a:pt x="632" y="1080"/>
                  </a:cubicBezTo>
                  <a:cubicBezTo>
                    <a:pt x="652" y="1121"/>
                    <a:pt x="693" y="1162"/>
                    <a:pt x="734" y="1182"/>
                  </a:cubicBezTo>
                  <a:cubicBezTo>
                    <a:pt x="754" y="1223"/>
                    <a:pt x="815" y="1182"/>
                    <a:pt x="856" y="1243"/>
                  </a:cubicBezTo>
                  <a:cubicBezTo>
                    <a:pt x="876" y="1304"/>
                    <a:pt x="938" y="1263"/>
                    <a:pt x="978" y="1304"/>
                  </a:cubicBezTo>
                  <a:cubicBezTo>
                    <a:pt x="993" y="1274"/>
                    <a:pt x="1019" y="1255"/>
                    <a:pt x="1040" y="1255"/>
                  </a:cubicBezTo>
                  <a:cubicBezTo>
                    <a:pt x="1047" y="1255"/>
                    <a:pt x="1054" y="1258"/>
                    <a:pt x="1060" y="1263"/>
                  </a:cubicBezTo>
                  <a:cubicBezTo>
                    <a:pt x="1080" y="1243"/>
                    <a:pt x="1100" y="1233"/>
                    <a:pt x="1118" y="1233"/>
                  </a:cubicBezTo>
                  <a:cubicBezTo>
                    <a:pt x="1133" y="1233"/>
                    <a:pt x="1146" y="1240"/>
                    <a:pt x="1155" y="1253"/>
                  </a:cubicBezTo>
                  <a:lnTo>
                    <a:pt x="1155" y="1253"/>
                  </a:lnTo>
                  <a:cubicBezTo>
                    <a:pt x="1144" y="1270"/>
                    <a:pt x="1127" y="1277"/>
                    <a:pt x="1109" y="1277"/>
                  </a:cubicBezTo>
                  <a:cubicBezTo>
                    <a:pt x="1093" y="1277"/>
                    <a:pt x="1077" y="1272"/>
                    <a:pt x="1060" y="1263"/>
                  </a:cubicBezTo>
                  <a:lnTo>
                    <a:pt x="1060" y="1263"/>
                  </a:lnTo>
                  <a:cubicBezTo>
                    <a:pt x="1060" y="1304"/>
                    <a:pt x="1100" y="1304"/>
                    <a:pt x="1100" y="1345"/>
                  </a:cubicBezTo>
                  <a:cubicBezTo>
                    <a:pt x="1141" y="1345"/>
                    <a:pt x="1182" y="1327"/>
                    <a:pt x="1223" y="1327"/>
                  </a:cubicBezTo>
                  <a:cubicBezTo>
                    <a:pt x="1243" y="1327"/>
                    <a:pt x="1263" y="1331"/>
                    <a:pt x="1284" y="1345"/>
                  </a:cubicBezTo>
                  <a:cubicBezTo>
                    <a:pt x="1304" y="1263"/>
                    <a:pt x="1325" y="1202"/>
                    <a:pt x="1345" y="1141"/>
                  </a:cubicBezTo>
                  <a:cubicBezTo>
                    <a:pt x="1304" y="1100"/>
                    <a:pt x="1304" y="1060"/>
                    <a:pt x="1345" y="1019"/>
                  </a:cubicBezTo>
                  <a:cubicBezTo>
                    <a:pt x="1365" y="1039"/>
                    <a:pt x="1365" y="1039"/>
                    <a:pt x="1365" y="1060"/>
                  </a:cubicBezTo>
                  <a:cubicBezTo>
                    <a:pt x="1406" y="1039"/>
                    <a:pt x="1426" y="1019"/>
                    <a:pt x="1406" y="999"/>
                  </a:cubicBezTo>
                  <a:cubicBezTo>
                    <a:pt x="1386" y="978"/>
                    <a:pt x="1365" y="978"/>
                    <a:pt x="1365" y="978"/>
                  </a:cubicBezTo>
                  <a:cubicBezTo>
                    <a:pt x="1325" y="917"/>
                    <a:pt x="1325" y="815"/>
                    <a:pt x="1263" y="754"/>
                  </a:cubicBezTo>
                  <a:cubicBezTo>
                    <a:pt x="1251" y="760"/>
                    <a:pt x="1240" y="763"/>
                    <a:pt x="1228" y="763"/>
                  </a:cubicBezTo>
                  <a:cubicBezTo>
                    <a:pt x="1201" y="763"/>
                    <a:pt x="1176" y="748"/>
                    <a:pt x="1162" y="734"/>
                  </a:cubicBezTo>
                  <a:cubicBezTo>
                    <a:pt x="1148" y="734"/>
                    <a:pt x="1143" y="743"/>
                    <a:pt x="1136" y="743"/>
                  </a:cubicBezTo>
                  <a:cubicBezTo>
                    <a:pt x="1132" y="743"/>
                    <a:pt x="1128" y="741"/>
                    <a:pt x="1121" y="734"/>
                  </a:cubicBezTo>
                  <a:cubicBezTo>
                    <a:pt x="1128" y="727"/>
                    <a:pt x="1132" y="725"/>
                    <a:pt x="1136" y="725"/>
                  </a:cubicBezTo>
                  <a:cubicBezTo>
                    <a:pt x="1143" y="725"/>
                    <a:pt x="1148" y="734"/>
                    <a:pt x="1162" y="734"/>
                  </a:cubicBezTo>
                  <a:cubicBezTo>
                    <a:pt x="1182" y="693"/>
                    <a:pt x="1162" y="632"/>
                    <a:pt x="1202" y="612"/>
                  </a:cubicBezTo>
                  <a:cubicBezTo>
                    <a:pt x="1162" y="571"/>
                    <a:pt x="1121" y="571"/>
                    <a:pt x="1100" y="510"/>
                  </a:cubicBezTo>
                  <a:cubicBezTo>
                    <a:pt x="1121" y="510"/>
                    <a:pt x="1141" y="489"/>
                    <a:pt x="1162" y="489"/>
                  </a:cubicBezTo>
                  <a:cubicBezTo>
                    <a:pt x="1121" y="428"/>
                    <a:pt x="1060" y="449"/>
                    <a:pt x="999" y="428"/>
                  </a:cubicBezTo>
                  <a:lnTo>
                    <a:pt x="999" y="428"/>
                  </a:lnTo>
                  <a:cubicBezTo>
                    <a:pt x="999" y="449"/>
                    <a:pt x="1060" y="469"/>
                    <a:pt x="999" y="510"/>
                  </a:cubicBezTo>
                  <a:cubicBezTo>
                    <a:pt x="958" y="469"/>
                    <a:pt x="917" y="428"/>
                    <a:pt x="938" y="388"/>
                  </a:cubicBezTo>
                  <a:cubicBezTo>
                    <a:pt x="905" y="388"/>
                    <a:pt x="885" y="414"/>
                    <a:pt x="868" y="414"/>
                  </a:cubicBezTo>
                  <a:cubicBezTo>
                    <a:pt x="864" y="414"/>
                    <a:pt x="860" y="412"/>
                    <a:pt x="856" y="408"/>
                  </a:cubicBezTo>
                  <a:cubicBezTo>
                    <a:pt x="815" y="408"/>
                    <a:pt x="795" y="408"/>
                    <a:pt x="795" y="367"/>
                  </a:cubicBezTo>
                  <a:lnTo>
                    <a:pt x="856" y="367"/>
                  </a:lnTo>
                  <a:cubicBezTo>
                    <a:pt x="856" y="327"/>
                    <a:pt x="836" y="306"/>
                    <a:pt x="795" y="286"/>
                  </a:cubicBezTo>
                  <a:cubicBezTo>
                    <a:pt x="734" y="286"/>
                    <a:pt x="693" y="265"/>
                    <a:pt x="652" y="204"/>
                  </a:cubicBezTo>
                  <a:cubicBezTo>
                    <a:pt x="632" y="184"/>
                    <a:pt x="612" y="184"/>
                    <a:pt x="591" y="164"/>
                  </a:cubicBezTo>
                  <a:cubicBezTo>
                    <a:pt x="563" y="178"/>
                    <a:pt x="544" y="192"/>
                    <a:pt x="521" y="192"/>
                  </a:cubicBezTo>
                  <a:cubicBezTo>
                    <a:pt x="512" y="192"/>
                    <a:pt x="501" y="190"/>
                    <a:pt x="490" y="184"/>
                  </a:cubicBezTo>
                  <a:lnTo>
                    <a:pt x="490" y="225"/>
                  </a:lnTo>
                  <a:cubicBezTo>
                    <a:pt x="428" y="184"/>
                    <a:pt x="367" y="204"/>
                    <a:pt x="306" y="184"/>
                  </a:cubicBezTo>
                  <a:cubicBezTo>
                    <a:pt x="286" y="164"/>
                    <a:pt x="347" y="143"/>
                    <a:pt x="327" y="103"/>
                  </a:cubicBezTo>
                  <a:cubicBezTo>
                    <a:pt x="286" y="82"/>
                    <a:pt x="245" y="41"/>
                    <a:pt x="2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13"/>
            <p:cNvSpPr/>
            <p:nvPr/>
          </p:nvSpPr>
          <p:spPr>
            <a:xfrm>
              <a:off x="464904" y="1044726"/>
              <a:ext cx="109379" cy="80667"/>
            </a:xfrm>
            <a:custGeom>
              <a:avLst/>
              <a:gdLst/>
              <a:ahLst/>
              <a:cxnLst/>
              <a:rect l="l" t="t" r="r" b="b"/>
              <a:pathLst>
                <a:path w="1520" h="1121" extrusionOk="0">
                  <a:moveTo>
                    <a:pt x="1039" y="163"/>
                  </a:moveTo>
                  <a:cubicBezTo>
                    <a:pt x="1039" y="163"/>
                    <a:pt x="1039" y="163"/>
                    <a:pt x="1039" y="184"/>
                  </a:cubicBezTo>
                  <a:cubicBezTo>
                    <a:pt x="1039" y="184"/>
                    <a:pt x="1039" y="163"/>
                    <a:pt x="1019" y="163"/>
                  </a:cubicBezTo>
                  <a:close/>
                  <a:moveTo>
                    <a:pt x="1344" y="612"/>
                  </a:moveTo>
                  <a:lnTo>
                    <a:pt x="1344" y="612"/>
                  </a:lnTo>
                  <a:cubicBezTo>
                    <a:pt x="1344" y="612"/>
                    <a:pt x="1365" y="632"/>
                    <a:pt x="1365" y="632"/>
                  </a:cubicBezTo>
                  <a:cubicBezTo>
                    <a:pt x="1344" y="632"/>
                    <a:pt x="1344" y="632"/>
                    <a:pt x="1344" y="612"/>
                  </a:cubicBezTo>
                  <a:close/>
                  <a:moveTo>
                    <a:pt x="896" y="1"/>
                  </a:moveTo>
                  <a:cubicBezTo>
                    <a:pt x="856" y="21"/>
                    <a:pt x="774" y="21"/>
                    <a:pt x="733" y="62"/>
                  </a:cubicBezTo>
                  <a:cubicBezTo>
                    <a:pt x="713" y="102"/>
                    <a:pt x="713" y="143"/>
                    <a:pt x="713" y="163"/>
                  </a:cubicBezTo>
                  <a:cubicBezTo>
                    <a:pt x="693" y="204"/>
                    <a:pt x="672" y="245"/>
                    <a:pt x="672" y="265"/>
                  </a:cubicBezTo>
                  <a:cubicBezTo>
                    <a:pt x="632" y="265"/>
                    <a:pt x="571" y="306"/>
                    <a:pt x="550" y="347"/>
                  </a:cubicBezTo>
                  <a:cubicBezTo>
                    <a:pt x="550" y="347"/>
                    <a:pt x="571" y="367"/>
                    <a:pt x="571" y="367"/>
                  </a:cubicBezTo>
                  <a:cubicBezTo>
                    <a:pt x="584" y="367"/>
                    <a:pt x="589" y="358"/>
                    <a:pt x="596" y="358"/>
                  </a:cubicBezTo>
                  <a:cubicBezTo>
                    <a:pt x="600" y="358"/>
                    <a:pt x="604" y="360"/>
                    <a:pt x="611" y="367"/>
                  </a:cubicBezTo>
                  <a:lnTo>
                    <a:pt x="571" y="367"/>
                  </a:lnTo>
                  <a:cubicBezTo>
                    <a:pt x="550" y="388"/>
                    <a:pt x="509" y="408"/>
                    <a:pt x="489" y="428"/>
                  </a:cubicBezTo>
                  <a:cubicBezTo>
                    <a:pt x="448" y="550"/>
                    <a:pt x="347" y="591"/>
                    <a:pt x="285" y="652"/>
                  </a:cubicBezTo>
                  <a:cubicBezTo>
                    <a:pt x="245" y="693"/>
                    <a:pt x="285" y="734"/>
                    <a:pt x="265" y="774"/>
                  </a:cubicBezTo>
                  <a:cubicBezTo>
                    <a:pt x="214" y="744"/>
                    <a:pt x="168" y="739"/>
                    <a:pt x="125" y="739"/>
                  </a:cubicBezTo>
                  <a:cubicBezTo>
                    <a:pt x="103" y="739"/>
                    <a:pt x="82" y="740"/>
                    <a:pt x="62" y="740"/>
                  </a:cubicBezTo>
                  <a:cubicBezTo>
                    <a:pt x="41" y="740"/>
                    <a:pt x="21" y="739"/>
                    <a:pt x="0" y="734"/>
                  </a:cubicBezTo>
                  <a:cubicBezTo>
                    <a:pt x="0" y="795"/>
                    <a:pt x="0" y="836"/>
                    <a:pt x="0" y="876"/>
                  </a:cubicBezTo>
                  <a:cubicBezTo>
                    <a:pt x="21" y="958"/>
                    <a:pt x="102" y="998"/>
                    <a:pt x="163" y="1039"/>
                  </a:cubicBezTo>
                  <a:cubicBezTo>
                    <a:pt x="163" y="1039"/>
                    <a:pt x="172" y="1030"/>
                    <a:pt x="184" y="1030"/>
                  </a:cubicBezTo>
                  <a:cubicBezTo>
                    <a:pt x="190" y="1030"/>
                    <a:pt x="197" y="1032"/>
                    <a:pt x="204" y="1039"/>
                  </a:cubicBezTo>
                  <a:cubicBezTo>
                    <a:pt x="252" y="1087"/>
                    <a:pt x="271" y="1107"/>
                    <a:pt x="296" y="1107"/>
                  </a:cubicBezTo>
                  <a:cubicBezTo>
                    <a:pt x="313" y="1107"/>
                    <a:pt x="333" y="1097"/>
                    <a:pt x="367" y="1080"/>
                  </a:cubicBezTo>
                  <a:lnTo>
                    <a:pt x="367" y="1039"/>
                  </a:lnTo>
                  <a:cubicBezTo>
                    <a:pt x="387" y="1039"/>
                    <a:pt x="428" y="1019"/>
                    <a:pt x="448" y="1019"/>
                  </a:cubicBezTo>
                  <a:cubicBezTo>
                    <a:pt x="489" y="1019"/>
                    <a:pt x="489" y="1060"/>
                    <a:pt x="509" y="1080"/>
                  </a:cubicBezTo>
                  <a:cubicBezTo>
                    <a:pt x="522" y="1072"/>
                    <a:pt x="533" y="1069"/>
                    <a:pt x="544" y="1069"/>
                  </a:cubicBezTo>
                  <a:cubicBezTo>
                    <a:pt x="587" y="1069"/>
                    <a:pt x="619" y="1121"/>
                    <a:pt x="652" y="1121"/>
                  </a:cubicBezTo>
                  <a:cubicBezTo>
                    <a:pt x="693" y="1100"/>
                    <a:pt x="713" y="1080"/>
                    <a:pt x="733" y="1039"/>
                  </a:cubicBezTo>
                  <a:cubicBezTo>
                    <a:pt x="774" y="1080"/>
                    <a:pt x="815" y="1100"/>
                    <a:pt x="856" y="1121"/>
                  </a:cubicBezTo>
                  <a:cubicBezTo>
                    <a:pt x="866" y="1090"/>
                    <a:pt x="886" y="1090"/>
                    <a:pt x="907" y="1090"/>
                  </a:cubicBezTo>
                  <a:cubicBezTo>
                    <a:pt x="927" y="1090"/>
                    <a:pt x="947" y="1090"/>
                    <a:pt x="957" y="1060"/>
                  </a:cubicBezTo>
                  <a:cubicBezTo>
                    <a:pt x="957" y="1060"/>
                    <a:pt x="937" y="1039"/>
                    <a:pt x="957" y="1039"/>
                  </a:cubicBezTo>
                  <a:cubicBezTo>
                    <a:pt x="971" y="1032"/>
                    <a:pt x="982" y="1030"/>
                    <a:pt x="992" y="1030"/>
                  </a:cubicBezTo>
                  <a:cubicBezTo>
                    <a:pt x="1012" y="1030"/>
                    <a:pt x="1025" y="1039"/>
                    <a:pt x="1039" y="1039"/>
                  </a:cubicBezTo>
                  <a:cubicBezTo>
                    <a:pt x="1059" y="998"/>
                    <a:pt x="998" y="998"/>
                    <a:pt x="1039" y="958"/>
                  </a:cubicBezTo>
                  <a:lnTo>
                    <a:pt x="1039" y="958"/>
                  </a:lnTo>
                  <a:cubicBezTo>
                    <a:pt x="1045" y="961"/>
                    <a:pt x="1050" y="962"/>
                    <a:pt x="1054" y="962"/>
                  </a:cubicBezTo>
                  <a:cubicBezTo>
                    <a:pt x="1080" y="962"/>
                    <a:pt x="1085" y="914"/>
                    <a:pt x="1120" y="897"/>
                  </a:cubicBezTo>
                  <a:cubicBezTo>
                    <a:pt x="1141" y="958"/>
                    <a:pt x="1202" y="978"/>
                    <a:pt x="1263" y="998"/>
                  </a:cubicBezTo>
                  <a:cubicBezTo>
                    <a:pt x="1243" y="958"/>
                    <a:pt x="1304" y="937"/>
                    <a:pt x="1304" y="917"/>
                  </a:cubicBezTo>
                  <a:cubicBezTo>
                    <a:pt x="1304" y="856"/>
                    <a:pt x="1344" y="836"/>
                    <a:pt x="1365" y="795"/>
                  </a:cubicBezTo>
                  <a:cubicBezTo>
                    <a:pt x="1419" y="795"/>
                    <a:pt x="1441" y="730"/>
                    <a:pt x="1488" y="730"/>
                  </a:cubicBezTo>
                  <a:cubicBezTo>
                    <a:pt x="1494" y="730"/>
                    <a:pt x="1501" y="731"/>
                    <a:pt x="1507" y="734"/>
                  </a:cubicBezTo>
                  <a:cubicBezTo>
                    <a:pt x="1520" y="697"/>
                    <a:pt x="1502" y="690"/>
                    <a:pt x="1482" y="690"/>
                  </a:cubicBezTo>
                  <a:cubicBezTo>
                    <a:pt x="1469" y="690"/>
                    <a:pt x="1454" y="693"/>
                    <a:pt x="1446" y="693"/>
                  </a:cubicBezTo>
                  <a:cubicBezTo>
                    <a:pt x="1385" y="652"/>
                    <a:pt x="1406" y="591"/>
                    <a:pt x="1406" y="550"/>
                  </a:cubicBezTo>
                  <a:cubicBezTo>
                    <a:pt x="1304" y="510"/>
                    <a:pt x="1304" y="428"/>
                    <a:pt x="1304" y="347"/>
                  </a:cubicBezTo>
                  <a:cubicBezTo>
                    <a:pt x="1299" y="342"/>
                    <a:pt x="1293" y="341"/>
                    <a:pt x="1287" y="341"/>
                  </a:cubicBezTo>
                  <a:cubicBezTo>
                    <a:pt x="1276" y="341"/>
                    <a:pt x="1263" y="345"/>
                    <a:pt x="1251" y="345"/>
                  </a:cubicBezTo>
                  <a:cubicBezTo>
                    <a:pt x="1240" y="345"/>
                    <a:pt x="1230" y="341"/>
                    <a:pt x="1222" y="326"/>
                  </a:cubicBezTo>
                  <a:cubicBezTo>
                    <a:pt x="1243" y="245"/>
                    <a:pt x="1243" y="143"/>
                    <a:pt x="1182" y="123"/>
                  </a:cubicBezTo>
                  <a:lnTo>
                    <a:pt x="1182" y="123"/>
                  </a:lnTo>
                  <a:cubicBezTo>
                    <a:pt x="1194" y="159"/>
                    <a:pt x="1177" y="167"/>
                    <a:pt x="1157" y="167"/>
                  </a:cubicBezTo>
                  <a:cubicBezTo>
                    <a:pt x="1143" y="167"/>
                    <a:pt x="1129" y="163"/>
                    <a:pt x="1120" y="163"/>
                  </a:cubicBezTo>
                  <a:cubicBezTo>
                    <a:pt x="1059" y="102"/>
                    <a:pt x="978" y="62"/>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2" name="Google Shape;11222;p13"/>
            <p:cNvSpPr/>
            <p:nvPr/>
          </p:nvSpPr>
          <p:spPr>
            <a:xfrm>
              <a:off x="601197" y="-392962"/>
              <a:ext cx="51379" cy="148094"/>
            </a:xfrm>
            <a:custGeom>
              <a:avLst/>
              <a:gdLst/>
              <a:ahLst/>
              <a:cxnLst/>
              <a:rect l="l" t="t" r="r" b="b"/>
              <a:pathLst>
                <a:path w="714" h="2058" extrusionOk="0">
                  <a:moveTo>
                    <a:pt x="387" y="1"/>
                  </a:moveTo>
                  <a:cubicBezTo>
                    <a:pt x="370" y="1"/>
                    <a:pt x="382" y="46"/>
                    <a:pt x="361" y="46"/>
                  </a:cubicBezTo>
                  <a:cubicBezTo>
                    <a:pt x="357" y="46"/>
                    <a:pt x="352" y="45"/>
                    <a:pt x="347" y="42"/>
                  </a:cubicBezTo>
                  <a:cubicBezTo>
                    <a:pt x="332" y="27"/>
                    <a:pt x="328" y="13"/>
                    <a:pt x="319" y="13"/>
                  </a:cubicBezTo>
                  <a:cubicBezTo>
                    <a:pt x="316" y="13"/>
                    <a:pt x="312" y="15"/>
                    <a:pt x="306" y="21"/>
                  </a:cubicBezTo>
                  <a:cubicBezTo>
                    <a:pt x="265" y="21"/>
                    <a:pt x="306" y="62"/>
                    <a:pt x="265" y="103"/>
                  </a:cubicBezTo>
                  <a:cubicBezTo>
                    <a:pt x="245" y="103"/>
                    <a:pt x="224" y="123"/>
                    <a:pt x="204" y="144"/>
                  </a:cubicBezTo>
                  <a:lnTo>
                    <a:pt x="245" y="306"/>
                  </a:lnTo>
                  <a:cubicBezTo>
                    <a:pt x="224" y="306"/>
                    <a:pt x="224" y="306"/>
                    <a:pt x="204" y="327"/>
                  </a:cubicBezTo>
                  <a:cubicBezTo>
                    <a:pt x="224" y="327"/>
                    <a:pt x="224" y="347"/>
                    <a:pt x="224" y="347"/>
                  </a:cubicBezTo>
                  <a:cubicBezTo>
                    <a:pt x="224" y="388"/>
                    <a:pt x="204" y="408"/>
                    <a:pt x="204" y="429"/>
                  </a:cubicBezTo>
                  <a:cubicBezTo>
                    <a:pt x="184" y="612"/>
                    <a:pt x="143" y="775"/>
                    <a:pt x="102" y="958"/>
                  </a:cubicBezTo>
                  <a:cubicBezTo>
                    <a:pt x="102" y="1019"/>
                    <a:pt x="102" y="1101"/>
                    <a:pt x="82" y="1162"/>
                  </a:cubicBezTo>
                  <a:cubicBezTo>
                    <a:pt x="41" y="1243"/>
                    <a:pt x="41" y="1345"/>
                    <a:pt x="41" y="1427"/>
                  </a:cubicBezTo>
                  <a:cubicBezTo>
                    <a:pt x="21" y="1508"/>
                    <a:pt x="61" y="1610"/>
                    <a:pt x="0" y="1671"/>
                  </a:cubicBezTo>
                  <a:cubicBezTo>
                    <a:pt x="0" y="1773"/>
                    <a:pt x="82" y="1834"/>
                    <a:pt x="61" y="1915"/>
                  </a:cubicBezTo>
                  <a:cubicBezTo>
                    <a:pt x="72" y="1926"/>
                    <a:pt x="80" y="1930"/>
                    <a:pt x="86" y="1930"/>
                  </a:cubicBezTo>
                  <a:cubicBezTo>
                    <a:pt x="101" y="1930"/>
                    <a:pt x="109" y="1911"/>
                    <a:pt x="127" y="1911"/>
                  </a:cubicBezTo>
                  <a:cubicBezTo>
                    <a:pt x="132" y="1911"/>
                    <a:pt x="137" y="1912"/>
                    <a:pt x="143" y="1915"/>
                  </a:cubicBezTo>
                  <a:cubicBezTo>
                    <a:pt x="163" y="1936"/>
                    <a:pt x="123" y="1997"/>
                    <a:pt x="163" y="2038"/>
                  </a:cubicBezTo>
                  <a:cubicBezTo>
                    <a:pt x="167" y="2033"/>
                    <a:pt x="172" y="2032"/>
                    <a:pt x="178" y="2032"/>
                  </a:cubicBezTo>
                  <a:cubicBezTo>
                    <a:pt x="199" y="2032"/>
                    <a:pt x="228" y="2058"/>
                    <a:pt x="245" y="2058"/>
                  </a:cubicBezTo>
                  <a:cubicBezTo>
                    <a:pt x="265" y="2038"/>
                    <a:pt x="285" y="1997"/>
                    <a:pt x="306" y="1976"/>
                  </a:cubicBezTo>
                  <a:cubicBezTo>
                    <a:pt x="326" y="1997"/>
                    <a:pt x="347" y="2038"/>
                    <a:pt x="367" y="2038"/>
                  </a:cubicBezTo>
                  <a:cubicBezTo>
                    <a:pt x="387" y="2017"/>
                    <a:pt x="387" y="1997"/>
                    <a:pt x="408" y="1976"/>
                  </a:cubicBezTo>
                  <a:cubicBezTo>
                    <a:pt x="448" y="1976"/>
                    <a:pt x="448" y="2017"/>
                    <a:pt x="469" y="2038"/>
                  </a:cubicBezTo>
                  <a:cubicBezTo>
                    <a:pt x="489" y="1956"/>
                    <a:pt x="489" y="1854"/>
                    <a:pt x="530" y="1773"/>
                  </a:cubicBezTo>
                  <a:cubicBezTo>
                    <a:pt x="545" y="1788"/>
                    <a:pt x="558" y="1795"/>
                    <a:pt x="568" y="1795"/>
                  </a:cubicBezTo>
                  <a:cubicBezTo>
                    <a:pt x="583" y="1795"/>
                    <a:pt x="591" y="1778"/>
                    <a:pt x="591" y="1752"/>
                  </a:cubicBezTo>
                  <a:cubicBezTo>
                    <a:pt x="581" y="1742"/>
                    <a:pt x="565" y="1742"/>
                    <a:pt x="553" y="1742"/>
                  </a:cubicBezTo>
                  <a:cubicBezTo>
                    <a:pt x="540" y="1742"/>
                    <a:pt x="530" y="1742"/>
                    <a:pt x="530" y="1732"/>
                  </a:cubicBezTo>
                  <a:cubicBezTo>
                    <a:pt x="489" y="1691"/>
                    <a:pt x="550" y="1630"/>
                    <a:pt x="530" y="1589"/>
                  </a:cubicBezTo>
                  <a:cubicBezTo>
                    <a:pt x="571" y="1569"/>
                    <a:pt x="591" y="1569"/>
                    <a:pt x="611" y="1569"/>
                  </a:cubicBezTo>
                  <a:cubicBezTo>
                    <a:pt x="652" y="1467"/>
                    <a:pt x="611" y="1345"/>
                    <a:pt x="693" y="1284"/>
                  </a:cubicBezTo>
                  <a:cubicBezTo>
                    <a:pt x="693" y="1243"/>
                    <a:pt x="672" y="1223"/>
                    <a:pt x="672" y="1182"/>
                  </a:cubicBezTo>
                  <a:cubicBezTo>
                    <a:pt x="652" y="1121"/>
                    <a:pt x="713" y="1060"/>
                    <a:pt x="713" y="999"/>
                  </a:cubicBezTo>
                  <a:cubicBezTo>
                    <a:pt x="700" y="999"/>
                    <a:pt x="695" y="990"/>
                    <a:pt x="681" y="990"/>
                  </a:cubicBezTo>
                  <a:cubicBezTo>
                    <a:pt x="675" y="990"/>
                    <a:pt x="666" y="992"/>
                    <a:pt x="652" y="999"/>
                  </a:cubicBezTo>
                  <a:cubicBezTo>
                    <a:pt x="652" y="999"/>
                    <a:pt x="672" y="1019"/>
                    <a:pt x="652" y="1040"/>
                  </a:cubicBezTo>
                  <a:cubicBezTo>
                    <a:pt x="632" y="1040"/>
                    <a:pt x="611" y="1040"/>
                    <a:pt x="611" y="1019"/>
                  </a:cubicBezTo>
                  <a:cubicBezTo>
                    <a:pt x="611" y="958"/>
                    <a:pt x="611" y="897"/>
                    <a:pt x="611" y="836"/>
                  </a:cubicBezTo>
                  <a:cubicBezTo>
                    <a:pt x="571" y="795"/>
                    <a:pt x="571" y="754"/>
                    <a:pt x="571" y="693"/>
                  </a:cubicBezTo>
                  <a:cubicBezTo>
                    <a:pt x="571" y="673"/>
                    <a:pt x="571" y="632"/>
                    <a:pt x="571" y="612"/>
                  </a:cubicBezTo>
                  <a:cubicBezTo>
                    <a:pt x="571" y="571"/>
                    <a:pt x="530" y="551"/>
                    <a:pt x="571" y="530"/>
                  </a:cubicBezTo>
                  <a:cubicBezTo>
                    <a:pt x="550" y="510"/>
                    <a:pt x="571" y="469"/>
                    <a:pt x="550" y="429"/>
                  </a:cubicBezTo>
                  <a:cubicBezTo>
                    <a:pt x="550" y="408"/>
                    <a:pt x="550" y="368"/>
                    <a:pt x="550" y="327"/>
                  </a:cubicBezTo>
                  <a:cubicBezTo>
                    <a:pt x="571" y="225"/>
                    <a:pt x="489" y="144"/>
                    <a:pt x="469" y="42"/>
                  </a:cubicBezTo>
                  <a:cubicBezTo>
                    <a:pt x="448" y="21"/>
                    <a:pt x="428"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3" name="Google Shape;11223;p13"/>
            <p:cNvSpPr/>
            <p:nvPr/>
          </p:nvSpPr>
          <p:spPr>
            <a:xfrm>
              <a:off x="-97895" y="1012488"/>
              <a:ext cx="140754" cy="52819"/>
            </a:xfrm>
            <a:custGeom>
              <a:avLst/>
              <a:gdLst/>
              <a:ahLst/>
              <a:cxnLst/>
              <a:rect l="l" t="t" r="r" b="b"/>
              <a:pathLst>
                <a:path w="1956" h="734" extrusionOk="0">
                  <a:moveTo>
                    <a:pt x="1528" y="1"/>
                  </a:moveTo>
                  <a:cubicBezTo>
                    <a:pt x="1488" y="1"/>
                    <a:pt x="1488" y="41"/>
                    <a:pt x="1467" y="62"/>
                  </a:cubicBezTo>
                  <a:cubicBezTo>
                    <a:pt x="1454" y="62"/>
                    <a:pt x="1431" y="53"/>
                    <a:pt x="1411" y="53"/>
                  </a:cubicBezTo>
                  <a:cubicBezTo>
                    <a:pt x="1402" y="53"/>
                    <a:pt x="1393" y="55"/>
                    <a:pt x="1386" y="62"/>
                  </a:cubicBezTo>
                  <a:cubicBezTo>
                    <a:pt x="1365" y="82"/>
                    <a:pt x="1345" y="102"/>
                    <a:pt x="1304" y="102"/>
                  </a:cubicBezTo>
                  <a:cubicBezTo>
                    <a:pt x="1276" y="88"/>
                    <a:pt x="1257" y="74"/>
                    <a:pt x="1234" y="74"/>
                  </a:cubicBezTo>
                  <a:cubicBezTo>
                    <a:pt x="1225" y="74"/>
                    <a:pt x="1214" y="76"/>
                    <a:pt x="1202" y="82"/>
                  </a:cubicBezTo>
                  <a:cubicBezTo>
                    <a:pt x="1172" y="92"/>
                    <a:pt x="1141" y="97"/>
                    <a:pt x="1113" y="97"/>
                  </a:cubicBezTo>
                  <a:cubicBezTo>
                    <a:pt x="1085" y="97"/>
                    <a:pt x="1060" y="92"/>
                    <a:pt x="1040" y="82"/>
                  </a:cubicBezTo>
                  <a:cubicBezTo>
                    <a:pt x="1010" y="76"/>
                    <a:pt x="980" y="74"/>
                    <a:pt x="950" y="74"/>
                  </a:cubicBezTo>
                  <a:cubicBezTo>
                    <a:pt x="878" y="74"/>
                    <a:pt x="806" y="88"/>
                    <a:pt x="734" y="102"/>
                  </a:cubicBezTo>
                  <a:cubicBezTo>
                    <a:pt x="734" y="102"/>
                    <a:pt x="734" y="82"/>
                    <a:pt x="734" y="82"/>
                  </a:cubicBezTo>
                  <a:cubicBezTo>
                    <a:pt x="714" y="102"/>
                    <a:pt x="693" y="102"/>
                    <a:pt x="693" y="102"/>
                  </a:cubicBezTo>
                  <a:cubicBezTo>
                    <a:pt x="673" y="102"/>
                    <a:pt x="673" y="82"/>
                    <a:pt x="632" y="62"/>
                  </a:cubicBezTo>
                  <a:cubicBezTo>
                    <a:pt x="608" y="85"/>
                    <a:pt x="578" y="95"/>
                    <a:pt x="540" y="95"/>
                  </a:cubicBezTo>
                  <a:cubicBezTo>
                    <a:pt x="513" y="95"/>
                    <a:pt x="483" y="90"/>
                    <a:pt x="449" y="82"/>
                  </a:cubicBezTo>
                  <a:lnTo>
                    <a:pt x="449" y="82"/>
                  </a:lnTo>
                  <a:cubicBezTo>
                    <a:pt x="449" y="123"/>
                    <a:pt x="490" y="123"/>
                    <a:pt x="469" y="163"/>
                  </a:cubicBezTo>
                  <a:cubicBezTo>
                    <a:pt x="388" y="163"/>
                    <a:pt x="286" y="143"/>
                    <a:pt x="205" y="123"/>
                  </a:cubicBezTo>
                  <a:cubicBezTo>
                    <a:pt x="190" y="137"/>
                    <a:pt x="177" y="143"/>
                    <a:pt x="164" y="143"/>
                  </a:cubicBezTo>
                  <a:cubicBezTo>
                    <a:pt x="128" y="143"/>
                    <a:pt x="97" y="100"/>
                    <a:pt x="58" y="100"/>
                  </a:cubicBezTo>
                  <a:cubicBezTo>
                    <a:pt x="53" y="100"/>
                    <a:pt x="47" y="100"/>
                    <a:pt x="42" y="102"/>
                  </a:cubicBezTo>
                  <a:cubicBezTo>
                    <a:pt x="1" y="123"/>
                    <a:pt x="21" y="163"/>
                    <a:pt x="21" y="204"/>
                  </a:cubicBezTo>
                  <a:cubicBezTo>
                    <a:pt x="123" y="265"/>
                    <a:pt x="184" y="367"/>
                    <a:pt x="306" y="449"/>
                  </a:cubicBezTo>
                  <a:cubicBezTo>
                    <a:pt x="388" y="469"/>
                    <a:pt x="490" y="489"/>
                    <a:pt x="592" y="489"/>
                  </a:cubicBezTo>
                  <a:cubicBezTo>
                    <a:pt x="673" y="489"/>
                    <a:pt x="693" y="510"/>
                    <a:pt x="754" y="571"/>
                  </a:cubicBezTo>
                  <a:cubicBezTo>
                    <a:pt x="836" y="591"/>
                    <a:pt x="917" y="611"/>
                    <a:pt x="978" y="652"/>
                  </a:cubicBezTo>
                  <a:cubicBezTo>
                    <a:pt x="1162" y="673"/>
                    <a:pt x="1345" y="734"/>
                    <a:pt x="1508" y="734"/>
                  </a:cubicBezTo>
                  <a:cubicBezTo>
                    <a:pt x="1508" y="713"/>
                    <a:pt x="1488" y="693"/>
                    <a:pt x="1467" y="693"/>
                  </a:cubicBezTo>
                  <a:cubicBezTo>
                    <a:pt x="1467" y="673"/>
                    <a:pt x="1447" y="673"/>
                    <a:pt x="1447" y="632"/>
                  </a:cubicBezTo>
                  <a:cubicBezTo>
                    <a:pt x="1451" y="628"/>
                    <a:pt x="1457" y="626"/>
                    <a:pt x="1464" y="626"/>
                  </a:cubicBezTo>
                  <a:cubicBezTo>
                    <a:pt x="1484" y="626"/>
                    <a:pt x="1512" y="638"/>
                    <a:pt x="1531" y="638"/>
                  </a:cubicBezTo>
                  <a:cubicBezTo>
                    <a:pt x="1538" y="638"/>
                    <a:pt x="1544" y="636"/>
                    <a:pt x="1549" y="632"/>
                  </a:cubicBezTo>
                  <a:cubicBezTo>
                    <a:pt x="1549" y="611"/>
                    <a:pt x="1549" y="591"/>
                    <a:pt x="1569" y="591"/>
                  </a:cubicBezTo>
                  <a:cubicBezTo>
                    <a:pt x="1610" y="591"/>
                    <a:pt x="1630" y="632"/>
                    <a:pt x="1691" y="632"/>
                  </a:cubicBezTo>
                  <a:cubicBezTo>
                    <a:pt x="1651" y="611"/>
                    <a:pt x="1691" y="571"/>
                    <a:pt x="1671" y="550"/>
                  </a:cubicBezTo>
                  <a:cubicBezTo>
                    <a:pt x="1651" y="530"/>
                    <a:pt x="1651" y="530"/>
                    <a:pt x="1630" y="510"/>
                  </a:cubicBezTo>
                  <a:cubicBezTo>
                    <a:pt x="1610" y="530"/>
                    <a:pt x="1610" y="530"/>
                    <a:pt x="1589" y="530"/>
                  </a:cubicBezTo>
                  <a:cubicBezTo>
                    <a:pt x="1589" y="510"/>
                    <a:pt x="1610" y="510"/>
                    <a:pt x="1630" y="510"/>
                  </a:cubicBezTo>
                  <a:cubicBezTo>
                    <a:pt x="1637" y="507"/>
                    <a:pt x="1643" y="506"/>
                    <a:pt x="1649" y="506"/>
                  </a:cubicBezTo>
                  <a:cubicBezTo>
                    <a:pt x="1696" y="506"/>
                    <a:pt x="1716" y="571"/>
                    <a:pt x="1752" y="571"/>
                  </a:cubicBezTo>
                  <a:lnTo>
                    <a:pt x="1895" y="571"/>
                  </a:lnTo>
                  <a:cubicBezTo>
                    <a:pt x="1936" y="530"/>
                    <a:pt x="1915" y="469"/>
                    <a:pt x="1895" y="428"/>
                  </a:cubicBezTo>
                  <a:cubicBezTo>
                    <a:pt x="1915" y="408"/>
                    <a:pt x="1956" y="387"/>
                    <a:pt x="1936" y="367"/>
                  </a:cubicBezTo>
                  <a:cubicBezTo>
                    <a:pt x="1915" y="286"/>
                    <a:pt x="1895" y="184"/>
                    <a:pt x="1834" y="143"/>
                  </a:cubicBezTo>
                  <a:cubicBezTo>
                    <a:pt x="1793" y="102"/>
                    <a:pt x="1773" y="62"/>
                    <a:pt x="1732" y="21"/>
                  </a:cubicBezTo>
                  <a:cubicBezTo>
                    <a:pt x="1710" y="43"/>
                    <a:pt x="1684" y="52"/>
                    <a:pt x="1658" y="52"/>
                  </a:cubicBezTo>
                  <a:cubicBezTo>
                    <a:pt x="1614" y="52"/>
                    <a:pt x="1567" y="26"/>
                    <a:pt x="1528"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4" name="Google Shape;11224;p13"/>
            <p:cNvSpPr/>
            <p:nvPr/>
          </p:nvSpPr>
          <p:spPr>
            <a:xfrm>
              <a:off x="744829" y="1179579"/>
              <a:ext cx="61598" cy="134853"/>
            </a:xfrm>
            <a:custGeom>
              <a:avLst/>
              <a:gdLst/>
              <a:ahLst/>
              <a:cxnLst/>
              <a:rect l="l" t="t" r="r" b="b"/>
              <a:pathLst>
                <a:path w="856" h="1874" extrusionOk="0">
                  <a:moveTo>
                    <a:pt x="774" y="1548"/>
                  </a:moveTo>
                  <a:cubicBezTo>
                    <a:pt x="774" y="1548"/>
                    <a:pt x="794" y="1548"/>
                    <a:pt x="794" y="1568"/>
                  </a:cubicBezTo>
                  <a:cubicBezTo>
                    <a:pt x="774" y="1568"/>
                    <a:pt x="774" y="1548"/>
                    <a:pt x="774" y="1548"/>
                  </a:cubicBezTo>
                  <a:close/>
                  <a:moveTo>
                    <a:pt x="204" y="0"/>
                  </a:moveTo>
                  <a:cubicBezTo>
                    <a:pt x="204" y="21"/>
                    <a:pt x="204" y="41"/>
                    <a:pt x="204" y="41"/>
                  </a:cubicBezTo>
                  <a:lnTo>
                    <a:pt x="143" y="41"/>
                  </a:lnTo>
                  <a:cubicBezTo>
                    <a:pt x="163" y="122"/>
                    <a:pt x="122" y="163"/>
                    <a:pt x="82" y="204"/>
                  </a:cubicBezTo>
                  <a:cubicBezTo>
                    <a:pt x="61" y="346"/>
                    <a:pt x="102" y="489"/>
                    <a:pt x="61" y="611"/>
                  </a:cubicBezTo>
                  <a:cubicBezTo>
                    <a:pt x="21" y="733"/>
                    <a:pt x="61" y="856"/>
                    <a:pt x="0" y="957"/>
                  </a:cubicBezTo>
                  <a:cubicBezTo>
                    <a:pt x="0" y="998"/>
                    <a:pt x="21" y="1018"/>
                    <a:pt x="21" y="1039"/>
                  </a:cubicBezTo>
                  <a:cubicBezTo>
                    <a:pt x="21" y="1049"/>
                    <a:pt x="15" y="1049"/>
                    <a:pt x="10" y="1049"/>
                  </a:cubicBezTo>
                  <a:cubicBezTo>
                    <a:pt x="5" y="1049"/>
                    <a:pt x="0" y="1049"/>
                    <a:pt x="0" y="1059"/>
                  </a:cubicBezTo>
                  <a:cubicBezTo>
                    <a:pt x="21" y="1161"/>
                    <a:pt x="122" y="1181"/>
                    <a:pt x="102" y="1283"/>
                  </a:cubicBezTo>
                  <a:cubicBezTo>
                    <a:pt x="82" y="1283"/>
                    <a:pt x="82" y="1304"/>
                    <a:pt x="82" y="1324"/>
                  </a:cubicBezTo>
                  <a:cubicBezTo>
                    <a:pt x="163" y="1507"/>
                    <a:pt x="306" y="1650"/>
                    <a:pt x="448" y="1792"/>
                  </a:cubicBezTo>
                  <a:cubicBezTo>
                    <a:pt x="530" y="1792"/>
                    <a:pt x="591" y="1853"/>
                    <a:pt x="652" y="1874"/>
                  </a:cubicBezTo>
                  <a:cubicBezTo>
                    <a:pt x="693" y="1874"/>
                    <a:pt x="713" y="1874"/>
                    <a:pt x="733" y="1813"/>
                  </a:cubicBezTo>
                  <a:cubicBezTo>
                    <a:pt x="713" y="1752"/>
                    <a:pt x="754" y="1691"/>
                    <a:pt x="774" y="1609"/>
                  </a:cubicBezTo>
                  <a:lnTo>
                    <a:pt x="815" y="1609"/>
                  </a:lnTo>
                  <a:cubicBezTo>
                    <a:pt x="794" y="1568"/>
                    <a:pt x="856" y="1548"/>
                    <a:pt x="835" y="1507"/>
                  </a:cubicBezTo>
                  <a:cubicBezTo>
                    <a:pt x="827" y="1503"/>
                    <a:pt x="821" y="1502"/>
                    <a:pt x="816" y="1502"/>
                  </a:cubicBezTo>
                  <a:cubicBezTo>
                    <a:pt x="794" y="1502"/>
                    <a:pt x="791" y="1532"/>
                    <a:pt x="774" y="1548"/>
                  </a:cubicBezTo>
                  <a:cubicBezTo>
                    <a:pt x="754" y="1507"/>
                    <a:pt x="754" y="1487"/>
                    <a:pt x="754" y="1446"/>
                  </a:cubicBezTo>
                  <a:cubicBezTo>
                    <a:pt x="754" y="1365"/>
                    <a:pt x="754" y="1263"/>
                    <a:pt x="733" y="1181"/>
                  </a:cubicBezTo>
                  <a:cubicBezTo>
                    <a:pt x="713" y="1100"/>
                    <a:pt x="672" y="1018"/>
                    <a:pt x="652" y="937"/>
                  </a:cubicBezTo>
                  <a:cubicBezTo>
                    <a:pt x="631" y="937"/>
                    <a:pt x="611" y="917"/>
                    <a:pt x="591" y="896"/>
                  </a:cubicBezTo>
                  <a:cubicBezTo>
                    <a:pt x="570" y="835"/>
                    <a:pt x="570" y="774"/>
                    <a:pt x="530" y="713"/>
                  </a:cubicBezTo>
                  <a:lnTo>
                    <a:pt x="550" y="713"/>
                  </a:lnTo>
                  <a:cubicBezTo>
                    <a:pt x="550" y="693"/>
                    <a:pt x="550" y="672"/>
                    <a:pt x="550" y="672"/>
                  </a:cubicBezTo>
                  <a:cubicBezTo>
                    <a:pt x="489" y="632"/>
                    <a:pt x="489" y="550"/>
                    <a:pt x="469" y="489"/>
                  </a:cubicBezTo>
                  <a:cubicBezTo>
                    <a:pt x="448" y="428"/>
                    <a:pt x="428" y="367"/>
                    <a:pt x="387" y="326"/>
                  </a:cubicBezTo>
                  <a:cubicBezTo>
                    <a:pt x="387" y="306"/>
                    <a:pt x="407" y="306"/>
                    <a:pt x="428" y="285"/>
                  </a:cubicBezTo>
                  <a:cubicBezTo>
                    <a:pt x="346" y="204"/>
                    <a:pt x="346" y="61"/>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13"/>
            <p:cNvSpPr/>
            <p:nvPr/>
          </p:nvSpPr>
          <p:spPr>
            <a:xfrm>
              <a:off x="760948" y="836618"/>
              <a:ext cx="76278" cy="92397"/>
            </a:xfrm>
            <a:custGeom>
              <a:avLst/>
              <a:gdLst/>
              <a:ahLst/>
              <a:cxnLst/>
              <a:rect l="l" t="t" r="r" b="b"/>
              <a:pathLst>
                <a:path w="1060" h="1284" extrusionOk="0">
                  <a:moveTo>
                    <a:pt x="204" y="1"/>
                  </a:moveTo>
                  <a:cubicBezTo>
                    <a:pt x="102" y="21"/>
                    <a:pt x="61" y="62"/>
                    <a:pt x="0" y="123"/>
                  </a:cubicBezTo>
                  <a:cubicBezTo>
                    <a:pt x="41" y="164"/>
                    <a:pt x="61" y="225"/>
                    <a:pt x="41" y="265"/>
                  </a:cubicBezTo>
                  <a:cubicBezTo>
                    <a:pt x="82" y="286"/>
                    <a:pt x="122" y="306"/>
                    <a:pt x="122" y="367"/>
                  </a:cubicBezTo>
                  <a:cubicBezTo>
                    <a:pt x="102" y="408"/>
                    <a:pt x="82" y="428"/>
                    <a:pt x="61" y="469"/>
                  </a:cubicBezTo>
                  <a:cubicBezTo>
                    <a:pt x="102" y="510"/>
                    <a:pt x="102" y="551"/>
                    <a:pt x="82" y="612"/>
                  </a:cubicBezTo>
                  <a:cubicBezTo>
                    <a:pt x="61" y="612"/>
                    <a:pt x="41" y="632"/>
                    <a:pt x="61" y="673"/>
                  </a:cubicBezTo>
                  <a:cubicBezTo>
                    <a:pt x="102" y="734"/>
                    <a:pt x="61" y="795"/>
                    <a:pt x="82" y="876"/>
                  </a:cubicBezTo>
                  <a:cubicBezTo>
                    <a:pt x="21" y="999"/>
                    <a:pt x="163" y="1080"/>
                    <a:pt x="183" y="1162"/>
                  </a:cubicBezTo>
                  <a:cubicBezTo>
                    <a:pt x="224" y="1182"/>
                    <a:pt x="265" y="1202"/>
                    <a:pt x="306" y="1223"/>
                  </a:cubicBezTo>
                  <a:cubicBezTo>
                    <a:pt x="358" y="1223"/>
                    <a:pt x="380" y="1178"/>
                    <a:pt x="437" y="1178"/>
                  </a:cubicBezTo>
                  <a:cubicBezTo>
                    <a:pt x="447" y="1178"/>
                    <a:pt x="457" y="1179"/>
                    <a:pt x="469" y="1182"/>
                  </a:cubicBezTo>
                  <a:cubicBezTo>
                    <a:pt x="469" y="1162"/>
                    <a:pt x="428" y="1162"/>
                    <a:pt x="448" y="1121"/>
                  </a:cubicBezTo>
                  <a:lnTo>
                    <a:pt x="448" y="1121"/>
                  </a:lnTo>
                  <a:cubicBezTo>
                    <a:pt x="509" y="1162"/>
                    <a:pt x="570" y="1202"/>
                    <a:pt x="611" y="1223"/>
                  </a:cubicBezTo>
                  <a:cubicBezTo>
                    <a:pt x="642" y="1212"/>
                    <a:pt x="667" y="1207"/>
                    <a:pt x="690" y="1207"/>
                  </a:cubicBezTo>
                  <a:cubicBezTo>
                    <a:pt x="713" y="1207"/>
                    <a:pt x="733" y="1212"/>
                    <a:pt x="754" y="1223"/>
                  </a:cubicBezTo>
                  <a:cubicBezTo>
                    <a:pt x="774" y="1243"/>
                    <a:pt x="774" y="1284"/>
                    <a:pt x="835" y="1284"/>
                  </a:cubicBezTo>
                  <a:cubicBezTo>
                    <a:pt x="876" y="1223"/>
                    <a:pt x="794" y="1202"/>
                    <a:pt x="815" y="1162"/>
                  </a:cubicBezTo>
                  <a:cubicBezTo>
                    <a:pt x="815" y="1121"/>
                    <a:pt x="876" y="1100"/>
                    <a:pt x="876" y="1060"/>
                  </a:cubicBezTo>
                  <a:cubicBezTo>
                    <a:pt x="917" y="1080"/>
                    <a:pt x="937" y="1100"/>
                    <a:pt x="957" y="1141"/>
                  </a:cubicBezTo>
                  <a:cubicBezTo>
                    <a:pt x="978" y="1121"/>
                    <a:pt x="1018" y="1121"/>
                    <a:pt x="1039" y="1121"/>
                  </a:cubicBezTo>
                  <a:cubicBezTo>
                    <a:pt x="1059" y="1039"/>
                    <a:pt x="978" y="1039"/>
                    <a:pt x="978" y="999"/>
                  </a:cubicBezTo>
                  <a:cubicBezTo>
                    <a:pt x="988" y="999"/>
                    <a:pt x="1003" y="1004"/>
                    <a:pt x="1018" y="1004"/>
                  </a:cubicBezTo>
                  <a:cubicBezTo>
                    <a:pt x="1034" y="1004"/>
                    <a:pt x="1049" y="999"/>
                    <a:pt x="1059" y="978"/>
                  </a:cubicBezTo>
                  <a:cubicBezTo>
                    <a:pt x="1039" y="958"/>
                    <a:pt x="1059" y="917"/>
                    <a:pt x="1018" y="897"/>
                  </a:cubicBezTo>
                  <a:cubicBezTo>
                    <a:pt x="1012" y="890"/>
                    <a:pt x="1005" y="888"/>
                    <a:pt x="998" y="888"/>
                  </a:cubicBezTo>
                  <a:cubicBezTo>
                    <a:pt x="985" y="888"/>
                    <a:pt x="971" y="897"/>
                    <a:pt x="957" y="897"/>
                  </a:cubicBezTo>
                  <a:cubicBezTo>
                    <a:pt x="937" y="958"/>
                    <a:pt x="937" y="999"/>
                    <a:pt x="896" y="1039"/>
                  </a:cubicBezTo>
                  <a:cubicBezTo>
                    <a:pt x="835" y="937"/>
                    <a:pt x="957" y="856"/>
                    <a:pt x="917" y="775"/>
                  </a:cubicBezTo>
                  <a:cubicBezTo>
                    <a:pt x="937" y="713"/>
                    <a:pt x="957" y="693"/>
                    <a:pt x="978" y="652"/>
                  </a:cubicBezTo>
                  <a:cubicBezTo>
                    <a:pt x="978" y="612"/>
                    <a:pt x="957" y="591"/>
                    <a:pt x="937" y="571"/>
                  </a:cubicBezTo>
                  <a:cubicBezTo>
                    <a:pt x="922" y="601"/>
                    <a:pt x="907" y="620"/>
                    <a:pt x="884" y="620"/>
                  </a:cubicBezTo>
                  <a:cubicBezTo>
                    <a:pt x="876" y="620"/>
                    <a:pt x="866" y="617"/>
                    <a:pt x="856" y="612"/>
                  </a:cubicBezTo>
                  <a:cubicBezTo>
                    <a:pt x="856" y="551"/>
                    <a:pt x="774" y="510"/>
                    <a:pt x="794" y="428"/>
                  </a:cubicBezTo>
                  <a:lnTo>
                    <a:pt x="754" y="428"/>
                  </a:lnTo>
                  <a:cubicBezTo>
                    <a:pt x="733" y="367"/>
                    <a:pt x="713" y="306"/>
                    <a:pt x="713" y="265"/>
                  </a:cubicBezTo>
                  <a:lnTo>
                    <a:pt x="652" y="265"/>
                  </a:lnTo>
                  <a:cubicBezTo>
                    <a:pt x="611" y="184"/>
                    <a:pt x="530" y="164"/>
                    <a:pt x="469" y="102"/>
                  </a:cubicBezTo>
                  <a:lnTo>
                    <a:pt x="469" y="102"/>
                  </a:lnTo>
                  <a:cubicBezTo>
                    <a:pt x="448" y="143"/>
                    <a:pt x="509" y="184"/>
                    <a:pt x="448" y="225"/>
                  </a:cubicBezTo>
                  <a:cubicBezTo>
                    <a:pt x="428" y="164"/>
                    <a:pt x="367" y="143"/>
                    <a:pt x="326" y="102"/>
                  </a:cubicBezTo>
                  <a:lnTo>
                    <a:pt x="326" y="62"/>
                  </a:lnTo>
                  <a:cubicBezTo>
                    <a:pt x="309" y="36"/>
                    <a:pt x="291" y="28"/>
                    <a:pt x="274" y="28"/>
                  </a:cubicBezTo>
                  <a:cubicBezTo>
                    <a:pt x="250" y="28"/>
                    <a:pt x="227" y="41"/>
                    <a:pt x="204" y="41"/>
                  </a:cubicBezTo>
                  <a:cubicBezTo>
                    <a:pt x="204" y="21"/>
                    <a:pt x="204"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13"/>
            <p:cNvSpPr/>
            <p:nvPr/>
          </p:nvSpPr>
          <p:spPr>
            <a:xfrm>
              <a:off x="927967" y="694497"/>
              <a:ext cx="77789" cy="108660"/>
            </a:xfrm>
            <a:custGeom>
              <a:avLst/>
              <a:gdLst/>
              <a:ahLst/>
              <a:cxnLst/>
              <a:rect l="l" t="t" r="r" b="b"/>
              <a:pathLst>
                <a:path w="1081" h="1510" extrusionOk="0">
                  <a:moveTo>
                    <a:pt x="266" y="0"/>
                  </a:moveTo>
                  <a:cubicBezTo>
                    <a:pt x="205" y="0"/>
                    <a:pt x="164" y="82"/>
                    <a:pt x="82" y="102"/>
                  </a:cubicBezTo>
                  <a:cubicBezTo>
                    <a:pt x="82" y="122"/>
                    <a:pt x="82" y="143"/>
                    <a:pt x="82" y="163"/>
                  </a:cubicBezTo>
                  <a:cubicBezTo>
                    <a:pt x="42" y="183"/>
                    <a:pt x="21" y="183"/>
                    <a:pt x="1" y="224"/>
                  </a:cubicBezTo>
                  <a:cubicBezTo>
                    <a:pt x="1" y="346"/>
                    <a:pt x="21" y="469"/>
                    <a:pt x="82" y="591"/>
                  </a:cubicBezTo>
                  <a:cubicBezTo>
                    <a:pt x="143" y="693"/>
                    <a:pt x="184" y="815"/>
                    <a:pt x="225" y="917"/>
                  </a:cubicBezTo>
                  <a:cubicBezTo>
                    <a:pt x="225" y="927"/>
                    <a:pt x="230" y="927"/>
                    <a:pt x="238" y="927"/>
                  </a:cubicBezTo>
                  <a:cubicBezTo>
                    <a:pt x="245" y="927"/>
                    <a:pt x="255" y="927"/>
                    <a:pt x="266" y="937"/>
                  </a:cubicBezTo>
                  <a:cubicBezTo>
                    <a:pt x="286" y="978"/>
                    <a:pt x="306" y="1039"/>
                    <a:pt x="306" y="1080"/>
                  </a:cubicBezTo>
                  <a:cubicBezTo>
                    <a:pt x="327" y="1120"/>
                    <a:pt x="347" y="1161"/>
                    <a:pt x="367" y="1181"/>
                  </a:cubicBezTo>
                  <a:lnTo>
                    <a:pt x="429" y="1181"/>
                  </a:lnTo>
                  <a:cubicBezTo>
                    <a:pt x="469" y="1263"/>
                    <a:pt x="551" y="1304"/>
                    <a:pt x="551" y="1385"/>
                  </a:cubicBezTo>
                  <a:cubicBezTo>
                    <a:pt x="646" y="1385"/>
                    <a:pt x="670" y="1509"/>
                    <a:pt x="772" y="1509"/>
                  </a:cubicBezTo>
                  <a:cubicBezTo>
                    <a:pt x="779" y="1509"/>
                    <a:pt x="787" y="1509"/>
                    <a:pt x="795" y="1507"/>
                  </a:cubicBezTo>
                  <a:cubicBezTo>
                    <a:pt x="795" y="1426"/>
                    <a:pt x="836" y="1344"/>
                    <a:pt x="877" y="1263"/>
                  </a:cubicBezTo>
                  <a:cubicBezTo>
                    <a:pt x="856" y="1263"/>
                    <a:pt x="856" y="1243"/>
                    <a:pt x="856" y="1243"/>
                  </a:cubicBezTo>
                  <a:cubicBezTo>
                    <a:pt x="877" y="1243"/>
                    <a:pt x="877" y="1263"/>
                    <a:pt x="877" y="1263"/>
                  </a:cubicBezTo>
                  <a:cubicBezTo>
                    <a:pt x="917" y="1283"/>
                    <a:pt x="938" y="1304"/>
                    <a:pt x="978" y="1324"/>
                  </a:cubicBezTo>
                  <a:cubicBezTo>
                    <a:pt x="999" y="1324"/>
                    <a:pt x="1019" y="1304"/>
                    <a:pt x="1019" y="1304"/>
                  </a:cubicBezTo>
                  <a:cubicBezTo>
                    <a:pt x="1060" y="1304"/>
                    <a:pt x="1080" y="1304"/>
                    <a:pt x="1080" y="1283"/>
                  </a:cubicBezTo>
                  <a:cubicBezTo>
                    <a:pt x="1080" y="1222"/>
                    <a:pt x="1039" y="1181"/>
                    <a:pt x="1019" y="1141"/>
                  </a:cubicBezTo>
                  <a:cubicBezTo>
                    <a:pt x="1039" y="1100"/>
                    <a:pt x="1019" y="1080"/>
                    <a:pt x="1019" y="1059"/>
                  </a:cubicBezTo>
                  <a:cubicBezTo>
                    <a:pt x="958" y="1039"/>
                    <a:pt x="938" y="978"/>
                    <a:pt x="897" y="937"/>
                  </a:cubicBezTo>
                  <a:cubicBezTo>
                    <a:pt x="897" y="896"/>
                    <a:pt x="917" y="856"/>
                    <a:pt x="897" y="815"/>
                  </a:cubicBezTo>
                  <a:cubicBezTo>
                    <a:pt x="856" y="774"/>
                    <a:pt x="856" y="713"/>
                    <a:pt x="856" y="652"/>
                  </a:cubicBezTo>
                  <a:cubicBezTo>
                    <a:pt x="836" y="632"/>
                    <a:pt x="795" y="652"/>
                    <a:pt x="795" y="611"/>
                  </a:cubicBezTo>
                  <a:cubicBezTo>
                    <a:pt x="775" y="611"/>
                    <a:pt x="775" y="591"/>
                    <a:pt x="775" y="570"/>
                  </a:cubicBezTo>
                  <a:cubicBezTo>
                    <a:pt x="795" y="570"/>
                    <a:pt x="815" y="550"/>
                    <a:pt x="815" y="530"/>
                  </a:cubicBezTo>
                  <a:cubicBezTo>
                    <a:pt x="795" y="489"/>
                    <a:pt x="754" y="469"/>
                    <a:pt x="714" y="469"/>
                  </a:cubicBezTo>
                  <a:cubicBezTo>
                    <a:pt x="699" y="483"/>
                    <a:pt x="675" y="497"/>
                    <a:pt x="647" y="497"/>
                  </a:cubicBezTo>
                  <a:cubicBezTo>
                    <a:pt x="636" y="497"/>
                    <a:pt x="624" y="495"/>
                    <a:pt x="612" y="489"/>
                  </a:cubicBezTo>
                  <a:cubicBezTo>
                    <a:pt x="591" y="448"/>
                    <a:pt x="591" y="408"/>
                    <a:pt x="571" y="387"/>
                  </a:cubicBezTo>
                  <a:cubicBezTo>
                    <a:pt x="588" y="370"/>
                    <a:pt x="602" y="364"/>
                    <a:pt x="613" y="364"/>
                  </a:cubicBezTo>
                  <a:cubicBezTo>
                    <a:pt x="629" y="364"/>
                    <a:pt x="641" y="375"/>
                    <a:pt x="653" y="387"/>
                  </a:cubicBezTo>
                  <a:cubicBezTo>
                    <a:pt x="673" y="367"/>
                    <a:pt x="693" y="346"/>
                    <a:pt x="693" y="306"/>
                  </a:cubicBezTo>
                  <a:cubicBezTo>
                    <a:pt x="653" y="306"/>
                    <a:pt x="612" y="265"/>
                    <a:pt x="591" y="245"/>
                  </a:cubicBezTo>
                  <a:cubicBezTo>
                    <a:pt x="577" y="259"/>
                    <a:pt x="563" y="273"/>
                    <a:pt x="548" y="273"/>
                  </a:cubicBezTo>
                  <a:cubicBezTo>
                    <a:pt x="542" y="273"/>
                    <a:pt x="536" y="271"/>
                    <a:pt x="530" y="265"/>
                  </a:cubicBezTo>
                  <a:cubicBezTo>
                    <a:pt x="525" y="268"/>
                    <a:pt x="520" y="269"/>
                    <a:pt x="516" y="269"/>
                  </a:cubicBezTo>
                  <a:cubicBezTo>
                    <a:pt x="489" y="269"/>
                    <a:pt x="487" y="221"/>
                    <a:pt x="469" y="204"/>
                  </a:cubicBezTo>
                  <a:cubicBezTo>
                    <a:pt x="429" y="204"/>
                    <a:pt x="408" y="204"/>
                    <a:pt x="367" y="224"/>
                  </a:cubicBezTo>
                  <a:cubicBezTo>
                    <a:pt x="388" y="122"/>
                    <a:pt x="367" y="41"/>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13"/>
            <p:cNvSpPr/>
            <p:nvPr/>
          </p:nvSpPr>
          <p:spPr>
            <a:xfrm>
              <a:off x="772677" y="483438"/>
              <a:ext cx="57208" cy="131975"/>
            </a:xfrm>
            <a:custGeom>
              <a:avLst/>
              <a:gdLst/>
              <a:ahLst/>
              <a:cxnLst/>
              <a:rect l="l" t="t" r="r" b="b"/>
              <a:pathLst>
                <a:path w="795" h="1834" extrusionOk="0">
                  <a:moveTo>
                    <a:pt x="163" y="1"/>
                  </a:moveTo>
                  <a:cubicBezTo>
                    <a:pt x="143" y="21"/>
                    <a:pt x="102" y="21"/>
                    <a:pt x="61" y="41"/>
                  </a:cubicBezTo>
                  <a:cubicBezTo>
                    <a:pt x="0" y="184"/>
                    <a:pt x="0" y="326"/>
                    <a:pt x="20" y="469"/>
                  </a:cubicBezTo>
                  <a:cubicBezTo>
                    <a:pt x="20" y="550"/>
                    <a:pt x="41" y="612"/>
                    <a:pt x="41" y="693"/>
                  </a:cubicBezTo>
                  <a:cubicBezTo>
                    <a:pt x="61" y="897"/>
                    <a:pt x="82" y="1100"/>
                    <a:pt x="143" y="1304"/>
                  </a:cubicBezTo>
                  <a:cubicBezTo>
                    <a:pt x="163" y="1345"/>
                    <a:pt x="183" y="1406"/>
                    <a:pt x="204" y="1447"/>
                  </a:cubicBezTo>
                  <a:cubicBezTo>
                    <a:pt x="244" y="1508"/>
                    <a:pt x="285" y="1528"/>
                    <a:pt x="306" y="1569"/>
                  </a:cubicBezTo>
                  <a:cubicBezTo>
                    <a:pt x="346" y="1630"/>
                    <a:pt x="387" y="1650"/>
                    <a:pt x="428" y="1691"/>
                  </a:cubicBezTo>
                  <a:cubicBezTo>
                    <a:pt x="428" y="1732"/>
                    <a:pt x="448" y="1793"/>
                    <a:pt x="469" y="1833"/>
                  </a:cubicBezTo>
                  <a:cubicBezTo>
                    <a:pt x="489" y="1813"/>
                    <a:pt x="509" y="1793"/>
                    <a:pt x="509" y="1752"/>
                  </a:cubicBezTo>
                  <a:cubicBezTo>
                    <a:pt x="509" y="1732"/>
                    <a:pt x="469" y="1732"/>
                    <a:pt x="469" y="1691"/>
                  </a:cubicBezTo>
                  <a:lnTo>
                    <a:pt x="530" y="1691"/>
                  </a:lnTo>
                  <a:cubicBezTo>
                    <a:pt x="530" y="1630"/>
                    <a:pt x="550" y="1569"/>
                    <a:pt x="550" y="1508"/>
                  </a:cubicBezTo>
                  <a:cubicBezTo>
                    <a:pt x="611" y="1528"/>
                    <a:pt x="591" y="1569"/>
                    <a:pt x="611" y="1589"/>
                  </a:cubicBezTo>
                  <a:cubicBezTo>
                    <a:pt x="631" y="1589"/>
                    <a:pt x="652" y="1589"/>
                    <a:pt x="672" y="1569"/>
                  </a:cubicBezTo>
                  <a:cubicBezTo>
                    <a:pt x="693" y="1528"/>
                    <a:pt x="631" y="1487"/>
                    <a:pt x="672" y="1467"/>
                  </a:cubicBezTo>
                  <a:lnTo>
                    <a:pt x="672" y="1467"/>
                  </a:lnTo>
                  <a:cubicBezTo>
                    <a:pt x="693" y="1487"/>
                    <a:pt x="713" y="1487"/>
                    <a:pt x="713" y="1508"/>
                  </a:cubicBezTo>
                  <a:cubicBezTo>
                    <a:pt x="754" y="1487"/>
                    <a:pt x="774" y="1487"/>
                    <a:pt x="794" y="1467"/>
                  </a:cubicBezTo>
                  <a:cubicBezTo>
                    <a:pt x="774" y="1426"/>
                    <a:pt x="774" y="1406"/>
                    <a:pt x="754" y="1406"/>
                  </a:cubicBezTo>
                  <a:cubicBezTo>
                    <a:pt x="754" y="1406"/>
                    <a:pt x="733" y="1406"/>
                    <a:pt x="733" y="1426"/>
                  </a:cubicBezTo>
                  <a:lnTo>
                    <a:pt x="693" y="1426"/>
                  </a:lnTo>
                  <a:cubicBezTo>
                    <a:pt x="672" y="1324"/>
                    <a:pt x="672" y="1324"/>
                    <a:pt x="713" y="1243"/>
                  </a:cubicBezTo>
                  <a:cubicBezTo>
                    <a:pt x="733" y="1263"/>
                    <a:pt x="733" y="1263"/>
                    <a:pt x="774" y="1263"/>
                  </a:cubicBezTo>
                  <a:cubicBezTo>
                    <a:pt x="672" y="1121"/>
                    <a:pt x="754" y="958"/>
                    <a:pt x="672" y="815"/>
                  </a:cubicBezTo>
                  <a:cubicBezTo>
                    <a:pt x="672" y="815"/>
                    <a:pt x="693" y="815"/>
                    <a:pt x="693" y="795"/>
                  </a:cubicBezTo>
                  <a:cubicBezTo>
                    <a:pt x="693" y="795"/>
                    <a:pt x="693" y="774"/>
                    <a:pt x="693" y="754"/>
                  </a:cubicBezTo>
                  <a:lnTo>
                    <a:pt x="611" y="754"/>
                  </a:lnTo>
                  <a:cubicBezTo>
                    <a:pt x="611" y="734"/>
                    <a:pt x="591" y="693"/>
                    <a:pt x="570" y="652"/>
                  </a:cubicBezTo>
                  <a:cubicBezTo>
                    <a:pt x="530" y="571"/>
                    <a:pt x="509" y="469"/>
                    <a:pt x="448" y="408"/>
                  </a:cubicBezTo>
                  <a:cubicBezTo>
                    <a:pt x="407" y="347"/>
                    <a:pt x="367" y="286"/>
                    <a:pt x="346" y="225"/>
                  </a:cubicBezTo>
                  <a:cubicBezTo>
                    <a:pt x="306" y="143"/>
                    <a:pt x="265" y="62"/>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13"/>
            <p:cNvSpPr/>
            <p:nvPr/>
          </p:nvSpPr>
          <p:spPr>
            <a:xfrm>
              <a:off x="579177" y="738465"/>
              <a:ext cx="99737" cy="76278"/>
            </a:xfrm>
            <a:custGeom>
              <a:avLst/>
              <a:gdLst/>
              <a:ahLst/>
              <a:cxnLst/>
              <a:rect l="l" t="t" r="r" b="b"/>
              <a:pathLst>
                <a:path w="1386" h="1060" extrusionOk="0">
                  <a:moveTo>
                    <a:pt x="1202" y="937"/>
                  </a:moveTo>
                  <a:cubicBezTo>
                    <a:pt x="1202" y="937"/>
                    <a:pt x="1223" y="957"/>
                    <a:pt x="1223" y="957"/>
                  </a:cubicBezTo>
                  <a:cubicBezTo>
                    <a:pt x="1223" y="957"/>
                    <a:pt x="1223" y="978"/>
                    <a:pt x="1223" y="978"/>
                  </a:cubicBezTo>
                  <a:cubicBezTo>
                    <a:pt x="1202" y="957"/>
                    <a:pt x="1202" y="957"/>
                    <a:pt x="1182" y="957"/>
                  </a:cubicBezTo>
                  <a:cubicBezTo>
                    <a:pt x="1182" y="957"/>
                    <a:pt x="1182" y="937"/>
                    <a:pt x="1202" y="937"/>
                  </a:cubicBezTo>
                  <a:close/>
                  <a:moveTo>
                    <a:pt x="653" y="0"/>
                  </a:moveTo>
                  <a:cubicBezTo>
                    <a:pt x="637" y="15"/>
                    <a:pt x="622" y="19"/>
                    <a:pt x="607" y="19"/>
                  </a:cubicBezTo>
                  <a:cubicBezTo>
                    <a:pt x="591" y="19"/>
                    <a:pt x="574" y="14"/>
                    <a:pt x="558" y="14"/>
                  </a:cubicBezTo>
                  <a:cubicBezTo>
                    <a:pt x="549" y="14"/>
                    <a:pt x="540" y="16"/>
                    <a:pt x="530" y="21"/>
                  </a:cubicBezTo>
                  <a:cubicBezTo>
                    <a:pt x="510" y="122"/>
                    <a:pt x="429" y="143"/>
                    <a:pt x="367" y="204"/>
                  </a:cubicBezTo>
                  <a:lnTo>
                    <a:pt x="367" y="245"/>
                  </a:lnTo>
                  <a:cubicBezTo>
                    <a:pt x="357" y="234"/>
                    <a:pt x="342" y="229"/>
                    <a:pt x="327" y="229"/>
                  </a:cubicBezTo>
                  <a:cubicBezTo>
                    <a:pt x="311" y="229"/>
                    <a:pt x="296" y="234"/>
                    <a:pt x="286" y="245"/>
                  </a:cubicBezTo>
                  <a:cubicBezTo>
                    <a:pt x="266" y="245"/>
                    <a:pt x="245" y="265"/>
                    <a:pt x="225" y="285"/>
                  </a:cubicBezTo>
                  <a:cubicBezTo>
                    <a:pt x="194" y="265"/>
                    <a:pt x="164" y="260"/>
                    <a:pt x="133" y="260"/>
                  </a:cubicBezTo>
                  <a:cubicBezTo>
                    <a:pt x="103" y="260"/>
                    <a:pt x="72" y="265"/>
                    <a:pt x="42" y="265"/>
                  </a:cubicBezTo>
                  <a:cubicBezTo>
                    <a:pt x="21" y="306"/>
                    <a:pt x="42" y="326"/>
                    <a:pt x="42" y="326"/>
                  </a:cubicBezTo>
                  <a:cubicBezTo>
                    <a:pt x="1" y="407"/>
                    <a:pt x="62" y="469"/>
                    <a:pt x="103" y="530"/>
                  </a:cubicBezTo>
                  <a:cubicBezTo>
                    <a:pt x="164" y="611"/>
                    <a:pt x="225" y="713"/>
                    <a:pt x="347" y="733"/>
                  </a:cubicBezTo>
                  <a:cubicBezTo>
                    <a:pt x="367" y="733"/>
                    <a:pt x="388" y="754"/>
                    <a:pt x="388" y="754"/>
                  </a:cubicBezTo>
                  <a:cubicBezTo>
                    <a:pt x="429" y="774"/>
                    <a:pt x="490" y="774"/>
                    <a:pt x="510" y="815"/>
                  </a:cubicBezTo>
                  <a:cubicBezTo>
                    <a:pt x="551" y="856"/>
                    <a:pt x="591" y="856"/>
                    <a:pt x="632" y="896"/>
                  </a:cubicBezTo>
                  <a:cubicBezTo>
                    <a:pt x="673" y="917"/>
                    <a:pt x="734" y="917"/>
                    <a:pt x="775" y="978"/>
                  </a:cubicBezTo>
                  <a:cubicBezTo>
                    <a:pt x="801" y="961"/>
                    <a:pt x="826" y="954"/>
                    <a:pt x="852" y="954"/>
                  </a:cubicBezTo>
                  <a:cubicBezTo>
                    <a:pt x="887" y="954"/>
                    <a:pt x="923" y="966"/>
                    <a:pt x="958" y="978"/>
                  </a:cubicBezTo>
                  <a:cubicBezTo>
                    <a:pt x="978" y="1018"/>
                    <a:pt x="999" y="1018"/>
                    <a:pt x="1039" y="1039"/>
                  </a:cubicBezTo>
                  <a:cubicBezTo>
                    <a:pt x="1080" y="1039"/>
                    <a:pt x="1101" y="1018"/>
                    <a:pt x="1141" y="998"/>
                  </a:cubicBezTo>
                  <a:cubicBezTo>
                    <a:pt x="1162" y="1018"/>
                    <a:pt x="1202" y="1039"/>
                    <a:pt x="1243" y="1059"/>
                  </a:cubicBezTo>
                  <a:cubicBezTo>
                    <a:pt x="1223" y="998"/>
                    <a:pt x="1284" y="978"/>
                    <a:pt x="1264" y="917"/>
                  </a:cubicBezTo>
                  <a:cubicBezTo>
                    <a:pt x="1264" y="876"/>
                    <a:pt x="1202" y="876"/>
                    <a:pt x="1223" y="815"/>
                  </a:cubicBezTo>
                  <a:cubicBezTo>
                    <a:pt x="1231" y="812"/>
                    <a:pt x="1239" y="811"/>
                    <a:pt x="1246" y="811"/>
                  </a:cubicBezTo>
                  <a:cubicBezTo>
                    <a:pt x="1285" y="811"/>
                    <a:pt x="1290" y="856"/>
                    <a:pt x="1325" y="856"/>
                  </a:cubicBezTo>
                  <a:cubicBezTo>
                    <a:pt x="1386" y="815"/>
                    <a:pt x="1243" y="754"/>
                    <a:pt x="1304" y="693"/>
                  </a:cubicBezTo>
                  <a:cubicBezTo>
                    <a:pt x="1308" y="689"/>
                    <a:pt x="1312" y="687"/>
                    <a:pt x="1317" y="687"/>
                  </a:cubicBezTo>
                  <a:cubicBezTo>
                    <a:pt x="1334" y="687"/>
                    <a:pt x="1353" y="713"/>
                    <a:pt x="1386" y="713"/>
                  </a:cubicBezTo>
                  <a:cubicBezTo>
                    <a:pt x="1325" y="652"/>
                    <a:pt x="1284" y="611"/>
                    <a:pt x="1202" y="611"/>
                  </a:cubicBezTo>
                  <a:cubicBezTo>
                    <a:pt x="1202" y="591"/>
                    <a:pt x="1202" y="570"/>
                    <a:pt x="1202" y="570"/>
                  </a:cubicBezTo>
                  <a:cubicBezTo>
                    <a:pt x="1202" y="530"/>
                    <a:pt x="1162" y="530"/>
                    <a:pt x="1162" y="509"/>
                  </a:cubicBezTo>
                  <a:cubicBezTo>
                    <a:pt x="1141" y="489"/>
                    <a:pt x="1121" y="469"/>
                    <a:pt x="1101" y="448"/>
                  </a:cubicBezTo>
                  <a:cubicBezTo>
                    <a:pt x="1090" y="438"/>
                    <a:pt x="1080" y="438"/>
                    <a:pt x="1070" y="438"/>
                  </a:cubicBezTo>
                  <a:cubicBezTo>
                    <a:pt x="1060" y="438"/>
                    <a:pt x="1050" y="438"/>
                    <a:pt x="1039" y="428"/>
                  </a:cubicBezTo>
                  <a:cubicBezTo>
                    <a:pt x="1039" y="407"/>
                    <a:pt x="1080" y="387"/>
                    <a:pt x="1080" y="346"/>
                  </a:cubicBezTo>
                  <a:cubicBezTo>
                    <a:pt x="999" y="326"/>
                    <a:pt x="938" y="245"/>
                    <a:pt x="877" y="224"/>
                  </a:cubicBezTo>
                  <a:cubicBezTo>
                    <a:pt x="856" y="224"/>
                    <a:pt x="856" y="245"/>
                    <a:pt x="856" y="285"/>
                  </a:cubicBezTo>
                  <a:cubicBezTo>
                    <a:pt x="846" y="255"/>
                    <a:pt x="826" y="250"/>
                    <a:pt x="805" y="250"/>
                  </a:cubicBezTo>
                  <a:cubicBezTo>
                    <a:pt x="795" y="250"/>
                    <a:pt x="785" y="251"/>
                    <a:pt x="776" y="251"/>
                  </a:cubicBezTo>
                  <a:cubicBezTo>
                    <a:pt x="767" y="251"/>
                    <a:pt x="759" y="250"/>
                    <a:pt x="754" y="245"/>
                  </a:cubicBezTo>
                  <a:cubicBezTo>
                    <a:pt x="754" y="183"/>
                    <a:pt x="673" y="183"/>
                    <a:pt x="653" y="143"/>
                  </a:cubicBezTo>
                  <a:cubicBezTo>
                    <a:pt x="693" y="102"/>
                    <a:pt x="693" y="41"/>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13"/>
            <p:cNvSpPr/>
            <p:nvPr/>
          </p:nvSpPr>
          <p:spPr>
            <a:xfrm>
              <a:off x="294863" y="997521"/>
              <a:ext cx="92397" cy="70737"/>
            </a:xfrm>
            <a:custGeom>
              <a:avLst/>
              <a:gdLst/>
              <a:ahLst/>
              <a:cxnLst/>
              <a:rect l="l" t="t" r="r" b="b"/>
              <a:pathLst>
                <a:path w="1284" h="983" extrusionOk="0">
                  <a:moveTo>
                    <a:pt x="388" y="168"/>
                  </a:moveTo>
                  <a:cubicBezTo>
                    <a:pt x="388" y="188"/>
                    <a:pt x="408" y="188"/>
                    <a:pt x="388" y="188"/>
                  </a:cubicBezTo>
                  <a:cubicBezTo>
                    <a:pt x="388" y="188"/>
                    <a:pt x="388" y="188"/>
                    <a:pt x="388" y="168"/>
                  </a:cubicBezTo>
                  <a:close/>
                  <a:moveTo>
                    <a:pt x="626" y="1"/>
                  </a:moveTo>
                  <a:cubicBezTo>
                    <a:pt x="622" y="1"/>
                    <a:pt x="618" y="2"/>
                    <a:pt x="612" y="5"/>
                  </a:cubicBezTo>
                  <a:lnTo>
                    <a:pt x="612" y="25"/>
                  </a:lnTo>
                  <a:cubicBezTo>
                    <a:pt x="592" y="46"/>
                    <a:pt x="612" y="86"/>
                    <a:pt x="571" y="107"/>
                  </a:cubicBezTo>
                  <a:cubicBezTo>
                    <a:pt x="555" y="96"/>
                    <a:pt x="538" y="92"/>
                    <a:pt x="520" y="92"/>
                  </a:cubicBezTo>
                  <a:cubicBezTo>
                    <a:pt x="479" y="92"/>
                    <a:pt x="435" y="111"/>
                    <a:pt x="396" y="111"/>
                  </a:cubicBezTo>
                  <a:cubicBezTo>
                    <a:pt x="386" y="111"/>
                    <a:pt x="377" y="110"/>
                    <a:pt x="367" y="107"/>
                  </a:cubicBezTo>
                  <a:cubicBezTo>
                    <a:pt x="347" y="127"/>
                    <a:pt x="327" y="127"/>
                    <a:pt x="306" y="147"/>
                  </a:cubicBezTo>
                  <a:cubicBezTo>
                    <a:pt x="306" y="168"/>
                    <a:pt x="306" y="188"/>
                    <a:pt x="286" y="188"/>
                  </a:cubicBezTo>
                  <a:cubicBezTo>
                    <a:pt x="266" y="188"/>
                    <a:pt x="245" y="188"/>
                    <a:pt x="225" y="168"/>
                  </a:cubicBezTo>
                  <a:cubicBezTo>
                    <a:pt x="225" y="188"/>
                    <a:pt x="225" y="209"/>
                    <a:pt x="205" y="229"/>
                  </a:cubicBezTo>
                  <a:cubicBezTo>
                    <a:pt x="174" y="249"/>
                    <a:pt x="143" y="254"/>
                    <a:pt x="110" y="254"/>
                  </a:cubicBezTo>
                  <a:cubicBezTo>
                    <a:pt x="77" y="254"/>
                    <a:pt x="42" y="249"/>
                    <a:pt x="1" y="249"/>
                  </a:cubicBezTo>
                  <a:cubicBezTo>
                    <a:pt x="103" y="310"/>
                    <a:pt x="82" y="371"/>
                    <a:pt x="42" y="412"/>
                  </a:cubicBezTo>
                  <a:cubicBezTo>
                    <a:pt x="62" y="494"/>
                    <a:pt x="103" y="575"/>
                    <a:pt x="164" y="636"/>
                  </a:cubicBezTo>
                  <a:cubicBezTo>
                    <a:pt x="172" y="641"/>
                    <a:pt x="182" y="642"/>
                    <a:pt x="192" y="642"/>
                  </a:cubicBezTo>
                  <a:cubicBezTo>
                    <a:pt x="219" y="642"/>
                    <a:pt x="251" y="630"/>
                    <a:pt x="278" y="630"/>
                  </a:cubicBezTo>
                  <a:cubicBezTo>
                    <a:pt x="288" y="630"/>
                    <a:pt x="298" y="632"/>
                    <a:pt x="306" y="636"/>
                  </a:cubicBezTo>
                  <a:cubicBezTo>
                    <a:pt x="367" y="657"/>
                    <a:pt x="429" y="657"/>
                    <a:pt x="469" y="677"/>
                  </a:cubicBezTo>
                  <a:cubicBezTo>
                    <a:pt x="530" y="697"/>
                    <a:pt x="592" y="738"/>
                    <a:pt x="632" y="779"/>
                  </a:cubicBezTo>
                  <a:cubicBezTo>
                    <a:pt x="659" y="779"/>
                    <a:pt x="687" y="770"/>
                    <a:pt x="714" y="770"/>
                  </a:cubicBezTo>
                  <a:cubicBezTo>
                    <a:pt x="727" y="770"/>
                    <a:pt x="741" y="772"/>
                    <a:pt x="754" y="779"/>
                  </a:cubicBezTo>
                  <a:cubicBezTo>
                    <a:pt x="816" y="881"/>
                    <a:pt x="958" y="901"/>
                    <a:pt x="1060" y="982"/>
                  </a:cubicBezTo>
                  <a:cubicBezTo>
                    <a:pt x="1080" y="962"/>
                    <a:pt x="1080" y="942"/>
                    <a:pt x="1101" y="901"/>
                  </a:cubicBezTo>
                  <a:cubicBezTo>
                    <a:pt x="1101" y="881"/>
                    <a:pt x="1101" y="860"/>
                    <a:pt x="1101" y="819"/>
                  </a:cubicBezTo>
                  <a:cubicBezTo>
                    <a:pt x="1118" y="819"/>
                    <a:pt x="1151" y="864"/>
                    <a:pt x="1185" y="864"/>
                  </a:cubicBezTo>
                  <a:cubicBezTo>
                    <a:pt x="1191" y="864"/>
                    <a:pt x="1197" y="863"/>
                    <a:pt x="1202" y="860"/>
                  </a:cubicBezTo>
                  <a:cubicBezTo>
                    <a:pt x="1202" y="840"/>
                    <a:pt x="1202" y="840"/>
                    <a:pt x="1223" y="819"/>
                  </a:cubicBezTo>
                  <a:cubicBezTo>
                    <a:pt x="1202" y="779"/>
                    <a:pt x="1202" y="779"/>
                    <a:pt x="1243" y="779"/>
                  </a:cubicBezTo>
                  <a:cubicBezTo>
                    <a:pt x="1264" y="738"/>
                    <a:pt x="1284" y="697"/>
                    <a:pt x="1284" y="657"/>
                  </a:cubicBezTo>
                  <a:cubicBezTo>
                    <a:pt x="1243" y="636"/>
                    <a:pt x="1284" y="575"/>
                    <a:pt x="1264" y="534"/>
                  </a:cubicBezTo>
                  <a:cubicBezTo>
                    <a:pt x="1243" y="494"/>
                    <a:pt x="1223" y="473"/>
                    <a:pt x="1182" y="412"/>
                  </a:cubicBezTo>
                  <a:cubicBezTo>
                    <a:pt x="1202" y="371"/>
                    <a:pt x="1182" y="310"/>
                    <a:pt x="1141" y="270"/>
                  </a:cubicBezTo>
                  <a:cubicBezTo>
                    <a:pt x="1089" y="270"/>
                    <a:pt x="1067" y="180"/>
                    <a:pt x="1010" y="180"/>
                  </a:cubicBezTo>
                  <a:cubicBezTo>
                    <a:pt x="1000" y="180"/>
                    <a:pt x="990" y="182"/>
                    <a:pt x="978" y="188"/>
                  </a:cubicBezTo>
                  <a:cubicBezTo>
                    <a:pt x="917" y="127"/>
                    <a:pt x="816" y="168"/>
                    <a:pt x="795" y="127"/>
                  </a:cubicBezTo>
                  <a:cubicBezTo>
                    <a:pt x="754" y="66"/>
                    <a:pt x="754" y="25"/>
                    <a:pt x="714" y="5"/>
                  </a:cubicBezTo>
                  <a:cubicBezTo>
                    <a:pt x="697" y="5"/>
                    <a:pt x="694" y="31"/>
                    <a:pt x="673" y="31"/>
                  </a:cubicBezTo>
                  <a:cubicBezTo>
                    <a:pt x="667" y="31"/>
                    <a:pt x="661" y="29"/>
                    <a:pt x="653" y="25"/>
                  </a:cubicBezTo>
                  <a:cubicBezTo>
                    <a:pt x="650" y="28"/>
                    <a:pt x="648" y="29"/>
                    <a:pt x="646" y="29"/>
                  </a:cubicBezTo>
                  <a:cubicBezTo>
                    <a:pt x="638" y="29"/>
                    <a:pt x="64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13"/>
            <p:cNvSpPr/>
            <p:nvPr/>
          </p:nvSpPr>
          <p:spPr>
            <a:xfrm>
              <a:off x="1121467" y="159259"/>
              <a:ext cx="68938" cy="116143"/>
            </a:xfrm>
            <a:custGeom>
              <a:avLst/>
              <a:gdLst/>
              <a:ahLst/>
              <a:cxnLst/>
              <a:rect l="l" t="t" r="r" b="b"/>
              <a:pathLst>
                <a:path w="958" h="1614" extrusionOk="0">
                  <a:moveTo>
                    <a:pt x="387" y="1390"/>
                  </a:moveTo>
                  <a:cubicBezTo>
                    <a:pt x="375" y="1413"/>
                    <a:pt x="363" y="1423"/>
                    <a:pt x="351" y="1423"/>
                  </a:cubicBezTo>
                  <a:cubicBezTo>
                    <a:pt x="343" y="1423"/>
                    <a:pt x="334" y="1418"/>
                    <a:pt x="326" y="1410"/>
                  </a:cubicBezTo>
                  <a:cubicBezTo>
                    <a:pt x="346" y="1390"/>
                    <a:pt x="346" y="1390"/>
                    <a:pt x="387" y="1390"/>
                  </a:cubicBezTo>
                  <a:close/>
                  <a:moveTo>
                    <a:pt x="839" y="1"/>
                  </a:moveTo>
                  <a:cubicBezTo>
                    <a:pt x="809" y="1"/>
                    <a:pt x="789" y="46"/>
                    <a:pt x="754" y="46"/>
                  </a:cubicBezTo>
                  <a:cubicBezTo>
                    <a:pt x="754" y="46"/>
                    <a:pt x="754" y="25"/>
                    <a:pt x="733" y="5"/>
                  </a:cubicBezTo>
                  <a:cubicBezTo>
                    <a:pt x="713" y="66"/>
                    <a:pt x="672" y="107"/>
                    <a:pt x="631" y="127"/>
                  </a:cubicBezTo>
                  <a:cubicBezTo>
                    <a:pt x="550" y="208"/>
                    <a:pt x="469" y="290"/>
                    <a:pt x="428" y="371"/>
                  </a:cubicBezTo>
                  <a:cubicBezTo>
                    <a:pt x="387" y="432"/>
                    <a:pt x="346" y="453"/>
                    <a:pt x="285" y="473"/>
                  </a:cubicBezTo>
                  <a:cubicBezTo>
                    <a:pt x="244" y="534"/>
                    <a:pt x="224" y="595"/>
                    <a:pt x="183" y="656"/>
                  </a:cubicBezTo>
                  <a:cubicBezTo>
                    <a:pt x="163" y="677"/>
                    <a:pt x="163" y="697"/>
                    <a:pt x="143" y="718"/>
                  </a:cubicBezTo>
                  <a:cubicBezTo>
                    <a:pt x="122" y="779"/>
                    <a:pt x="122" y="819"/>
                    <a:pt x="82" y="860"/>
                  </a:cubicBezTo>
                  <a:cubicBezTo>
                    <a:pt x="20" y="901"/>
                    <a:pt x="0" y="1227"/>
                    <a:pt x="20" y="1329"/>
                  </a:cubicBezTo>
                  <a:cubicBezTo>
                    <a:pt x="41" y="1390"/>
                    <a:pt x="61" y="1451"/>
                    <a:pt x="61" y="1512"/>
                  </a:cubicBezTo>
                  <a:cubicBezTo>
                    <a:pt x="82" y="1512"/>
                    <a:pt x="102" y="1553"/>
                    <a:pt x="122" y="1593"/>
                  </a:cubicBezTo>
                  <a:cubicBezTo>
                    <a:pt x="143" y="1593"/>
                    <a:pt x="163" y="1573"/>
                    <a:pt x="183" y="1573"/>
                  </a:cubicBezTo>
                  <a:cubicBezTo>
                    <a:pt x="183" y="1532"/>
                    <a:pt x="204" y="1491"/>
                    <a:pt x="224" y="1471"/>
                  </a:cubicBezTo>
                  <a:lnTo>
                    <a:pt x="306" y="1471"/>
                  </a:lnTo>
                  <a:cubicBezTo>
                    <a:pt x="306" y="1532"/>
                    <a:pt x="244" y="1512"/>
                    <a:pt x="244" y="1553"/>
                  </a:cubicBezTo>
                  <a:cubicBezTo>
                    <a:pt x="244" y="1553"/>
                    <a:pt x="244" y="1573"/>
                    <a:pt x="265" y="1614"/>
                  </a:cubicBezTo>
                  <a:cubicBezTo>
                    <a:pt x="326" y="1512"/>
                    <a:pt x="407" y="1471"/>
                    <a:pt x="428" y="1369"/>
                  </a:cubicBezTo>
                  <a:lnTo>
                    <a:pt x="448" y="1369"/>
                  </a:lnTo>
                  <a:cubicBezTo>
                    <a:pt x="469" y="1390"/>
                    <a:pt x="448" y="1410"/>
                    <a:pt x="469" y="1430"/>
                  </a:cubicBezTo>
                  <a:lnTo>
                    <a:pt x="509" y="1410"/>
                  </a:lnTo>
                  <a:cubicBezTo>
                    <a:pt x="530" y="1267"/>
                    <a:pt x="611" y="1145"/>
                    <a:pt x="611" y="982"/>
                  </a:cubicBezTo>
                  <a:cubicBezTo>
                    <a:pt x="631" y="942"/>
                    <a:pt x="652" y="880"/>
                    <a:pt x="672" y="860"/>
                  </a:cubicBezTo>
                  <a:cubicBezTo>
                    <a:pt x="652" y="677"/>
                    <a:pt x="733" y="555"/>
                    <a:pt x="815" y="432"/>
                  </a:cubicBezTo>
                  <a:cubicBezTo>
                    <a:pt x="794" y="412"/>
                    <a:pt x="794" y="371"/>
                    <a:pt x="794" y="351"/>
                  </a:cubicBezTo>
                  <a:cubicBezTo>
                    <a:pt x="835" y="270"/>
                    <a:pt x="896" y="208"/>
                    <a:pt x="957" y="168"/>
                  </a:cubicBezTo>
                  <a:cubicBezTo>
                    <a:pt x="937" y="86"/>
                    <a:pt x="917" y="25"/>
                    <a:pt x="855" y="5"/>
                  </a:cubicBezTo>
                  <a:cubicBezTo>
                    <a:pt x="850" y="2"/>
                    <a:pt x="844"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1" name="Google Shape;11231;p13"/>
            <p:cNvSpPr/>
            <p:nvPr/>
          </p:nvSpPr>
          <p:spPr>
            <a:xfrm>
              <a:off x="-264914" y="1219157"/>
              <a:ext cx="104126" cy="68938"/>
            </a:xfrm>
            <a:custGeom>
              <a:avLst/>
              <a:gdLst/>
              <a:ahLst/>
              <a:cxnLst/>
              <a:rect l="l" t="t" r="r" b="b"/>
              <a:pathLst>
                <a:path w="1447" h="958" extrusionOk="0">
                  <a:moveTo>
                    <a:pt x="1365" y="0"/>
                  </a:moveTo>
                  <a:cubicBezTo>
                    <a:pt x="1365" y="0"/>
                    <a:pt x="1365" y="0"/>
                    <a:pt x="1365" y="0"/>
                  </a:cubicBezTo>
                  <a:cubicBezTo>
                    <a:pt x="1365" y="0"/>
                    <a:pt x="1365" y="0"/>
                    <a:pt x="1365" y="0"/>
                  </a:cubicBezTo>
                  <a:close/>
                  <a:moveTo>
                    <a:pt x="530" y="774"/>
                  </a:moveTo>
                  <a:cubicBezTo>
                    <a:pt x="530" y="774"/>
                    <a:pt x="509" y="794"/>
                    <a:pt x="509" y="794"/>
                  </a:cubicBezTo>
                  <a:cubicBezTo>
                    <a:pt x="509" y="774"/>
                    <a:pt x="509" y="774"/>
                    <a:pt x="509" y="774"/>
                  </a:cubicBezTo>
                  <a:close/>
                  <a:moveTo>
                    <a:pt x="1243" y="0"/>
                  </a:moveTo>
                  <a:lnTo>
                    <a:pt x="1243" y="0"/>
                  </a:lnTo>
                  <a:cubicBezTo>
                    <a:pt x="1202" y="20"/>
                    <a:pt x="1263" y="61"/>
                    <a:pt x="1222" y="82"/>
                  </a:cubicBezTo>
                  <a:cubicBezTo>
                    <a:pt x="1202" y="82"/>
                    <a:pt x="1202" y="41"/>
                    <a:pt x="1181" y="41"/>
                  </a:cubicBezTo>
                  <a:cubicBezTo>
                    <a:pt x="1141" y="20"/>
                    <a:pt x="1100" y="20"/>
                    <a:pt x="1059" y="0"/>
                  </a:cubicBezTo>
                  <a:lnTo>
                    <a:pt x="1059" y="0"/>
                  </a:lnTo>
                  <a:cubicBezTo>
                    <a:pt x="1059" y="20"/>
                    <a:pt x="1059" y="41"/>
                    <a:pt x="1080" y="82"/>
                  </a:cubicBezTo>
                  <a:cubicBezTo>
                    <a:pt x="1019" y="122"/>
                    <a:pt x="917" y="122"/>
                    <a:pt x="856" y="163"/>
                  </a:cubicBezTo>
                  <a:cubicBezTo>
                    <a:pt x="835" y="143"/>
                    <a:pt x="815" y="122"/>
                    <a:pt x="774" y="102"/>
                  </a:cubicBezTo>
                  <a:cubicBezTo>
                    <a:pt x="672" y="163"/>
                    <a:pt x="570" y="163"/>
                    <a:pt x="448" y="204"/>
                  </a:cubicBezTo>
                  <a:cubicBezTo>
                    <a:pt x="428" y="224"/>
                    <a:pt x="469" y="244"/>
                    <a:pt x="428" y="265"/>
                  </a:cubicBezTo>
                  <a:lnTo>
                    <a:pt x="326" y="265"/>
                  </a:lnTo>
                  <a:cubicBezTo>
                    <a:pt x="309" y="282"/>
                    <a:pt x="291" y="330"/>
                    <a:pt x="248" y="330"/>
                  </a:cubicBezTo>
                  <a:cubicBezTo>
                    <a:pt x="241" y="330"/>
                    <a:pt x="233" y="329"/>
                    <a:pt x="224" y="326"/>
                  </a:cubicBezTo>
                  <a:cubicBezTo>
                    <a:pt x="224" y="285"/>
                    <a:pt x="204" y="265"/>
                    <a:pt x="163" y="265"/>
                  </a:cubicBezTo>
                  <a:cubicBezTo>
                    <a:pt x="143" y="285"/>
                    <a:pt x="122" y="326"/>
                    <a:pt x="122" y="346"/>
                  </a:cubicBezTo>
                  <a:cubicBezTo>
                    <a:pt x="122" y="387"/>
                    <a:pt x="102" y="407"/>
                    <a:pt x="82" y="428"/>
                  </a:cubicBezTo>
                  <a:cubicBezTo>
                    <a:pt x="0" y="509"/>
                    <a:pt x="0" y="550"/>
                    <a:pt x="41" y="672"/>
                  </a:cubicBezTo>
                  <a:cubicBezTo>
                    <a:pt x="61" y="713"/>
                    <a:pt x="82" y="754"/>
                    <a:pt x="102" y="794"/>
                  </a:cubicBezTo>
                  <a:cubicBezTo>
                    <a:pt x="143" y="876"/>
                    <a:pt x="204" y="937"/>
                    <a:pt x="265" y="957"/>
                  </a:cubicBezTo>
                  <a:cubicBezTo>
                    <a:pt x="326" y="957"/>
                    <a:pt x="346" y="937"/>
                    <a:pt x="346" y="917"/>
                  </a:cubicBezTo>
                  <a:cubicBezTo>
                    <a:pt x="408" y="896"/>
                    <a:pt x="469" y="896"/>
                    <a:pt x="509" y="835"/>
                  </a:cubicBezTo>
                  <a:cubicBezTo>
                    <a:pt x="530" y="815"/>
                    <a:pt x="611" y="835"/>
                    <a:pt x="632" y="774"/>
                  </a:cubicBezTo>
                  <a:cubicBezTo>
                    <a:pt x="611" y="754"/>
                    <a:pt x="611" y="754"/>
                    <a:pt x="611" y="733"/>
                  </a:cubicBezTo>
                  <a:cubicBezTo>
                    <a:pt x="611" y="733"/>
                    <a:pt x="632" y="713"/>
                    <a:pt x="652" y="713"/>
                  </a:cubicBezTo>
                  <a:cubicBezTo>
                    <a:pt x="652" y="733"/>
                    <a:pt x="652" y="754"/>
                    <a:pt x="693" y="754"/>
                  </a:cubicBezTo>
                  <a:cubicBezTo>
                    <a:pt x="754" y="754"/>
                    <a:pt x="774" y="713"/>
                    <a:pt x="774" y="693"/>
                  </a:cubicBezTo>
                  <a:cubicBezTo>
                    <a:pt x="840" y="660"/>
                    <a:pt x="879" y="600"/>
                    <a:pt x="935" y="600"/>
                  </a:cubicBezTo>
                  <a:cubicBezTo>
                    <a:pt x="948" y="600"/>
                    <a:pt x="962" y="603"/>
                    <a:pt x="978" y="611"/>
                  </a:cubicBezTo>
                  <a:cubicBezTo>
                    <a:pt x="1080" y="509"/>
                    <a:pt x="1181" y="448"/>
                    <a:pt x="1263" y="346"/>
                  </a:cubicBezTo>
                  <a:cubicBezTo>
                    <a:pt x="1304" y="306"/>
                    <a:pt x="1263" y="265"/>
                    <a:pt x="1263" y="204"/>
                  </a:cubicBezTo>
                  <a:cubicBezTo>
                    <a:pt x="1263" y="204"/>
                    <a:pt x="1243" y="204"/>
                    <a:pt x="1263" y="183"/>
                  </a:cubicBezTo>
                  <a:cubicBezTo>
                    <a:pt x="1283" y="183"/>
                    <a:pt x="1263" y="204"/>
                    <a:pt x="1263" y="204"/>
                  </a:cubicBezTo>
                  <a:cubicBezTo>
                    <a:pt x="1299" y="204"/>
                    <a:pt x="1303" y="268"/>
                    <a:pt x="1346" y="268"/>
                  </a:cubicBezTo>
                  <a:cubicBezTo>
                    <a:pt x="1352" y="268"/>
                    <a:pt x="1358" y="267"/>
                    <a:pt x="1365" y="265"/>
                  </a:cubicBezTo>
                  <a:cubicBezTo>
                    <a:pt x="1365" y="224"/>
                    <a:pt x="1324" y="183"/>
                    <a:pt x="1344" y="122"/>
                  </a:cubicBezTo>
                  <a:cubicBezTo>
                    <a:pt x="1344" y="122"/>
                    <a:pt x="1324" y="122"/>
                    <a:pt x="1324" y="102"/>
                  </a:cubicBezTo>
                  <a:lnTo>
                    <a:pt x="1365" y="102"/>
                  </a:lnTo>
                  <a:cubicBezTo>
                    <a:pt x="1385" y="102"/>
                    <a:pt x="1385" y="102"/>
                    <a:pt x="1385" y="122"/>
                  </a:cubicBezTo>
                  <a:cubicBezTo>
                    <a:pt x="1405" y="122"/>
                    <a:pt x="1426" y="122"/>
                    <a:pt x="1446" y="102"/>
                  </a:cubicBezTo>
                  <a:cubicBezTo>
                    <a:pt x="1446" y="41"/>
                    <a:pt x="1385" y="61"/>
                    <a:pt x="1365" y="0"/>
                  </a:cubicBezTo>
                  <a:cubicBezTo>
                    <a:pt x="1348" y="17"/>
                    <a:pt x="1318" y="46"/>
                    <a:pt x="1297" y="46"/>
                  </a:cubicBezTo>
                  <a:cubicBezTo>
                    <a:pt x="1292" y="46"/>
                    <a:pt x="1287" y="45"/>
                    <a:pt x="1283" y="41"/>
                  </a:cubicBezTo>
                  <a:cubicBezTo>
                    <a:pt x="1263" y="41"/>
                    <a:pt x="1263"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2" name="Google Shape;11232;p13"/>
            <p:cNvSpPr/>
            <p:nvPr/>
          </p:nvSpPr>
          <p:spPr>
            <a:xfrm>
              <a:off x="1439459" y="763723"/>
              <a:ext cx="149533" cy="69873"/>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13"/>
            <p:cNvSpPr/>
            <p:nvPr/>
          </p:nvSpPr>
          <p:spPr>
            <a:xfrm>
              <a:off x="1552292" y="265112"/>
              <a:ext cx="45479" cy="115784"/>
            </a:xfrm>
            <a:custGeom>
              <a:avLst/>
              <a:gdLst/>
              <a:ahLst/>
              <a:cxnLst/>
              <a:rect l="l" t="t" r="r" b="b"/>
              <a:pathLst>
                <a:path w="632" h="1609" extrusionOk="0">
                  <a:moveTo>
                    <a:pt x="591" y="0"/>
                  </a:moveTo>
                  <a:cubicBezTo>
                    <a:pt x="530" y="0"/>
                    <a:pt x="469" y="20"/>
                    <a:pt x="428" y="20"/>
                  </a:cubicBezTo>
                  <a:cubicBezTo>
                    <a:pt x="367" y="61"/>
                    <a:pt x="408" y="122"/>
                    <a:pt x="367" y="163"/>
                  </a:cubicBezTo>
                  <a:cubicBezTo>
                    <a:pt x="326" y="183"/>
                    <a:pt x="306" y="244"/>
                    <a:pt x="286" y="306"/>
                  </a:cubicBezTo>
                  <a:cubicBezTo>
                    <a:pt x="286" y="346"/>
                    <a:pt x="265" y="407"/>
                    <a:pt x="245" y="428"/>
                  </a:cubicBezTo>
                  <a:cubicBezTo>
                    <a:pt x="204" y="469"/>
                    <a:pt x="245" y="550"/>
                    <a:pt x="164" y="570"/>
                  </a:cubicBezTo>
                  <a:cubicBezTo>
                    <a:pt x="164" y="611"/>
                    <a:pt x="164" y="652"/>
                    <a:pt x="143" y="713"/>
                  </a:cubicBezTo>
                  <a:cubicBezTo>
                    <a:pt x="123" y="754"/>
                    <a:pt x="82" y="794"/>
                    <a:pt x="62" y="855"/>
                  </a:cubicBezTo>
                  <a:cubicBezTo>
                    <a:pt x="62" y="876"/>
                    <a:pt x="62" y="896"/>
                    <a:pt x="62" y="937"/>
                  </a:cubicBezTo>
                  <a:cubicBezTo>
                    <a:pt x="1" y="1039"/>
                    <a:pt x="1" y="1039"/>
                    <a:pt x="21" y="1181"/>
                  </a:cubicBezTo>
                  <a:cubicBezTo>
                    <a:pt x="41" y="1242"/>
                    <a:pt x="62" y="1324"/>
                    <a:pt x="82" y="1385"/>
                  </a:cubicBezTo>
                  <a:cubicBezTo>
                    <a:pt x="102" y="1446"/>
                    <a:pt x="123" y="1507"/>
                    <a:pt x="143" y="1528"/>
                  </a:cubicBezTo>
                  <a:cubicBezTo>
                    <a:pt x="154" y="1539"/>
                    <a:pt x="166" y="1542"/>
                    <a:pt x="177" y="1542"/>
                  </a:cubicBezTo>
                  <a:cubicBezTo>
                    <a:pt x="195" y="1542"/>
                    <a:pt x="213" y="1533"/>
                    <a:pt x="232" y="1533"/>
                  </a:cubicBezTo>
                  <a:cubicBezTo>
                    <a:pt x="243" y="1533"/>
                    <a:pt x="254" y="1537"/>
                    <a:pt x="265" y="1548"/>
                  </a:cubicBezTo>
                  <a:cubicBezTo>
                    <a:pt x="265" y="1568"/>
                    <a:pt x="245" y="1589"/>
                    <a:pt x="245" y="1609"/>
                  </a:cubicBezTo>
                  <a:cubicBezTo>
                    <a:pt x="326" y="1609"/>
                    <a:pt x="306" y="1528"/>
                    <a:pt x="347" y="1507"/>
                  </a:cubicBezTo>
                  <a:cubicBezTo>
                    <a:pt x="388" y="1507"/>
                    <a:pt x="408" y="1548"/>
                    <a:pt x="428" y="1548"/>
                  </a:cubicBezTo>
                  <a:cubicBezTo>
                    <a:pt x="489" y="1385"/>
                    <a:pt x="489" y="1222"/>
                    <a:pt x="550" y="1079"/>
                  </a:cubicBezTo>
                  <a:cubicBezTo>
                    <a:pt x="550" y="1039"/>
                    <a:pt x="510" y="1018"/>
                    <a:pt x="510" y="978"/>
                  </a:cubicBezTo>
                  <a:cubicBezTo>
                    <a:pt x="530" y="876"/>
                    <a:pt x="510" y="754"/>
                    <a:pt x="530" y="652"/>
                  </a:cubicBezTo>
                  <a:cubicBezTo>
                    <a:pt x="571" y="550"/>
                    <a:pt x="530" y="428"/>
                    <a:pt x="632" y="346"/>
                  </a:cubicBezTo>
                  <a:cubicBezTo>
                    <a:pt x="632" y="285"/>
                    <a:pt x="632" y="224"/>
                    <a:pt x="632" y="143"/>
                  </a:cubicBezTo>
                  <a:lnTo>
                    <a:pt x="571" y="143"/>
                  </a:lnTo>
                  <a:cubicBezTo>
                    <a:pt x="632" y="102"/>
                    <a:pt x="612" y="41"/>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13"/>
            <p:cNvSpPr/>
            <p:nvPr/>
          </p:nvSpPr>
          <p:spPr>
            <a:xfrm>
              <a:off x="69196" y="904045"/>
              <a:ext cx="89446" cy="49868"/>
            </a:xfrm>
            <a:custGeom>
              <a:avLst/>
              <a:gdLst/>
              <a:ahLst/>
              <a:cxnLst/>
              <a:rect l="l" t="t" r="r" b="b"/>
              <a:pathLst>
                <a:path w="1243" h="693" extrusionOk="0">
                  <a:moveTo>
                    <a:pt x="774" y="0"/>
                  </a:moveTo>
                  <a:cubicBezTo>
                    <a:pt x="713" y="41"/>
                    <a:pt x="652" y="41"/>
                    <a:pt x="612" y="62"/>
                  </a:cubicBezTo>
                  <a:cubicBezTo>
                    <a:pt x="612" y="62"/>
                    <a:pt x="632" y="82"/>
                    <a:pt x="612" y="82"/>
                  </a:cubicBezTo>
                  <a:cubicBezTo>
                    <a:pt x="612" y="89"/>
                    <a:pt x="612" y="91"/>
                    <a:pt x="611" y="91"/>
                  </a:cubicBezTo>
                  <a:cubicBezTo>
                    <a:pt x="609" y="91"/>
                    <a:pt x="605" y="82"/>
                    <a:pt x="591" y="82"/>
                  </a:cubicBezTo>
                  <a:cubicBezTo>
                    <a:pt x="571" y="92"/>
                    <a:pt x="556" y="97"/>
                    <a:pt x="540" y="97"/>
                  </a:cubicBezTo>
                  <a:cubicBezTo>
                    <a:pt x="525" y="97"/>
                    <a:pt x="510" y="92"/>
                    <a:pt x="489" y="82"/>
                  </a:cubicBezTo>
                  <a:cubicBezTo>
                    <a:pt x="469" y="41"/>
                    <a:pt x="510" y="41"/>
                    <a:pt x="489" y="0"/>
                  </a:cubicBezTo>
                  <a:lnTo>
                    <a:pt x="489" y="0"/>
                  </a:lnTo>
                  <a:cubicBezTo>
                    <a:pt x="420" y="28"/>
                    <a:pt x="340" y="85"/>
                    <a:pt x="258" y="85"/>
                  </a:cubicBezTo>
                  <a:cubicBezTo>
                    <a:pt x="220" y="85"/>
                    <a:pt x="182" y="73"/>
                    <a:pt x="143" y="41"/>
                  </a:cubicBezTo>
                  <a:cubicBezTo>
                    <a:pt x="82" y="62"/>
                    <a:pt x="41" y="82"/>
                    <a:pt x="1" y="123"/>
                  </a:cubicBezTo>
                  <a:cubicBezTo>
                    <a:pt x="21" y="123"/>
                    <a:pt x="41" y="143"/>
                    <a:pt x="41" y="143"/>
                  </a:cubicBezTo>
                  <a:cubicBezTo>
                    <a:pt x="41" y="265"/>
                    <a:pt x="123" y="326"/>
                    <a:pt x="164" y="408"/>
                  </a:cubicBezTo>
                  <a:cubicBezTo>
                    <a:pt x="245" y="469"/>
                    <a:pt x="306" y="489"/>
                    <a:pt x="388" y="510"/>
                  </a:cubicBezTo>
                  <a:cubicBezTo>
                    <a:pt x="408" y="510"/>
                    <a:pt x="428" y="510"/>
                    <a:pt x="449" y="530"/>
                  </a:cubicBezTo>
                  <a:cubicBezTo>
                    <a:pt x="550" y="591"/>
                    <a:pt x="673" y="611"/>
                    <a:pt x="774" y="652"/>
                  </a:cubicBezTo>
                  <a:cubicBezTo>
                    <a:pt x="836" y="673"/>
                    <a:pt x="917" y="693"/>
                    <a:pt x="958" y="693"/>
                  </a:cubicBezTo>
                  <a:cubicBezTo>
                    <a:pt x="999" y="673"/>
                    <a:pt x="1034" y="662"/>
                    <a:pt x="1070" y="662"/>
                  </a:cubicBezTo>
                  <a:cubicBezTo>
                    <a:pt x="1105" y="662"/>
                    <a:pt x="1141" y="673"/>
                    <a:pt x="1182" y="693"/>
                  </a:cubicBezTo>
                  <a:cubicBezTo>
                    <a:pt x="1182" y="611"/>
                    <a:pt x="1161" y="550"/>
                    <a:pt x="1202" y="510"/>
                  </a:cubicBezTo>
                  <a:cubicBezTo>
                    <a:pt x="1161" y="489"/>
                    <a:pt x="1161" y="489"/>
                    <a:pt x="1161" y="449"/>
                  </a:cubicBezTo>
                  <a:cubicBezTo>
                    <a:pt x="1166" y="444"/>
                    <a:pt x="1170" y="443"/>
                    <a:pt x="1175" y="443"/>
                  </a:cubicBezTo>
                  <a:cubicBezTo>
                    <a:pt x="1187" y="443"/>
                    <a:pt x="1201" y="454"/>
                    <a:pt x="1220" y="454"/>
                  </a:cubicBezTo>
                  <a:cubicBezTo>
                    <a:pt x="1227" y="454"/>
                    <a:pt x="1234" y="453"/>
                    <a:pt x="1243" y="449"/>
                  </a:cubicBezTo>
                  <a:cubicBezTo>
                    <a:pt x="1223" y="408"/>
                    <a:pt x="1182" y="428"/>
                    <a:pt x="1161" y="387"/>
                  </a:cubicBezTo>
                  <a:cubicBezTo>
                    <a:pt x="1182" y="347"/>
                    <a:pt x="1161" y="326"/>
                    <a:pt x="1161" y="306"/>
                  </a:cubicBezTo>
                  <a:cubicBezTo>
                    <a:pt x="1141" y="265"/>
                    <a:pt x="1080" y="265"/>
                    <a:pt x="1080" y="204"/>
                  </a:cubicBezTo>
                  <a:cubicBezTo>
                    <a:pt x="1080" y="163"/>
                    <a:pt x="1019" y="143"/>
                    <a:pt x="999" y="102"/>
                  </a:cubicBezTo>
                  <a:cubicBezTo>
                    <a:pt x="993" y="96"/>
                    <a:pt x="987" y="94"/>
                    <a:pt x="980" y="94"/>
                  </a:cubicBezTo>
                  <a:cubicBezTo>
                    <a:pt x="964" y="94"/>
                    <a:pt x="946" y="108"/>
                    <a:pt x="917" y="123"/>
                  </a:cubicBezTo>
                  <a:cubicBezTo>
                    <a:pt x="917" y="82"/>
                    <a:pt x="876" y="62"/>
                    <a:pt x="856" y="41"/>
                  </a:cubicBezTo>
                  <a:cubicBezTo>
                    <a:pt x="836" y="41"/>
                    <a:pt x="795" y="41"/>
                    <a:pt x="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13"/>
            <p:cNvSpPr/>
            <p:nvPr/>
          </p:nvSpPr>
          <p:spPr>
            <a:xfrm>
              <a:off x="1030582" y="953841"/>
              <a:ext cx="67498" cy="92397"/>
            </a:xfrm>
            <a:custGeom>
              <a:avLst/>
              <a:gdLst/>
              <a:ahLst/>
              <a:cxnLst/>
              <a:rect l="l" t="t" r="r" b="b"/>
              <a:pathLst>
                <a:path w="938" h="1284" extrusionOk="0">
                  <a:moveTo>
                    <a:pt x="62" y="1"/>
                  </a:moveTo>
                  <a:lnTo>
                    <a:pt x="62" y="1"/>
                  </a:lnTo>
                  <a:cubicBezTo>
                    <a:pt x="41" y="42"/>
                    <a:pt x="62" y="62"/>
                    <a:pt x="82" y="82"/>
                  </a:cubicBezTo>
                  <a:cubicBezTo>
                    <a:pt x="62" y="103"/>
                    <a:pt x="62" y="103"/>
                    <a:pt x="41" y="123"/>
                  </a:cubicBezTo>
                  <a:cubicBezTo>
                    <a:pt x="0" y="266"/>
                    <a:pt x="123" y="367"/>
                    <a:pt x="123" y="510"/>
                  </a:cubicBezTo>
                  <a:cubicBezTo>
                    <a:pt x="123" y="530"/>
                    <a:pt x="163" y="530"/>
                    <a:pt x="163" y="551"/>
                  </a:cubicBezTo>
                  <a:cubicBezTo>
                    <a:pt x="163" y="592"/>
                    <a:pt x="143" y="632"/>
                    <a:pt x="143" y="673"/>
                  </a:cubicBezTo>
                  <a:cubicBezTo>
                    <a:pt x="152" y="677"/>
                    <a:pt x="160" y="679"/>
                    <a:pt x="169" y="679"/>
                  </a:cubicBezTo>
                  <a:cubicBezTo>
                    <a:pt x="192" y="679"/>
                    <a:pt x="213" y="667"/>
                    <a:pt x="229" y="667"/>
                  </a:cubicBezTo>
                  <a:cubicBezTo>
                    <a:pt x="235" y="667"/>
                    <a:pt x="241" y="669"/>
                    <a:pt x="245" y="673"/>
                  </a:cubicBezTo>
                  <a:cubicBezTo>
                    <a:pt x="245" y="693"/>
                    <a:pt x="265" y="714"/>
                    <a:pt x="245" y="734"/>
                  </a:cubicBezTo>
                  <a:cubicBezTo>
                    <a:pt x="245" y="754"/>
                    <a:pt x="224" y="775"/>
                    <a:pt x="224" y="816"/>
                  </a:cubicBezTo>
                  <a:cubicBezTo>
                    <a:pt x="286" y="856"/>
                    <a:pt x="306" y="958"/>
                    <a:pt x="367" y="978"/>
                  </a:cubicBezTo>
                  <a:cubicBezTo>
                    <a:pt x="448" y="1019"/>
                    <a:pt x="469" y="1101"/>
                    <a:pt x="530" y="1162"/>
                  </a:cubicBezTo>
                  <a:cubicBezTo>
                    <a:pt x="611" y="1223"/>
                    <a:pt x="734" y="1243"/>
                    <a:pt x="835" y="1284"/>
                  </a:cubicBezTo>
                  <a:cubicBezTo>
                    <a:pt x="856" y="1243"/>
                    <a:pt x="835" y="1202"/>
                    <a:pt x="876" y="1182"/>
                  </a:cubicBezTo>
                  <a:cubicBezTo>
                    <a:pt x="856" y="1162"/>
                    <a:pt x="856" y="1141"/>
                    <a:pt x="856" y="1101"/>
                  </a:cubicBezTo>
                  <a:cubicBezTo>
                    <a:pt x="866" y="1101"/>
                    <a:pt x="876" y="1106"/>
                    <a:pt x="886" y="1106"/>
                  </a:cubicBezTo>
                  <a:cubicBezTo>
                    <a:pt x="897" y="1106"/>
                    <a:pt x="907" y="1101"/>
                    <a:pt x="917" y="1080"/>
                  </a:cubicBezTo>
                  <a:cubicBezTo>
                    <a:pt x="897" y="1040"/>
                    <a:pt x="937" y="978"/>
                    <a:pt x="917" y="917"/>
                  </a:cubicBezTo>
                  <a:cubicBezTo>
                    <a:pt x="774" y="775"/>
                    <a:pt x="713" y="592"/>
                    <a:pt x="530" y="510"/>
                  </a:cubicBezTo>
                  <a:cubicBezTo>
                    <a:pt x="530" y="530"/>
                    <a:pt x="510" y="530"/>
                    <a:pt x="510" y="551"/>
                  </a:cubicBezTo>
                  <a:cubicBezTo>
                    <a:pt x="523" y="551"/>
                    <a:pt x="510" y="560"/>
                    <a:pt x="505" y="566"/>
                  </a:cubicBezTo>
                  <a:lnTo>
                    <a:pt x="505" y="566"/>
                  </a:lnTo>
                  <a:cubicBezTo>
                    <a:pt x="427" y="465"/>
                    <a:pt x="406" y="346"/>
                    <a:pt x="306" y="266"/>
                  </a:cubicBezTo>
                  <a:cubicBezTo>
                    <a:pt x="326" y="245"/>
                    <a:pt x="326" y="225"/>
                    <a:pt x="326" y="205"/>
                  </a:cubicBezTo>
                  <a:cubicBezTo>
                    <a:pt x="286" y="205"/>
                    <a:pt x="306" y="143"/>
                    <a:pt x="265" y="123"/>
                  </a:cubicBezTo>
                  <a:cubicBezTo>
                    <a:pt x="224" y="82"/>
                    <a:pt x="163" y="82"/>
                    <a:pt x="123" y="21"/>
                  </a:cubicBezTo>
                  <a:cubicBezTo>
                    <a:pt x="112" y="11"/>
                    <a:pt x="102" y="11"/>
                    <a:pt x="92" y="11"/>
                  </a:cubicBezTo>
                  <a:cubicBezTo>
                    <a:pt x="82" y="11"/>
                    <a:pt x="72" y="1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6" name="Google Shape;11236;p13"/>
            <p:cNvSpPr/>
            <p:nvPr/>
          </p:nvSpPr>
          <p:spPr>
            <a:xfrm>
              <a:off x="961716" y="846908"/>
              <a:ext cx="61598" cy="58647"/>
            </a:xfrm>
            <a:custGeom>
              <a:avLst/>
              <a:gdLst/>
              <a:ahLst/>
              <a:cxnLst/>
              <a:rect l="l" t="t" r="r" b="b"/>
              <a:pathLst>
                <a:path w="856" h="815" extrusionOk="0">
                  <a:moveTo>
                    <a:pt x="265" y="0"/>
                  </a:moveTo>
                  <a:cubicBezTo>
                    <a:pt x="184" y="0"/>
                    <a:pt x="122" y="61"/>
                    <a:pt x="61" y="102"/>
                  </a:cubicBezTo>
                  <a:cubicBezTo>
                    <a:pt x="82" y="143"/>
                    <a:pt x="41" y="143"/>
                    <a:pt x="21" y="163"/>
                  </a:cubicBezTo>
                  <a:cubicBezTo>
                    <a:pt x="0" y="204"/>
                    <a:pt x="41" y="204"/>
                    <a:pt x="41" y="224"/>
                  </a:cubicBezTo>
                  <a:cubicBezTo>
                    <a:pt x="21" y="367"/>
                    <a:pt x="102" y="448"/>
                    <a:pt x="184" y="530"/>
                  </a:cubicBezTo>
                  <a:cubicBezTo>
                    <a:pt x="285" y="611"/>
                    <a:pt x="387" y="713"/>
                    <a:pt x="509" y="754"/>
                  </a:cubicBezTo>
                  <a:cubicBezTo>
                    <a:pt x="591" y="774"/>
                    <a:pt x="672" y="754"/>
                    <a:pt x="754" y="815"/>
                  </a:cubicBezTo>
                  <a:cubicBezTo>
                    <a:pt x="774" y="774"/>
                    <a:pt x="713" y="774"/>
                    <a:pt x="754" y="733"/>
                  </a:cubicBezTo>
                  <a:cubicBezTo>
                    <a:pt x="754" y="733"/>
                    <a:pt x="774" y="713"/>
                    <a:pt x="774" y="713"/>
                  </a:cubicBezTo>
                  <a:cubicBezTo>
                    <a:pt x="774" y="693"/>
                    <a:pt x="733" y="672"/>
                    <a:pt x="754" y="652"/>
                  </a:cubicBezTo>
                  <a:cubicBezTo>
                    <a:pt x="774" y="611"/>
                    <a:pt x="856" y="611"/>
                    <a:pt x="835" y="550"/>
                  </a:cubicBezTo>
                  <a:cubicBezTo>
                    <a:pt x="827" y="550"/>
                    <a:pt x="816" y="553"/>
                    <a:pt x="805" y="553"/>
                  </a:cubicBezTo>
                  <a:cubicBezTo>
                    <a:pt x="789" y="553"/>
                    <a:pt x="774" y="546"/>
                    <a:pt x="774" y="509"/>
                  </a:cubicBezTo>
                  <a:cubicBezTo>
                    <a:pt x="795" y="509"/>
                    <a:pt x="815" y="489"/>
                    <a:pt x="815" y="469"/>
                  </a:cubicBezTo>
                  <a:cubicBezTo>
                    <a:pt x="815" y="387"/>
                    <a:pt x="733" y="387"/>
                    <a:pt x="672" y="387"/>
                  </a:cubicBezTo>
                  <a:cubicBezTo>
                    <a:pt x="652" y="346"/>
                    <a:pt x="632" y="306"/>
                    <a:pt x="611" y="265"/>
                  </a:cubicBezTo>
                  <a:cubicBezTo>
                    <a:pt x="591" y="224"/>
                    <a:pt x="591" y="163"/>
                    <a:pt x="530" y="163"/>
                  </a:cubicBezTo>
                  <a:cubicBezTo>
                    <a:pt x="469" y="163"/>
                    <a:pt x="448" y="102"/>
                    <a:pt x="408" y="82"/>
                  </a:cubicBezTo>
                  <a:cubicBezTo>
                    <a:pt x="393" y="96"/>
                    <a:pt x="379" y="110"/>
                    <a:pt x="364" y="110"/>
                  </a:cubicBezTo>
                  <a:cubicBezTo>
                    <a:pt x="358" y="110"/>
                    <a:pt x="352" y="108"/>
                    <a:pt x="346" y="102"/>
                  </a:cubicBezTo>
                  <a:cubicBezTo>
                    <a:pt x="326" y="82"/>
                    <a:pt x="346" y="61"/>
                    <a:pt x="326" y="41"/>
                  </a:cubicBezTo>
                  <a:cubicBezTo>
                    <a:pt x="306" y="21"/>
                    <a:pt x="265" y="41"/>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7" name="Google Shape;11237;p13"/>
            <p:cNvSpPr/>
            <p:nvPr/>
          </p:nvSpPr>
          <p:spPr>
            <a:xfrm>
              <a:off x="988054" y="-364250"/>
              <a:ext cx="14752" cy="25618"/>
            </a:xfrm>
            <a:custGeom>
              <a:avLst/>
              <a:gdLst/>
              <a:ahLst/>
              <a:cxnLst/>
              <a:rect l="l" t="t" r="r" b="b"/>
              <a:pathLst>
                <a:path w="205" h="356" extrusionOk="0">
                  <a:moveTo>
                    <a:pt x="92" y="1"/>
                  </a:moveTo>
                  <a:cubicBezTo>
                    <a:pt x="70" y="1"/>
                    <a:pt x="56" y="15"/>
                    <a:pt x="42" y="30"/>
                  </a:cubicBezTo>
                  <a:cubicBezTo>
                    <a:pt x="62" y="30"/>
                    <a:pt x="62" y="50"/>
                    <a:pt x="42" y="70"/>
                  </a:cubicBezTo>
                  <a:cubicBezTo>
                    <a:pt x="1" y="111"/>
                    <a:pt x="21" y="152"/>
                    <a:pt x="42" y="213"/>
                  </a:cubicBezTo>
                  <a:cubicBezTo>
                    <a:pt x="98" y="213"/>
                    <a:pt x="137" y="230"/>
                    <a:pt x="127" y="298"/>
                  </a:cubicBezTo>
                  <a:lnTo>
                    <a:pt x="127" y="298"/>
                  </a:lnTo>
                  <a:cubicBezTo>
                    <a:pt x="125" y="297"/>
                    <a:pt x="124" y="296"/>
                    <a:pt x="123" y="294"/>
                  </a:cubicBezTo>
                  <a:lnTo>
                    <a:pt x="123" y="315"/>
                  </a:lnTo>
                  <a:cubicBezTo>
                    <a:pt x="125" y="309"/>
                    <a:pt x="126" y="303"/>
                    <a:pt x="127" y="298"/>
                  </a:cubicBezTo>
                  <a:lnTo>
                    <a:pt x="127" y="298"/>
                  </a:lnTo>
                  <a:cubicBezTo>
                    <a:pt x="143" y="317"/>
                    <a:pt x="145" y="336"/>
                    <a:pt x="164" y="355"/>
                  </a:cubicBezTo>
                  <a:cubicBezTo>
                    <a:pt x="164" y="355"/>
                    <a:pt x="184" y="335"/>
                    <a:pt x="204" y="335"/>
                  </a:cubicBezTo>
                  <a:cubicBezTo>
                    <a:pt x="184" y="274"/>
                    <a:pt x="204" y="213"/>
                    <a:pt x="204" y="152"/>
                  </a:cubicBezTo>
                  <a:cubicBezTo>
                    <a:pt x="123" y="131"/>
                    <a:pt x="164" y="50"/>
                    <a:pt x="123" y="9"/>
                  </a:cubicBezTo>
                  <a:cubicBezTo>
                    <a:pt x="111" y="3"/>
                    <a:pt x="10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8" name="Google Shape;11238;p13"/>
            <p:cNvSpPr/>
            <p:nvPr/>
          </p:nvSpPr>
          <p:spPr>
            <a:xfrm>
              <a:off x="369629" y="799990"/>
              <a:ext cx="24970" cy="16191"/>
            </a:xfrm>
            <a:custGeom>
              <a:avLst/>
              <a:gdLst/>
              <a:ahLst/>
              <a:cxnLst/>
              <a:rect l="l" t="t" r="r" b="b"/>
              <a:pathLst>
                <a:path w="347" h="225" extrusionOk="0">
                  <a:moveTo>
                    <a:pt x="62" y="41"/>
                  </a:moveTo>
                  <a:cubicBezTo>
                    <a:pt x="65" y="43"/>
                    <a:pt x="67" y="45"/>
                    <a:pt x="70" y="47"/>
                  </a:cubicBezTo>
                  <a:lnTo>
                    <a:pt x="70" y="47"/>
                  </a:lnTo>
                  <a:cubicBezTo>
                    <a:pt x="74" y="45"/>
                    <a:pt x="78" y="43"/>
                    <a:pt x="82" y="41"/>
                  </a:cubicBezTo>
                  <a:close/>
                  <a:moveTo>
                    <a:pt x="265" y="1"/>
                  </a:moveTo>
                  <a:cubicBezTo>
                    <a:pt x="265" y="1"/>
                    <a:pt x="245" y="21"/>
                    <a:pt x="245" y="21"/>
                  </a:cubicBezTo>
                  <a:cubicBezTo>
                    <a:pt x="225" y="62"/>
                    <a:pt x="326" y="102"/>
                    <a:pt x="265" y="143"/>
                  </a:cubicBezTo>
                  <a:cubicBezTo>
                    <a:pt x="225" y="123"/>
                    <a:pt x="245" y="82"/>
                    <a:pt x="204" y="62"/>
                  </a:cubicBezTo>
                  <a:cubicBezTo>
                    <a:pt x="187" y="70"/>
                    <a:pt x="170" y="75"/>
                    <a:pt x="152" y="75"/>
                  </a:cubicBezTo>
                  <a:cubicBezTo>
                    <a:pt x="128" y="75"/>
                    <a:pt x="102" y="67"/>
                    <a:pt x="70" y="47"/>
                  </a:cubicBezTo>
                  <a:lnTo>
                    <a:pt x="70" y="47"/>
                  </a:lnTo>
                  <a:cubicBezTo>
                    <a:pt x="37" y="62"/>
                    <a:pt x="19" y="66"/>
                    <a:pt x="1" y="102"/>
                  </a:cubicBezTo>
                  <a:cubicBezTo>
                    <a:pt x="11" y="113"/>
                    <a:pt x="31" y="113"/>
                    <a:pt x="49" y="113"/>
                  </a:cubicBezTo>
                  <a:cubicBezTo>
                    <a:pt x="67" y="113"/>
                    <a:pt x="82" y="113"/>
                    <a:pt x="82" y="123"/>
                  </a:cubicBezTo>
                  <a:cubicBezTo>
                    <a:pt x="123" y="225"/>
                    <a:pt x="225" y="184"/>
                    <a:pt x="286" y="225"/>
                  </a:cubicBezTo>
                  <a:cubicBezTo>
                    <a:pt x="306" y="204"/>
                    <a:pt x="286" y="184"/>
                    <a:pt x="306" y="163"/>
                  </a:cubicBezTo>
                  <a:cubicBezTo>
                    <a:pt x="320" y="163"/>
                    <a:pt x="324" y="173"/>
                    <a:pt x="332" y="173"/>
                  </a:cubicBezTo>
                  <a:cubicBezTo>
                    <a:pt x="335" y="173"/>
                    <a:pt x="340" y="170"/>
                    <a:pt x="347" y="163"/>
                  </a:cubicBezTo>
                  <a:cubicBezTo>
                    <a:pt x="347" y="143"/>
                    <a:pt x="347" y="123"/>
                    <a:pt x="347" y="102"/>
                  </a:cubicBezTo>
                  <a:cubicBezTo>
                    <a:pt x="347" y="82"/>
                    <a:pt x="326" y="82"/>
                    <a:pt x="306" y="82"/>
                  </a:cubicBezTo>
                  <a:cubicBezTo>
                    <a:pt x="306" y="62"/>
                    <a:pt x="326" y="62"/>
                    <a:pt x="326" y="21"/>
                  </a:cubicBezTo>
                  <a:cubicBezTo>
                    <a:pt x="306" y="21"/>
                    <a:pt x="286" y="1"/>
                    <a:pt x="26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9" name="Google Shape;11239;p13"/>
            <p:cNvSpPr/>
            <p:nvPr/>
          </p:nvSpPr>
          <p:spPr>
            <a:xfrm>
              <a:off x="976324" y="1397906"/>
              <a:ext cx="16191" cy="22092"/>
            </a:xfrm>
            <a:custGeom>
              <a:avLst/>
              <a:gdLst/>
              <a:ahLst/>
              <a:cxnLst/>
              <a:rect l="l" t="t" r="r" b="b"/>
              <a:pathLst>
                <a:path w="225" h="307" extrusionOk="0">
                  <a:moveTo>
                    <a:pt x="62" y="1"/>
                  </a:moveTo>
                  <a:cubicBezTo>
                    <a:pt x="82" y="82"/>
                    <a:pt x="103" y="143"/>
                    <a:pt x="143" y="204"/>
                  </a:cubicBezTo>
                  <a:cubicBezTo>
                    <a:pt x="111" y="204"/>
                    <a:pt x="91" y="178"/>
                    <a:pt x="64" y="178"/>
                  </a:cubicBezTo>
                  <a:cubicBezTo>
                    <a:pt x="57" y="178"/>
                    <a:pt x="50" y="180"/>
                    <a:pt x="42" y="184"/>
                  </a:cubicBezTo>
                  <a:cubicBezTo>
                    <a:pt x="42" y="204"/>
                    <a:pt x="21" y="225"/>
                    <a:pt x="1" y="245"/>
                  </a:cubicBezTo>
                  <a:cubicBezTo>
                    <a:pt x="11" y="255"/>
                    <a:pt x="20" y="259"/>
                    <a:pt x="28" y="259"/>
                  </a:cubicBezTo>
                  <a:cubicBezTo>
                    <a:pt x="53" y="259"/>
                    <a:pt x="72" y="225"/>
                    <a:pt x="103" y="225"/>
                  </a:cubicBezTo>
                  <a:cubicBezTo>
                    <a:pt x="164" y="225"/>
                    <a:pt x="143" y="306"/>
                    <a:pt x="205" y="306"/>
                  </a:cubicBezTo>
                  <a:cubicBezTo>
                    <a:pt x="205" y="286"/>
                    <a:pt x="205" y="286"/>
                    <a:pt x="225" y="265"/>
                  </a:cubicBezTo>
                  <a:cubicBezTo>
                    <a:pt x="205" y="265"/>
                    <a:pt x="184" y="265"/>
                    <a:pt x="184" y="225"/>
                  </a:cubicBezTo>
                  <a:cubicBezTo>
                    <a:pt x="184" y="225"/>
                    <a:pt x="205" y="225"/>
                    <a:pt x="205" y="204"/>
                  </a:cubicBezTo>
                  <a:cubicBezTo>
                    <a:pt x="205" y="184"/>
                    <a:pt x="164" y="184"/>
                    <a:pt x="164" y="143"/>
                  </a:cubicBezTo>
                  <a:cubicBezTo>
                    <a:pt x="164" y="143"/>
                    <a:pt x="184" y="123"/>
                    <a:pt x="184" y="123"/>
                  </a:cubicBezTo>
                  <a:cubicBezTo>
                    <a:pt x="164" y="102"/>
                    <a:pt x="164" y="102"/>
                    <a:pt x="164" y="82"/>
                  </a:cubicBezTo>
                  <a:cubicBezTo>
                    <a:pt x="123" y="82"/>
                    <a:pt x="14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13"/>
            <p:cNvSpPr/>
            <p:nvPr/>
          </p:nvSpPr>
          <p:spPr>
            <a:xfrm>
              <a:off x="404818" y="-25103"/>
              <a:ext cx="8851" cy="19141"/>
            </a:xfrm>
            <a:custGeom>
              <a:avLst/>
              <a:gdLst/>
              <a:ahLst/>
              <a:cxnLst/>
              <a:rect l="l" t="t" r="r" b="b"/>
              <a:pathLst>
                <a:path w="123" h="266" extrusionOk="0">
                  <a:moveTo>
                    <a:pt x="41" y="1"/>
                  </a:moveTo>
                  <a:cubicBezTo>
                    <a:pt x="0" y="62"/>
                    <a:pt x="21" y="103"/>
                    <a:pt x="41" y="164"/>
                  </a:cubicBezTo>
                  <a:cubicBezTo>
                    <a:pt x="21" y="164"/>
                    <a:pt x="0" y="164"/>
                    <a:pt x="0" y="184"/>
                  </a:cubicBezTo>
                  <a:cubicBezTo>
                    <a:pt x="0" y="245"/>
                    <a:pt x="21" y="265"/>
                    <a:pt x="82" y="265"/>
                  </a:cubicBezTo>
                  <a:cubicBezTo>
                    <a:pt x="123" y="184"/>
                    <a:pt x="61" y="103"/>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1" name="Google Shape;11241;p13"/>
            <p:cNvSpPr/>
            <p:nvPr/>
          </p:nvSpPr>
          <p:spPr>
            <a:xfrm>
              <a:off x="491242" y="1365668"/>
              <a:ext cx="10362" cy="10362"/>
            </a:xfrm>
            <a:custGeom>
              <a:avLst/>
              <a:gdLst/>
              <a:ahLst/>
              <a:cxnLst/>
              <a:rect l="l" t="t" r="r" b="b"/>
              <a:pathLst>
                <a:path w="144" h="144" extrusionOk="0">
                  <a:moveTo>
                    <a:pt x="123" y="1"/>
                  </a:moveTo>
                  <a:cubicBezTo>
                    <a:pt x="103" y="62"/>
                    <a:pt x="1" y="21"/>
                    <a:pt x="1" y="102"/>
                  </a:cubicBezTo>
                  <a:cubicBezTo>
                    <a:pt x="1" y="123"/>
                    <a:pt x="42" y="143"/>
                    <a:pt x="62" y="143"/>
                  </a:cubicBezTo>
                  <a:lnTo>
                    <a:pt x="123" y="102"/>
                  </a:lnTo>
                  <a:cubicBezTo>
                    <a:pt x="123" y="82"/>
                    <a:pt x="143" y="4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2" name="Google Shape;11242;p13"/>
            <p:cNvSpPr/>
            <p:nvPr/>
          </p:nvSpPr>
          <p:spPr>
            <a:xfrm>
              <a:off x="1080378" y="1159071"/>
              <a:ext cx="11801" cy="7340"/>
            </a:xfrm>
            <a:custGeom>
              <a:avLst/>
              <a:gdLst/>
              <a:ahLst/>
              <a:cxnLst/>
              <a:rect l="l" t="t" r="r" b="b"/>
              <a:pathLst>
                <a:path w="164" h="102" extrusionOk="0">
                  <a:moveTo>
                    <a:pt x="62" y="0"/>
                  </a:moveTo>
                  <a:cubicBezTo>
                    <a:pt x="42" y="20"/>
                    <a:pt x="21" y="41"/>
                    <a:pt x="1" y="61"/>
                  </a:cubicBezTo>
                  <a:cubicBezTo>
                    <a:pt x="21" y="61"/>
                    <a:pt x="21" y="82"/>
                    <a:pt x="42" y="102"/>
                  </a:cubicBezTo>
                  <a:cubicBezTo>
                    <a:pt x="103" y="102"/>
                    <a:pt x="103" y="102"/>
                    <a:pt x="164" y="61"/>
                  </a:cubicBezTo>
                  <a:cubicBezTo>
                    <a:pt x="164" y="61"/>
                    <a:pt x="164" y="41"/>
                    <a:pt x="164" y="20"/>
                  </a:cubicBezTo>
                  <a:cubicBezTo>
                    <a:pt x="143" y="41"/>
                    <a:pt x="123" y="41"/>
                    <a:pt x="123" y="61"/>
                  </a:cubicBezTo>
                  <a:cubicBezTo>
                    <a:pt x="103" y="41"/>
                    <a:pt x="103"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13"/>
            <p:cNvSpPr/>
            <p:nvPr/>
          </p:nvSpPr>
          <p:spPr>
            <a:xfrm>
              <a:off x="822474" y="373556"/>
              <a:ext cx="8851" cy="13241"/>
            </a:xfrm>
            <a:custGeom>
              <a:avLst/>
              <a:gdLst/>
              <a:ahLst/>
              <a:cxnLst/>
              <a:rect l="l" t="t" r="r" b="b"/>
              <a:pathLst>
                <a:path w="123" h="184" extrusionOk="0">
                  <a:moveTo>
                    <a:pt x="102" y="0"/>
                  </a:moveTo>
                  <a:cubicBezTo>
                    <a:pt x="82" y="61"/>
                    <a:pt x="21" y="61"/>
                    <a:pt x="1" y="102"/>
                  </a:cubicBezTo>
                  <a:cubicBezTo>
                    <a:pt x="1" y="143"/>
                    <a:pt x="1" y="183"/>
                    <a:pt x="41" y="183"/>
                  </a:cubicBezTo>
                  <a:cubicBezTo>
                    <a:pt x="62" y="143"/>
                    <a:pt x="62" y="82"/>
                    <a:pt x="123" y="82"/>
                  </a:cubicBezTo>
                  <a:cubicBezTo>
                    <a:pt x="102" y="41"/>
                    <a:pt x="123" y="21"/>
                    <a:pt x="10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4" name="Google Shape;11244;p13"/>
            <p:cNvSpPr/>
            <p:nvPr/>
          </p:nvSpPr>
          <p:spPr>
            <a:xfrm>
              <a:off x="489803" y="1350988"/>
              <a:ext cx="10362" cy="7412"/>
            </a:xfrm>
            <a:custGeom>
              <a:avLst/>
              <a:gdLst/>
              <a:ahLst/>
              <a:cxnLst/>
              <a:rect l="l" t="t" r="r" b="b"/>
              <a:pathLst>
                <a:path w="144" h="103" extrusionOk="0">
                  <a:moveTo>
                    <a:pt x="82" y="1"/>
                  </a:moveTo>
                  <a:cubicBezTo>
                    <a:pt x="76" y="13"/>
                    <a:pt x="68" y="16"/>
                    <a:pt x="60" y="16"/>
                  </a:cubicBezTo>
                  <a:cubicBezTo>
                    <a:pt x="50" y="16"/>
                    <a:pt x="41" y="13"/>
                    <a:pt x="31" y="13"/>
                  </a:cubicBezTo>
                  <a:cubicBezTo>
                    <a:pt x="19" y="13"/>
                    <a:pt x="8" y="18"/>
                    <a:pt x="1" y="42"/>
                  </a:cubicBezTo>
                  <a:cubicBezTo>
                    <a:pt x="21" y="62"/>
                    <a:pt x="41" y="82"/>
                    <a:pt x="41" y="103"/>
                  </a:cubicBezTo>
                  <a:cubicBezTo>
                    <a:pt x="51" y="82"/>
                    <a:pt x="67" y="77"/>
                    <a:pt x="82" y="77"/>
                  </a:cubicBezTo>
                  <a:cubicBezTo>
                    <a:pt x="97" y="77"/>
                    <a:pt x="113" y="82"/>
                    <a:pt x="123" y="82"/>
                  </a:cubicBezTo>
                  <a:cubicBezTo>
                    <a:pt x="143" y="42"/>
                    <a:pt x="12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5" name="Google Shape;11245;p13"/>
            <p:cNvSpPr/>
            <p:nvPr/>
          </p:nvSpPr>
          <p:spPr>
            <a:xfrm>
              <a:off x="13499" y="569934"/>
              <a:ext cx="8851" cy="7340"/>
            </a:xfrm>
            <a:custGeom>
              <a:avLst/>
              <a:gdLst/>
              <a:ahLst/>
              <a:cxnLst/>
              <a:rect l="l" t="t" r="r" b="b"/>
              <a:pathLst>
                <a:path w="123" h="102" extrusionOk="0">
                  <a:moveTo>
                    <a:pt x="62" y="0"/>
                  </a:moveTo>
                  <a:cubicBezTo>
                    <a:pt x="41" y="0"/>
                    <a:pt x="21" y="20"/>
                    <a:pt x="1" y="20"/>
                  </a:cubicBezTo>
                  <a:cubicBezTo>
                    <a:pt x="1" y="20"/>
                    <a:pt x="1" y="41"/>
                    <a:pt x="1" y="41"/>
                  </a:cubicBezTo>
                  <a:cubicBezTo>
                    <a:pt x="21" y="82"/>
                    <a:pt x="62" y="102"/>
                    <a:pt x="103" y="102"/>
                  </a:cubicBezTo>
                  <a:cubicBezTo>
                    <a:pt x="123" y="82"/>
                    <a:pt x="123" y="82"/>
                    <a:pt x="123" y="61"/>
                  </a:cubicBezTo>
                  <a:lnTo>
                    <a:pt x="82" y="61"/>
                  </a:lnTo>
                  <a:cubicBezTo>
                    <a:pt x="82" y="41"/>
                    <a:pt x="6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6" name="Google Shape;11246;p13"/>
            <p:cNvSpPr/>
            <p:nvPr/>
          </p:nvSpPr>
          <p:spPr>
            <a:xfrm>
              <a:off x="1583091" y="254246"/>
              <a:ext cx="5901" cy="6476"/>
            </a:xfrm>
            <a:custGeom>
              <a:avLst/>
              <a:gdLst/>
              <a:ahLst/>
              <a:cxnLst/>
              <a:rect l="l" t="t" r="r" b="b"/>
              <a:pathLst>
                <a:path w="82" h="90" extrusionOk="0">
                  <a:moveTo>
                    <a:pt x="38" y="0"/>
                  </a:moveTo>
                  <a:cubicBezTo>
                    <a:pt x="33" y="0"/>
                    <a:pt x="27" y="3"/>
                    <a:pt x="21" y="9"/>
                  </a:cubicBezTo>
                  <a:cubicBezTo>
                    <a:pt x="21" y="29"/>
                    <a:pt x="0" y="70"/>
                    <a:pt x="0" y="90"/>
                  </a:cubicBezTo>
                  <a:cubicBezTo>
                    <a:pt x="41" y="90"/>
                    <a:pt x="82" y="70"/>
                    <a:pt x="61" y="29"/>
                  </a:cubicBezTo>
                  <a:cubicBezTo>
                    <a:pt x="61" y="15"/>
                    <a:pt x="51" y="0"/>
                    <a:pt x="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7" name="Google Shape;11247;p13"/>
            <p:cNvSpPr/>
            <p:nvPr/>
          </p:nvSpPr>
          <p:spPr>
            <a:xfrm>
              <a:off x="1454138" y="391114"/>
              <a:ext cx="5901" cy="6548"/>
            </a:xfrm>
            <a:custGeom>
              <a:avLst/>
              <a:gdLst/>
              <a:ahLst/>
              <a:cxnLst/>
              <a:rect l="l" t="t" r="r" b="b"/>
              <a:pathLst>
                <a:path w="82" h="91" extrusionOk="0">
                  <a:moveTo>
                    <a:pt x="41" y="1"/>
                  </a:moveTo>
                  <a:cubicBezTo>
                    <a:pt x="20" y="21"/>
                    <a:pt x="0" y="41"/>
                    <a:pt x="0" y="82"/>
                  </a:cubicBezTo>
                  <a:cubicBezTo>
                    <a:pt x="12" y="88"/>
                    <a:pt x="22" y="90"/>
                    <a:pt x="31" y="90"/>
                  </a:cubicBezTo>
                  <a:cubicBezTo>
                    <a:pt x="53" y="90"/>
                    <a:pt x="67" y="76"/>
                    <a:pt x="82" y="62"/>
                  </a:cubicBezTo>
                  <a:cubicBezTo>
                    <a:pt x="82" y="41"/>
                    <a:pt x="82"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8" name="Google Shape;11248;p13"/>
            <p:cNvSpPr/>
            <p:nvPr/>
          </p:nvSpPr>
          <p:spPr>
            <a:xfrm>
              <a:off x="442885" y="316347"/>
              <a:ext cx="5973" cy="5973"/>
            </a:xfrm>
            <a:custGeom>
              <a:avLst/>
              <a:gdLst/>
              <a:ahLst/>
              <a:cxnLst/>
              <a:rect l="l" t="t" r="r" b="b"/>
              <a:pathLst>
                <a:path w="83" h="83" extrusionOk="0">
                  <a:moveTo>
                    <a:pt x="62" y="1"/>
                  </a:moveTo>
                  <a:cubicBezTo>
                    <a:pt x="42" y="21"/>
                    <a:pt x="1" y="21"/>
                    <a:pt x="1" y="42"/>
                  </a:cubicBezTo>
                  <a:cubicBezTo>
                    <a:pt x="1" y="62"/>
                    <a:pt x="21" y="62"/>
                    <a:pt x="42" y="82"/>
                  </a:cubicBezTo>
                  <a:cubicBezTo>
                    <a:pt x="42" y="62"/>
                    <a:pt x="62" y="62"/>
                    <a:pt x="82" y="62"/>
                  </a:cubicBezTo>
                  <a:cubicBezTo>
                    <a:pt x="82" y="42"/>
                    <a:pt x="82" y="21"/>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13"/>
            <p:cNvSpPr/>
            <p:nvPr/>
          </p:nvSpPr>
          <p:spPr>
            <a:xfrm>
              <a:off x="988054" y="1400856"/>
              <a:ext cx="5973" cy="6908"/>
            </a:xfrm>
            <a:custGeom>
              <a:avLst/>
              <a:gdLst/>
              <a:ahLst/>
              <a:cxnLst/>
              <a:rect l="l" t="t" r="r" b="b"/>
              <a:pathLst>
                <a:path w="83" h="96" extrusionOk="0">
                  <a:moveTo>
                    <a:pt x="42" y="0"/>
                  </a:moveTo>
                  <a:cubicBezTo>
                    <a:pt x="21" y="0"/>
                    <a:pt x="21" y="21"/>
                    <a:pt x="1" y="41"/>
                  </a:cubicBezTo>
                  <a:cubicBezTo>
                    <a:pt x="21" y="41"/>
                    <a:pt x="21" y="61"/>
                    <a:pt x="21" y="82"/>
                  </a:cubicBezTo>
                  <a:cubicBezTo>
                    <a:pt x="33" y="82"/>
                    <a:pt x="44" y="95"/>
                    <a:pt x="56" y="95"/>
                  </a:cubicBezTo>
                  <a:cubicBezTo>
                    <a:pt x="65" y="95"/>
                    <a:pt x="74" y="88"/>
                    <a:pt x="82" y="61"/>
                  </a:cubicBezTo>
                  <a:cubicBezTo>
                    <a:pt x="62" y="41"/>
                    <a:pt x="6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0" name="Google Shape;11250;p13"/>
            <p:cNvSpPr/>
            <p:nvPr/>
          </p:nvSpPr>
          <p:spPr>
            <a:xfrm>
              <a:off x="991004" y="498118"/>
              <a:ext cx="4462" cy="7412"/>
            </a:xfrm>
            <a:custGeom>
              <a:avLst/>
              <a:gdLst/>
              <a:ahLst/>
              <a:cxnLst/>
              <a:rect l="l" t="t" r="r" b="b"/>
              <a:pathLst>
                <a:path w="62" h="103" extrusionOk="0">
                  <a:moveTo>
                    <a:pt x="62" y="0"/>
                  </a:moveTo>
                  <a:cubicBezTo>
                    <a:pt x="41" y="21"/>
                    <a:pt x="1" y="41"/>
                    <a:pt x="21" y="82"/>
                  </a:cubicBezTo>
                  <a:cubicBezTo>
                    <a:pt x="21" y="82"/>
                    <a:pt x="21" y="82"/>
                    <a:pt x="62" y="102"/>
                  </a:cubicBezTo>
                  <a:cubicBezTo>
                    <a:pt x="62" y="6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1" name="Google Shape;11251;p13"/>
            <p:cNvSpPr/>
            <p:nvPr/>
          </p:nvSpPr>
          <p:spPr>
            <a:xfrm>
              <a:off x="675891" y="799775"/>
              <a:ext cx="5973" cy="4677"/>
            </a:xfrm>
            <a:custGeom>
              <a:avLst/>
              <a:gdLst/>
              <a:ahLst/>
              <a:cxnLst/>
              <a:rect l="l" t="t" r="r" b="b"/>
              <a:pathLst>
                <a:path w="83" h="65" extrusionOk="0">
                  <a:moveTo>
                    <a:pt x="35" y="0"/>
                  </a:moveTo>
                  <a:cubicBezTo>
                    <a:pt x="22" y="0"/>
                    <a:pt x="10" y="7"/>
                    <a:pt x="1" y="24"/>
                  </a:cubicBezTo>
                  <a:cubicBezTo>
                    <a:pt x="21" y="65"/>
                    <a:pt x="42" y="65"/>
                    <a:pt x="62" y="65"/>
                  </a:cubicBezTo>
                  <a:cubicBezTo>
                    <a:pt x="82" y="65"/>
                    <a:pt x="82" y="44"/>
                    <a:pt x="82" y="24"/>
                  </a:cubicBezTo>
                  <a:cubicBezTo>
                    <a:pt x="71" y="12"/>
                    <a:pt x="52"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2" name="Google Shape;11252;p13"/>
            <p:cNvSpPr/>
            <p:nvPr/>
          </p:nvSpPr>
          <p:spPr>
            <a:xfrm>
              <a:off x="368190" y="769192"/>
              <a:ext cx="4462" cy="5973"/>
            </a:xfrm>
            <a:custGeom>
              <a:avLst/>
              <a:gdLst/>
              <a:ahLst/>
              <a:cxnLst/>
              <a:rect l="l" t="t" r="r" b="b"/>
              <a:pathLst>
                <a:path w="62" h="83" extrusionOk="0">
                  <a:moveTo>
                    <a:pt x="61" y="1"/>
                  </a:moveTo>
                  <a:cubicBezTo>
                    <a:pt x="41" y="1"/>
                    <a:pt x="21" y="1"/>
                    <a:pt x="0" y="21"/>
                  </a:cubicBezTo>
                  <a:cubicBezTo>
                    <a:pt x="21" y="42"/>
                    <a:pt x="21" y="62"/>
                    <a:pt x="61" y="82"/>
                  </a:cubicBezTo>
                  <a:cubicBezTo>
                    <a:pt x="61" y="62"/>
                    <a:pt x="61" y="42"/>
                    <a:pt x="6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3" name="Google Shape;11253;p13"/>
            <p:cNvSpPr/>
            <p:nvPr/>
          </p:nvSpPr>
          <p:spPr>
            <a:xfrm>
              <a:off x="1196162" y="1283634"/>
              <a:ext cx="5973" cy="5901"/>
            </a:xfrm>
            <a:custGeom>
              <a:avLst/>
              <a:gdLst/>
              <a:ahLst/>
              <a:cxnLst/>
              <a:rect l="l" t="t" r="r" b="b"/>
              <a:pathLst>
                <a:path w="83" h="82" extrusionOk="0">
                  <a:moveTo>
                    <a:pt x="1" y="0"/>
                  </a:moveTo>
                  <a:cubicBezTo>
                    <a:pt x="41" y="21"/>
                    <a:pt x="41" y="82"/>
                    <a:pt x="82" y="82"/>
                  </a:cubicBezTo>
                  <a:cubicBezTo>
                    <a:pt x="82" y="21"/>
                    <a:pt x="62"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4" name="Google Shape;11254;p13"/>
            <p:cNvSpPr/>
            <p:nvPr/>
          </p:nvSpPr>
          <p:spPr>
            <a:xfrm>
              <a:off x="785846" y="1085168"/>
              <a:ext cx="4462" cy="6548"/>
            </a:xfrm>
            <a:custGeom>
              <a:avLst/>
              <a:gdLst/>
              <a:ahLst/>
              <a:cxnLst/>
              <a:rect l="l" t="t" r="r" b="b"/>
              <a:pathLst>
                <a:path w="62" h="91" extrusionOk="0">
                  <a:moveTo>
                    <a:pt x="34" y="0"/>
                  </a:moveTo>
                  <a:cubicBezTo>
                    <a:pt x="31" y="0"/>
                    <a:pt x="27" y="3"/>
                    <a:pt x="21" y="9"/>
                  </a:cubicBezTo>
                  <a:cubicBezTo>
                    <a:pt x="0" y="29"/>
                    <a:pt x="0" y="70"/>
                    <a:pt x="21" y="90"/>
                  </a:cubicBezTo>
                  <a:cubicBezTo>
                    <a:pt x="41" y="70"/>
                    <a:pt x="61" y="50"/>
                    <a:pt x="61" y="29"/>
                  </a:cubicBezTo>
                  <a:cubicBezTo>
                    <a:pt x="47" y="15"/>
                    <a:pt x="43" y="0"/>
                    <a:pt x="3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13"/>
            <p:cNvSpPr/>
            <p:nvPr/>
          </p:nvSpPr>
          <p:spPr>
            <a:xfrm>
              <a:off x="1650517" y="489339"/>
              <a:ext cx="5901" cy="5901"/>
            </a:xfrm>
            <a:custGeom>
              <a:avLst/>
              <a:gdLst/>
              <a:ahLst/>
              <a:cxnLst/>
              <a:rect l="l" t="t" r="r" b="b"/>
              <a:pathLst>
                <a:path w="82" h="82" extrusionOk="0">
                  <a:moveTo>
                    <a:pt x="0" y="0"/>
                  </a:moveTo>
                  <a:cubicBezTo>
                    <a:pt x="0" y="20"/>
                    <a:pt x="0" y="41"/>
                    <a:pt x="0" y="61"/>
                  </a:cubicBezTo>
                  <a:cubicBezTo>
                    <a:pt x="0" y="61"/>
                    <a:pt x="20" y="81"/>
                    <a:pt x="20" y="81"/>
                  </a:cubicBezTo>
                  <a:cubicBezTo>
                    <a:pt x="41" y="61"/>
                    <a:pt x="61" y="41"/>
                    <a:pt x="82" y="20"/>
                  </a:cubicBezTo>
                  <a:cubicBezTo>
                    <a:pt x="74" y="5"/>
                    <a:pt x="67" y="1"/>
                    <a:pt x="58" y="1"/>
                  </a:cubicBezTo>
                  <a:cubicBezTo>
                    <a:pt x="49" y="1"/>
                    <a:pt x="38" y="6"/>
                    <a:pt x="25" y="6"/>
                  </a:cubicBezTo>
                  <a:cubicBezTo>
                    <a:pt x="18" y="6"/>
                    <a:pt x="9" y="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13"/>
            <p:cNvSpPr/>
            <p:nvPr/>
          </p:nvSpPr>
          <p:spPr>
            <a:xfrm>
              <a:off x="419426" y="26564"/>
              <a:ext cx="5973" cy="5541"/>
            </a:xfrm>
            <a:custGeom>
              <a:avLst/>
              <a:gdLst/>
              <a:ahLst/>
              <a:cxnLst/>
              <a:rect l="l" t="t" r="r" b="b"/>
              <a:pathLst>
                <a:path w="83" h="77" extrusionOk="0">
                  <a:moveTo>
                    <a:pt x="34" y="1"/>
                  </a:moveTo>
                  <a:cubicBezTo>
                    <a:pt x="26" y="1"/>
                    <a:pt x="21" y="6"/>
                    <a:pt x="21" y="16"/>
                  </a:cubicBezTo>
                  <a:cubicBezTo>
                    <a:pt x="1" y="36"/>
                    <a:pt x="21" y="57"/>
                    <a:pt x="21" y="77"/>
                  </a:cubicBezTo>
                  <a:cubicBezTo>
                    <a:pt x="62" y="57"/>
                    <a:pt x="82" y="36"/>
                    <a:pt x="62" y="16"/>
                  </a:cubicBezTo>
                  <a:cubicBezTo>
                    <a:pt x="52" y="6"/>
                    <a:pt x="42" y="1"/>
                    <a:pt x="3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7" name="Google Shape;11257;p13"/>
            <p:cNvSpPr/>
            <p:nvPr/>
          </p:nvSpPr>
          <p:spPr>
            <a:xfrm>
              <a:off x="636385" y="750194"/>
              <a:ext cx="5901" cy="4462"/>
            </a:xfrm>
            <a:custGeom>
              <a:avLst/>
              <a:gdLst/>
              <a:ahLst/>
              <a:cxnLst/>
              <a:rect l="l" t="t" r="r" b="b"/>
              <a:pathLst>
                <a:path w="82" h="62" extrusionOk="0">
                  <a:moveTo>
                    <a:pt x="0" y="0"/>
                  </a:moveTo>
                  <a:cubicBezTo>
                    <a:pt x="0" y="20"/>
                    <a:pt x="0" y="41"/>
                    <a:pt x="0" y="41"/>
                  </a:cubicBezTo>
                  <a:cubicBezTo>
                    <a:pt x="8" y="56"/>
                    <a:pt x="15" y="60"/>
                    <a:pt x="24" y="60"/>
                  </a:cubicBezTo>
                  <a:cubicBezTo>
                    <a:pt x="33" y="60"/>
                    <a:pt x="44" y="55"/>
                    <a:pt x="57" y="55"/>
                  </a:cubicBezTo>
                  <a:cubicBezTo>
                    <a:pt x="64" y="55"/>
                    <a:pt x="72" y="57"/>
                    <a:pt x="82" y="61"/>
                  </a:cubicBezTo>
                  <a:cubicBezTo>
                    <a:pt x="82"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8" name="Google Shape;11258;p13"/>
            <p:cNvSpPr/>
            <p:nvPr/>
          </p:nvSpPr>
          <p:spPr>
            <a:xfrm>
              <a:off x="1184432" y="701837"/>
              <a:ext cx="5973" cy="5901"/>
            </a:xfrm>
            <a:custGeom>
              <a:avLst/>
              <a:gdLst/>
              <a:ahLst/>
              <a:cxnLst/>
              <a:rect l="l" t="t" r="r" b="b"/>
              <a:pathLst>
                <a:path w="83" h="82" extrusionOk="0">
                  <a:moveTo>
                    <a:pt x="62" y="0"/>
                  </a:moveTo>
                  <a:cubicBezTo>
                    <a:pt x="42" y="0"/>
                    <a:pt x="21" y="20"/>
                    <a:pt x="1" y="20"/>
                  </a:cubicBezTo>
                  <a:cubicBezTo>
                    <a:pt x="21" y="41"/>
                    <a:pt x="21" y="61"/>
                    <a:pt x="21" y="81"/>
                  </a:cubicBezTo>
                  <a:cubicBezTo>
                    <a:pt x="42" y="61"/>
                    <a:pt x="62" y="61"/>
                    <a:pt x="82" y="61"/>
                  </a:cubicBezTo>
                  <a:cubicBezTo>
                    <a:pt x="62" y="41"/>
                    <a:pt x="62"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9" name="Google Shape;11259;p13"/>
            <p:cNvSpPr/>
            <p:nvPr/>
          </p:nvSpPr>
          <p:spPr>
            <a:xfrm>
              <a:off x="667112" y="609512"/>
              <a:ext cx="3022" cy="7340"/>
            </a:xfrm>
            <a:custGeom>
              <a:avLst/>
              <a:gdLst/>
              <a:ahLst/>
              <a:cxnLst/>
              <a:rect l="l" t="t" r="r" b="b"/>
              <a:pathLst>
                <a:path w="42" h="102" extrusionOk="0">
                  <a:moveTo>
                    <a:pt x="21" y="0"/>
                  </a:moveTo>
                  <a:cubicBezTo>
                    <a:pt x="21" y="41"/>
                    <a:pt x="21" y="61"/>
                    <a:pt x="1" y="102"/>
                  </a:cubicBezTo>
                  <a:cubicBezTo>
                    <a:pt x="42" y="81"/>
                    <a:pt x="42" y="61"/>
                    <a:pt x="42"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13"/>
            <p:cNvSpPr/>
            <p:nvPr/>
          </p:nvSpPr>
          <p:spPr>
            <a:xfrm>
              <a:off x="595296" y="373556"/>
              <a:ext cx="5973" cy="3382"/>
            </a:xfrm>
            <a:custGeom>
              <a:avLst/>
              <a:gdLst/>
              <a:ahLst/>
              <a:cxnLst/>
              <a:rect l="l" t="t" r="r" b="b"/>
              <a:pathLst>
                <a:path w="83" h="47" extrusionOk="0">
                  <a:moveTo>
                    <a:pt x="1" y="0"/>
                  </a:moveTo>
                  <a:cubicBezTo>
                    <a:pt x="17" y="17"/>
                    <a:pt x="34" y="46"/>
                    <a:pt x="61" y="46"/>
                  </a:cubicBezTo>
                  <a:cubicBezTo>
                    <a:pt x="68" y="46"/>
                    <a:pt x="75" y="45"/>
                    <a:pt x="82" y="41"/>
                  </a:cubicBezTo>
                  <a:cubicBezTo>
                    <a:pt x="82" y="4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1" name="Google Shape;11261;p13"/>
            <p:cNvSpPr/>
            <p:nvPr/>
          </p:nvSpPr>
          <p:spPr>
            <a:xfrm>
              <a:off x="1418950" y="767752"/>
              <a:ext cx="7412" cy="3022"/>
            </a:xfrm>
            <a:custGeom>
              <a:avLst/>
              <a:gdLst/>
              <a:ahLst/>
              <a:cxnLst/>
              <a:rect l="l" t="t" r="r" b="b"/>
              <a:pathLst>
                <a:path w="103" h="42" extrusionOk="0">
                  <a:moveTo>
                    <a:pt x="0" y="0"/>
                  </a:moveTo>
                  <a:cubicBezTo>
                    <a:pt x="21" y="21"/>
                    <a:pt x="61" y="41"/>
                    <a:pt x="102" y="41"/>
                  </a:cubicBezTo>
                  <a:cubicBezTo>
                    <a:pt x="61" y="21"/>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2" name="Google Shape;11262;p13"/>
            <p:cNvSpPr/>
            <p:nvPr/>
          </p:nvSpPr>
          <p:spPr>
            <a:xfrm>
              <a:off x="1399881" y="66646"/>
              <a:ext cx="4462" cy="3598"/>
            </a:xfrm>
            <a:custGeom>
              <a:avLst/>
              <a:gdLst/>
              <a:ahLst/>
              <a:cxnLst/>
              <a:rect l="l" t="t" r="r" b="b"/>
              <a:pathLst>
                <a:path w="62" h="50" extrusionOk="0">
                  <a:moveTo>
                    <a:pt x="24" y="0"/>
                  </a:moveTo>
                  <a:cubicBezTo>
                    <a:pt x="11" y="0"/>
                    <a:pt x="1" y="15"/>
                    <a:pt x="1" y="29"/>
                  </a:cubicBezTo>
                  <a:cubicBezTo>
                    <a:pt x="1" y="29"/>
                    <a:pt x="1" y="49"/>
                    <a:pt x="21" y="49"/>
                  </a:cubicBezTo>
                  <a:cubicBezTo>
                    <a:pt x="21" y="49"/>
                    <a:pt x="41" y="49"/>
                    <a:pt x="41" y="29"/>
                  </a:cubicBezTo>
                  <a:cubicBezTo>
                    <a:pt x="62" y="29"/>
                    <a:pt x="62"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13"/>
            <p:cNvSpPr/>
            <p:nvPr/>
          </p:nvSpPr>
          <p:spPr>
            <a:xfrm>
              <a:off x="415036" y="37934"/>
              <a:ext cx="5973" cy="4462"/>
            </a:xfrm>
            <a:custGeom>
              <a:avLst/>
              <a:gdLst/>
              <a:ahLst/>
              <a:cxnLst/>
              <a:rect l="l" t="t" r="r" b="b"/>
              <a:pathLst>
                <a:path w="83" h="62" extrusionOk="0">
                  <a:moveTo>
                    <a:pt x="42" y="0"/>
                  </a:moveTo>
                  <a:cubicBezTo>
                    <a:pt x="42" y="0"/>
                    <a:pt x="21" y="0"/>
                    <a:pt x="21" y="21"/>
                  </a:cubicBezTo>
                  <a:cubicBezTo>
                    <a:pt x="1" y="41"/>
                    <a:pt x="21" y="41"/>
                    <a:pt x="42" y="62"/>
                  </a:cubicBezTo>
                  <a:cubicBezTo>
                    <a:pt x="62" y="41"/>
                    <a:pt x="8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4" name="Google Shape;11264;p13"/>
            <p:cNvSpPr/>
            <p:nvPr/>
          </p:nvSpPr>
          <p:spPr>
            <a:xfrm>
              <a:off x="1515664" y="49664"/>
              <a:ext cx="3022" cy="5901"/>
            </a:xfrm>
            <a:custGeom>
              <a:avLst/>
              <a:gdLst/>
              <a:ahLst/>
              <a:cxnLst/>
              <a:rect l="l" t="t" r="r" b="b"/>
              <a:pathLst>
                <a:path w="42" h="82" extrusionOk="0">
                  <a:moveTo>
                    <a:pt x="0" y="0"/>
                  </a:moveTo>
                  <a:cubicBezTo>
                    <a:pt x="0" y="21"/>
                    <a:pt x="0" y="61"/>
                    <a:pt x="0" y="82"/>
                  </a:cubicBezTo>
                  <a:cubicBezTo>
                    <a:pt x="21" y="61"/>
                    <a:pt x="41" y="41"/>
                    <a:pt x="4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5" name="Google Shape;11265;p13"/>
            <p:cNvSpPr/>
            <p:nvPr/>
          </p:nvSpPr>
          <p:spPr>
            <a:xfrm>
              <a:off x="1348573" y="569287"/>
              <a:ext cx="4462" cy="3598"/>
            </a:xfrm>
            <a:custGeom>
              <a:avLst/>
              <a:gdLst/>
              <a:ahLst/>
              <a:cxnLst/>
              <a:rect l="l" t="t" r="r" b="b"/>
              <a:pathLst>
                <a:path w="62" h="50" extrusionOk="0">
                  <a:moveTo>
                    <a:pt x="26" y="0"/>
                  </a:moveTo>
                  <a:cubicBezTo>
                    <a:pt x="19" y="0"/>
                    <a:pt x="14" y="9"/>
                    <a:pt x="1" y="9"/>
                  </a:cubicBezTo>
                  <a:cubicBezTo>
                    <a:pt x="1" y="29"/>
                    <a:pt x="1" y="50"/>
                    <a:pt x="21" y="50"/>
                  </a:cubicBezTo>
                  <a:cubicBezTo>
                    <a:pt x="42" y="50"/>
                    <a:pt x="42" y="50"/>
                    <a:pt x="42" y="29"/>
                  </a:cubicBezTo>
                  <a:cubicBezTo>
                    <a:pt x="62" y="29"/>
                    <a:pt x="62" y="9"/>
                    <a:pt x="42"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6" name="Google Shape;11266;p13"/>
            <p:cNvSpPr/>
            <p:nvPr/>
          </p:nvSpPr>
          <p:spPr>
            <a:xfrm>
              <a:off x="737489" y="13036"/>
              <a:ext cx="3022" cy="4462"/>
            </a:xfrm>
            <a:custGeom>
              <a:avLst/>
              <a:gdLst/>
              <a:ahLst/>
              <a:cxnLst/>
              <a:rect l="l" t="t" r="r" b="b"/>
              <a:pathLst>
                <a:path w="42" h="62" extrusionOk="0">
                  <a:moveTo>
                    <a:pt x="41" y="0"/>
                  </a:moveTo>
                  <a:cubicBezTo>
                    <a:pt x="0" y="0"/>
                    <a:pt x="0" y="21"/>
                    <a:pt x="0" y="61"/>
                  </a:cubicBezTo>
                  <a:lnTo>
                    <a:pt x="41" y="61"/>
                  </a:lnTo>
                  <a:cubicBezTo>
                    <a:pt x="41"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7" name="Google Shape;11267;p13"/>
            <p:cNvSpPr/>
            <p:nvPr/>
          </p:nvSpPr>
          <p:spPr>
            <a:xfrm>
              <a:off x="356461" y="770703"/>
              <a:ext cx="4462" cy="4462"/>
            </a:xfrm>
            <a:custGeom>
              <a:avLst/>
              <a:gdLst/>
              <a:ahLst/>
              <a:cxnLst/>
              <a:rect l="l" t="t" r="r" b="b"/>
              <a:pathLst>
                <a:path w="62" h="62" extrusionOk="0">
                  <a:moveTo>
                    <a:pt x="21" y="0"/>
                  </a:moveTo>
                  <a:cubicBezTo>
                    <a:pt x="21" y="21"/>
                    <a:pt x="0" y="61"/>
                    <a:pt x="61" y="61"/>
                  </a:cubicBezTo>
                  <a:cubicBezTo>
                    <a:pt x="61" y="41"/>
                    <a:pt x="6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8" name="Google Shape;11268;p13"/>
            <p:cNvSpPr/>
            <p:nvPr/>
          </p:nvSpPr>
          <p:spPr>
            <a:xfrm>
              <a:off x="1224010" y="1317311"/>
              <a:ext cx="4462" cy="4462"/>
            </a:xfrm>
            <a:custGeom>
              <a:avLst/>
              <a:gdLst/>
              <a:ahLst/>
              <a:cxnLst/>
              <a:rect l="l" t="t" r="r" b="b"/>
              <a:pathLst>
                <a:path w="62" h="62" extrusionOk="0">
                  <a:moveTo>
                    <a:pt x="62" y="1"/>
                  </a:moveTo>
                  <a:cubicBezTo>
                    <a:pt x="41" y="1"/>
                    <a:pt x="21" y="1"/>
                    <a:pt x="1" y="21"/>
                  </a:cubicBezTo>
                  <a:lnTo>
                    <a:pt x="21" y="62"/>
                  </a:lnTo>
                  <a:cubicBezTo>
                    <a:pt x="41" y="62"/>
                    <a:pt x="62" y="4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9" name="Google Shape;11269;p13"/>
            <p:cNvSpPr/>
            <p:nvPr/>
          </p:nvSpPr>
          <p:spPr>
            <a:xfrm>
              <a:off x="-323561" y="498118"/>
              <a:ext cx="7412" cy="4462"/>
            </a:xfrm>
            <a:custGeom>
              <a:avLst/>
              <a:gdLst/>
              <a:ahLst/>
              <a:cxnLst/>
              <a:rect l="l" t="t" r="r" b="b"/>
              <a:pathLst>
                <a:path w="103" h="62" extrusionOk="0">
                  <a:moveTo>
                    <a:pt x="21" y="0"/>
                  </a:moveTo>
                  <a:cubicBezTo>
                    <a:pt x="21" y="21"/>
                    <a:pt x="1" y="21"/>
                    <a:pt x="21" y="41"/>
                  </a:cubicBezTo>
                  <a:cubicBezTo>
                    <a:pt x="41" y="41"/>
                    <a:pt x="62" y="41"/>
                    <a:pt x="82" y="61"/>
                  </a:cubicBezTo>
                  <a:cubicBezTo>
                    <a:pt x="102" y="2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0" name="Google Shape;11270;p13"/>
            <p:cNvSpPr/>
            <p:nvPr/>
          </p:nvSpPr>
          <p:spPr>
            <a:xfrm>
              <a:off x="958766" y="1344224"/>
              <a:ext cx="4462" cy="6836"/>
            </a:xfrm>
            <a:custGeom>
              <a:avLst/>
              <a:gdLst/>
              <a:ahLst/>
              <a:cxnLst/>
              <a:rect l="l" t="t" r="r" b="b"/>
              <a:pathLst>
                <a:path w="62" h="95" extrusionOk="0">
                  <a:moveTo>
                    <a:pt x="24" y="0"/>
                  </a:moveTo>
                  <a:cubicBezTo>
                    <a:pt x="17" y="0"/>
                    <a:pt x="9" y="5"/>
                    <a:pt x="1" y="14"/>
                  </a:cubicBezTo>
                  <a:cubicBezTo>
                    <a:pt x="1" y="34"/>
                    <a:pt x="21" y="34"/>
                    <a:pt x="1" y="54"/>
                  </a:cubicBezTo>
                  <a:cubicBezTo>
                    <a:pt x="21" y="75"/>
                    <a:pt x="41" y="75"/>
                    <a:pt x="41" y="95"/>
                  </a:cubicBezTo>
                  <a:cubicBezTo>
                    <a:pt x="62" y="75"/>
                    <a:pt x="62" y="54"/>
                    <a:pt x="41" y="34"/>
                  </a:cubicBezTo>
                  <a:cubicBezTo>
                    <a:pt x="41" y="10"/>
                    <a:pt x="34"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1" name="Google Shape;11271;p13"/>
            <p:cNvSpPr/>
            <p:nvPr/>
          </p:nvSpPr>
          <p:spPr>
            <a:xfrm>
              <a:off x="876731" y="1335733"/>
              <a:ext cx="5901" cy="3670"/>
            </a:xfrm>
            <a:custGeom>
              <a:avLst/>
              <a:gdLst/>
              <a:ahLst/>
              <a:cxnLst/>
              <a:rect l="l" t="t" r="r" b="b"/>
              <a:pathLst>
                <a:path w="82" h="51" extrusionOk="0">
                  <a:moveTo>
                    <a:pt x="41" y="0"/>
                  </a:moveTo>
                  <a:cubicBezTo>
                    <a:pt x="34" y="0"/>
                    <a:pt x="27" y="3"/>
                    <a:pt x="20" y="9"/>
                  </a:cubicBezTo>
                  <a:cubicBezTo>
                    <a:pt x="0" y="30"/>
                    <a:pt x="0" y="50"/>
                    <a:pt x="41" y="50"/>
                  </a:cubicBezTo>
                  <a:cubicBezTo>
                    <a:pt x="61" y="50"/>
                    <a:pt x="61" y="30"/>
                    <a:pt x="82" y="9"/>
                  </a:cubicBezTo>
                  <a:cubicBezTo>
                    <a:pt x="68" y="9"/>
                    <a:pt x="54" y="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13"/>
            <p:cNvSpPr/>
            <p:nvPr/>
          </p:nvSpPr>
          <p:spPr>
            <a:xfrm>
              <a:off x="302203" y="1254274"/>
              <a:ext cx="5973" cy="4462"/>
            </a:xfrm>
            <a:custGeom>
              <a:avLst/>
              <a:gdLst/>
              <a:ahLst/>
              <a:cxnLst/>
              <a:rect l="l" t="t" r="r" b="b"/>
              <a:pathLst>
                <a:path w="83" h="62" extrusionOk="0">
                  <a:moveTo>
                    <a:pt x="62" y="1"/>
                  </a:moveTo>
                  <a:cubicBezTo>
                    <a:pt x="41" y="21"/>
                    <a:pt x="1" y="21"/>
                    <a:pt x="21" y="62"/>
                  </a:cubicBezTo>
                  <a:cubicBezTo>
                    <a:pt x="41" y="62"/>
                    <a:pt x="62" y="42"/>
                    <a:pt x="82" y="42"/>
                  </a:cubicBezTo>
                  <a:cubicBezTo>
                    <a:pt x="82" y="21"/>
                    <a:pt x="62"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3" name="Google Shape;11273;p13"/>
            <p:cNvSpPr/>
            <p:nvPr/>
          </p:nvSpPr>
          <p:spPr>
            <a:xfrm>
              <a:off x="1352963" y="559644"/>
              <a:ext cx="4462" cy="4462"/>
            </a:xfrm>
            <a:custGeom>
              <a:avLst/>
              <a:gdLst/>
              <a:ahLst/>
              <a:cxnLst/>
              <a:rect l="l" t="t" r="r" b="b"/>
              <a:pathLst>
                <a:path w="62" h="62" extrusionOk="0">
                  <a:moveTo>
                    <a:pt x="42" y="1"/>
                  </a:moveTo>
                  <a:lnTo>
                    <a:pt x="42" y="1"/>
                  </a:lnTo>
                  <a:cubicBezTo>
                    <a:pt x="1" y="62"/>
                    <a:pt x="1" y="62"/>
                    <a:pt x="62" y="62"/>
                  </a:cubicBezTo>
                  <a:cubicBezTo>
                    <a:pt x="42" y="4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4" name="Google Shape;11274;p13"/>
            <p:cNvSpPr/>
            <p:nvPr/>
          </p:nvSpPr>
          <p:spPr>
            <a:xfrm>
              <a:off x="1454138" y="399893"/>
              <a:ext cx="4462" cy="4462"/>
            </a:xfrm>
            <a:custGeom>
              <a:avLst/>
              <a:gdLst/>
              <a:ahLst/>
              <a:cxnLst/>
              <a:rect l="l" t="t" r="r" b="b"/>
              <a:pathLst>
                <a:path w="62" h="62" extrusionOk="0">
                  <a:moveTo>
                    <a:pt x="41" y="1"/>
                  </a:moveTo>
                  <a:cubicBezTo>
                    <a:pt x="0" y="21"/>
                    <a:pt x="0" y="41"/>
                    <a:pt x="20" y="62"/>
                  </a:cubicBezTo>
                  <a:lnTo>
                    <a:pt x="41" y="62"/>
                  </a:lnTo>
                  <a:cubicBezTo>
                    <a:pt x="61" y="4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5" name="Google Shape;11275;p13"/>
            <p:cNvSpPr/>
            <p:nvPr/>
          </p:nvSpPr>
          <p:spPr>
            <a:xfrm>
              <a:off x="629045" y="528845"/>
              <a:ext cx="2950" cy="4462"/>
            </a:xfrm>
            <a:custGeom>
              <a:avLst/>
              <a:gdLst/>
              <a:ahLst/>
              <a:cxnLst/>
              <a:rect l="l" t="t" r="r" b="b"/>
              <a:pathLst>
                <a:path w="41" h="62" extrusionOk="0">
                  <a:moveTo>
                    <a:pt x="41" y="1"/>
                  </a:moveTo>
                  <a:cubicBezTo>
                    <a:pt x="0" y="42"/>
                    <a:pt x="0" y="42"/>
                    <a:pt x="41" y="62"/>
                  </a:cubicBezTo>
                  <a:cubicBezTo>
                    <a:pt x="41" y="42"/>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6" name="Google Shape;11276;p13"/>
            <p:cNvSpPr/>
            <p:nvPr/>
          </p:nvSpPr>
          <p:spPr>
            <a:xfrm>
              <a:off x="952937" y="-200973"/>
              <a:ext cx="2950" cy="4462"/>
            </a:xfrm>
            <a:custGeom>
              <a:avLst/>
              <a:gdLst/>
              <a:ahLst/>
              <a:cxnLst/>
              <a:rect l="l" t="t" r="r" b="b"/>
              <a:pathLst>
                <a:path w="41" h="62" extrusionOk="0">
                  <a:moveTo>
                    <a:pt x="20" y="1"/>
                  </a:moveTo>
                  <a:cubicBezTo>
                    <a:pt x="0" y="21"/>
                    <a:pt x="0" y="42"/>
                    <a:pt x="0" y="62"/>
                  </a:cubicBezTo>
                  <a:lnTo>
                    <a:pt x="41" y="62"/>
                  </a:lnTo>
                  <a:cubicBezTo>
                    <a:pt x="41" y="42"/>
                    <a:pt x="41" y="42"/>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7" name="Google Shape;11277;p13"/>
            <p:cNvSpPr/>
            <p:nvPr/>
          </p:nvSpPr>
          <p:spPr>
            <a:xfrm>
              <a:off x="1622669" y="531220"/>
              <a:ext cx="4462" cy="2519"/>
            </a:xfrm>
            <a:custGeom>
              <a:avLst/>
              <a:gdLst/>
              <a:ahLst/>
              <a:cxnLst/>
              <a:rect l="l" t="t" r="r" b="b"/>
              <a:pathLst>
                <a:path w="62" h="35" extrusionOk="0">
                  <a:moveTo>
                    <a:pt x="43" y="0"/>
                  </a:moveTo>
                  <a:cubicBezTo>
                    <a:pt x="29" y="0"/>
                    <a:pt x="15" y="15"/>
                    <a:pt x="0" y="29"/>
                  </a:cubicBezTo>
                  <a:cubicBezTo>
                    <a:pt x="10" y="29"/>
                    <a:pt x="26" y="34"/>
                    <a:pt x="38" y="34"/>
                  </a:cubicBezTo>
                  <a:cubicBezTo>
                    <a:pt x="51" y="34"/>
                    <a:pt x="61" y="29"/>
                    <a:pt x="61" y="9"/>
                  </a:cubicBezTo>
                  <a:cubicBezTo>
                    <a:pt x="55" y="3"/>
                    <a:pt x="49"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8" name="Google Shape;11278;p13"/>
            <p:cNvSpPr/>
            <p:nvPr/>
          </p:nvSpPr>
          <p:spPr>
            <a:xfrm>
              <a:off x="790236" y="-11862"/>
              <a:ext cx="4462" cy="3310"/>
            </a:xfrm>
            <a:custGeom>
              <a:avLst/>
              <a:gdLst/>
              <a:ahLst/>
              <a:cxnLst/>
              <a:rect l="l" t="t" r="r" b="b"/>
              <a:pathLst>
                <a:path w="62" h="46" extrusionOk="0">
                  <a:moveTo>
                    <a:pt x="21" y="0"/>
                  </a:moveTo>
                  <a:cubicBezTo>
                    <a:pt x="0" y="0"/>
                    <a:pt x="0" y="20"/>
                    <a:pt x="0" y="41"/>
                  </a:cubicBezTo>
                  <a:cubicBezTo>
                    <a:pt x="11" y="41"/>
                    <a:pt x="21" y="46"/>
                    <a:pt x="31" y="46"/>
                  </a:cubicBezTo>
                  <a:cubicBezTo>
                    <a:pt x="41" y="46"/>
                    <a:pt x="51" y="41"/>
                    <a:pt x="62" y="20"/>
                  </a:cubicBezTo>
                  <a:cubicBezTo>
                    <a:pt x="41" y="20"/>
                    <a:pt x="4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9" name="Google Shape;11279;p13"/>
            <p:cNvSpPr/>
            <p:nvPr/>
          </p:nvSpPr>
          <p:spPr>
            <a:xfrm>
              <a:off x="969056" y="556694"/>
              <a:ext cx="4462" cy="4462"/>
            </a:xfrm>
            <a:custGeom>
              <a:avLst/>
              <a:gdLst/>
              <a:ahLst/>
              <a:cxnLst/>
              <a:rect l="l" t="t" r="r" b="b"/>
              <a:pathLst>
                <a:path w="62" h="62" extrusionOk="0">
                  <a:moveTo>
                    <a:pt x="0" y="1"/>
                  </a:moveTo>
                  <a:lnTo>
                    <a:pt x="0" y="1"/>
                  </a:lnTo>
                  <a:cubicBezTo>
                    <a:pt x="20" y="21"/>
                    <a:pt x="20" y="42"/>
                    <a:pt x="20" y="62"/>
                  </a:cubicBezTo>
                  <a:cubicBezTo>
                    <a:pt x="61" y="21"/>
                    <a:pt x="61" y="2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13"/>
            <p:cNvSpPr/>
            <p:nvPr/>
          </p:nvSpPr>
          <p:spPr>
            <a:xfrm>
              <a:off x="1662247" y="194735"/>
              <a:ext cx="2950" cy="4462"/>
            </a:xfrm>
            <a:custGeom>
              <a:avLst/>
              <a:gdLst/>
              <a:ahLst/>
              <a:cxnLst/>
              <a:rect l="l" t="t" r="r" b="b"/>
              <a:pathLst>
                <a:path w="41" h="62" extrusionOk="0">
                  <a:moveTo>
                    <a:pt x="41" y="1"/>
                  </a:moveTo>
                  <a:cubicBezTo>
                    <a:pt x="20" y="1"/>
                    <a:pt x="0" y="1"/>
                    <a:pt x="0" y="21"/>
                  </a:cubicBezTo>
                  <a:cubicBezTo>
                    <a:pt x="0" y="41"/>
                    <a:pt x="20" y="62"/>
                    <a:pt x="41" y="62"/>
                  </a:cubicBezTo>
                  <a:cubicBezTo>
                    <a:pt x="41" y="41"/>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1" name="Google Shape;11281;p13"/>
            <p:cNvSpPr/>
            <p:nvPr/>
          </p:nvSpPr>
          <p:spPr>
            <a:xfrm>
              <a:off x="1203502" y="1271904"/>
              <a:ext cx="3022" cy="2950"/>
            </a:xfrm>
            <a:custGeom>
              <a:avLst/>
              <a:gdLst/>
              <a:ahLst/>
              <a:cxnLst/>
              <a:rect l="l" t="t" r="r" b="b"/>
              <a:pathLst>
                <a:path w="42" h="41" extrusionOk="0">
                  <a:moveTo>
                    <a:pt x="1" y="0"/>
                  </a:moveTo>
                  <a:cubicBezTo>
                    <a:pt x="1" y="21"/>
                    <a:pt x="21" y="21"/>
                    <a:pt x="21" y="41"/>
                  </a:cubicBezTo>
                  <a:cubicBezTo>
                    <a:pt x="41" y="0"/>
                    <a:pt x="4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2" name="Google Shape;11282;p13"/>
            <p:cNvSpPr/>
            <p:nvPr/>
          </p:nvSpPr>
          <p:spPr>
            <a:xfrm>
              <a:off x="44298" y="596128"/>
              <a:ext cx="4462" cy="3166"/>
            </a:xfrm>
            <a:custGeom>
              <a:avLst/>
              <a:gdLst/>
              <a:ahLst/>
              <a:cxnLst/>
              <a:rect l="l" t="t" r="r" b="b"/>
              <a:pathLst>
                <a:path w="62" h="44" extrusionOk="0">
                  <a:moveTo>
                    <a:pt x="24" y="1"/>
                  </a:moveTo>
                  <a:cubicBezTo>
                    <a:pt x="8" y="1"/>
                    <a:pt x="0" y="18"/>
                    <a:pt x="0" y="43"/>
                  </a:cubicBezTo>
                  <a:cubicBezTo>
                    <a:pt x="21" y="43"/>
                    <a:pt x="41" y="43"/>
                    <a:pt x="61" y="23"/>
                  </a:cubicBezTo>
                  <a:cubicBezTo>
                    <a:pt x="46" y="8"/>
                    <a:pt x="33"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3" name="Google Shape;11283;p13"/>
            <p:cNvSpPr/>
            <p:nvPr/>
          </p:nvSpPr>
          <p:spPr>
            <a:xfrm>
              <a:off x="948476" y="549426"/>
              <a:ext cx="5973" cy="5901"/>
            </a:xfrm>
            <a:custGeom>
              <a:avLst/>
              <a:gdLst/>
              <a:ahLst/>
              <a:cxnLst/>
              <a:rect l="l" t="t" r="r" b="b"/>
              <a:pathLst>
                <a:path w="83" h="82" extrusionOk="0">
                  <a:moveTo>
                    <a:pt x="42" y="0"/>
                  </a:moveTo>
                  <a:lnTo>
                    <a:pt x="42" y="0"/>
                  </a:lnTo>
                  <a:cubicBezTo>
                    <a:pt x="21" y="20"/>
                    <a:pt x="1" y="41"/>
                    <a:pt x="21" y="81"/>
                  </a:cubicBezTo>
                  <a:cubicBezTo>
                    <a:pt x="21" y="61"/>
                    <a:pt x="8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4" name="Google Shape;11284;p13"/>
            <p:cNvSpPr/>
            <p:nvPr/>
          </p:nvSpPr>
          <p:spPr>
            <a:xfrm>
              <a:off x="985175" y="530356"/>
              <a:ext cx="2950" cy="4462"/>
            </a:xfrm>
            <a:custGeom>
              <a:avLst/>
              <a:gdLst/>
              <a:ahLst/>
              <a:cxnLst/>
              <a:rect l="l" t="t" r="r" b="b"/>
              <a:pathLst>
                <a:path w="41" h="62" extrusionOk="0">
                  <a:moveTo>
                    <a:pt x="41" y="0"/>
                  </a:moveTo>
                  <a:cubicBezTo>
                    <a:pt x="0" y="0"/>
                    <a:pt x="0" y="21"/>
                    <a:pt x="0" y="61"/>
                  </a:cubicBezTo>
                  <a:cubicBezTo>
                    <a:pt x="20"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5" name="Google Shape;11285;p13"/>
            <p:cNvSpPr/>
            <p:nvPr/>
          </p:nvSpPr>
          <p:spPr>
            <a:xfrm>
              <a:off x="541110" y="34408"/>
              <a:ext cx="4462" cy="3814"/>
            </a:xfrm>
            <a:custGeom>
              <a:avLst/>
              <a:gdLst/>
              <a:ahLst/>
              <a:cxnLst/>
              <a:rect l="l" t="t" r="r" b="b"/>
              <a:pathLst>
                <a:path w="62" h="53" extrusionOk="0">
                  <a:moveTo>
                    <a:pt x="24" y="0"/>
                  </a:moveTo>
                  <a:cubicBezTo>
                    <a:pt x="11" y="0"/>
                    <a:pt x="0" y="15"/>
                    <a:pt x="0" y="29"/>
                  </a:cubicBezTo>
                  <a:cubicBezTo>
                    <a:pt x="12" y="41"/>
                    <a:pt x="24" y="53"/>
                    <a:pt x="36" y="53"/>
                  </a:cubicBezTo>
                  <a:cubicBezTo>
                    <a:pt x="44" y="53"/>
                    <a:pt x="53" y="46"/>
                    <a:pt x="61" y="29"/>
                  </a:cubicBezTo>
                  <a:cubicBezTo>
                    <a:pt x="41" y="29"/>
                    <a:pt x="41"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6" name="Google Shape;11286;p13"/>
            <p:cNvSpPr/>
            <p:nvPr/>
          </p:nvSpPr>
          <p:spPr>
            <a:xfrm>
              <a:off x="1700314" y="54773"/>
              <a:ext cx="4462" cy="2303"/>
            </a:xfrm>
            <a:custGeom>
              <a:avLst/>
              <a:gdLst/>
              <a:ahLst/>
              <a:cxnLst/>
              <a:rect l="l" t="t" r="r" b="b"/>
              <a:pathLst>
                <a:path w="62" h="32" extrusionOk="0">
                  <a:moveTo>
                    <a:pt x="31" y="1"/>
                  </a:moveTo>
                  <a:cubicBezTo>
                    <a:pt x="21" y="1"/>
                    <a:pt x="11" y="11"/>
                    <a:pt x="1" y="31"/>
                  </a:cubicBezTo>
                  <a:lnTo>
                    <a:pt x="62" y="31"/>
                  </a:lnTo>
                  <a:cubicBezTo>
                    <a:pt x="51" y="11"/>
                    <a:pt x="41" y="1"/>
                    <a:pt x="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7" name="Google Shape;11287;p13"/>
            <p:cNvSpPr/>
            <p:nvPr/>
          </p:nvSpPr>
          <p:spPr>
            <a:xfrm>
              <a:off x="544060" y="33545"/>
              <a:ext cx="4462" cy="3598"/>
            </a:xfrm>
            <a:custGeom>
              <a:avLst/>
              <a:gdLst/>
              <a:ahLst/>
              <a:cxnLst/>
              <a:rect l="l" t="t" r="r" b="b"/>
              <a:pathLst>
                <a:path w="62" h="50" extrusionOk="0">
                  <a:moveTo>
                    <a:pt x="0" y="0"/>
                  </a:moveTo>
                  <a:lnTo>
                    <a:pt x="0" y="21"/>
                  </a:lnTo>
                  <a:cubicBezTo>
                    <a:pt x="3" y="17"/>
                    <a:pt x="7" y="15"/>
                    <a:pt x="10" y="12"/>
                  </a:cubicBezTo>
                  <a:lnTo>
                    <a:pt x="10" y="12"/>
                  </a:lnTo>
                  <a:cubicBezTo>
                    <a:pt x="20" y="28"/>
                    <a:pt x="20" y="41"/>
                    <a:pt x="20" y="41"/>
                  </a:cubicBezTo>
                  <a:cubicBezTo>
                    <a:pt x="26" y="47"/>
                    <a:pt x="32" y="50"/>
                    <a:pt x="38" y="50"/>
                  </a:cubicBezTo>
                  <a:cubicBezTo>
                    <a:pt x="51" y="50"/>
                    <a:pt x="61" y="35"/>
                    <a:pt x="61" y="21"/>
                  </a:cubicBezTo>
                  <a:cubicBezTo>
                    <a:pt x="51" y="11"/>
                    <a:pt x="41" y="5"/>
                    <a:pt x="31" y="5"/>
                  </a:cubicBezTo>
                  <a:cubicBezTo>
                    <a:pt x="24" y="5"/>
                    <a:pt x="17" y="8"/>
                    <a:pt x="10" y="12"/>
                  </a:cubicBezTo>
                  <a:lnTo>
                    <a:pt x="10" y="12"/>
                  </a:lnTo>
                  <a:cubicBezTo>
                    <a:pt x="7" y="8"/>
                    <a:pt x="4" y="4"/>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8" name="Google Shape;11288;p13"/>
            <p:cNvSpPr/>
            <p:nvPr/>
          </p:nvSpPr>
          <p:spPr>
            <a:xfrm>
              <a:off x="382798" y="1053506"/>
              <a:ext cx="3022" cy="5973"/>
            </a:xfrm>
            <a:custGeom>
              <a:avLst/>
              <a:gdLst/>
              <a:ahLst/>
              <a:cxnLst/>
              <a:rect l="l" t="t" r="r" b="b"/>
              <a:pathLst>
                <a:path w="42" h="83" extrusionOk="0">
                  <a:moveTo>
                    <a:pt x="21" y="1"/>
                  </a:moveTo>
                  <a:cubicBezTo>
                    <a:pt x="21" y="21"/>
                    <a:pt x="1" y="41"/>
                    <a:pt x="1" y="41"/>
                  </a:cubicBezTo>
                  <a:cubicBezTo>
                    <a:pt x="1" y="62"/>
                    <a:pt x="21" y="62"/>
                    <a:pt x="42" y="82"/>
                  </a:cubicBezTo>
                  <a:cubicBezTo>
                    <a:pt x="42" y="41"/>
                    <a:pt x="42"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9" name="Google Shape;11289;p13"/>
            <p:cNvSpPr/>
            <p:nvPr/>
          </p:nvSpPr>
          <p:spPr>
            <a:xfrm>
              <a:off x="971935" y="1409636"/>
              <a:ext cx="4462" cy="4462"/>
            </a:xfrm>
            <a:custGeom>
              <a:avLst/>
              <a:gdLst/>
              <a:ahLst/>
              <a:cxnLst/>
              <a:rect l="l" t="t" r="r" b="b"/>
              <a:pathLst>
                <a:path w="62" h="62" extrusionOk="0">
                  <a:moveTo>
                    <a:pt x="21" y="1"/>
                  </a:moveTo>
                  <a:lnTo>
                    <a:pt x="21" y="1"/>
                  </a:lnTo>
                  <a:cubicBezTo>
                    <a:pt x="1" y="41"/>
                    <a:pt x="21" y="41"/>
                    <a:pt x="42" y="62"/>
                  </a:cubicBezTo>
                  <a:cubicBezTo>
                    <a:pt x="62" y="41"/>
                    <a:pt x="6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0" name="Google Shape;11290;p13"/>
            <p:cNvSpPr/>
            <p:nvPr/>
          </p:nvSpPr>
          <p:spPr>
            <a:xfrm>
              <a:off x="1001294" y="795601"/>
              <a:ext cx="4462" cy="3022"/>
            </a:xfrm>
            <a:custGeom>
              <a:avLst/>
              <a:gdLst/>
              <a:ahLst/>
              <a:cxnLst/>
              <a:rect l="l" t="t" r="r" b="b"/>
              <a:pathLst>
                <a:path w="62" h="42" extrusionOk="0">
                  <a:moveTo>
                    <a:pt x="0" y="0"/>
                  </a:moveTo>
                  <a:cubicBezTo>
                    <a:pt x="20" y="21"/>
                    <a:pt x="41" y="41"/>
                    <a:pt x="61" y="41"/>
                  </a:cubicBezTo>
                  <a:cubicBezTo>
                    <a:pt x="61"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1" name="Google Shape;11291;p13"/>
            <p:cNvSpPr/>
            <p:nvPr/>
          </p:nvSpPr>
          <p:spPr>
            <a:xfrm>
              <a:off x="-94944" y="1013928"/>
              <a:ext cx="4462" cy="2519"/>
            </a:xfrm>
            <a:custGeom>
              <a:avLst/>
              <a:gdLst/>
              <a:ahLst/>
              <a:cxnLst/>
              <a:rect l="l" t="t" r="r" b="b"/>
              <a:pathLst>
                <a:path w="62" h="35" extrusionOk="0">
                  <a:moveTo>
                    <a:pt x="62" y="1"/>
                  </a:moveTo>
                  <a:cubicBezTo>
                    <a:pt x="41" y="1"/>
                    <a:pt x="21" y="1"/>
                    <a:pt x="1" y="21"/>
                  </a:cubicBezTo>
                  <a:cubicBezTo>
                    <a:pt x="9" y="30"/>
                    <a:pt x="18" y="35"/>
                    <a:pt x="26" y="35"/>
                  </a:cubicBezTo>
                  <a:cubicBezTo>
                    <a:pt x="38" y="35"/>
                    <a:pt x="50" y="25"/>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2" name="Google Shape;11292;p13"/>
            <p:cNvSpPr/>
            <p:nvPr/>
          </p:nvSpPr>
          <p:spPr>
            <a:xfrm>
              <a:off x="987406" y="-365474"/>
              <a:ext cx="3670" cy="3166"/>
            </a:xfrm>
            <a:custGeom>
              <a:avLst/>
              <a:gdLst/>
              <a:ahLst/>
              <a:cxnLst/>
              <a:rect l="l" t="t" r="r" b="b"/>
              <a:pathLst>
                <a:path w="51" h="44" extrusionOk="0">
                  <a:moveTo>
                    <a:pt x="28" y="0"/>
                  </a:moveTo>
                  <a:cubicBezTo>
                    <a:pt x="24" y="0"/>
                    <a:pt x="18" y="2"/>
                    <a:pt x="10" y="6"/>
                  </a:cubicBezTo>
                  <a:cubicBezTo>
                    <a:pt x="10" y="20"/>
                    <a:pt x="0" y="44"/>
                    <a:pt x="14" y="44"/>
                  </a:cubicBezTo>
                  <a:cubicBezTo>
                    <a:pt x="21" y="44"/>
                    <a:pt x="32" y="39"/>
                    <a:pt x="51" y="26"/>
                  </a:cubicBezTo>
                  <a:cubicBezTo>
                    <a:pt x="34" y="26"/>
                    <a:pt x="4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3" name="Google Shape;11293;p13"/>
            <p:cNvSpPr/>
            <p:nvPr/>
          </p:nvSpPr>
          <p:spPr>
            <a:xfrm>
              <a:off x="221608" y="95070"/>
              <a:ext cx="4462" cy="4462"/>
            </a:xfrm>
            <a:custGeom>
              <a:avLst/>
              <a:gdLst/>
              <a:ahLst/>
              <a:cxnLst/>
              <a:rect l="l" t="t" r="r" b="b"/>
              <a:pathLst>
                <a:path w="62" h="62" extrusionOk="0">
                  <a:moveTo>
                    <a:pt x="1" y="1"/>
                  </a:moveTo>
                  <a:cubicBezTo>
                    <a:pt x="1" y="21"/>
                    <a:pt x="1" y="41"/>
                    <a:pt x="21" y="62"/>
                  </a:cubicBezTo>
                  <a:cubicBezTo>
                    <a:pt x="41" y="41"/>
                    <a:pt x="6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4" name="Google Shape;11294;p13"/>
            <p:cNvSpPr/>
            <p:nvPr/>
          </p:nvSpPr>
          <p:spPr>
            <a:xfrm>
              <a:off x="401867" y="363265"/>
              <a:ext cx="4462" cy="4462"/>
            </a:xfrm>
            <a:custGeom>
              <a:avLst/>
              <a:gdLst/>
              <a:ahLst/>
              <a:cxnLst/>
              <a:rect l="l" t="t" r="r" b="b"/>
              <a:pathLst>
                <a:path w="62" h="62" extrusionOk="0">
                  <a:moveTo>
                    <a:pt x="1" y="1"/>
                  </a:moveTo>
                  <a:cubicBezTo>
                    <a:pt x="1" y="21"/>
                    <a:pt x="1" y="41"/>
                    <a:pt x="21" y="62"/>
                  </a:cubicBezTo>
                  <a:cubicBezTo>
                    <a:pt x="41" y="62"/>
                    <a:pt x="41" y="41"/>
                    <a:pt x="62" y="21"/>
                  </a:cubicBezTo>
                  <a:cubicBezTo>
                    <a:pt x="4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5" name="Google Shape;11295;p13"/>
            <p:cNvSpPr/>
            <p:nvPr/>
          </p:nvSpPr>
          <p:spPr>
            <a:xfrm>
              <a:off x="437056" y="297350"/>
              <a:ext cx="3022" cy="2087"/>
            </a:xfrm>
            <a:custGeom>
              <a:avLst/>
              <a:gdLst/>
              <a:ahLst/>
              <a:cxnLst/>
              <a:rect l="l" t="t" r="r" b="b"/>
              <a:pathLst>
                <a:path w="42" h="29" extrusionOk="0">
                  <a:moveTo>
                    <a:pt x="0" y="0"/>
                  </a:moveTo>
                  <a:cubicBezTo>
                    <a:pt x="15" y="15"/>
                    <a:pt x="19" y="29"/>
                    <a:pt x="27" y="29"/>
                  </a:cubicBezTo>
                  <a:cubicBezTo>
                    <a:pt x="31" y="29"/>
                    <a:pt x="35" y="26"/>
                    <a:pt x="41" y="21"/>
                  </a:cubicBezTo>
                  <a:cubicBezTo>
                    <a:pt x="41" y="0"/>
                    <a:pt x="2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6" name="Google Shape;11296;p13"/>
            <p:cNvSpPr/>
            <p:nvPr/>
          </p:nvSpPr>
          <p:spPr>
            <a:xfrm>
              <a:off x="555718" y="23254"/>
              <a:ext cx="4533" cy="3022"/>
            </a:xfrm>
            <a:custGeom>
              <a:avLst/>
              <a:gdLst/>
              <a:ahLst/>
              <a:cxnLst/>
              <a:rect l="l" t="t" r="r" b="b"/>
              <a:pathLst>
                <a:path w="63" h="42" extrusionOk="0">
                  <a:moveTo>
                    <a:pt x="1" y="1"/>
                  </a:moveTo>
                  <a:cubicBezTo>
                    <a:pt x="1" y="21"/>
                    <a:pt x="21" y="42"/>
                    <a:pt x="42" y="42"/>
                  </a:cubicBezTo>
                  <a:cubicBezTo>
                    <a:pt x="62"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7" name="Google Shape;11297;p13"/>
            <p:cNvSpPr/>
            <p:nvPr/>
          </p:nvSpPr>
          <p:spPr>
            <a:xfrm>
              <a:off x="1244519" y="68733"/>
              <a:ext cx="3022" cy="2950"/>
            </a:xfrm>
            <a:custGeom>
              <a:avLst/>
              <a:gdLst/>
              <a:ahLst/>
              <a:cxnLst/>
              <a:rect l="l" t="t" r="r" b="b"/>
              <a:pathLst>
                <a:path w="42" h="41" extrusionOk="0">
                  <a:moveTo>
                    <a:pt x="21" y="0"/>
                  </a:moveTo>
                  <a:cubicBezTo>
                    <a:pt x="1" y="0"/>
                    <a:pt x="1" y="20"/>
                    <a:pt x="1" y="41"/>
                  </a:cubicBezTo>
                  <a:cubicBezTo>
                    <a:pt x="21" y="41"/>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8" name="Google Shape;11298;p13"/>
            <p:cNvSpPr/>
            <p:nvPr/>
          </p:nvSpPr>
          <p:spPr>
            <a:xfrm>
              <a:off x="466344" y="649018"/>
              <a:ext cx="3022" cy="3022"/>
            </a:xfrm>
            <a:custGeom>
              <a:avLst/>
              <a:gdLst/>
              <a:ahLst/>
              <a:cxnLst/>
              <a:rect l="l" t="t" r="r" b="b"/>
              <a:pathLst>
                <a:path w="42" h="42" extrusionOk="0">
                  <a:moveTo>
                    <a:pt x="21" y="1"/>
                  </a:moveTo>
                  <a:cubicBezTo>
                    <a:pt x="1" y="42"/>
                    <a:pt x="21" y="42"/>
                    <a:pt x="41" y="42"/>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9" name="Google Shape;11299;p13"/>
            <p:cNvSpPr/>
            <p:nvPr/>
          </p:nvSpPr>
          <p:spPr>
            <a:xfrm>
              <a:off x="215779" y="4257"/>
              <a:ext cx="4462" cy="2950"/>
            </a:xfrm>
            <a:custGeom>
              <a:avLst/>
              <a:gdLst/>
              <a:ahLst/>
              <a:cxnLst/>
              <a:rect l="l" t="t" r="r" b="b"/>
              <a:pathLst>
                <a:path w="62" h="41" extrusionOk="0">
                  <a:moveTo>
                    <a:pt x="41" y="0"/>
                  </a:moveTo>
                  <a:cubicBezTo>
                    <a:pt x="21" y="0"/>
                    <a:pt x="21" y="20"/>
                    <a:pt x="0" y="41"/>
                  </a:cubicBezTo>
                  <a:cubicBezTo>
                    <a:pt x="41" y="41"/>
                    <a:pt x="6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0" name="Google Shape;11300;p13"/>
            <p:cNvSpPr/>
            <p:nvPr/>
          </p:nvSpPr>
          <p:spPr>
            <a:xfrm>
              <a:off x="760948" y="857127"/>
              <a:ext cx="2950" cy="3022"/>
            </a:xfrm>
            <a:custGeom>
              <a:avLst/>
              <a:gdLst/>
              <a:ahLst/>
              <a:cxnLst/>
              <a:rect l="l" t="t" r="r" b="b"/>
              <a:pathLst>
                <a:path w="41" h="42" extrusionOk="0">
                  <a:moveTo>
                    <a:pt x="0" y="1"/>
                  </a:moveTo>
                  <a:cubicBezTo>
                    <a:pt x="0" y="42"/>
                    <a:pt x="21" y="42"/>
                    <a:pt x="41" y="42"/>
                  </a:cubicBezTo>
                  <a:cubicBezTo>
                    <a:pt x="41" y="2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1" name="Google Shape;11301;p13"/>
            <p:cNvSpPr/>
            <p:nvPr/>
          </p:nvSpPr>
          <p:spPr>
            <a:xfrm>
              <a:off x="333002" y="745805"/>
              <a:ext cx="3022" cy="2950"/>
            </a:xfrm>
            <a:custGeom>
              <a:avLst/>
              <a:gdLst/>
              <a:ahLst/>
              <a:cxnLst/>
              <a:rect l="l" t="t" r="r" b="b"/>
              <a:pathLst>
                <a:path w="42" h="41" extrusionOk="0">
                  <a:moveTo>
                    <a:pt x="41" y="0"/>
                  </a:moveTo>
                  <a:cubicBezTo>
                    <a:pt x="26" y="0"/>
                    <a:pt x="22" y="11"/>
                    <a:pt x="13" y="26"/>
                  </a:cubicBezTo>
                  <a:lnTo>
                    <a:pt x="13" y="26"/>
                  </a:lnTo>
                  <a:cubicBezTo>
                    <a:pt x="9" y="24"/>
                    <a:pt x="5" y="23"/>
                    <a:pt x="0" y="20"/>
                  </a:cubicBezTo>
                  <a:lnTo>
                    <a:pt x="0" y="41"/>
                  </a:lnTo>
                  <a:cubicBezTo>
                    <a:pt x="6" y="36"/>
                    <a:pt x="9" y="31"/>
                    <a:pt x="13" y="26"/>
                  </a:cubicBezTo>
                  <a:lnTo>
                    <a:pt x="13" y="26"/>
                  </a:lnTo>
                  <a:cubicBezTo>
                    <a:pt x="18" y="28"/>
                    <a:pt x="23" y="29"/>
                    <a:pt x="27" y="29"/>
                  </a:cubicBezTo>
                  <a:cubicBezTo>
                    <a:pt x="41" y="29"/>
                    <a:pt x="41" y="14"/>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2" name="Google Shape;11302;p13"/>
            <p:cNvSpPr/>
            <p:nvPr/>
          </p:nvSpPr>
          <p:spPr>
            <a:xfrm>
              <a:off x="791675" y="841008"/>
              <a:ext cx="3022" cy="3022"/>
            </a:xfrm>
            <a:custGeom>
              <a:avLst/>
              <a:gdLst/>
              <a:ahLst/>
              <a:cxnLst/>
              <a:rect l="l" t="t" r="r" b="b"/>
              <a:pathLst>
                <a:path w="42" h="42" extrusionOk="0">
                  <a:moveTo>
                    <a:pt x="1" y="1"/>
                  </a:moveTo>
                  <a:cubicBezTo>
                    <a:pt x="1" y="41"/>
                    <a:pt x="21" y="41"/>
                    <a:pt x="42" y="41"/>
                  </a:cubicBezTo>
                  <a:cubicBezTo>
                    <a:pt x="42" y="21"/>
                    <a:pt x="4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3" name="Google Shape;11303;p13"/>
            <p:cNvSpPr/>
            <p:nvPr/>
          </p:nvSpPr>
          <p:spPr>
            <a:xfrm>
              <a:off x="472244" y="649018"/>
              <a:ext cx="2950" cy="2159"/>
            </a:xfrm>
            <a:custGeom>
              <a:avLst/>
              <a:gdLst/>
              <a:ahLst/>
              <a:cxnLst/>
              <a:rect l="l" t="t" r="r" b="b"/>
              <a:pathLst>
                <a:path w="41" h="30" extrusionOk="0">
                  <a:moveTo>
                    <a:pt x="0" y="1"/>
                  </a:moveTo>
                  <a:cubicBezTo>
                    <a:pt x="15" y="15"/>
                    <a:pt x="19" y="30"/>
                    <a:pt x="27" y="30"/>
                  </a:cubicBezTo>
                  <a:cubicBezTo>
                    <a:pt x="31" y="30"/>
                    <a:pt x="35" y="27"/>
                    <a:pt x="41" y="21"/>
                  </a:cubicBezTo>
                  <a:cubicBezTo>
                    <a:pt x="4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4" name="Google Shape;11304;p13"/>
            <p:cNvSpPr/>
            <p:nvPr/>
          </p:nvSpPr>
          <p:spPr>
            <a:xfrm>
              <a:off x="966106" y="562594"/>
              <a:ext cx="3022" cy="3022"/>
            </a:xfrm>
            <a:custGeom>
              <a:avLst/>
              <a:gdLst/>
              <a:ahLst/>
              <a:cxnLst/>
              <a:rect l="l" t="t" r="r" b="b"/>
              <a:pathLst>
                <a:path w="42" h="42" extrusionOk="0">
                  <a:moveTo>
                    <a:pt x="21" y="0"/>
                  </a:moveTo>
                  <a:cubicBezTo>
                    <a:pt x="0" y="0"/>
                    <a:pt x="0" y="21"/>
                    <a:pt x="0" y="41"/>
                  </a:cubicBezTo>
                  <a:cubicBezTo>
                    <a:pt x="21" y="4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5" name="Google Shape;11305;p13"/>
            <p:cNvSpPr/>
            <p:nvPr/>
          </p:nvSpPr>
          <p:spPr>
            <a:xfrm>
              <a:off x="1218182" y="1308532"/>
              <a:ext cx="1511" cy="3022"/>
            </a:xfrm>
            <a:custGeom>
              <a:avLst/>
              <a:gdLst/>
              <a:ahLst/>
              <a:cxnLst/>
              <a:rect l="l" t="t" r="r" b="b"/>
              <a:pathLst>
                <a:path w="21" h="42" extrusionOk="0">
                  <a:moveTo>
                    <a:pt x="21" y="0"/>
                  </a:moveTo>
                  <a:cubicBezTo>
                    <a:pt x="0" y="0"/>
                    <a:pt x="0" y="0"/>
                    <a:pt x="0"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6" name="Google Shape;11306;p13"/>
            <p:cNvSpPr/>
            <p:nvPr/>
          </p:nvSpPr>
          <p:spPr>
            <a:xfrm>
              <a:off x="1421900" y="-287397"/>
              <a:ext cx="2950" cy="3022"/>
            </a:xfrm>
            <a:custGeom>
              <a:avLst/>
              <a:gdLst/>
              <a:ahLst/>
              <a:cxnLst/>
              <a:rect l="l" t="t" r="r" b="b"/>
              <a:pathLst>
                <a:path w="41" h="42" extrusionOk="0">
                  <a:moveTo>
                    <a:pt x="41" y="0"/>
                  </a:moveTo>
                  <a:cubicBezTo>
                    <a:pt x="20" y="0"/>
                    <a:pt x="20" y="0"/>
                    <a:pt x="20" y="21"/>
                  </a:cubicBezTo>
                  <a:cubicBezTo>
                    <a:pt x="0" y="21"/>
                    <a:pt x="0" y="41"/>
                    <a:pt x="2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7" name="Google Shape;11307;p13"/>
            <p:cNvSpPr/>
            <p:nvPr/>
          </p:nvSpPr>
          <p:spPr>
            <a:xfrm>
              <a:off x="983664" y="77512"/>
              <a:ext cx="3022" cy="3022"/>
            </a:xfrm>
            <a:custGeom>
              <a:avLst/>
              <a:gdLst/>
              <a:ahLst/>
              <a:cxnLst/>
              <a:rect l="l" t="t" r="r" b="b"/>
              <a:pathLst>
                <a:path w="42" h="42" extrusionOk="0">
                  <a:moveTo>
                    <a:pt x="21" y="0"/>
                  </a:moveTo>
                  <a:cubicBezTo>
                    <a:pt x="1" y="0"/>
                    <a:pt x="1" y="0"/>
                    <a:pt x="1"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8" name="Google Shape;11308;p13"/>
            <p:cNvSpPr/>
            <p:nvPr/>
          </p:nvSpPr>
          <p:spPr>
            <a:xfrm>
              <a:off x="998344" y="-338705"/>
              <a:ext cx="4462" cy="2159"/>
            </a:xfrm>
            <a:custGeom>
              <a:avLst/>
              <a:gdLst/>
              <a:ahLst/>
              <a:cxnLst/>
              <a:rect l="l" t="t" r="r" b="b"/>
              <a:pathLst>
                <a:path w="62" h="30" extrusionOk="0">
                  <a:moveTo>
                    <a:pt x="21" y="0"/>
                  </a:moveTo>
                  <a:cubicBezTo>
                    <a:pt x="21" y="0"/>
                    <a:pt x="0" y="21"/>
                    <a:pt x="0" y="21"/>
                  </a:cubicBezTo>
                  <a:cubicBezTo>
                    <a:pt x="14" y="21"/>
                    <a:pt x="28" y="30"/>
                    <a:pt x="41" y="30"/>
                  </a:cubicBezTo>
                  <a:cubicBezTo>
                    <a:pt x="48" y="30"/>
                    <a:pt x="55" y="28"/>
                    <a:pt x="61" y="21"/>
                  </a:cubicBezTo>
                  <a:cubicBezTo>
                    <a:pt x="4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9" name="Google Shape;11309;p13"/>
            <p:cNvSpPr/>
            <p:nvPr/>
          </p:nvSpPr>
          <p:spPr>
            <a:xfrm>
              <a:off x="1666636" y="80462"/>
              <a:ext cx="2950" cy="2950"/>
            </a:xfrm>
            <a:custGeom>
              <a:avLst/>
              <a:gdLst/>
              <a:ahLst/>
              <a:cxnLst/>
              <a:rect l="l" t="t" r="r" b="b"/>
              <a:pathLst>
                <a:path w="41" h="41" extrusionOk="0">
                  <a:moveTo>
                    <a:pt x="20" y="0"/>
                  </a:moveTo>
                  <a:cubicBezTo>
                    <a:pt x="0" y="0"/>
                    <a:pt x="0" y="20"/>
                    <a:pt x="0" y="41"/>
                  </a:cubicBezTo>
                  <a:cubicBezTo>
                    <a:pt x="20" y="41"/>
                    <a:pt x="41" y="41"/>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0" name="Google Shape;11310;p13"/>
            <p:cNvSpPr/>
            <p:nvPr/>
          </p:nvSpPr>
          <p:spPr>
            <a:xfrm>
              <a:off x="429716" y="586413"/>
              <a:ext cx="4462" cy="1799"/>
            </a:xfrm>
            <a:custGeom>
              <a:avLst/>
              <a:gdLst/>
              <a:ahLst/>
              <a:cxnLst/>
              <a:rect l="l" t="t" r="r" b="b"/>
              <a:pathLst>
                <a:path w="62" h="25" extrusionOk="0">
                  <a:moveTo>
                    <a:pt x="31" y="0"/>
                  </a:moveTo>
                  <a:cubicBezTo>
                    <a:pt x="21" y="0"/>
                    <a:pt x="11" y="5"/>
                    <a:pt x="1" y="16"/>
                  </a:cubicBezTo>
                  <a:cubicBezTo>
                    <a:pt x="14" y="16"/>
                    <a:pt x="28" y="25"/>
                    <a:pt x="41" y="25"/>
                  </a:cubicBezTo>
                  <a:cubicBezTo>
                    <a:pt x="48" y="25"/>
                    <a:pt x="55" y="22"/>
                    <a:pt x="62" y="16"/>
                  </a:cubicBezTo>
                  <a:cubicBezTo>
                    <a:pt x="51" y="5"/>
                    <a:pt x="41" y="0"/>
                    <a:pt x="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1" name="Google Shape;11311;p13"/>
            <p:cNvSpPr/>
            <p:nvPr/>
          </p:nvSpPr>
          <p:spPr>
            <a:xfrm>
              <a:off x="630484" y="745805"/>
              <a:ext cx="3022" cy="2087"/>
            </a:xfrm>
            <a:custGeom>
              <a:avLst/>
              <a:gdLst/>
              <a:ahLst/>
              <a:cxnLst/>
              <a:rect l="l" t="t" r="r" b="b"/>
              <a:pathLst>
                <a:path w="42" h="29" extrusionOk="0">
                  <a:moveTo>
                    <a:pt x="1" y="0"/>
                  </a:moveTo>
                  <a:cubicBezTo>
                    <a:pt x="1" y="14"/>
                    <a:pt x="11" y="29"/>
                    <a:pt x="24" y="29"/>
                  </a:cubicBezTo>
                  <a:cubicBezTo>
                    <a:pt x="29" y="29"/>
                    <a:pt x="35" y="26"/>
                    <a:pt x="41" y="20"/>
                  </a:cubicBezTo>
                  <a:cubicBezTo>
                    <a:pt x="4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2" name="Google Shape;11312;p13"/>
            <p:cNvSpPr/>
            <p:nvPr/>
          </p:nvSpPr>
          <p:spPr>
            <a:xfrm>
              <a:off x="442885" y="-300638"/>
              <a:ext cx="4462" cy="4533"/>
            </a:xfrm>
            <a:custGeom>
              <a:avLst/>
              <a:gdLst/>
              <a:ahLst/>
              <a:cxnLst/>
              <a:rect l="l" t="t" r="r" b="b"/>
              <a:pathLst>
                <a:path w="62" h="63" extrusionOk="0">
                  <a:moveTo>
                    <a:pt x="42" y="1"/>
                  </a:moveTo>
                  <a:cubicBezTo>
                    <a:pt x="42" y="21"/>
                    <a:pt x="1" y="42"/>
                    <a:pt x="42" y="62"/>
                  </a:cubicBezTo>
                  <a:cubicBezTo>
                    <a:pt x="42"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3" name="Google Shape;11313;p13"/>
            <p:cNvSpPr/>
            <p:nvPr/>
          </p:nvSpPr>
          <p:spPr>
            <a:xfrm>
              <a:off x="787285" y="1091644"/>
              <a:ext cx="3022" cy="2950"/>
            </a:xfrm>
            <a:custGeom>
              <a:avLst/>
              <a:gdLst/>
              <a:ahLst/>
              <a:cxnLst/>
              <a:rect l="l" t="t" r="r" b="b"/>
              <a:pathLst>
                <a:path w="42" h="41" extrusionOk="0">
                  <a:moveTo>
                    <a:pt x="1" y="0"/>
                  </a:moveTo>
                  <a:cubicBezTo>
                    <a:pt x="1" y="41"/>
                    <a:pt x="1" y="41"/>
                    <a:pt x="41" y="41"/>
                  </a:cubicBezTo>
                  <a:cubicBezTo>
                    <a:pt x="4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4" name="Google Shape;11314;p13"/>
            <p:cNvSpPr/>
            <p:nvPr/>
          </p:nvSpPr>
          <p:spPr>
            <a:xfrm>
              <a:off x="398917" y="884975"/>
              <a:ext cx="3022" cy="3022"/>
            </a:xfrm>
            <a:custGeom>
              <a:avLst/>
              <a:gdLst/>
              <a:ahLst/>
              <a:cxnLst/>
              <a:rect l="l" t="t" r="r" b="b"/>
              <a:pathLst>
                <a:path w="42" h="42" extrusionOk="0">
                  <a:moveTo>
                    <a:pt x="42" y="1"/>
                  </a:moveTo>
                  <a:cubicBezTo>
                    <a:pt x="21" y="1"/>
                    <a:pt x="1" y="1"/>
                    <a:pt x="1" y="41"/>
                  </a:cubicBezTo>
                  <a:cubicBezTo>
                    <a:pt x="42" y="2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5" name="Google Shape;11315;p13"/>
            <p:cNvSpPr/>
            <p:nvPr/>
          </p:nvSpPr>
          <p:spPr>
            <a:xfrm>
              <a:off x="633435" y="664562"/>
              <a:ext cx="3022" cy="2159"/>
            </a:xfrm>
            <a:custGeom>
              <a:avLst/>
              <a:gdLst/>
              <a:ahLst/>
              <a:cxnLst/>
              <a:rect l="l" t="t" r="r" b="b"/>
              <a:pathLst>
                <a:path w="42" h="30" extrusionOk="0">
                  <a:moveTo>
                    <a:pt x="14" y="0"/>
                  </a:moveTo>
                  <a:cubicBezTo>
                    <a:pt x="11" y="0"/>
                    <a:pt x="6" y="3"/>
                    <a:pt x="0" y="9"/>
                  </a:cubicBezTo>
                  <a:cubicBezTo>
                    <a:pt x="0" y="29"/>
                    <a:pt x="21" y="29"/>
                    <a:pt x="41" y="29"/>
                  </a:cubicBezTo>
                  <a:cubicBezTo>
                    <a:pt x="27" y="15"/>
                    <a:pt x="22" y="0"/>
                    <a:pt x="1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6" name="Google Shape;11316;p13"/>
            <p:cNvSpPr/>
            <p:nvPr/>
          </p:nvSpPr>
          <p:spPr>
            <a:xfrm>
              <a:off x="1354474" y="530356"/>
              <a:ext cx="4462" cy="4462"/>
            </a:xfrm>
            <a:custGeom>
              <a:avLst/>
              <a:gdLst/>
              <a:ahLst/>
              <a:cxnLst/>
              <a:rect l="l" t="t" r="r" b="b"/>
              <a:pathLst>
                <a:path w="62" h="62" extrusionOk="0">
                  <a:moveTo>
                    <a:pt x="21" y="0"/>
                  </a:moveTo>
                  <a:cubicBezTo>
                    <a:pt x="21" y="17"/>
                    <a:pt x="7" y="34"/>
                    <a:pt x="2" y="50"/>
                  </a:cubicBezTo>
                  <a:lnTo>
                    <a:pt x="2" y="50"/>
                  </a:lnTo>
                  <a:cubicBezTo>
                    <a:pt x="1" y="48"/>
                    <a:pt x="0" y="45"/>
                    <a:pt x="0" y="41"/>
                  </a:cubicBezTo>
                  <a:lnTo>
                    <a:pt x="0" y="61"/>
                  </a:lnTo>
                  <a:cubicBezTo>
                    <a:pt x="0" y="58"/>
                    <a:pt x="1" y="54"/>
                    <a:pt x="2" y="50"/>
                  </a:cubicBezTo>
                  <a:lnTo>
                    <a:pt x="2" y="50"/>
                  </a:lnTo>
                  <a:cubicBezTo>
                    <a:pt x="7" y="61"/>
                    <a:pt x="21" y="61"/>
                    <a:pt x="21" y="61"/>
                  </a:cubicBezTo>
                  <a:cubicBezTo>
                    <a:pt x="21" y="41"/>
                    <a:pt x="61"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7" name="Google Shape;11317;p13"/>
            <p:cNvSpPr/>
            <p:nvPr/>
          </p:nvSpPr>
          <p:spPr>
            <a:xfrm>
              <a:off x="-368968" y="482359"/>
              <a:ext cx="2950" cy="1799"/>
            </a:xfrm>
            <a:custGeom>
              <a:avLst/>
              <a:gdLst/>
              <a:ahLst/>
              <a:cxnLst/>
              <a:rect l="l" t="t" r="r" b="b"/>
              <a:pathLst>
                <a:path w="41" h="25" extrusionOk="0">
                  <a:moveTo>
                    <a:pt x="28" y="0"/>
                  </a:moveTo>
                  <a:cubicBezTo>
                    <a:pt x="21" y="0"/>
                    <a:pt x="10" y="5"/>
                    <a:pt x="0" y="16"/>
                  </a:cubicBezTo>
                  <a:cubicBezTo>
                    <a:pt x="14" y="16"/>
                    <a:pt x="27" y="25"/>
                    <a:pt x="35" y="25"/>
                  </a:cubicBezTo>
                  <a:cubicBezTo>
                    <a:pt x="39" y="25"/>
                    <a:pt x="41" y="22"/>
                    <a:pt x="41" y="16"/>
                  </a:cubicBezTo>
                  <a:cubicBezTo>
                    <a:pt x="41" y="5"/>
                    <a:pt x="36" y="0"/>
                    <a:pt x="28"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8" name="Google Shape;11318;p13"/>
            <p:cNvSpPr/>
            <p:nvPr/>
          </p:nvSpPr>
          <p:spPr>
            <a:xfrm>
              <a:off x="-354360" y="490778"/>
              <a:ext cx="3022" cy="3598"/>
            </a:xfrm>
            <a:custGeom>
              <a:avLst/>
              <a:gdLst/>
              <a:ahLst/>
              <a:cxnLst/>
              <a:rect l="l" t="t" r="r" b="b"/>
              <a:pathLst>
                <a:path w="42" h="50" extrusionOk="0">
                  <a:moveTo>
                    <a:pt x="42" y="0"/>
                  </a:moveTo>
                  <a:lnTo>
                    <a:pt x="42" y="0"/>
                  </a:lnTo>
                  <a:cubicBezTo>
                    <a:pt x="21" y="21"/>
                    <a:pt x="1" y="41"/>
                    <a:pt x="1" y="41"/>
                  </a:cubicBezTo>
                  <a:cubicBezTo>
                    <a:pt x="6" y="47"/>
                    <a:pt x="12" y="49"/>
                    <a:pt x="17" y="49"/>
                  </a:cubicBezTo>
                  <a:cubicBezTo>
                    <a:pt x="31" y="49"/>
                    <a:pt x="42" y="3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9" name="Google Shape;11319;p13"/>
            <p:cNvSpPr/>
            <p:nvPr/>
          </p:nvSpPr>
          <p:spPr>
            <a:xfrm>
              <a:off x="1584530" y="665137"/>
              <a:ext cx="3022" cy="3022"/>
            </a:xfrm>
            <a:custGeom>
              <a:avLst/>
              <a:gdLst/>
              <a:ahLst/>
              <a:cxnLst/>
              <a:rect l="l" t="t" r="r" b="b"/>
              <a:pathLst>
                <a:path w="42" h="42" extrusionOk="0">
                  <a:moveTo>
                    <a:pt x="1" y="1"/>
                  </a:moveTo>
                  <a:cubicBezTo>
                    <a:pt x="1" y="42"/>
                    <a:pt x="1" y="42"/>
                    <a:pt x="41" y="42"/>
                  </a:cubicBezTo>
                  <a:cubicBezTo>
                    <a:pt x="41" y="21"/>
                    <a:pt x="2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0" name="Google Shape;11320;p13"/>
            <p:cNvSpPr/>
            <p:nvPr/>
          </p:nvSpPr>
          <p:spPr>
            <a:xfrm>
              <a:off x="744829" y="15339"/>
              <a:ext cx="2950" cy="3094"/>
            </a:xfrm>
            <a:custGeom>
              <a:avLst/>
              <a:gdLst/>
              <a:ahLst/>
              <a:cxnLst/>
              <a:rect l="l" t="t" r="r" b="b"/>
              <a:pathLst>
                <a:path w="41" h="43" extrusionOk="0">
                  <a:moveTo>
                    <a:pt x="14" y="1"/>
                  </a:moveTo>
                  <a:cubicBezTo>
                    <a:pt x="10" y="1"/>
                    <a:pt x="6" y="3"/>
                    <a:pt x="0" y="9"/>
                  </a:cubicBezTo>
                  <a:cubicBezTo>
                    <a:pt x="0" y="33"/>
                    <a:pt x="7" y="43"/>
                    <a:pt x="17" y="43"/>
                  </a:cubicBezTo>
                  <a:cubicBezTo>
                    <a:pt x="24" y="43"/>
                    <a:pt x="32" y="38"/>
                    <a:pt x="41" y="29"/>
                  </a:cubicBezTo>
                  <a:cubicBezTo>
                    <a:pt x="26" y="15"/>
                    <a:pt x="22" y="1"/>
                    <a:pt x="1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1" name="Google Shape;11321;p13"/>
            <p:cNvSpPr/>
            <p:nvPr/>
          </p:nvSpPr>
          <p:spPr>
            <a:xfrm>
              <a:off x="1347134" y="203514"/>
              <a:ext cx="3022" cy="3022"/>
            </a:xfrm>
            <a:custGeom>
              <a:avLst/>
              <a:gdLst/>
              <a:ahLst/>
              <a:cxnLst/>
              <a:rect l="l" t="t" r="r" b="b"/>
              <a:pathLst>
                <a:path w="42" h="42" extrusionOk="0">
                  <a:moveTo>
                    <a:pt x="41" y="1"/>
                  </a:moveTo>
                  <a:cubicBezTo>
                    <a:pt x="21" y="1"/>
                    <a:pt x="0" y="1"/>
                    <a:pt x="21" y="41"/>
                  </a:cubicBezTo>
                  <a:cubicBezTo>
                    <a:pt x="41" y="2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2" name="Google Shape;11322;p13"/>
            <p:cNvSpPr/>
            <p:nvPr/>
          </p:nvSpPr>
          <p:spPr>
            <a:xfrm>
              <a:off x="989565" y="1396467"/>
              <a:ext cx="2950" cy="4462"/>
            </a:xfrm>
            <a:custGeom>
              <a:avLst/>
              <a:gdLst/>
              <a:ahLst/>
              <a:cxnLst/>
              <a:rect l="l" t="t" r="r" b="b"/>
              <a:pathLst>
                <a:path w="41" h="62" extrusionOk="0">
                  <a:moveTo>
                    <a:pt x="21" y="0"/>
                  </a:moveTo>
                  <a:cubicBezTo>
                    <a:pt x="0" y="21"/>
                    <a:pt x="0" y="41"/>
                    <a:pt x="21" y="61"/>
                  </a:cubicBezTo>
                  <a:cubicBezTo>
                    <a:pt x="2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3" name="Google Shape;11323;p13"/>
            <p:cNvSpPr/>
            <p:nvPr/>
          </p:nvSpPr>
          <p:spPr>
            <a:xfrm>
              <a:off x="442885" y="-348995"/>
              <a:ext cx="4462" cy="4533"/>
            </a:xfrm>
            <a:custGeom>
              <a:avLst/>
              <a:gdLst/>
              <a:ahLst/>
              <a:cxnLst/>
              <a:rect l="l" t="t" r="r" b="b"/>
              <a:pathLst>
                <a:path w="62" h="63" extrusionOk="0">
                  <a:moveTo>
                    <a:pt x="42" y="1"/>
                  </a:moveTo>
                  <a:lnTo>
                    <a:pt x="42" y="1"/>
                  </a:lnTo>
                  <a:cubicBezTo>
                    <a:pt x="1" y="21"/>
                    <a:pt x="1" y="42"/>
                    <a:pt x="21" y="62"/>
                  </a:cubicBezTo>
                  <a:cubicBezTo>
                    <a:pt x="21"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4" name="Google Shape;11324;p13"/>
            <p:cNvSpPr/>
            <p:nvPr/>
          </p:nvSpPr>
          <p:spPr>
            <a:xfrm>
              <a:off x="593857" y="613902"/>
              <a:ext cx="3022" cy="2950"/>
            </a:xfrm>
            <a:custGeom>
              <a:avLst/>
              <a:gdLst/>
              <a:ahLst/>
              <a:cxnLst/>
              <a:rect l="l" t="t" r="r" b="b"/>
              <a:pathLst>
                <a:path w="42" h="41" extrusionOk="0">
                  <a:moveTo>
                    <a:pt x="0" y="0"/>
                  </a:moveTo>
                  <a:cubicBezTo>
                    <a:pt x="0" y="20"/>
                    <a:pt x="0" y="41"/>
                    <a:pt x="41" y="41"/>
                  </a:cubicBezTo>
                  <a:cubicBezTo>
                    <a:pt x="21" y="0"/>
                    <a:pt x="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5" name="Google Shape;11325;p13"/>
            <p:cNvSpPr/>
            <p:nvPr/>
          </p:nvSpPr>
          <p:spPr>
            <a:xfrm>
              <a:off x="1550853" y="692986"/>
              <a:ext cx="2950" cy="3022"/>
            </a:xfrm>
            <a:custGeom>
              <a:avLst/>
              <a:gdLst/>
              <a:ahLst/>
              <a:cxnLst/>
              <a:rect l="l" t="t" r="r" b="b"/>
              <a:pathLst>
                <a:path w="41" h="42" extrusionOk="0">
                  <a:moveTo>
                    <a:pt x="0" y="1"/>
                  </a:moveTo>
                  <a:cubicBezTo>
                    <a:pt x="0" y="21"/>
                    <a:pt x="21" y="21"/>
                    <a:pt x="21" y="42"/>
                  </a:cubicBezTo>
                  <a:cubicBezTo>
                    <a:pt x="4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6" name="Google Shape;11326;p13"/>
            <p:cNvSpPr/>
            <p:nvPr/>
          </p:nvSpPr>
          <p:spPr>
            <a:xfrm>
              <a:off x="387188" y="1043287"/>
              <a:ext cx="3022" cy="2950"/>
            </a:xfrm>
            <a:custGeom>
              <a:avLst/>
              <a:gdLst/>
              <a:ahLst/>
              <a:cxnLst/>
              <a:rect l="l" t="t" r="r" b="b"/>
              <a:pathLst>
                <a:path w="42" h="41" extrusionOk="0">
                  <a:moveTo>
                    <a:pt x="42" y="0"/>
                  </a:moveTo>
                  <a:cubicBezTo>
                    <a:pt x="1" y="0"/>
                    <a:pt x="1" y="21"/>
                    <a:pt x="1" y="41"/>
                  </a:cubicBezTo>
                  <a:cubicBezTo>
                    <a:pt x="21" y="41"/>
                    <a:pt x="4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7" name="Google Shape;11327;p13"/>
            <p:cNvSpPr/>
            <p:nvPr/>
          </p:nvSpPr>
          <p:spPr>
            <a:xfrm>
              <a:off x="1665125" y="193799"/>
              <a:ext cx="4462" cy="2878"/>
            </a:xfrm>
            <a:custGeom>
              <a:avLst/>
              <a:gdLst/>
              <a:ahLst/>
              <a:cxnLst/>
              <a:rect l="l" t="t" r="r" b="b"/>
              <a:pathLst>
                <a:path w="62" h="40" extrusionOk="0">
                  <a:moveTo>
                    <a:pt x="26" y="0"/>
                  </a:moveTo>
                  <a:cubicBezTo>
                    <a:pt x="18" y="0"/>
                    <a:pt x="9" y="5"/>
                    <a:pt x="1" y="14"/>
                  </a:cubicBezTo>
                  <a:cubicBezTo>
                    <a:pt x="17" y="14"/>
                    <a:pt x="33" y="40"/>
                    <a:pt x="50" y="40"/>
                  </a:cubicBezTo>
                  <a:cubicBezTo>
                    <a:pt x="54" y="40"/>
                    <a:pt x="58" y="38"/>
                    <a:pt x="62" y="34"/>
                  </a:cubicBezTo>
                  <a:cubicBezTo>
                    <a:pt x="50" y="10"/>
                    <a:pt x="38"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8" name="Google Shape;11328;p13"/>
            <p:cNvSpPr/>
            <p:nvPr/>
          </p:nvSpPr>
          <p:spPr>
            <a:xfrm>
              <a:off x="961716" y="566984"/>
              <a:ext cx="2950" cy="3022"/>
            </a:xfrm>
            <a:custGeom>
              <a:avLst/>
              <a:gdLst/>
              <a:ahLst/>
              <a:cxnLst/>
              <a:rect l="l" t="t" r="r" b="b"/>
              <a:pathLst>
                <a:path w="41" h="42" extrusionOk="0">
                  <a:moveTo>
                    <a:pt x="21" y="0"/>
                  </a:moveTo>
                  <a:cubicBezTo>
                    <a:pt x="0" y="0"/>
                    <a:pt x="0" y="21"/>
                    <a:pt x="0"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9" name="Google Shape;11329;p13"/>
            <p:cNvSpPr/>
            <p:nvPr/>
          </p:nvSpPr>
          <p:spPr>
            <a:xfrm>
              <a:off x="108774" y="907787"/>
              <a:ext cx="4462" cy="2159"/>
            </a:xfrm>
            <a:custGeom>
              <a:avLst/>
              <a:gdLst/>
              <a:ahLst/>
              <a:cxnLst/>
              <a:rect l="l" t="t" r="r" b="b"/>
              <a:pathLst>
                <a:path w="62" h="30" extrusionOk="0">
                  <a:moveTo>
                    <a:pt x="30" y="1"/>
                  </a:moveTo>
                  <a:cubicBezTo>
                    <a:pt x="23" y="1"/>
                    <a:pt x="14" y="3"/>
                    <a:pt x="0" y="10"/>
                  </a:cubicBezTo>
                  <a:cubicBezTo>
                    <a:pt x="21" y="30"/>
                    <a:pt x="41" y="30"/>
                    <a:pt x="41" y="30"/>
                  </a:cubicBezTo>
                  <a:cubicBezTo>
                    <a:pt x="41" y="30"/>
                    <a:pt x="62" y="10"/>
                    <a:pt x="62" y="10"/>
                  </a:cubicBezTo>
                  <a:cubicBezTo>
                    <a:pt x="48" y="10"/>
                    <a:pt x="43" y="1"/>
                    <a:pt x="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0" name="Google Shape;11330;p13"/>
            <p:cNvSpPr/>
            <p:nvPr/>
          </p:nvSpPr>
          <p:spPr>
            <a:xfrm>
              <a:off x="627534" y="-246380"/>
              <a:ext cx="3022" cy="3022"/>
            </a:xfrm>
            <a:custGeom>
              <a:avLst/>
              <a:gdLst/>
              <a:ahLst/>
              <a:cxnLst/>
              <a:rect l="l" t="t" r="r" b="b"/>
              <a:pathLst>
                <a:path w="42" h="42" extrusionOk="0">
                  <a:moveTo>
                    <a:pt x="1" y="1"/>
                  </a:moveTo>
                  <a:cubicBezTo>
                    <a:pt x="1" y="21"/>
                    <a:pt x="1" y="41"/>
                    <a:pt x="42" y="41"/>
                  </a:cubicBezTo>
                  <a:cubicBezTo>
                    <a:pt x="21" y="2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1" name="Google Shape;11331;p13"/>
            <p:cNvSpPr/>
            <p:nvPr/>
          </p:nvSpPr>
          <p:spPr>
            <a:xfrm>
              <a:off x="242116" y="1176053"/>
              <a:ext cx="2591" cy="2087"/>
            </a:xfrm>
            <a:custGeom>
              <a:avLst/>
              <a:gdLst/>
              <a:ahLst/>
              <a:cxnLst/>
              <a:rect l="l" t="t" r="r" b="b"/>
              <a:pathLst>
                <a:path w="36" h="29" extrusionOk="0">
                  <a:moveTo>
                    <a:pt x="18" y="0"/>
                  </a:moveTo>
                  <a:cubicBezTo>
                    <a:pt x="13" y="0"/>
                    <a:pt x="7" y="3"/>
                    <a:pt x="1" y="8"/>
                  </a:cubicBezTo>
                  <a:cubicBezTo>
                    <a:pt x="1" y="8"/>
                    <a:pt x="21" y="29"/>
                    <a:pt x="21" y="29"/>
                  </a:cubicBezTo>
                  <a:cubicBezTo>
                    <a:pt x="36" y="14"/>
                    <a:pt x="30"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2" name="Google Shape;11332;p13"/>
            <p:cNvSpPr/>
            <p:nvPr/>
          </p:nvSpPr>
          <p:spPr>
            <a:xfrm>
              <a:off x="571909" y="270941"/>
              <a:ext cx="2950" cy="1943"/>
            </a:xfrm>
            <a:custGeom>
              <a:avLst/>
              <a:gdLst/>
              <a:ahLst/>
              <a:cxnLst/>
              <a:rect l="l" t="t" r="r" b="b"/>
              <a:pathLst>
                <a:path w="41" h="27" extrusionOk="0">
                  <a:moveTo>
                    <a:pt x="0" y="1"/>
                  </a:moveTo>
                  <a:cubicBezTo>
                    <a:pt x="0" y="21"/>
                    <a:pt x="5" y="26"/>
                    <a:pt x="13" y="26"/>
                  </a:cubicBezTo>
                  <a:cubicBezTo>
                    <a:pt x="20" y="26"/>
                    <a:pt x="31" y="21"/>
                    <a:pt x="41" y="21"/>
                  </a:cubicBezTo>
                  <a:cubicBezTo>
                    <a:pt x="41" y="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3" name="Google Shape;11333;p13"/>
            <p:cNvSpPr/>
            <p:nvPr/>
          </p:nvSpPr>
          <p:spPr>
            <a:xfrm>
              <a:off x="494192" y="1348110"/>
              <a:ext cx="4462" cy="2950"/>
            </a:xfrm>
            <a:custGeom>
              <a:avLst/>
              <a:gdLst/>
              <a:ahLst/>
              <a:cxnLst/>
              <a:rect l="l" t="t" r="r" b="b"/>
              <a:pathLst>
                <a:path w="62" h="41" extrusionOk="0">
                  <a:moveTo>
                    <a:pt x="41" y="0"/>
                  </a:moveTo>
                  <a:cubicBezTo>
                    <a:pt x="1" y="0"/>
                    <a:pt x="1" y="21"/>
                    <a:pt x="21" y="41"/>
                  </a:cubicBezTo>
                  <a:cubicBezTo>
                    <a:pt x="21"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4" name="Google Shape;11334;p13"/>
            <p:cNvSpPr/>
            <p:nvPr/>
          </p:nvSpPr>
          <p:spPr>
            <a:xfrm>
              <a:off x="970495" y="-203852"/>
              <a:ext cx="3022" cy="2950"/>
            </a:xfrm>
            <a:custGeom>
              <a:avLst/>
              <a:gdLst/>
              <a:ahLst/>
              <a:cxnLst/>
              <a:rect l="l" t="t" r="r" b="b"/>
              <a:pathLst>
                <a:path w="42" h="41" extrusionOk="0">
                  <a:moveTo>
                    <a:pt x="21" y="0"/>
                  </a:moveTo>
                  <a:cubicBezTo>
                    <a:pt x="21" y="20"/>
                    <a:pt x="0" y="20"/>
                    <a:pt x="21" y="41"/>
                  </a:cubicBezTo>
                  <a:cubicBezTo>
                    <a:pt x="41" y="41"/>
                    <a:pt x="4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5" name="Google Shape;11335;p13"/>
            <p:cNvSpPr/>
            <p:nvPr/>
          </p:nvSpPr>
          <p:spPr>
            <a:xfrm>
              <a:off x="500093" y="1361278"/>
              <a:ext cx="2950" cy="2159"/>
            </a:xfrm>
            <a:custGeom>
              <a:avLst/>
              <a:gdLst/>
              <a:ahLst/>
              <a:cxnLst/>
              <a:rect l="l" t="t" r="r" b="b"/>
              <a:pathLst>
                <a:path w="41" h="30" extrusionOk="0">
                  <a:moveTo>
                    <a:pt x="0" y="1"/>
                  </a:moveTo>
                  <a:cubicBezTo>
                    <a:pt x="0" y="15"/>
                    <a:pt x="0" y="29"/>
                    <a:pt x="14" y="29"/>
                  </a:cubicBezTo>
                  <a:cubicBezTo>
                    <a:pt x="20" y="29"/>
                    <a:pt x="29" y="27"/>
                    <a:pt x="41" y="21"/>
                  </a:cubicBezTo>
                  <a:cubicBezTo>
                    <a:pt x="20" y="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6" name="Google Shape;11336;p13"/>
            <p:cNvSpPr/>
            <p:nvPr/>
          </p:nvSpPr>
          <p:spPr>
            <a:xfrm>
              <a:off x="986614" y="805819"/>
              <a:ext cx="3022" cy="3022"/>
            </a:xfrm>
            <a:custGeom>
              <a:avLst/>
              <a:gdLst/>
              <a:ahLst/>
              <a:cxnLst/>
              <a:rect l="l" t="t" r="r" b="b"/>
              <a:pathLst>
                <a:path w="42" h="42" extrusionOk="0">
                  <a:moveTo>
                    <a:pt x="21" y="1"/>
                  </a:moveTo>
                  <a:cubicBezTo>
                    <a:pt x="21" y="1"/>
                    <a:pt x="0" y="21"/>
                    <a:pt x="0" y="42"/>
                  </a:cubicBezTo>
                  <a:cubicBezTo>
                    <a:pt x="21" y="42"/>
                    <a:pt x="21" y="42"/>
                    <a:pt x="21" y="21"/>
                  </a:cubicBez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7" name="Google Shape;11337;p13"/>
            <p:cNvSpPr/>
            <p:nvPr/>
          </p:nvSpPr>
          <p:spPr>
            <a:xfrm>
              <a:off x="567447" y="-14813"/>
              <a:ext cx="3022" cy="3022"/>
            </a:xfrm>
            <a:custGeom>
              <a:avLst/>
              <a:gdLst/>
              <a:ahLst/>
              <a:cxnLst/>
              <a:rect l="l" t="t" r="r" b="b"/>
              <a:pathLst>
                <a:path w="42" h="42" extrusionOk="0">
                  <a:moveTo>
                    <a:pt x="42" y="0"/>
                  </a:moveTo>
                  <a:cubicBezTo>
                    <a:pt x="21" y="0"/>
                    <a:pt x="21" y="21"/>
                    <a:pt x="1" y="41"/>
                  </a:cubicBezTo>
                  <a:cubicBezTo>
                    <a:pt x="42" y="41"/>
                    <a:pt x="4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8" name="Google Shape;11338;p13"/>
            <p:cNvSpPr/>
            <p:nvPr/>
          </p:nvSpPr>
          <p:spPr>
            <a:xfrm>
              <a:off x="1308995" y="13036"/>
              <a:ext cx="3022" cy="1511"/>
            </a:xfrm>
            <a:custGeom>
              <a:avLst/>
              <a:gdLst/>
              <a:ahLst/>
              <a:cxnLst/>
              <a:rect l="l" t="t" r="r" b="b"/>
              <a:pathLst>
                <a:path w="42" h="21" extrusionOk="0">
                  <a:moveTo>
                    <a:pt x="21" y="0"/>
                  </a:moveTo>
                  <a:cubicBezTo>
                    <a:pt x="1" y="0"/>
                    <a:pt x="1" y="21"/>
                    <a:pt x="1" y="21"/>
                  </a:cubicBezTo>
                  <a:cubicBezTo>
                    <a:pt x="21" y="21"/>
                    <a:pt x="42"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9" name="Google Shape;11339;p13"/>
            <p:cNvSpPr/>
            <p:nvPr/>
          </p:nvSpPr>
          <p:spPr>
            <a:xfrm>
              <a:off x="573348" y="1446263"/>
              <a:ext cx="3022" cy="3022"/>
            </a:xfrm>
            <a:custGeom>
              <a:avLst/>
              <a:gdLst/>
              <a:ahLst/>
              <a:cxnLst/>
              <a:rect l="l" t="t" r="r" b="b"/>
              <a:pathLst>
                <a:path w="42" h="42" extrusionOk="0">
                  <a:moveTo>
                    <a:pt x="41" y="1"/>
                  </a:moveTo>
                  <a:cubicBezTo>
                    <a:pt x="21" y="1"/>
                    <a:pt x="0" y="1"/>
                    <a:pt x="0" y="21"/>
                  </a:cubicBezTo>
                  <a:cubicBezTo>
                    <a:pt x="0" y="21"/>
                    <a:pt x="0" y="41"/>
                    <a:pt x="21" y="41"/>
                  </a:cubicBezTo>
                  <a:cubicBezTo>
                    <a:pt x="2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0" name="Google Shape;11340;p13"/>
            <p:cNvSpPr/>
            <p:nvPr/>
          </p:nvSpPr>
          <p:spPr>
            <a:xfrm>
              <a:off x="1281147" y="45274"/>
              <a:ext cx="3022" cy="2950"/>
            </a:xfrm>
            <a:custGeom>
              <a:avLst/>
              <a:gdLst/>
              <a:ahLst/>
              <a:cxnLst/>
              <a:rect l="l" t="t" r="r" b="b"/>
              <a:pathLst>
                <a:path w="42" h="41" extrusionOk="0">
                  <a:moveTo>
                    <a:pt x="42" y="0"/>
                  </a:moveTo>
                  <a:cubicBezTo>
                    <a:pt x="21" y="0"/>
                    <a:pt x="21" y="21"/>
                    <a:pt x="1" y="41"/>
                  </a:cubicBezTo>
                  <a:cubicBezTo>
                    <a:pt x="42" y="41"/>
                    <a:pt x="42" y="41"/>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1" name="Google Shape;11341;p13"/>
            <p:cNvSpPr/>
            <p:nvPr/>
          </p:nvSpPr>
          <p:spPr>
            <a:xfrm>
              <a:off x="1030582" y="953265"/>
              <a:ext cx="3022" cy="3598"/>
            </a:xfrm>
            <a:custGeom>
              <a:avLst/>
              <a:gdLst/>
              <a:ahLst/>
              <a:cxnLst/>
              <a:rect l="l" t="t" r="r" b="b"/>
              <a:pathLst>
                <a:path w="42" h="50" extrusionOk="0">
                  <a:moveTo>
                    <a:pt x="25" y="1"/>
                  </a:moveTo>
                  <a:cubicBezTo>
                    <a:pt x="11" y="1"/>
                    <a:pt x="0" y="20"/>
                    <a:pt x="0" y="50"/>
                  </a:cubicBezTo>
                  <a:cubicBezTo>
                    <a:pt x="41" y="29"/>
                    <a:pt x="41" y="9"/>
                    <a:pt x="41" y="9"/>
                  </a:cubicBezTo>
                  <a:cubicBezTo>
                    <a:pt x="36" y="3"/>
                    <a:pt x="30" y="1"/>
                    <a:pt x="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2" name="Google Shape;11342;p13"/>
            <p:cNvSpPr/>
            <p:nvPr/>
          </p:nvSpPr>
          <p:spPr>
            <a:xfrm>
              <a:off x="988054" y="417523"/>
              <a:ext cx="3022" cy="2950"/>
            </a:xfrm>
            <a:custGeom>
              <a:avLst/>
              <a:gdLst/>
              <a:ahLst/>
              <a:cxnLst/>
              <a:rect l="l" t="t" r="r" b="b"/>
              <a:pathLst>
                <a:path w="42" h="41" extrusionOk="0">
                  <a:moveTo>
                    <a:pt x="21" y="0"/>
                  </a:moveTo>
                  <a:cubicBezTo>
                    <a:pt x="1" y="0"/>
                    <a:pt x="1" y="20"/>
                    <a:pt x="1" y="41"/>
                  </a:cubicBezTo>
                  <a:cubicBezTo>
                    <a:pt x="21" y="41"/>
                    <a:pt x="42"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3" name="Google Shape;11343;p13"/>
            <p:cNvSpPr/>
            <p:nvPr/>
          </p:nvSpPr>
          <p:spPr>
            <a:xfrm>
              <a:off x="649554" y="-309417"/>
              <a:ext cx="3022" cy="3022"/>
            </a:xfrm>
            <a:custGeom>
              <a:avLst/>
              <a:gdLst/>
              <a:ahLst/>
              <a:cxnLst/>
              <a:rect l="l" t="t" r="r" b="b"/>
              <a:pathLst>
                <a:path w="42" h="42" extrusionOk="0">
                  <a:moveTo>
                    <a:pt x="41" y="1"/>
                  </a:moveTo>
                  <a:cubicBezTo>
                    <a:pt x="21" y="1"/>
                    <a:pt x="21" y="21"/>
                    <a:pt x="0" y="42"/>
                  </a:cubicBezTo>
                  <a:cubicBezTo>
                    <a:pt x="4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4" name="Google Shape;11344;p13"/>
            <p:cNvSpPr/>
            <p:nvPr/>
          </p:nvSpPr>
          <p:spPr>
            <a:xfrm>
              <a:off x="12060" y="1219157"/>
              <a:ext cx="3022" cy="2950"/>
            </a:xfrm>
            <a:custGeom>
              <a:avLst/>
              <a:gdLst/>
              <a:ahLst/>
              <a:cxnLst/>
              <a:rect l="l" t="t" r="r" b="b"/>
              <a:pathLst>
                <a:path w="42" h="41" extrusionOk="0">
                  <a:moveTo>
                    <a:pt x="0" y="0"/>
                  </a:moveTo>
                  <a:cubicBezTo>
                    <a:pt x="21" y="20"/>
                    <a:pt x="21" y="41"/>
                    <a:pt x="41" y="41"/>
                  </a:cubicBezTo>
                  <a:cubicBezTo>
                    <a:pt x="41" y="0"/>
                    <a:pt x="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5" name="Google Shape;11345;p13"/>
            <p:cNvSpPr/>
            <p:nvPr/>
          </p:nvSpPr>
          <p:spPr>
            <a:xfrm>
              <a:off x="561619" y="28723"/>
              <a:ext cx="3022" cy="2591"/>
            </a:xfrm>
            <a:custGeom>
              <a:avLst/>
              <a:gdLst/>
              <a:ahLst/>
              <a:cxnLst/>
              <a:rect l="l" t="t" r="r" b="b"/>
              <a:pathLst>
                <a:path w="42" h="36" extrusionOk="0">
                  <a:moveTo>
                    <a:pt x="11" y="1"/>
                  </a:moveTo>
                  <a:cubicBezTo>
                    <a:pt x="8" y="1"/>
                    <a:pt x="5" y="2"/>
                    <a:pt x="0" y="6"/>
                  </a:cubicBezTo>
                  <a:cubicBezTo>
                    <a:pt x="0" y="21"/>
                    <a:pt x="11" y="35"/>
                    <a:pt x="24" y="35"/>
                  </a:cubicBezTo>
                  <a:cubicBezTo>
                    <a:pt x="29" y="35"/>
                    <a:pt x="35" y="33"/>
                    <a:pt x="41" y="27"/>
                  </a:cubicBezTo>
                  <a:cubicBezTo>
                    <a:pt x="25" y="27"/>
                    <a:pt x="22" y="1"/>
                    <a:pt x="1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6" name="Google Shape;11346;p13"/>
            <p:cNvSpPr/>
            <p:nvPr/>
          </p:nvSpPr>
          <p:spPr>
            <a:xfrm>
              <a:off x="-160860" y="1220021"/>
              <a:ext cx="2950" cy="2087"/>
            </a:xfrm>
            <a:custGeom>
              <a:avLst/>
              <a:gdLst/>
              <a:ahLst/>
              <a:cxnLst/>
              <a:rect l="l" t="t" r="r" b="b"/>
              <a:pathLst>
                <a:path w="41" h="29" extrusionOk="0">
                  <a:moveTo>
                    <a:pt x="18" y="0"/>
                  </a:moveTo>
                  <a:cubicBezTo>
                    <a:pt x="12" y="0"/>
                    <a:pt x="6" y="2"/>
                    <a:pt x="0" y="8"/>
                  </a:cubicBezTo>
                  <a:cubicBezTo>
                    <a:pt x="21" y="29"/>
                    <a:pt x="21" y="29"/>
                    <a:pt x="41" y="29"/>
                  </a:cubicBezTo>
                  <a:cubicBezTo>
                    <a:pt x="41" y="14"/>
                    <a:pt x="31"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7" name="Google Shape;11347;p13"/>
            <p:cNvSpPr/>
            <p:nvPr/>
          </p:nvSpPr>
          <p:spPr>
            <a:xfrm>
              <a:off x="-237065" y="539999"/>
              <a:ext cx="2950" cy="2159"/>
            </a:xfrm>
            <a:custGeom>
              <a:avLst/>
              <a:gdLst/>
              <a:ahLst/>
              <a:cxnLst/>
              <a:rect l="l" t="t" r="r" b="b"/>
              <a:pathLst>
                <a:path w="41" h="30" extrusionOk="0">
                  <a:moveTo>
                    <a:pt x="14" y="0"/>
                  </a:moveTo>
                  <a:cubicBezTo>
                    <a:pt x="10" y="0"/>
                    <a:pt x="6" y="3"/>
                    <a:pt x="0" y="9"/>
                  </a:cubicBezTo>
                  <a:cubicBezTo>
                    <a:pt x="0" y="29"/>
                    <a:pt x="21" y="29"/>
                    <a:pt x="41" y="29"/>
                  </a:cubicBezTo>
                  <a:cubicBezTo>
                    <a:pt x="27" y="15"/>
                    <a:pt x="22"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8" name="Google Shape;11348;p13"/>
            <p:cNvSpPr/>
            <p:nvPr/>
          </p:nvSpPr>
          <p:spPr>
            <a:xfrm>
              <a:off x="1316335" y="586053"/>
              <a:ext cx="3022" cy="2950"/>
            </a:xfrm>
            <a:custGeom>
              <a:avLst/>
              <a:gdLst/>
              <a:ahLst/>
              <a:cxnLst/>
              <a:rect l="l" t="t" r="r" b="b"/>
              <a:pathLst>
                <a:path w="42" h="41" extrusionOk="0">
                  <a:moveTo>
                    <a:pt x="21" y="0"/>
                  </a:moveTo>
                  <a:cubicBezTo>
                    <a:pt x="21" y="21"/>
                    <a:pt x="21" y="21"/>
                    <a:pt x="1" y="41"/>
                  </a:cubicBezTo>
                  <a:cubicBezTo>
                    <a:pt x="21" y="41"/>
                    <a:pt x="41" y="41"/>
                    <a:pt x="41" y="21"/>
                  </a:cubicBezTo>
                  <a:cubicBezTo>
                    <a:pt x="4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9" name="Google Shape;11349;p13"/>
            <p:cNvSpPr/>
            <p:nvPr/>
          </p:nvSpPr>
          <p:spPr>
            <a:xfrm>
              <a:off x="867880" y="348585"/>
              <a:ext cx="72" cy="1583"/>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0" name="Google Shape;11350;p13"/>
            <p:cNvSpPr/>
            <p:nvPr/>
          </p:nvSpPr>
          <p:spPr>
            <a:xfrm>
              <a:off x="863491" y="348585"/>
              <a:ext cx="72" cy="1583"/>
            </a:xfrm>
            <a:custGeom>
              <a:avLst/>
              <a:gdLst/>
              <a:ahLst/>
              <a:cxnLst/>
              <a:rect l="l" t="t" r="r" b="b"/>
              <a:pathLst>
                <a:path w="1" h="22" extrusionOk="0">
                  <a:moveTo>
                    <a:pt x="1" y="1"/>
                  </a:moveTo>
                  <a:cubicBezTo>
                    <a:pt x="1" y="1"/>
                    <a:pt x="1" y="1"/>
                    <a:pt x="1" y="21"/>
                  </a:cubicBezTo>
                  <a:cubicBezTo>
                    <a:pt x="1" y="21"/>
                    <a:pt x="1" y="1"/>
                    <a:pt x="1" y="1"/>
                  </a:cubicBezTo>
                  <a:cubicBezTo>
                    <a:pt x="1" y="1"/>
                    <a:pt x="1" y="1"/>
                    <a:pt x="1" y="1"/>
                  </a:cubicBezTo>
                  <a:cubicBezTo>
                    <a:pt x="1" y="1"/>
                    <a:pt x="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1" name="Google Shape;11351;p13"/>
            <p:cNvSpPr/>
            <p:nvPr/>
          </p:nvSpPr>
          <p:spPr>
            <a:xfrm>
              <a:off x="375530" y="84852"/>
              <a:ext cx="0" cy="1511"/>
            </a:xfrm>
            <a:custGeom>
              <a:avLst/>
              <a:gdLst/>
              <a:ahLst/>
              <a:cxnLst/>
              <a:rect l="l" t="t" r="r" b="b"/>
              <a:pathLst>
                <a:path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2" name="Google Shape;11352;p13"/>
            <p:cNvSpPr/>
            <p:nvPr/>
          </p:nvSpPr>
          <p:spPr>
            <a:xfrm>
              <a:off x="995393" y="465880"/>
              <a:ext cx="1583" cy="1511"/>
            </a:xfrm>
            <a:custGeom>
              <a:avLst/>
              <a:gdLst/>
              <a:ahLst/>
              <a:cxnLst/>
              <a:rect l="l" t="t" r="r" b="b"/>
              <a:pathLst>
                <a:path w="22" h="21" extrusionOk="0">
                  <a:moveTo>
                    <a:pt x="1" y="0"/>
                  </a:moveTo>
                  <a:cubicBezTo>
                    <a:pt x="1" y="0"/>
                    <a:pt x="1" y="21"/>
                    <a:pt x="21" y="21"/>
                  </a:cubicBezTo>
                  <a:cubicBezTo>
                    <a:pt x="2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3" name="Google Shape;11353;p13"/>
            <p:cNvSpPr/>
            <p:nvPr/>
          </p:nvSpPr>
          <p:spPr>
            <a:xfrm>
              <a:off x="995393" y="467319"/>
              <a:ext cx="1583" cy="1511"/>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4" name="Google Shape;11354;p13"/>
            <p:cNvSpPr/>
            <p:nvPr/>
          </p:nvSpPr>
          <p:spPr>
            <a:xfrm>
              <a:off x="845933" y="382335"/>
              <a:ext cx="72" cy="1511"/>
            </a:xfrm>
            <a:custGeom>
              <a:avLst/>
              <a:gdLst/>
              <a:ahLst/>
              <a:cxnLst/>
              <a:rect l="l" t="t" r="r" b="b"/>
              <a:pathLst>
                <a:path w="1"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5" name="Google Shape;11355;p13"/>
            <p:cNvSpPr/>
            <p:nvPr/>
          </p:nvSpPr>
          <p:spPr>
            <a:xfrm>
              <a:off x="186419" y="10086"/>
              <a:ext cx="1583" cy="1511"/>
            </a:xfrm>
            <a:custGeom>
              <a:avLst/>
              <a:gdLst/>
              <a:ahLst/>
              <a:cxnLst/>
              <a:rect l="l" t="t" r="r" b="b"/>
              <a:pathLst>
                <a:path w="22" h="21" extrusionOk="0">
                  <a:moveTo>
                    <a:pt x="21" y="0"/>
                  </a:moveTo>
                  <a:cubicBezTo>
                    <a:pt x="1" y="21"/>
                    <a:pt x="1" y="21"/>
                    <a:pt x="1" y="21"/>
                  </a:cubicBezTo>
                  <a:lnTo>
                    <a:pt x="21" y="21"/>
                  </a:ln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6" name="Google Shape;11356;p13"/>
            <p:cNvSpPr/>
            <p:nvPr/>
          </p:nvSpPr>
          <p:spPr>
            <a:xfrm>
              <a:off x="989565" y="496607"/>
              <a:ext cx="1511" cy="1583"/>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7" name="Google Shape;11357;p13"/>
            <p:cNvSpPr/>
            <p:nvPr/>
          </p:nvSpPr>
          <p:spPr>
            <a:xfrm>
              <a:off x="580688" y="269501"/>
              <a:ext cx="1511" cy="72"/>
            </a:xfrm>
            <a:custGeom>
              <a:avLst/>
              <a:gdLst/>
              <a:ahLst/>
              <a:cxnLst/>
              <a:rect l="l" t="t" r="r" b="b"/>
              <a:pathLst>
                <a:path w="21" h="1" extrusionOk="0">
                  <a:moveTo>
                    <a:pt x="0" y="0"/>
                  </a:moveTo>
                  <a:cubicBezTo>
                    <a:pt x="0" y="0"/>
                    <a:pt x="0" y="0"/>
                    <a:pt x="21" y="0"/>
                  </a:cubicBezTo>
                  <a:cubicBezTo>
                    <a:pt x="21" y="0"/>
                    <a:pt x="0" y="0"/>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8" name="Google Shape;11358;p13"/>
            <p:cNvSpPr/>
            <p:nvPr/>
          </p:nvSpPr>
          <p:spPr>
            <a:xfrm>
              <a:off x="228948" y="78304"/>
              <a:ext cx="1511" cy="720"/>
            </a:xfrm>
            <a:custGeom>
              <a:avLst/>
              <a:gdLst/>
              <a:ahLst/>
              <a:cxnLst/>
              <a:rect l="l" t="t" r="r" b="b"/>
              <a:pathLst>
                <a:path w="21" h="10" extrusionOk="0">
                  <a:moveTo>
                    <a:pt x="16" y="1"/>
                  </a:moveTo>
                  <a:cubicBezTo>
                    <a:pt x="10" y="1"/>
                    <a:pt x="0" y="10"/>
                    <a:pt x="0" y="10"/>
                  </a:cubicBezTo>
                  <a:lnTo>
                    <a:pt x="21" y="10"/>
                  </a:lnTo>
                  <a:cubicBezTo>
                    <a:pt x="21" y="3"/>
                    <a:pt x="19" y="1"/>
                    <a:pt x="1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9" name="Google Shape;11359;p13"/>
            <p:cNvSpPr/>
            <p:nvPr/>
          </p:nvSpPr>
          <p:spPr>
            <a:xfrm>
              <a:off x="230387" y="83341"/>
              <a:ext cx="1583" cy="3022"/>
            </a:xfrm>
            <a:custGeom>
              <a:avLst/>
              <a:gdLst/>
              <a:ahLst/>
              <a:cxnLst/>
              <a:rect l="l" t="t" r="r" b="b"/>
              <a:pathLst>
                <a:path w="22" h="42" extrusionOk="0">
                  <a:moveTo>
                    <a:pt x="21" y="1"/>
                  </a:moveTo>
                  <a:cubicBezTo>
                    <a:pt x="1" y="21"/>
                    <a:pt x="21" y="21"/>
                    <a:pt x="21" y="42"/>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0" name="Google Shape;11360;p13"/>
            <p:cNvSpPr/>
            <p:nvPr/>
          </p:nvSpPr>
          <p:spPr>
            <a:xfrm>
              <a:off x="230387" y="86291"/>
              <a:ext cx="3022" cy="1511"/>
            </a:xfrm>
            <a:custGeom>
              <a:avLst/>
              <a:gdLst/>
              <a:ahLst/>
              <a:cxnLst/>
              <a:rect l="l" t="t" r="r" b="b"/>
              <a:pathLst>
                <a:path w="42" h="21" extrusionOk="0">
                  <a:moveTo>
                    <a:pt x="21" y="1"/>
                  </a:moveTo>
                  <a:cubicBezTo>
                    <a:pt x="21" y="1"/>
                    <a:pt x="1" y="21"/>
                    <a:pt x="21" y="21"/>
                  </a:cubicBezTo>
                  <a:cubicBezTo>
                    <a:pt x="42"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1" name="Google Shape;11361;p13"/>
            <p:cNvSpPr/>
            <p:nvPr/>
          </p:nvSpPr>
          <p:spPr>
            <a:xfrm>
              <a:off x="966106" y="556694"/>
              <a:ext cx="72" cy="1583"/>
            </a:xfrm>
            <a:custGeom>
              <a:avLst/>
              <a:gdLst/>
              <a:ahLst/>
              <a:cxnLst/>
              <a:rect l="l" t="t" r="r" b="b"/>
              <a:pathLst>
                <a:path w="1" h="22" extrusionOk="0">
                  <a:moveTo>
                    <a:pt x="0" y="21"/>
                  </a:moveTo>
                  <a:cubicBezTo>
                    <a:pt x="0" y="21"/>
                    <a:pt x="0" y="21"/>
                    <a:pt x="0" y="21"/>
                  </a:cubicBezTo>
                  <a:cubicBezTo>
                    <a:pt x="0" y="21"/>
                    <a:pt x="0" y="1"/>
                    <a:pt x="0" y="1"/>
                  </a:cubicBezTo>
                  <a:cubicBezTo>
                    <a:pt x="0" y="1"/>
                    <a:pt x="0" y="1"/>
                    <a:pt x="0" y="1"/>
                  </a:cubicBezTo>
                  <a:cubicBezTo>
                    <a:pt x="0" y="1"/>
                    <a:pt x="0" y="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2" name="Google Shape;11362;p13"/>
            <p:cNvSpPr/>
            <p:nvPr/>
          </p:nvSpPr>
          <p:spPr>
            <a:xfrm>
              <a:off x="1187383" y="695936"/>
              <a:ext cx="1511" cy="1511"/>
            </a:xfrm>
            <a:custGeom>
              <a:avLst/>
              <a:gdLst/>
              <a:ahLst/>
              <a:cxnLst/>
              <a:rect l="l" t="t" r="r" b="b"/>
              <a:pathLst>
                <a:path w="21" h="21" extrusionOk="0">
                  <a:moveTo>
                    <a:pt x="1" y="1"/>
                  </a:moveTo>
                  <a:cubicBezTo>
                    <a:pt x="1" y="1"/>
                    <a:pt x="1" y="1"/>
                    <a:pt x="21" y="21"/>
                  </a:cubicBezTo>
                  <a:cubicBezTo>
                    <a:pt x="21" y="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3" name="Google Shape;11363;p13"/>
            <p:cNvSpPr/>
            <p:nvPr/>
          </p:nvSpPr>
          <p:spPr>
            <a:xfrm>
              <a:off x="1187383" y="697376"/>
              <a:ext cx="1511" cy="1583"/>
            </a:xfrm>
            <a:custGeom>
              <a:avLst/>
              <a:gdLst/>
              <a:ahLst/>
              <a:cxnLst/>
              <a:rect l="l" t="t" r="r" b="b"/>
              <a:pathLst>
                <a:path w="21" h="22" extrusionOk="0">
                  <a:moveTo>
                    <a:pt x="21" y="1"/>
                  </a:moveTo>
                  <a:cubicBezTo>
                    <a:pt x="1" y="1"/>
                    <a:pt x="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4" name="Google Shape;11364;p13"/>
            <p:cNvSpPr/>
            <p:nvPr/>
          </p:nvSpPr>
          <p:spPr>
            <a:xfrm>
              <a:off x="396039" y="228412"/>
              <a:ext cx="2950" cy="1583"/>
            </a:xfrm>
            <a:custGeom>
              <a:avLst/>
              <a:gdLst/>
              <a:ahLst/>
              <a:cxnLst/>
              <a:rect l="l" t="t" r="r" b="b"/>
              <a:pathLst>
                <a:path w="41" h="22" extrusionOk="0">
                  <a:moveTo>
                    <a:pt x="41" y="1"/>
                  </a:moveTo>
                  <a:cubicBezTo>
                    <a:pt x="20" y="1"/>
                    <a:pt x="20" y="1"/>
                    <a:pt x="0" y="21"/>
                  </a:cubicBezTo>
                  <a:cubicBezTo>
                    <a:pt x="20" y="21"/>
                    <a:pt x="20"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5" name="Google Shape;11365;p13"/>
            <p:cNvSpPr/>
            <p:nvPr/>
          </p:nvSpPr>
          <p:spPr>
            <a:xfrm>
              <a:off x="939696" y="555255"/>
              <a:ext cx="1583" cy="1511"/>
            </a:xfrm>
            <a:custGeom>
              <a:avLst/>
              <a:gdLst/>
              <a:ahLst/>
              <a:cxnLst/>
              <a:rect l="l" t="t" r="r" b="b"/>
              <a:pathLst>
                <a:path w="22" h="21" extrusionOk="0">
                  <a:moveTo>
                    <a:pt x="21" y="0"/>
                  </a:moveTo>
                  <a:cubicBezTo>
                    <a:pt x="21" y="21"/>
                    <a:pt x="21" y="21"/>
                    <a:pt x="21" y="21"/>
                  </a:cubicBezTo>
                  <a:cubicBezTo>
                    <a:pt x="21" y="21"/>
                    <a:pt x="1" y="21"/>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6" name="Google Shape;11366;p13"/>
            <p:cNvSpPr/>
            <p:nvPr/>
          </p:nvSpPr>
          <p:spPr>
            <a:xfrm>
              <a:off x="1180043" y="705579"/>
              <a:ext cx="3022" cy="1367"/>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1"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7" name="Google Shape;11367;p13"/>
            <p:cNvSpPr/>
            <p:nvPr/>
          </p:nvSpPr>
          <p:spPr>
            <a:xfrm>
              <a:off x="198149" y="124430"/>
              <a:ext cx="1583" cy="1511"/>
            </a:xfrm>
            <a:custGeom>
              <a:avLst/>
              <a:gdLst/>
              <a:ahLst/>
              <a:cxnLst/>
              <a:rect l="l" t="t" r="r" b="b"/>
              <a:pathLst>
                <a:path w="22" h="21" extrusionOk="0">
                  <a:moveTo>
                    <a:pt x="21" y="0"/>
                  </a:moveTo>
                  <a:cubicBezTo>
                    <a:pt x="1" y="0"/>
                    <a:pt x="1" y="20"/>
                    <a:pt x="21" y="20"/>
                  </a:cubicBezTo>
                  <a:cubicBezTo>
                    <a:pt x="2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8" name="Google Shape;11368;p13"/>
            <p:cNvSpPr/>
            <p:nvPr/>
          </p:nvSpPr>
          <p:spPr>
            <a:xfrm>
              <a:off x="605586" y="374995"/>
              <a:ext cx="72" cy="1511"/>
            </a:xfrm>
            <a:custGeom>
              <a:avLst/>
              <a:gdLst/>
              <a:ahLst/>
              <a:cxnLst/>
              <a:rect l="l" t="t" r="r" b="b"/>
              <a:pathLst>
                <a:path w="1" h="21" extrusionOk="0">
                  <a:moveTo>
                    <a:pt x="0" y="1"/>
                  </a:moveTo>
                  <a:cubicBezTo>
                    <a:pt x="0" y="1"/>
                    <a:pt x="0" y="1"/>
                    <a:pt x="0" y="1"/>
                  </a:cubicBezTo>
                  <a:cubicBezTo>
                    <a:pt x="0" y="2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9" name="Google Shape;11369;p13"/>
            <p:cNvSpPr/>
            <p:nvPr/>
          </p:nvSpPr>
          <p:spPr>
            <a:xfrm>
              <a:off x="574787" y="369166"/>
              <a:ext cx="1583" cy="2950"/>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0" name="Google Shape;11370;p13"/>
            <p:cNvSpPr/>
            <p:nvPr/>
          </p:nvSpPr>
          <p:spPr>
            <a:xfrm>
              <a:off x="577738" y="372044"/>
              <a:ext cx="1511" cy="1583"/>
            </a:xfrm>
            <a:custGeom>
              <a:avLst/>
              <a:gdLst/>
              <a:ahLst/>
              <a:cxnLst/>
              <a:rect l="l" t="t" r="r" b="b"/>
              <a:pathLst>
                <a:path w="21" h="22" extrusionOk="0">
                  <a:moveTo>
                    <a:pt x="0" y="1"/>
                  </a:moveTo>
                  <a:cubicBezTo>
                    <a:pt x="0" y="21"/>
                    <a:pt x="0" y="2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1" name="Google Shape;11371;p13"/>
            <p:cNvSpPr/>
            <p:nvPr/>
          </p:nvSpPr>
          <p:spPr>
            <a:xfrm>
              <a:off x="1168313" y="744293"/>
              <a:ext cx="3022" cy="1511"/>
            </a:xfrm>
            <a:custGeom>
              <a:avLst/>
              <a:gdLst/>
              <a:ahLst/>
              <a:cxnLst/>
              <a:rect l="l" t="t" r="r" b="b"/>
              <a:pathLst>
                <a:path w="42" h="21" extrusionOk="0">
                  <a:moveTo>
                    <a:pt x="21" y="1"/>
                  </a:moveTo>
                  <a:cubicBezTo>
                    <a:pt x="21" y="1"/>
                    <a:pt x="1" y="21"/>
                    <a:pt x="1" y="21"/>
                  </a:cubicBezTo>
                  <a:cubicBezTo>
                    <a:pt x="21" y="21"/>
                    <a:pt x="21"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2" name="Google Shape;11372;p13"/>
            <p:cNvSpPr/>
            <p:nvPr/>
          </p:nvSpPr>
          <p:spPr>
            <a:xfrm>
              <a:off x="445835" y="313469"/>
              <a:ext cx="1511" cy="2950"/>
            </a:xfrm>
            <a:custGeom>
              <a:avLst/>
              <a:gdLst/>
              <a:ahLst/>
              <a:cxnLst/>
              <a:rect l="l" t="t" r="r" b="b"/>
              <a:pathLst>
                <a:path w="21" h="41" extrusionOk="0">
                  <a:moveTo>
                    <a:pt x="21" y="0"/>
                  </a:moveTo>
                  <a:cubicBezTo>
                    <a:pt x="1"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3" name="Google Shape;11373;p13"/>
            <p:cNvSpPr/>
            <p:nvPr/>
          </p:nvSpPr>
          <p:spPr>
            <a:xfrm>
              <a:off x="441445" y="313469"/>
              <a:ext cx="1511" cy="1511"/>
            </a:xfrm>
            <a:custGeom>
              <a:avLst/>
              <a:gdLst/>
              <a:ahLst/>
              <a:cxnLst/>
              <a:rect l="l" t="t" r="r" b="b"/>
              <a:pathLst>
                <a:path w="21" h="21" extrusionOk="0">
                  <a:moveTo>
                    <a:pt x="0" y="0"/>
                  </a:moveTo>
                  <a:cubicBezTo>
                    <a:pt x="0" y="0"/>
                    <a:pt x="0" y="21"/>
                    <a:pt x="0" y="21"/>
                  </a:cubicBezTo>
                  <a:lnTo>
                    <a:pt x="21" y="21"/>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4" name="Google Shape;11374;p13"/>
            <p:cNvSpPr/>
            <p:nvPr/>
          </p:nvSpPr>
          <p:spPr>
            <a:xfrm>
              <a:off x="1418950" y="-326975"/>
              <a:ext cx="1511" cy="1511"/>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5" name="Google Shape;11375;p13"/>
            <p:cNvSpPr/>
            <p:nvPr/>
          </p:nvSpPr>
          <p:spPr>
            <a:xfrm>
              <a:off x="1420389" y="-290995"/>
              <a:ext cx="1583" cy="720"/>
            </a:xfrm>
            <a:custGeom>
              <a:avLst/>
              <a:gdLst/>
              <a:ahLst/>
              <a:cxnLst/>
              <a:rect l="l" t="t" r="r" b="b"/>
              <a:pathLst>
                <a:path w="22" h="10" extrusionOk="0">
                  <a:moveTo>
                    <a:pt x="7" y="1"/>
                  </a:moveTo>
                  <a:cubicBezTo>
                    <a:pt x="1" y="1"/>
                    <a:pt x="1" y="10"/>
                    <a:pt x="1" y="10"/>
                  </a:cubicBezTo>
                  <a:lnTo>
                    <a:pt x="21" y="10"/>
                  </a:lnTo>
                  <a:cubicBezTo>
                    <a:pt x="14" y="3"/>
                    <a:pt x="10" y="1"/>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6" name="Google Shape;11376;p13"/>
            <p:cNvSpPr/>
            <p:nvPr/>
          </p:nvSpPr>
          <p:spPr>
            <a:xfrm>
              <a:off x="1423340" y="-278618"/>
              <a:ext cx="72" cy="1511"/>
            </a:xfrm>
            <a:custGeom>
              <a:avLst/>
              <a:gdLst/>
              <a:ahLst/>
              <a:cxnLst/>
              <a:rect l="l" t="t" r="r" b="b"/>
              <a:pathLst>
                <a:path w="1" h="21" extrusionOk="0">
                  <a:moveTo>
                    <a:pt x="0" y="0"/>
                  </a:moveTo>
                  <a:cubicBezTo>
                    <a:pt x="0" y="21"/>
                    <a:pt x="0" y="21"/>
                    <a:pt x="0" y="21"/>
                  </a:cubicBez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7" name="Google Shape;11377;p13"/>
            <p:cNvSpPr/>
            <p:nvPr/>
          </p:nvSpPr>
          <p:spPr>
            <a:xfrm>
              <a:off x="974885" y="722346"/>
              <a:ext cx="1511" cy="1511"/>
            </a:xfrm>
            <a:custGeom>
              <a:avLst/>
              <a:gdLst/>
              <a:ahLst/>
              <a:cxnLst/>
              <a:rect l="l" t="t" r="r" b="b"/>
              <a:pathLst>
                <a:path w="21" h="21" extrusionOk="0">
                  <a:moveTo>
                    <a:pt x="1" y="0"/>
                  </a:moveTo>
                  <a:cubicBezTo>
                    <a:pt x="1" y="21"/>
                    <a:pt x="1" y="21"/>
                    <a:pt x="21" y="2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8" name="Google Shape;11378;p13"/>
            <p:cNvSpPr/>
            <p:nvPr/>
          </p:nvSpPr>
          <p:spPr>
            <a:xfrm>
              <a:off x="1416000" y="-244941"/>
              <a:ext cx="1511" cy="1583"/>
            </a:xfrm>
            <a:custGeom>
              <a:avLst/>
              <a:gdLst/>
              <a:ahLst/>
              <a:cxnLst/>
              <a:rect l="l" t="t" r="r" b="b"/>
              <a:pathLst>
                <a:path w="21" h="22" extrusionOk="0">
                  <a:moveTo>
                    <a:pt x="1" y="1"/>
                  </a:moveTo>
                  <a:cubicBezTo>
                    <a:pt x="1" y="1"/>
                    <a:pt x="1" y="21"/>
                    <a:pt x="1" y="21"/>
                  </a:cubicBezTo>
                  <a:lnTo>
                    <a:pt x="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9" name="Google Shape;11379;p13"/>
            <p:cNvSpPr/>
            <p:nvPr/>
          </p:nvSpPr>
          <p:spPr>
            <a:xfrm>
              <a:off x="-121282" y="75353"/>
              <a:ext cx="2950" cy="2231"/>
            </a:xfrm>
            <a:custGeom>
              <a:avLst/>
              <a:gdLst/>
              <a:ahLst/>
              <a:cxnLst/>
              <a:rect l="l" t="t" r="r" b="b"/>
              <a:pathLst>
                <a:path w="41" h="31" extrusionOk="0">
                  <a:moveTo>
                    <a:pt x="20" y="1"/>
                  </a:moveTo>
                  <a:cubicBezTo>
                    <a:pt x="18" y="1"/>
                    <a:pt x="14" y="10"/>
                    <a:pt x="0" y="10"/>
                  </a:cubicBezTo>
                  <a:cubicBezTo>
                    <a:pt x="20" y="10"/>
                    <a:pt x="20" y="10"/>
                    <a:pt x="20" y="30"/>
                  </a:cubicBezTo>
                  <a:cubicBezTo>
                    <a:pt x="20" y="10"/>
                    <a:pt x="41" y="10"/>
                    <a:pt x="20" y="10"/>
                  </a:cubicBezTo>
                  <a:cubicBezTo>
                    <a:pt x="20" y="3"/>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0" name="Google Shape;11380;p13"/>
            <p:cNvSpPr/>
            <p:nvPr/>
          </p:nvSpPr>
          <p:spPr>
            <a:xfrm>
              <a:off x="1413049" y="-228822"/>
              <a:ext cx="1583" cy="1583"/>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1" name="Google Shape;11381;p13"/>
            <p:cNvSpPr/>
            <p:nvPr/>
          </p:nvSpPr>
          <p:spPr>
            <a:xfrm>
              <a:off x="-75875" y="116442"/>
              <a:ext cx="1511" cy="720"/>
            </a:xfrm>
            <a:custGeom>
              <a:avLst/>
              <a:gdLst/>
              <a:ahLst/>
              <a:cxnLst/>
              <a:rect l="l" t="t" r="r" b="b"/>
              <a:pathLst>
                <a:path w="21" h="10" extrusionOk="0">
                  <a:moveTo>
                    <a:pt x="15" y="0"/>
                  </a:moveTo>
                  <a:cubicBezTo>
                    <a:pt x="9" y="0"/>
                    <a:pt x="0" y="9"/>
                    <a:pt x="0" y="9"/>
                  </a:cubicBezTo>
                  <a:lnTo>
                    <a:pt x="21" y="9"/>
                  </a:lnTo>
                  <a:cubicBezTo>
                    <a:pt x="21" y="2"/>
                    <a:pt x="19"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2" name="Google Shape;11382;p13"/>
            <p:cNvSpPr/>
            <p:nvPr/>
          </p:nvSpPr>
          <p:spPr>
            <a:xfrm>
              <a:off x="-71485" y="118529"/>
              <a:ext cx="1511" cy="1511"/>
            </a:xfrm>
            <a:custGeom>
              <a:avLst/>
              <a:gdLst/>
              <a:ahLst/>
              <a:cxnLst/>
              <a:rect l="l" t="t" r="r" b="b"/>
              <a:pathLst>
                <a:path w="21" h="21" extrusionOk="0">
                  <a:moveTo>
                    <a:pt x="0" y="1"/>
                  </a:moveTo>
                  <a:cubicBezTo>
                    <a:pt x="0" y="1"/>
                    <a:pt x="0" y="1"/>
                    <a:pt x="0" y="21"/>
                  </a:cubicBezTo>
                  <a:cubicBezTo>
                    <a:pt x="0" y="1"/>
                    <a:pt x="0"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3" name="Google Shape;11383;p13"/>
            <p:cNvSpPr/>
            <p:nvPr/>
          </p:nvSpPr>
          <p:spPr>
            <a:xfrm>
              <a:off x="642214" y="551225"/>
              <a:ext cx="1511" cy="2663"/>
            </a:xfrm>
            <a:custGeom>
              <a:avLst/>
              <a:gdLst/>
              <a:ahLst/>
              <a:cxnLst/>
              <a:rect l="l" t="t" r="r" b="b"/>
              <a:pathLst>
                <a:path w="21" h="37" extrusionOk="0">
                  <a:moveTo>
                    <a:pt x="11" y="0"/>
                  </a:moveTo>
                  <a:cubicBezTo>
                    <a:pt x="6" y="0"/>
                    <a:pt x="1" y="6"/>
                    <a:pt x="1" y="16"/>
                  </a:cubicBezTo>
                  <a:cubicBezTo>
                    <a:pt x="1" y="16"/>
                    <a:pt x="21" y="16"/>
                    <a:pt x="21" y="36"/>
                  </a:cubicBezTo>
                  <a:cubicBezTo>
                    <a:pt x="21" y="16"/>
                    <a:pt x="21" y="16"/>
                    <a:pt x="21" y="16"/>
                  </a:cubicBezTo>
                  <a:cubicBezTo>
                    <a:pt x="21" y="6"/>
                    <a:pt x="16" y="0"/>
                    <a:pt x="1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4" name="Google Shape;11384;p13"/>
            <p:cNvSpPr/>
            <p:nvPr/>
          </p:nvSpPr>
          <p:spPr>
            <a:xfrm>
              <a:off x="583566" y="517979"/>
              <a:ext cx="1583" cy="2159"/>
            </a:xfrm>
            <a:custGeom>
              <a:avLst/>
              <a:gdLst/>
              <a:ahLst/>
              <a:cxnLst/>
              <a:rect l="l" t="t" r="r" b="b"/>
              <a:pathLst>
                <a:path w="22" h="30" extrusionOk="0">
                  <a:moveTo>
                    <a:pt x="7" y="0"/>
                  </a:moveTo>
                  <a:cubicBezTo>
                    <a:pt x="1" y="0"/>
                    <a:pt x="1" y="9"/>
                    <a:pt x="1" y="9"/>
                  </a:cubicBezTo>
                  <a:cubicBezTo>
                    <a:pt x="1" y="9"/>
                    <a:pt x="21" y="30"/>
                    <a:pt x="21" y="30"/>
                  </a:cubicBezTo>
                  <a:cubicBezTo>
                    <a:pt x="21" y="9"/>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5" name="Google Shape;11385;p13"/>
            <p:cNvSpPr/>
            <p:nvPr/>
          </p:nvSpPr>
          <p:spPr>
            <a:xfrm>
              <a:off x="642214" y="553815"/>
              <a:ext cx="3022" cy="1511"/>
            </a:xfrm>
            <a:custGeom>
              <a:avLst/>
              <a:gdLst/>
              <a:ahLst/>
              <a:cxnLst/>
              <a:rect l="l" t="t" r="r" b="b"/>
              <a:pathLst>
                <a:path w="42" h="21" extrusionOk="0">
                  <a:moveTo>
                    <a:pt x="21" y="0"/>
                  </a:moveTo>
                  <a:cubicBezTo>
                    <a:pt x="21" y="0"/>
                    <a:pt x="21" y="0"/>
                    <a:pt x="1" y="20"/>
                  </a:cubicBezTo>
                  <a:lnTo>
                    <a:pt x="41" y="20"/>
                  </a:lnTo>
                  <a:cubicBezTo>
                    <a:pt x="41" y="2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6" name="Google Shape;11386;p13"/>
            <p:cNvSpPr/>
            <p:nvPr/>
          </p:nvSpPr>
          <p:spPr>
            <a:xfrm>
              <a:off x="-46587" y="168326"/>
              <a:ext cx="1583" cy="1583"/>
            </a:xfrm>
            <a:custGeom>
              <a:avLst/>
              <a:gdLst/>
              <a:ahLst/>
              <a:cxnLst/>
              <a:rect l="l" t="t" r="r" b="b"/>
              <a:pathLst>
                <a:path w="22" h="22" extrusionOk="0">
                  <a:moveTo>
                    <a:pt x="1" y="1"/>
                  </a:moveTo>
                  <a:cubicBezTo>
                    <a:pt x="1" y="1"/>
                    <a:pt x="2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7" name="Google Shape;11387;p13"/>
            <p:cNvSpPr/>
            <p:nvPr/>
          </p:nvSpPr>
          <p:spPr>
            <a:xfrm>
              <a:off x="158571" y="294400"/>
              <a:ext cx="1583" cy="1511"/>
            </a:xfrm>
            <a:custGeom>
              <a:avLst/>
              <a:gdLst/>
              <a:ahLst/>
              <a:cxnLst/>
              <a:rect l="l" t="t" r="r" b="b"/>
              <a:pathLst>
                <a:path w="22" h="21" extrusionOk="0">
                  <a:moveTo>
                    <a:pt x="21" y="0"/>
                  </a:moveTo>
                  <a:cubicBezTo>
                    <a:pt x="1" y="21"/>
                    <a:pt x="21" y="21"/>
                    <a:pt x="21" y="2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8" name="Google Shape;11388;p13"/>
            <p:cNvSpPr/>
            <p:nvPr/>
          </p:nvSpPr>
          <p:spPr>
            <a:xfrm>
              <a:off x="-50977" y="169837"/>
              <a:ext cx="72" cy="1511"/>
            </a:xfrm>
            <a:custGeom>
              <a:avLst/>
              <a:gdLst/>
              <a:ahLst/>
              <a:cxnLst/>
              <a:rect l="l" t="t" r="r" b="b"/>
              <a:pathLst>
                <a:path w="1" h="21" extrusionOk="0">
                  <a:moveTo>
                    <a:pt x="1" y="21"/>
                  </a:moveTo>
                  <a:cubicBezTo>
                    <a:pt x="1" y="21"/>
                    <a:pt x="1" y="21"/>
                    <a:pt x="1" y="21"/>
                  </a:cubicBezTo>
                  <a:cubicBezTo>
                    <a:pt x="1" y="21"/>
                    <a:pt x="1" y="0"/>
                    <a:pt x="1" y="0"/>
                  </a:cubicBezTo>
                  <a:cubicBezTo>
                    <a:pt x="1" y="0"/>
                    <a:pt x="1" y="0"/>
                    <a:pt x="1" y="0"/>
                  </a:cubicBezTo>
                  <a:cubicBezTo>
                    <a:pt x="1" y="0"/>
                    <a:pt x="1" y="0"/>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9" name="Google Shape;11389;p13"/>
            <p:cNvSpPr/>
            <p:nvPr/>
          </p:nvSpPr>
          <p:spPr>
            <a:xfrm>
              <a:off x="-49538" y="174226"/>
              <a:ext cx="1583" cy="72"/>
            </a:xfrm>
            <a:custGeom>
              <a:avLst/>
              <a:gdLst/>
              <a:ahLst/>
              <a:cxnLst/>
              <a:rect l="l" t="t" r="r" b="b"/>
              <a:pathLst>
                <a:path w="22" h="1" extrusionOk="0">
                  <a:moveTo>
                    <a:pt x="21" y="0"/>
                  </a:moveTo>
                  <a:cubicBezTo>
                    <a:pt x="21" y="0"/>
                    <a:pt x="21" y="0"/>
                    <a:pt x="21" y="0"/>
                  </a:cubicBezTo>
                  <a:cubicBezTo>
                    <a:pt x="1" y="0"/>
                    <a:pt x="1" y="0"/>
                    <a:pt x="1" y="0"/>
                  </a:cubicBezTo>
                  <a:cubicBezTo>
                    <a:pt x="1" y="0"/>
                    <a:pt x="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0" name="Google Shape;11390;p13"/>
            <p:cNvSpPr/>
            <p:nvPr/>
          </p:nvSpPr>
          <p:spPr>
            <a:xfrm>
              <a:off x="1358863" y="-198023"/>
              <a:ext cx="3022" cy="1511"/>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1" name="Google Shape;11391;p13"/>
            <p:cNvSpPr/>
            <p:nvPr/>
          </p:nvSpPr>
          <p:spPr>
            <a:xfrm>
              <a:off x="979274" y="-363603"/>
              <a:ext cx="1511" cy="1511"/>
            </a:xfrm>
            <a:custGeom>
              <a:avLst/>
              <a:gdLst/>
              <a:ahLst/>
              <a:cxnLst/>
              <a:rect l="l" t="t" r="r" b="b"/>
              <a:pathLst>
                <a:path w="21" h="21" extrusionOk="0">
                  <a:moveTo>
                    <a:pt x="21" y="0"/>
                  </a:moveTo>
                  <a:cubicBezTo>
                    <a:pt x="21" y="0"/>
                    <a:pt x="1" y="0"/>
                    <a:pt x="1" y="21"/>
                  </a:cubicBezTo>
                  <a:cubicBezTo>
                    <a:pt x="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2" name="Google Shape;11392;p13"/>
            <p:cNvSpPr/>
            <p:nvPr/>
          </p:nvSpPr>
          <p:spPr>
            <a:xfrm>
              <a:off x="1703264" y="83341"/>
              <a:ext cx="2950" cy="3022"/>
            </a:xfrm>
            <a:custGeom>
              <a:avLst/>
              <a:gdLst/>
              <a:ahLst/>
              <a:cxnLst/>
              <a:rect l="l" t="t" r="r" b="b"/>
              <a:pathLst>
                <a:path w="41" h="42" extrusionOk="0">
                  <a:moveTo>
                    <a:pt x="21" y="1"/>
                  </a:moveTo>
                  <a:cubicBezTo>
                    <a:pt x="21" y="21"/>
                    <a:pt x="0" y="21"/>
                    <a:pt x="21" y="42"/>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3" name="Google Shape;11393;p13"/>
            <p:cNvSpPr/>
            <p:nvPr/>
          </p:nvSpPr>
          <p:spPr>
            <a:xfrm>
              <a:off x="1553731" y="5696"/>
              <a:ext cx="1583" cy="1511"/>
            </a:xfrm>
            <a:custGeom>
              <a:avLst/>
              <a:gdLst/>
              <a:ahLst/>
              <a:cxnLst/>
              <a:rect l="l" t="t" r="r" b="b"/>
              <a:pathLst>
                <a:path w="22" h="21" extrusionOk="0">
                  <a:moveTo>
                    <a:pt x="21" y="0"/>
                  </a:moveTo>
                  <a:cubicBezTo>
                    <a:pt x="1" y="0"/>
                    <a:pt x="1" y="0"/>
                    <a:pt x="1" y="21"/>
                  </a:cubicBezTo>
                  <a:lnTo>
                    <a:pt x="21" y="21"/>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4" name="Google Shape;11394;p13"/>
            <p:cNvSpPr/>
            <p:nvPr/>
          </p:nvSpPr>
          <p:spPr>
            <a:xfrm>
              <a:off x="1549342" y="7135"/>
              <a:ext cx="3022" cy="3022"/>
            </a:xfrm>
            <a:custGeom>
              <a:avLst/>
              <a:gdLst/>
              <a:ahLst/>
              <a:cxnLst/>
              <a:rect l="l" t="t" r="r" b="b"/>
              <a:pathLst>
                <a:path w="42" h="42" extrusionOk="0">
                  <a:moveTo>
                    <a:pt x="21" y="1"/>
                  </a:moveTo>
                  <a:cubicBezTo>
                    <a:pt x="1" y="21"/>
                    <a:pt x="21" y="21"/>
                    <a:pt x="21" y="41"/>
                  </a:cubicBezTo>
                  <a:cubicBezTo>
                    <a:pt x="21" y="21"/>
                    <a:pt x="4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5" name="Google Shape;11395;p13"/>
            <p:cNvSpPr/>
            <p:nvPr/>
          </p:nvSpPr>
          <p:spPr>
            <a:xfrm>
              <a:off x="1550853" y="10086"/>
              <a:ext cx="1511" cy="1511"/>
            </a:xfrm>
            <a:custGeom>
              <a:avLst/>
              <a:gdLst/>
              <a:ahLst/>
              <a:cxnLst/>
              <a:rect l="l" t="t" r="r" b="b"/>
              <a:pathLst>
                <a:path w="21" h="21" extrusionOk="0">
                  <a:moveTo>
                    <a:pt x="0" y="0"/>
                  </a:moveTo>
                  <a:cubicBezTo>
                    <a:pt x="0" y="0"/>
                    <a:pt x="0" y="21"/>
                    <a:pt x="21" y="21"/>
                  </a:cubicBezTo>
                  <a:cubicBezTo>
                    <a:pt x="21" y="21"/>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6" name="Google Shape;11396;p13"/>
            <p:cNvSpPr/>
            <p:nvPr/>
          </p:nvSpPr>
          <p:spPr>
            <a:xfrm>
              <a:off x="1549342" y="16778"/>
              <a:ext cx="1583" cy="1367"/>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4"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7" name="Google Shape;11397;p13"/>
            <p:cNvSpPr/>
            <p:nvPr/>
          </p:nvSpPr>
          <p:spPr>
            <a:xfrm>
              <a:off x="198149" y="376434"/>
              <a:ext cx="1583" cy="1583"/>
            </a:xfrm>
            <a:custGeom>
              <a:avLst/>
              <a:gdLst/>
              <a:ahLst/>
              <a:cxnLst/>
              <a:rect l="l" t="t" r="r" b="b"/>
              <a:pathLst>
                <a:path w="22" h="22"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8" name="Google Shape;11398;p13"/>
            <p:cNvSpPr/>
            <p:nvPr/>
          </p:nvSpPr>
          <p:spPr>
            <a:xfrm>
              <a:off x="1546463" y="17425"/>
              <a:ext cx="2950" cy="1511"/>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9" name="Google Shape;11399;p13"/>
            <p:cNvSpPr/>
            <p:nvPr/>
          </p:nvSpPr>
          <p:spPr>
            <a:xfrm>
              <a:off x="631924" y="653408"/>
              <a:ext cx="1583" cy="1583"/>
            </a:xfrm>
            <a:custGeom>
              <a:avLst/>
              <a:gdLst/>
              <a:ahLst/>
              <a:cxnLst/>
              <a:rect l="l" t="t" r="r" b="b"/>
              <a:pathLst>
                <a:path w="22" h="22" extrusionOk="0">
                  <a:moveTo>
                    <a:pt x="21" y="1"/>
                  </a:moveTo>
                  <a:cubicBezTo>
                    <a:pt x="1" y="21"/>
                    <a:pt x="1" y="21"/>
                    <a:pt x="1" y="21"/>
                  </a:cubicBezTo>
                  <a:lnTo>
                    <a:pt x="21" y="21"/>
                  </a:ln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0" name="Google Shape;11400;p13"/>
            <p:cNvSpPr/>
            <p:nvPr/>
          </p:nvSpPr>
          <p:spPr>
            <a:xfrm>
              <a:off x="1543513" y="20376"/>
              <a:ext cx="1511" cy="72"/>
            </a:xfrm>
            <a:custGeom>
              <a:avLst/>
              <a:gdLst/>
              <a:ahLst/>
              <a:cxnLst/>
              <a:rect l="l" t="t" r="r" b="b"/>
              <a:pathLst>
                <a:path w="21" h="1" extrusionOk="0">
                  <a:moveTo>
                    <a:pt x="21" y="0"/>
                  </a:moveTo>
                  <a:cubicBezTo>
                    <a:pt x="0" y="0"/>
                    <a:pt x="0" y="0"/>
                    <a:pt x="0" y="0"/>
                  </a:cubicBezTo>
                  <a:cubicBezTo>
                    <a:pt x="0" y="0"/>
                    <a:pt x="0" y="0"/>
                    <a:pt x="0" y="0"/>
                  </a:cubicBezTo>
                  <a:cubicBezTo>
                    <a:pt x="0" y="0"/>
                    <a:pt x="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13"/>
            <p:cNvSpPr/>
            <p:nvPr/>
          </p:nvSpPr>
          <p:spPr>
            <a:xfrm>
              <a:off x="1540562" y="27644"/>
              <a:ext cx="1583" cy="1583"/>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13"/>
            <p:cNvSpPr/>
            <p:nvPr/>
          </p:nvSpPr>
          <p:spPr>
            <a:xfrm>
              <a:off x="1531927" y="29947"/>
              <a:ext cx="1367" cy="720"/>
            </a:xfrm>
            <a:custGeom>
              <a:avLst/>
              <a:gdLst/>
              <a:ahLst/>
              <a:cxnLst/>
              <a:rect l="l" t="t" r="r" b="b"/>
              <a:pathLst>
                <a:path w="19" h="10" extrusionOk="0">
                  <a:moveTo>
                    <a:pt x="5" y="1"/>
                  </a:moveTo>
                  <a:cubicBezTo>
                    <a:pt x="1" y="1"/>
                    <a:pt x="5" y="10"/>
                    <a:pt x="19" y="10"/>
                  </a:cubicBezTo>
                  <a:cubicBezTo>
                    <a:pt x="12" y="3"/>
                    <a:pt x="8"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3" name="Google Shape;11403;p13"/>
            <p:cNvSpPr/>
            <p:nvPr/>
          </p:nvSpPr>
          <p:spPr>
            <a:xfrm>
              <a:off x="168861" y="411622"/>
              <a:ext cx="1511" cy="3022"/>
            </a:xfrm>
            <a:custGeom>
              <a:avLst/>
              <a:gdLst/>
              <a:ahLst/>
              <a:cxnLst/>
              <a:rect l="l" t="t" r="r" b="b"/>
              <a:pathLst>
                <a:path w="21" h="42" extrusionOk="0">
                  <a:moveTo>
                    <a:pt x="21" y="1"/>
                  </a:moveTo>
                  <a:cubicBezTo>
                    <a:pt x="21" y="14"/>
                    <a:pt x="12" y="19"/>
                    <a:pt x="6" y="26"/>
                  </a:cubicBezTo>
                  <a:lnTo>
                    <a:pt x="6" y="26"/>
                  </a:lnTo>
                  <a:cubicBezTo>
                    <a:pt x="4" y="25"/>
                    <a:pt x="2" y="23"/>
                    <a:pt x="0" y="21"/>
                  </a:cubicBezTo>
                  <a:lnTo>
                    <a:pt x="0" y="41"/>
                  </a:lnTo>
                  <a:cubicBezTo>
                    <a:pt x="0" y="35"/>
                    <a:pt x="3" y="30"/>
                    <a:pt x="6" y="26"/>
                  </a:cubicBezTo>
                  <a:lnTo>
                    <a:pt x="6" y="26"/>
                  </a:lnTo>
                  <a:cubicBezTo>
                    <a:pt x="12" y="33"/>
                    <a:pt x="16" y="36"/>
                    <a:pt x="18" y="36"/>
                  </a:cubicBezTo>
                  <a:cubicBezTo>
                    <a:pt x="21" y="36"/>
                    <a:pt x="21" y="3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4" name="Google Shape;11404;p13"/>
            <p:cNvSpPr/>
            <p:nvPr/>
          </p:nvSpPr>
          <p:spPr>
            <a:xfrm>
              <a:off x="162960" y="417523"/>
              <a:ext cx="3022" cy="2950"/>
            </a:xfrm>
            <a:custGeom>
              <a:avLst/>
              <a:gdLst/>
              <a:ahLst/>
              <a:cxnLst/>
              <a:rect l="l" t="t" r="r" b="b"/>
              <a:pathLst>
                <a:path w="42" h="41" extrusionOk="0">
                  <a:moveTo>
                    <a:pt x="21" y="0"/>
                  </a:moveTo>
                  <a:cubicBezTo>
                    <a:pt x="1" y="20"/>
                    <a:pt x="21" y="41"/>
                    <a:pt x="21"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5" name="Google Shape;11405;p13"/>
            <p:cNvSpPr/>
            <p:nvPr/>
          </p:nvSpPr>
          <p:spPr>
            <a:xfrm>
              <a:off x="164471" y="420401"/>
              <a:ext cx="1511" cy="1583"/>
            </a:xfrm>
            <a:custGeom>
              <a:avLst/>
              <a:gdLst/>
              <a:ahLst/>
              <a:cxnLst/>
              <a:rect l="l" t="t" r="r" b="b"/>
              <a:pathLst>
                <a:path w="21" h="22" extrusionOk="0">
                  <a:moveTo>
                    <a:pt x="0" y="1"/>
                  </a:moveTo>
                  <a:cubicBezTo>
                    <a:pt x="0" y="21"/>
                    <a:pt x="0" y="21"/>
                    <a:pt x="21" y="21"/>
                  </a:cubicBezTo>
                  <a:cubicBezTo>
                    <a:pt x="21" y="2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6" name="Google Shape;11406;p13"/>
            <p:cNvSpPr/>
            <p:nvPr/>
          </p:nvSpPr>
          <p:spPr>
            <a:xfrm>
              <a:off x="381359" y="552304"/>
              <a:ext cx="1511" cy="1583"/>
            </a:xfrm>
            <a:custGeom>
              <a:avLst/>
              <a:gdLst/>
              <a:ahLst/>
              <a:cxnLst/>
              <a:rect l="l" t="t" r="r" b="b"/>
              <a:pathLst>
                <a:path w="21" h="22" extrusionOk="0">
                  <a:moveTo>
                    <a:pt x="0" y="1"/>
                  </a:moveTo>
                  <a:cubicBezTo>
                    <a:pt x="0" y="1"/>
                    <a:pt x="21" y="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7" name="Google Shape;11407;p13"/>
            <p:cNvSpPr/>
            <p:nvPr/>
          </p:nvSpPr>
          <p:spPr>
            <a:xfrm>
              <a:off x="1005684" y="-283008"/>
              <a:ext cx="1511" cy="1511"/>
            </a:xfrm>
            <a:custGeom>
              <a:avLst/>
              <a:gdLst/>
              <a:ahLst/>
              <a:cxnLst/>
              <a:rect l="l" t="t" r="r" b="b"/>
              <a:pathLst>
                <a:path w="21" h="21" extrusionOk="0">
                  <a:moveTo>
                    <a:pt x="0" y="0"/>
                  </a:moveTo>
                  <a:cubicBezTo>
                    <a:pt x="0" y="21"/>
                    <a:pt x="0" y="21"/>
                    <a:pt x="21" y="21"/>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13"/>
            <p:cNvSpPr/>
            <p:nvPr/>
          </p:nvSpPr>
          <p:spPr>
            <a:xfrm>
              <a:off x="425326" y="583103"/>
              <a:ext cx="1511" cy="1511"/>
            </a:xfrm>
            <a:custGeom>
              <a:avLst/>
              <a:gdLst/>
              <a:ahLst/>
              <a:cxnLst/>
              <a:rect l="l" t="t" r="r" b="b"/>
              <a:pathLst>
                <a:path w="21" h="21" extrusionOk="0">
                  <a:moveTo>
                    <a:pt x="0" y="0"/>
                  </a:moveTo>
                  <a:cubicBezTo>
                    <a:pt x="21"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9" name="Google Shape;11409;p13"/>
            <p:cNvSpPr/>
            <p:nvPr/>
          </p:nvSpPr>
          <p:spPr>
            <a:xfrm>
              <a:off x="1033532" y="952402"/>
              <a:ext cx="2950" cy="1511"/>
            </a:xfrm>
            <a:custGeom>
              <a:avLst/>
              <a:gdLst/>
              <a:ahLst/>
              <a:cxnLst/>
              <a:rect l="l" t="t" r="r" b="b"/>
              <a:pathLst>
                <a:path w="41" h="21" extrusionOk="0">
                  <a:moveTo>
                    <a:pt x="21" y="1"/>
                  </a:moveTo>
                  <a:cubicBezTo>
                    <a:pt x="21" y="1"/>
                    <a:pt x="21" y="21"/>
                    <a:pt x="0" y="21"/>
                  </a:cubicBezTo>
                  <a:lnTo>
                    <a:pt x="21" y="21"/>
                  </a:ln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0" name="Google Shape;11410;p13"/>
            <p:cNvSpPr/>
            <p:nvPr/>
          </p:nvSpPr>
          <p:spPr>
            <a:xfrm>
              <a:off x="1509836" y="55492"/>
              <a:ext cx="1511" cy="1583"/>
            </a:xfrm>
            <a:custGeom>
              <a:avLst/>
              <a:gdLst/>
              <a:ahLst/>
              <a:cxnLst/>
              <a:rect l="l" t="t" r="r" b="b"/>
              <a:pathLst>
                <a:path w="21" h="22" extrusionOk="0">
                  <a:moveTo>
                    <a:pt x="0" y="1"/>
                  </a:moveTo>
                  <a:cubicBezTo>
                    <a:pt x="0" y="21"/>
                    <a:pt x="0" y="21"/>
                    <a:pt x="20" y="21"/>
                  </a:cubicBezTo>
                  <a:cubicBezTo>
                    <a:pt x="20" y="2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13"/>
            <p:cNvSpPr/>
            <p:nvPr/>
          </p:nvSpPr>
          <p:spPr>
            <a:xfrm>
              <a:off x="1668076" y="190345"/>
              <a:ext cx="1511" cy="1511"/>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2" name="Google Shape;11412;p13"/>
            <p:cNvSpPr/>
            <p:nvPr/>
          </p:nvSpPr>
          <p:spPr>
            <a:xfrm>
              <a:off x="312493" y="539135"/>
              <a:ext cx="1511" cy="720"/>
            </a:xfrm>
            <a:custGeom>
              <a:avLst/>
              <a:gdLst/>
              <a:ahLst/>
              <a:cxnLst/>
              <a:rect l="l" t="t" r="r" b="b"/>
              <a:pathLst>
                <a:path w="21" h="10" extrusionOk="0">
                  <a:moveTo>
                    <a:pt x="0" y="0"/>
                  </a:moveTo>
                  <a:cubicBezTo>
                    <a:pt x="0" y="0"/>
                    <a:pt x="0" y="10"/>
                    <a:pt x="6" y="10"/>
                  </a:cubicBezTo>
                  <a:cubicBezTo>
                    <a:pt x="9" y="10"/>
                    <a:pt x="14" y="7"/>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3" name="Google Shape;11413;p13"/>
            <p:cNvSpPr/>
            <p:nvPr/>
          </p:nvSpPr>
          <p:spPr>
            <a:xfrm>
              <a:off x="624656" y="735514"/>
              <a:ext cx="1511" cy="3022"/>
            </a:xfrm>
            <a:custGeom>
              <a:avLst/>
              <a:gdLst/>
              <a:ahLst/>
              <a:cxnLst/>
              <a:rect l="l" t="t" r="r" b="b"/>
              <a:pathLst>
                <a:path w="21" h="42" extrusionOk="0">
                  <a:moveTo>
                    <a:pt x="21" y="0"/>
                  </a:moveTo>
                  <a:cubicBezTo>
                    <a:pt x="0"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13"/>
            <p:cNvSpPr/>
            <p:nvPr/>
          </p:nvSpPr>
          <p:spPr>
            <a:xfrm>
              <a:off x="652504" y="754584"/>
              <a:ext cx="1511" cy="1511"/>
            </a:xfrm>
            <a:custGeom>
              <a:avLst/>
              <a:gdLst/>
              <a:ahLst/>
              <a:cxnLst/>
              <a:rect l="l" t="t" r="r" b="b"/>
              <a:pathLst>
                <a:path w="21" h="21" extrusionOk="0">
                  <a:moveTo>
                    <a:pt x="20" y="0"/>
                  </a:moveTo>
                  <a:cubicBezTo>
                    <a:pt x="0" y="0"/>
                    <a:pt x="0" y="0"/>
                    <a:pt x="0" y="21"/>
                  </a:cubicBezTo>
                  <a:lnTo>
                    <a:pt x="20" y="21"/>
                  </a:lnTo>
                  <a:cubicBezTo>
                    <a:pt x="20" y="21"/>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13"/>
            <p:cNvSpPr/>
            <p:nvPr/>
          </p:nvSpPr>
          <p:spPr>
            <a:xfrm>
              <a:off x="1314896" y="-7473"/>
              <a:ext cx="1511" cy="1511"/>
            </a:xfrm>
            <a:custGeom>
              <a:avLst/>
              <a:gdLst/>
              <a:ahLst/>
              <a:cxnLst/>
              <a:rect l="l" t="t" r="r" b="b"/>
              <a:pathLst>
                <a:path w="21" h="21" extrusionOk="0">
                  <a:moveTo>
                    <a:pt x="0" y="0"/>
                  </a:moveTo>
                  <a:cubicBezTo>
                    <a:pt x="0" y="0"/>
                    <a:pt x="0" y="0"/>
                    <a:pt x="0" y="2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13"/>
            <p:cNvSpPr/>
            <p:nvPr/>
          </p:nvSpPr>
          <p:spPr>
            <a:xfrm>
              <a:off x="958766" y="-211191"/>
              <a:ext cx="3022" cy="1511"/>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7" name="Google Shape;11417;p13"/>
            <p:cNvSpPr/>
            <p:nvPr/>
          </p:nvSpPr>
          <p:spPr>
            <a:xfrm>
              <a:off x="1308995" y="1306"/>
              <a:ext cx="1583" cy="1511"/>
            </a:xfrm>
            <a:custGeom>
              <a:avLst/>
              <a:gdLst/>
              <a:ahLst/>
              <a:cxnLst/>
              <a:rect l="l" t="t" r="r" b="b"/>
              <a:pathLst>
                <a:path w="22" h="21" extrusionOk="0">
                  <a:moveTo>
                    <a:pt x="1" y="0"/>
                  </a:moveTo>
                  <a:cubicBezTo>
                    <a:pt x="1" y="21"/>
                    <a:pt x="1" y="21"/>
                    <a:pt x="2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8" name="Google Shape;11418;p13"/>
            <p:cNvSpPr/>
            <p:nvPr/>
          </p:nvSpPr>
          <p:spPr>
            <a:xfrm>
              <a:off x="464904" y="657869"/>
              <a:ext cx="1511" cy="1511"/>
            </a:xfrm>
            <a:custGeom>
              <a:avLst/>
              <a:gdLst/>
              <a:ahLst/>
              <a:cxnLst/>
              <a:rect l="l" t="t" r="r" b="b"/>
              <a:pathLst>
                <a:path w="21" h="21" extrusionOk="0">
                  <a:moveTo>
                    <a:pt x="0" y="0"/>
                  </a:moveTo>
                  <a:cubicBezTo>
                    <a:pt x="0" y="20"/>
                    <a:pt x="0" y="20"/>
                    <a:pt x="0" y="20"/>
                  </a:cubicBezTo>
                  <a:lnTo>
                    <a:pt x="21" y="20"/>
                  </a:lnTo>
                  <a:cubicBezTo>
                    <a:pt x="21" y="2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9" name="Google Shape;11419;p13"/>
            <p:cNvSpPr/>
            <p:nvPr/>
          </p:nvSpPr>
          <p:spPr>
            <a:xfrm>
              <a:off x="826863" y="876196"/>
              <a:ext cx="1511" cy="1511"/>
            </a:xfrm>
            <a:custGeom>
              <a:avLst/>
              <a:gdLst/>
              <a:ahLst/>
              <a:cxnLst/>
              <a:rect l="l" t="t" r="r" b="b"/>
              <a:pathLst>
                <a:path w="21" h="21" extrusionOk="0">
                  <a:moveTo>
                    <a:pt x="1" y="1"/>
                  </a:moveTo>
                  <a:cubicBezTo>
                    <a:pt x="1" y="2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13"/>
            <p:cNvSpPr/>
            <p:nvPr/>
          </p:nvSpPr>
          <p:spPr>
            <a:xfrm>
              <a:off x="951426" y="-208241"/>
              <a:ext cx="1583" cy="1511"/>
            </a:xfrm>
            <a:custGeom>
              <a:avLst/>
              <a:gdLst/>
              <a:ahLst/>
              <a:cxnLst/>
              <a:rect l="l" t="t" r="r" b="b"/>
              <a:pathLst>
                <a:path w="22" h="21" extrusionOk="0">
                  <a:moveTo>
                    <a:pt x="1" y="0"/>
                  </a:moveTo>
                  <a:cubicBezTo>
                    <a:pt x="1" y="0"/>
                    <a:pt x="1" y="20"/>
                    <a:pt x="1" y="20"/>
                  </a:cubicBezTo>
                  <a:lnTo>
                    <a:pt x="21" y="2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1" name="Google Shape;11421;p13"/>
            <p:cNvSpPr/>
            <p:nvPr/>
          </p:nvSpPr>
          <p:spPr>
            <a:xfrm>
              <a:off x="1089229" y="1044726"/>
              <a:ext cx="2950" cy="3022"/>
            </a:xfrm>
            <a:custGeom>
              <a:avLst/>
              <a:gdLst/>
              <a:ahLst/>
              <a:cxnLst/>
              <a:rect l="l" t="t" r="r" b="b"/>
              <a:pathLst>
                <a:path w="41" h="42" extrusionOk="0">
                  <a:moveTo>
                    <a:pt x="20" y="1"/>
                  </a:moveTo>
                  <a:cubicBezTo>
                    <a:pt x="0" y="21"/>
                    <a:pt x="0" y="41"/>
                    <a:pt x="20" y="41"/>
                  </a:cubicBezTo>
                  <a:cubicBezTo>
                    <a:pt x="41" y="21"/>
                    <a:pt x="20" y="2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2" name="Google Shape;11422;p13"/>
            <p:cNvSpPr/>
            <p:nvPr/>
          </p:nvSpPr>
          <p:spPr>
            <a:xfrm>
              <a:off x="955815" y="-206802"/>
              <a:ext cx="72" cy="1511"/>
            </a:xfrm>
            <a:custGeom>
              <a:avLst/>
              <a:gdLst/>
              <a:ahLst/>
              <a:cxnLst/>
              <a:rect l="l" t="t" r="r" b="b"/>
              <a:pathLst>
                <a:path w="1" h="21" extrusionOk="0">
                  <a:moveTo>
                    <a:pt x="1" y="21"/>
                  </a:moveTo>
                  <a:cubicBezTo>
                    <a:pt x="1" y="21"/>
                    <a:pt x="1" y="21"/>
                    <a:pt x="1" y="21"/>
                  </a:cubicBezTo>
                  <a:cubicBezTo>
                    <a:pt x="1" y="21"/>
                    <a:pt x="1" y="21"/>
                    <a:pt x="1" y="21"/>
                  </a:cubicBezTo>
                  <a:cubicBezTo>
                    <a:pt x="1" y="21"/>
                    <a:pt x="1" y="0"/>
                    <a:pt x="1" y="0"/>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3" name="Google Shape;11423;p13"/>
            <p:cNvSpPr/>
            <p:nvPr/>
          </p:nvSpPr>
          <p:spPr>
            <a:xfrm>
              <a:off x="1301727" y="23254"/>
              <a:ext cx="72" cy="1583"/>
            </a:xfrm>
            <a:custGeom>
              <a:avLst/>
              <a:gdLst/>
              <a:ahLst/>
              <a:cxnLst/>
              <a:rect l="l" t="t" r="r" b="b"/>
              <a:pathLst>
                <a:path w="1" h="22" extrusionOk="0">
                  <a:moveTo>
                    <a:pt x="0" y="1"/>
                  </a:moveTo>
                  <a:cubicBezTo>
                    <a:pt x="0" y="21"/>
                    <a:pt x="0" y="21"/>
                    <a:pt x="0" y="21"/>
                  </a:cubicBezTo>
                  <a:cubicBezTo>
                    <a:pt x="0" y="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4" name="Google Shape;11424;p13"/>
            <p:cNvSpPr/>
            <p:nvPr/>
          </p:nvSpPr>
          <p:spPr>
            <a:xfrm>
              <a:off x="1292876" y="33545"/>
              <a:ext cx="72" cy="1511"/>
            </a:xfrm>
            <a:custGeom>
              <a:avLst/>
              <a:gdLst/>
              <a:ahLst/>
              <a:cxnLst/>
              <a:rect l="l" t="t" r="r" b="b"/>
              <a:pathLst>
                <a:path w="1" h="21" extrusionOk="0">
                  <a:moveTo>
                    <a:pt x="1" y="21"/>
                  </a:moveTo>
                  <a:cubicBezTo>
                    <a:pt x="1" y="21"/>
                    <a:pt x="1" y="21"/>
                    <a:pt x="1" y="21"/>
                  </a:cubicBezTo>
                  <a:cubicBezTo>
                    <a:pt x="1" y="21"/>
                    <a:pt x="1" y="21"/>
                    <a:pt x="1" y="21"/>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13"/>
            <p:cNvSpPr/>
            <p:nvPr/>
          </p:nvSpPr>
          <p:spPr>
            <a:xfrm>
              <a:off x="1278268" y="40884"/>
              <a:ext cx="1511" cy="1511"/>
            </a:xfrm>
            <a:custGeom>
              <a:avLst/>
              <a:gdLst/>
              <a:ahLst/>
              <a:cxnLst/>
              <a:rect l="l" t="t" r="r" b="b"/>
              <a:pathLst>
                <a:path w="21" h="21" extrusionOk="0">
                  <a:moveTo>
                    <a:pt x="0" y="0"/>
                  </a:moveTo>
                  <a:cubicBezTo>
                    <a:pt x="0" y="21"/>
                    <a:pt x="0" y="21"/>
                    <a:pt x="0" y="21"/>
                  </a:cubicBezTo>
                  <a:cubicBezTo>
                    <a:pt x="21" y="21"/>
                    <a:pt x="0" y="21"/>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6" name="Google Shape;11426;p13"/>
            <p:cNvSpPr/>
            <p:nvPr/>
          </p:nvSpPr>
          <p:spPr>
            <a:xfrm>
              <a:off x="1279707" y="47073"/>
              <a:ext cx="1511" cy="1871"/>
            </a:xfrm>
            <a:custGeom>
              <a:avLst/>
              <a:gdLst/>
              <a:ahLst/>
              <a:cxnLst/>
              <a:rect l="l" t="t" r="r" b="b"/>
              <a:pathLst>
                <a:path w="21" h="26" extrusionOk="0">
                  <a:moveTo>
                    <a:pt x="11" y="1"/>
                  </a:moveTo>
                  <a:cubicBezTo>
                    <a:pt x="6" y="1"/>
                    <a:pt x="1" y="6"/>
                    <a:pt x="1" y="16"/>
                  </a:cubicBezTo>
                  <a:cubicBezTo>
                    <a:pt x="7" y="23"/>
                    <a:pt x="12" y="25"/>
                    <a:pt x="15" y="25"/>
                  </a:cubicBezTo>
                  <a:cubicBezTo>
                    <a:pt x="21" y="25"/>
                    <a:pt x="21" y="16"/>
                    <a:pt x="21" y="16"/>
                  </a:cubicBezTo>
                  <a:cubicBezTo>
                    <a:pt x="21" y="6"/>
                    <a:pt x="16" y="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7" name="Google Shape;11427;p13"/>
            <p:cNvSpPr/>
            <p:nvPr/>
          </p:nvSpPr>
          <p:spPr>
            <a:xfrm>
              <a:off x="763826" y="860077"/>
              <a:ext cx="1583" cy="1511"/>
            </a:xfrm>
            <a:custGeom>
              <a:avLst/>
              <a:gdLst/>
              <a:ahLst/>
              <a:cxnLst/>
              <a:rect l="l" t="t" r="r" b="b"/>
              <a:pathLst>
                <a:path w="22" h="21" extrusionOk="0">
                  <a:moveTo>
                    <a:pt x="1" y="1"/>
                  </a:moveTo>
                  <a:cubicBezTo>
                    <a:pt x="1" y="21"/>
                    <a:pt x="1" y="21"/>
                    <a:pt x="1" y="21"/>
                  </a:cubicBezTo>
                  <a:cubicBezTo>
                    <a:pt x="21" y="21"/>
                    <a:pt x="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13"/>
            <p:cNvSpPr/>
            <p:nvPr/>
          </p:nvSpPr>
          <p:spPr>
            <a:xfrm>
              <a:off x="650993" y="-328414"/>
              <a:ext cx="1583" cy="1511"/>
            </a:xfrm>
            <a:custGeom>
              <a:avLst/>
              <a:gdLst/>
              <a:ahLst/>
              <a:cxnLst/>
              <a:rect l="l" t="t" r="r" b="b"/>
              <a:pathLst>
                <a:path w="22" h="21" extrusionOk="0">
                  <a:moveTo>
                    <a:pt x="1" y="0"/>
                  </a:moveTo>
                  <a:cubicBezTo>
                    <a:pt x="1" y="0"/>
                    <a:pt x="21" y="0"/>
                    <a:pt x="21" y="20"/>
                  </a:cubicBezTo>
                  <a:cubicBezTo>
                    <a:pt x="21" y="20"/>
                    <a:pt x="2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13"/>
            <p:cNvSpPr/>
            <p:nvPr/>
          </p:nvSpPr>
          <p:spPr>
            <a:xfrm>
              <a:off x="796064" y="923114"/>
              <a:ext cx="1583" cy="1511"/>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13"/>
            <p:cNvSpPr/>
            <p:nvPr/>
          </p:nvSpPr>
          <p:spPr>
            <a:xfrm>
              <a:off x="1240129" y="54053"/>
              <a:ext cx="3022" cy="1511"/>
            </a:xfrm>
            <a:custGeom>
              <a:avLst/>
              <a:gdLst/>
              <a:ahLst/>
              <a:cxnLst/>
              <a:rect l="l" t="t" r="r" b="b"/>
              <a:pathLst>
                <a:path w="42" h="21" extrusionOk="0">
                  <a:moveTo>
                    <a:pt x="21" y="0"/>
                  </a:moveTo>
                  <a:cubicBezTo>
                    <a:pt x="1" y="0"/>
                    <a:pt x="1" y="0"/>
                    <a:pt x="1" y="21"/>
                  </a:cubicBezTo>
                  <a:cubicBezTo>
                    <a:pt x="21" y="21"/>
                    <a:pt x="2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13"/>
            <p:cNvSpPr/>
            <p:nvPr/>
          </p:nvSpPr>
          <p:spPr>
            <a:xfrm>
              <a:off x="354949" y="750194"/>
              <a:ext cx="1583" cy="1511"/>
            </a:xfrm>
            <a:custGeom>
              <a:avLst/>
              <a:gdLst/>
              <a:ahLst/>
              <a:cxnLst/>
              <a:rect l="l" t="t" r="r" b="b"/>
              <a:pathLst>
                <a:path w="22" h="21" extrusionOk="0">
                  <a:moveTo>
                    <a:pt x="1" y="0"/>
                  </a:moveTo>
                  <a:lnTo>
                    <a:pt x="21" y="20"/>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2" name="Google Shape;11432;p13"/>
            <p:cNvSpPr/>
            <p:nvPr/>
          </p:nvSpPr>
          <p:spPr>
            <a:xfrm>
              <a:off x="1193283" y="1260175"/>
              <a:ext cx="1511" cy="1511"/>
            </a:xfrm>
            <a:custGeom>
              <a:avLst/>
              <a:gdLst/>
              <a:ahLst/>
              <a:cxnLst/>
              <a:rect l="l" t="t" r="r" b="b"/>
              <a:pathLst>
                <a:path w="21" h="21" extrusionOk="0">
                  <a:moveTo>
                    <a:pt x="0" y="0"/>
                  </a:moveTo>
                  <a:lnTo>
                    <a:pt x="20" y="21"/>
                  </a:ln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3" name="Google Shape;11433;p13"/>
            <p:cNvSpPr/>
            <p:nvPr/>
          </p:nvSpPr>
          <p:spPr>
            <a:xfrm>
              <a:off x="1243080" y="61393"/>
              <a:ext cx="1511" cy="72"/>
            </a:xfrm>
            <a:custGeom>
              <a:avLst/>
              <a:gdLst/>
              <a:ahLst/>
              <a:cxnLst/>
              <a:rect l="l" t="t" r="r" b="b"/>
              <a:pathLst>
                <a:path w="21" h="1" extrusionOk="0">
                  <a:moveTo>
                    <a:pt x="21" y="0"/>
                  </a:moveTo>
                  <a:cubicBezTo>
                    <a:pt x="21" y="0"/>
                    <a:pt x="21" y="0"/>
                    <a:pt x="0" y="0"/>
                  </a:cubicBezTo>
                  <a:cubicBezTo>
                    <a:pt x="21" y="0"/>
                    <a:pt x="2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13"/>
            <p:cNvSpPr/>
            <p:nvPr/>
          </p:nvSpPr>
          <p:spPr>
            <a:xfrm>
              <a:off x="1581580" y="265112"/>
              <a:ext cx="1583" cy="1511"/>
            </a:xfrm>
            <a:custGeom>
              <a:avLst/>
              <a:gdLst/>
              <a:ahLst/>
              <a:cxnLst/>
              <a:rect l="l" t="t" r="r" b="b"/>
              <a:pathLst>
                <a:path w="22" h="21" extrusionOk="0">
                  <a:moveTo>
                    <a:pt x="21" y="0"/>
                  </a:moveTo>
                  <a:cubicBezTo>
                    <a:pt x="1" y="0"/>
                    <a:pt x="1" y="20"/>
                    <a:pt x="21" y="20"/>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13"/>
            <p:cNvSpPr/>
            <p:nvPr/>
          </p:nvSpPr>
          <p:spPr>
            <a:xfrm>
              <a:off x="375530" y="770703"/>
              <a:ext cx="0" cy="1511"/>
            </a:xfrm>
            <a:custGeom>
              <a:avLst/>
              <a:gdLst/>
              <a:ahLst/>
              <a:cxnLst/>
              <a:rect l="l" t="t" r="r" b="b"/>
              <a:pathLst>
                <a:path h="21" extrusionOk="0">
                  <a:moveTo>
                    <a:pt x="0" y="21"/>
                  </a:moveTo>
                  <a:cubicBezTo>
                    <a:pt x="0" y="21"/>
                    <a:pt x="0" y="21"/>
                    <a:pt x="0" y="21"/>
                  </a:cubicBezTo>
                  <a:cubicBezTo>
                    <a:pt x="0" y="21"/>
                    <a:pt x="0" y="0"/>
                    <a:pt x="0" y="21"/>
                  </a:cubicBezTo>
                  <a:cubicBezTo>
                    <a:pt x="0" y="21"/>
                    <a:pt x="0" y="21"/>
                    <a:pt x="0" y="21"/>
                  </a:cubicBezTo>
                  <a:cubicBezTo>
                    <a:pt x="0" y="21"/>
                    <a:pt x="0" y="2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13"/>
            <p:cNvSpPr/>
            <p:nvPr/>
          </p:nvSpPr>
          <p:spPr>
            <a:xfrm>
              <a:off x="1191772" y="1264564"/>
              <a:ext cx="1583" cy="72"/>
            </a:xfrm>
            <a:custGeom>
              <a:avLst/>
              <a:gdLst/>
              <a:ahLst/>
              <a:cxnLst/>
              <a:rect l="l" t="t" r="r" b="b"/>
              <a:pathLst>
                <a:path w="22" h="1" extrusionOk="0">
                  <a:moveTo>
                    <a:pt x="21" y="0"/>
                  </a:moveTo>
                  <a:cubicBezTo>
                    <a:pt x="21" y="0"/>
                    <a:pt x="21" y="0"/>
                    <a:pt x="1" y="0"/>
                  </a:cubicBezTo>
                  <a:cubicBezTo>
                    <a:pt x="1" y="0"/>
                    <a:pt x="1" y="0"/>
                    <a:pt x="1" y="0"/>
                  </a:cubicBezTo>
                  <a:cubicBezTo>
                    <a:pt x="1"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13"/>
            <p:cNvSpPr/>
            <p:nvPr/>
          </p:nvSpPr>
          <p:spPr>
            <a:xfrm>
              <a:off x="1224010" y="58443"/>
              <a:ext cx="1583" cy="1511"/>
            </a:xfrm>
            <a:custGeom>
              <a:avLst/>
              <a:gdLst/>
              <a:ahLst/>
              <a:cxnLst/>
              <a:rect l="l" t="t" r="r" b="b"/>
              <a:pathLst>
                <a:path w="22" h="21" extrusionOk="0">
                  <a:moveTo>
                    <a:pt x="1" y="1"/>
                  </a:moveTo>
                  <a:cubicBezTo>
                    <a:pt x="1" y="1"/>
                    <a:pt x="1" y="21"/>
                    <a:pt x="1" y="21"/>
                  </a:cubicBezTo>
                  <a:lnTo>
                    <a:pt x="21" y="21"/>
                  </a:ln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13"/>
            <p:cNvSpPr/>
            <p:nvPr/>
          </p:nvSpPr>
          <p:spPr>
            <a:xfrm>
              <a:off x="350560" y="769192"/>
              <a:ext cx="1583" cy="1223"/>
            </a:xfrm>
            <a:custGeom>
              <a:avLst/>
              <a:gdLst/>
              <a:ahLst/>
              <a:cxnLst/>
              <a:rect l="l" t="t" r="r" b="b"/>
              <a:pathLst>
                <a:path w="22" h="17" extrusionOk="0">
                  <a:moveTo>
                    <a:pt x="1" y="1"/>
                  </a:moveTo>
                  <a:cubicBezTo>
                    <a:pt x="1" y="11"/>
                    <a:pt x="6" y="16"/>
                    <a:pt x="11" y="16"/>
                  </a:cubicBezTo>
                  <a:cubicBezTo>
                    <a:pt x="16" y="16"/>
                    <a:pt x="21" y="1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13"/>
            <p:cNvSpPr/>
            <p:nvPr/>
          </p:nvSpPr>
          <p:spPr>
            <a:xfrm>
              <a:off x="437056" y="-373029"/>
              <a:ext cx="3022" cy="1367"/>
            </a:xfrm>
            <a:custGeom>
              <a:avLst/>
              <a:gdLst/>
              <a:ahLst/>
              <a:cxnLst/>
              <a:rect l="l" t="t" r="r" b="b"/>
              <a:pathLst>
                <a:path w="42" h="19" extrusionOk="0">
                  <a:moveTo>
                    <a:pt x="26" y="0"/>
                  </a:moveTo>
                  <a:cubicBezTo>
                    <a:pt x="18" y="0"/>
                    <a:pt x="14" y="9"/>
                    <a:pt x="0" y="9"/>
                  </a:cubicBezTo>
                  <a:cubicBezTo>
                    <a:pt x="14" y="9"/>
                    <a:pt x="18" y="18"/>
                    <a:pt x="26" y="18"/>
                  </a:cubicBezTo>
                  <a:cubicBezTo>
                    <a:pt x="30" y="18"/>
                    <a:pt x="34" y="16"/>
                    <a:pt x="41" y="9"/>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0" name="Google Shape;11440;p13"/>
            <p:cNvSpPr/>
            <p:nvPr/>
          </p:nvSpPr>
          <p:spPr>
            <a:xfrm>
              <a:off x="633435" y="-246380"/>
              <a:ext cx="3022" cy="1511"/>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1" name="Google Shape;11441;p13"/>
            <p:cNvSpPr/>
            <p:nvPr/>
          </p:nvSpPr>
          <p:spPr>
            <a:xfrm>
              <a:off x="387188" y="797040"/>
              <a:ext cx="1583" cy="3022"/>
            </a:xfrm>
            <a:custGeom>
              <a:avLst/>
              <a:gdLst/>
              <a:ahLst/>
              <a:cxnLst/>
              <a:rect l="l" t="t" r="r" b="b"/>
              <a:pathLst>
                <a:path w="22" h="42" extrusionOk="0">
                  <a:moveTo>
                    <a:pt x="1" y="1"/>
                  </a:moveTo>
                  <a:cubicBezTo>
                    <a:pt x="1" y="1"/>
                    <a:pt x="1" y="21"/>
                    <a:pt x="1" y="21"/>
                  </a:cubicBezTo>
                  <a:cubicBezTo>
                    <a:pt x="1" y="21"/>
                    <a:pt x="1" y="42"/>
                    <a:pt x="21" y="42"/>
                  </a:cubicBezTo>
                  <a:cubicBezTo>
                    <a:pt x="21" y="21"/>
                    <a:pt x="2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13"/>
            <p:cNvSpPr/>
            <p:nvPr/>
          </p:nvSpPr>
          <p:spPr>
            <a:xfrm>
              <a:off x="7671" y="569934"/>
              <a:ext cx="72" cy="1511"/>
            </a:xfrm>
            <a:custGeom>
              <a:avLst/>
              <a:gdLst/>
              <a:ahLst/>
              <a:cxnLst/>
              <a:rect l="l" t="t" r="r" b="b"/>
              <a:pathLst>
                <a:path w="1" h="21" extrusionOk="0">
                  <a:moveTo>
                    <a:pt x="0" y="20"/>
                  </a:moveTo>
                  <a:cubicBezTo>
                    <a:pt x="0" y="20"/>
                    <a:pt x="0" y="20"/>
                    <a:pt x="0" y="20"/>
                  </a:cubicBezTo>
                  <a:cubicBezTo>
                    <a:pt x="0" y="20"/>
                    <a:pt x="0" y="20"/>
                    <a:pt x="0" y="20"/>
                  </a:cubicBezTo>
                  <a:cubicBezTo>
                    <a:pt x="0" y="20"/>
                    <a:pt x="0" y="0"/>
                    <a:pt x="0" y="0"/>
                  </a:cubicBezTo>
                  <a:cubicBezTo>
                    <a:pt x="0" y="20"/>
                    <a:pt x="0" y="2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13"/>
            <p:cNvSpPr/>
            <p:nvPr/>
          </p:nvSpPr>
          <p:spPr>
            <a:xfrm>
              <a:off x="511822" y="875548"/>
              <a:ext cx="1511" cy="1367"/>
            </a:xfrm>
            <a:custGeom>
              <a:avLst/>
              <a:gdLst/>
              <a:ahLst/>
              <a:cxnLst/>
              <a:rect l="l" t="t" r="r" b="b"/>
              <a:pathLst>
                <a:path w="21" h="19" extrusionOk="0">
                  <a:moveTo>
                    <a:pt x="20" y="0"/>
                  </a:moveTo>
                  <a:cubicBezTo>
                    <a:pt x="18" y="0"/>
                    <a:pt x="14" y="10"/>
                    <a:pt x="0" y="10"/>
                  </a:cubicBezTo>
                  <a:cubicBezTo>
                    <a:pt x="14" y="10"/>
                    <a:pt x="18" y="19"/>
                    <a:pt x="20" y="19"/>
                  </a:cubicBezTo>
                  <a:cubicBezTo>
                    <a:pt x="20" y="19"/>
                    <a:pt x="20" y="16"/>
                    <a:pt x="20" y="10"/>
                  </a:cubicBezTo>
                  <a:cubicBezTo>
                    <a:pt x="20" y="3"/>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13"/>
            <p:cNvSpPr/>
            <p:nvPr/>
          </p:nvSpPr>
          <p:spPr>
            <a:xfrm>
              <a:off x="1593309" y="348585"/>
              <a:ext cx="1583" cy="1583"/>
            </a:xfrm>
            <a:custGeom>
              <a:avLst/>
              <a:gdLst/>
              <a:ahLst/>
              <a:cxnLst/>
              <a:rect l="l" t="t" r="r" b="b"/>
              <a:pathLst>
                <a:path w="22" h="22" extrusionOk="0">
                  <a:moveTo>
                    <a:pt x="21" y="1"/>
                  </a:moveTo>
                  <a:cubicBezTo>
                    <a:pt x="21" y="1"/>
                    <a:pt x="1" y="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13"/>
            <p:cNvSpPr/>
            <p:nvPr/>
          </p:nvSpPr>
          <p:spPr>
            <a:xfrm>
              <a:off x="1591870" y="355925"/>
              <a:ext cx="1511" cy="1583"/>
            </a:xfrm>
            <a:custGeom>
              <a:avLst/>
              <a:gdLst/>
              <a:ahLst/>
              <a:cxnLst/>
              <a:rect l="l" t="t" r="r" b="b"/>
              <a:pathLst>
                <a:path w="21" h="22" extrusionOk="0">
                  <a:moveTo>
                    <a:pt x="0" y="1"/>
                  </a:moveTo>
                  <a:cubicBezTo>
                    <a:pt x="0" y="1"/>
                    <a:pt x="0" y="1"/>
                    <a:pt x="0" y="21"/>
                  </a:cubicBezTo>
                  <a:lnTo>
                    <a:pt x="21" y="21"/>
                  </a:lnTo>
                  <a:cubicBezTo>
                    <a:pt x="21"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13"/>
            <p:cNvSpPr/>
            <p:nvPr/>
          </p:nvSpPr>
          <p:spPr>
            <a:xfrm>
              <a:off x="1339794" y="206464"/>
              <a:ext cx="1511" cy="1511"/>
            </a:xfrm>
            <a:custGeom>
              <a:avLst/>
              <a:gdLst/>
              <a:ahLst/>
              <a:cxnLst/>
              <a:rect l="l" t="t" r="r" b="b"/>
              <a:pathLst>
                <a:path w="21" h="21" extrusionOk="0">
                  <a:moveTo>
                    <a:pt x="1" y="0"/>
                  </a:moveTo>
                  <a:cubicBezTo>
                    <a:pt x="1" y="0"/>
                    <a:pt x="1" y="21"/>
                    <a:pt x="1" y="21"/>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13"/>
            <p:cNvSpPr/>
            <p:nvPr/>
          </p:nvSpPr>
          <p:spPr>
            <a:xfrm>
              <a:off x="454614" y="-303516"/>
              <a:ext cx="1583" cy="1511"/>
            </a:xfrm>
            <a:custGeom>
              <a:avLst/>
              <a:gdLst/>
              <a:ahLst/>
              <a:cxnLst/>
              <a:rect l="l" t="t" r="r" b="b"/>
              <a:pathLst>
                <a:path w="22" h="21" extrusionOk="0">
                  <a:moveTo>
                    <a:pt x="1" y="0"/>
                  </a:moveTo>
                  <a:cubicBezTo>
                    <a:pt x="1" y="21"/>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8" name="Google Shape;11448;p13"/>
            <p:cNvSpPr/>
            <p:nvPr/>
          </p:nvSpPr>
          <p:spPr>
            <a:xfrm>
              <a:off x="448785" y="-302077"/>
              <a:ext cx="1511" cy="1511"/>
            </a:xfrm>
            <a:custGeom>
              <a:avLst/>
              <a:gdLst/>
              <a:ahLst/>
              <a:cxnLst/>
              <a:rect l="l" t="t" r="r" b="b"/>
              <a:pathLst>
                <a:path w="21" h="21" extrusionOk="0">
                  <a:moveTo>
                    <a:pt x="0" y="1"/>
                  </a:moveTo>
                  <a:cubicBezTo>
                    <a:pt x="0" y="1"/>
                    <a:pt x="0" y="2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9" name="Google Shape;11449;p13"/>
            <p:cNvSpPr/>
            <p:nvPr/>
          </p:nvSpPr>
          <p:spPr>
            <a:xfrm>
              <a:off x="1221060" y="1315872"/>
              <a:ext cx="1583" cy="1511"/>
            </a:xfrm>
            <a:custGeom>
              <a:avLst/>
              <a:gdLst/>
              <a:ahLst/>
              <a:cxnLst/>
              <a:rect l="l" t="t" r="r" b="b"/>
              <a:pathLst>
                <a:path w="22" h="21" extrusionOk="0">
                  <a:moveTo>
                    <a:pt x="1" y="0"/>
                  </a:moveTo>
                  <a:cubicBezTo>
                    <a:pt x="1" y="21"/>
                    <a:pt x="1" y="21"/>
                    <a:pt x="1" y="21"/>
                  </a:cubicBezTo>
                  <a:lnTo>
                    <a:pt x="21" y="21"/>
                  </a:lnTo>
                  <a:cubicBezTo>
                    <a:pt x="2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0" name="Google Shape;11450;p13"/>
            <p:cNvSpPr/>
            <p:nvPr/>
          </p:nvSpPr>
          <p:spPr>
            <a:xfrm>
              <a:off x="1568411" y="379384"/>
              <a:ext cx="1511" cy="1511"/>
            </a:xfrm>
            <a:custGeom>
              <a:avLst/>
              <a:gdLst/>
              <a:ahLst/>
              <a:cxnLst/>
              <a:rect l="l" t="t" r="r" b="b"/>
              <a:pathLst>
                <a:path w="21" h="21" extrusionOk="0">
                  <a:moveTo>
                    <a:pt x="21" y="1"/>
                  </a:moveTo>
                  <a:cubicBezTo>
                    <a:pt x="21" y="1"/>
                    <a:pt x="1" y="1"/>
                    <a:pt x="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13"/>
            <p:cNvSpPr/>
            <p:nvPr/>
          </p:nvSpPr>
          <p:spPr>
            <a:xfrm>
              <a:off x="1663686" y="440910"/>
              <a:ext cx="3022" cy="1583"/>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2" name="Google Shape;11452;p13"/>
            <p:cNvSpPr/>
            <p:nvPr/>
          </p:nvSpPr>
          <p:spPr>
            <a:xfrm>
              <a:off x="453175" y="-287037"/>
              <a:ext cx="1511" cy="1151"/>
            </a:xfrm>
            <a:custGeom>
              <a:avLst/>
              <a:gdLst/>
              <a:ahLst/>
              <a:cxnLst/>
              <a:rect l="l" t="t" r="r" b="b"/>
              <a:pathLst>
                <a:path w="21" h="16" extrusionOk="0">
                  <a:moveTo>
                    <a:pt x="11" y="0"/>
                  </a:moveTo>
                  <a:cubicBezTo>
                    <a:pt x="5" y="0"/>
                    <a:pt x="0" y="5"/>
                    <a:pt x="0" y="16"/>
                  </a:cubicBezTo>
                  <a:lnTo>
                    <a:pt x="21" y="16"/>
                  </a:lnTo>
                  <a:cubicBezTo>
                    <a:pt x="21" y="5"/>
                    <a:pt x="16"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3" name="Google Shape;11453;p13"/>
            <p:cNvSpPr/>
            <p:nvPr/>
          </p:nvSpPr>
          <p:spPr>
            <a:xfrm>
              <a:off x="548450" y="924553"/>
              <a:ext cx="1511" cy="1511"/>
            </a:xfrm>
            <a:custGeom>
              <a:avLst/>
              <a:gdLst/>
              <a:ahLst/>
              <a:cxnLst/>
              <a:rect l="l" t="t" r="r" b="b"/>
              <a:pathLst>
                <a:path w="21" h="21" extrusionOk="0">
                  <a:moveTo>
                    <a:pt x="0" y="1"/>
                  </a:moveTo>
                  <a:cubicBezTo>
                    <a:pt x="0" y="21"/>
                    <a:pt x="0" y="21"/>
                    <a:pt x="0" y="21"/>
                  </a:cubicBezTo>
                  <a:lnTo>
                    <a:pt x="21" y="21"/>
                  </a:ln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13"/>
            <p:cNvSpPr/>
            <p:nvPr/>
          </p:nvSpPr>
          <p:spPr>
            <a:xfrm>
              <a:off x="461954" y="874757"/>
              <a:ext cx="1511" cy="2950"/>
            </a:xfrm>
            <a:custGeom>
              <a:avLst/>
              <a:gdLst/>
              <a:ahLst/>
              <a:cxnLst/>
              <a:rect l="l" t="t" r="r" b="b"/>
              <a:pathLst>
                <a:path w="21" h="41" extrusionOk="0">
                  <a:moveTo>
                    <a:pt x="1" y="0"/>
                  </a:moveTo>
                  <a:cubicBezTo>
                    <a:pt x="1" y="21"/>
                    <a:pt x="1" y="21"/>
                    <a:pt x="21" y="4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5" name="Google Shape;11455;p13"/>
            <p:cNvSpPr/>
            <p:nvPr/>
          </p:nvSpPr>
          <p:spPr>
            <a:xfrm>
              <a:off x="1467307" y="331027"/>
              <a:ext cx="1511" cy="1511"/>
            </a:xfrm>
            <a:custGeom>
              <a:avLst/>
              <a:gdLst/>
              <a:ahLst/>
              <a:cxnLst/>
              <a:rect l="l" t="t" r="r" b="b"/>
              <a:pathLst>
                <a:path w="21" h="21" extrusionOk="0">
                  <a:moveTo>
                    <a:pt x="0" y="1"/>
                  </a:moveTo>
                  <a:cubicBezTo>
                    <a:pt x="0" y="1"/>
                    <a:pt x="0" y="1"/>
                    <a:pt x="0"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6" name="Google Shape;11456;p13"/>
            <p:cNvSpPr/>
            <p:nvPr/>
          </p:nvSpPr>
          <p:spPr>
            <a:xfrm>
              <a:off x="1215231" y="1329040"/>
              <a:ext cx="1511" cy="1511"/>
            </a:xfrm>
            <a:custGeom>
              <a:avLst/>
              <a:gdLst/>
              <a:ahLst/>
              <a:cxnLst/>
              <a:rect l="l" t="t" r="r" b="b"/>
              <a:pathLst>
                <a:path w="21" h="21" extrusionOk="0">
                  <a:moveTo>
                    <a:pt x="1" y="0"/>
                  </a:moveTo>
                  <a:cubicBezTo>
                    <a:pt x="1" y="0"/>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13"/>
            <p:cNvSpPr/>
            <p:nvPr/>
          </p:nvSpPr>
          <p:spPr>
            <a:xfrm>
              <a:off x="542549" y="930454"/>
              <a:ext cx="1583" cy="1511"/>
            </a:xfrm>
            <a:custGeom>
              <a:avLst/>
              <a:gdLst/>
              <a:ahLst/>
              <a:cxnLst/>
              <a:rect l="l" t="t" r="r" b="b"/>
              <a:pathLst>
                <a:path w="22" h="21" extrusionOk="0">
                  <a:moveTo>
                    <a:pt x="1" y="0"/>
                  </a:moveTo>
                  <a:cubicBezTo>
                    <a:pt x="1" y="0"/>
                    <a:pt x="1" y="20"/>
                    <a:pt x="1" y="20"/>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8" name="Google Shape;11458;p13"/>
            <p:cNvSpPr/>
            <p:nvPr/>
          </p:nvSpPr>
          <p:spPr>
            <a:xfrm>
              <a:off x="442885" y="876196"/>
              <a:ext cx="1583" cy="72"/>
            </a:xfrm>
            <a:custGeom>
              <a:avLst/>
              <a:gdLst/>
              <a:ahLst/>
              <a:cxnLst/>
              <a:rect l="l" t="t" r="r" b="b"/>
              <a:pathLst>
                <a:path w="22" h="1" extrusionOk="0">
                  <a:moveTo>
                    <a:pt x="21" y="1"/>
                  </a:moveTo>
                  <a:cubicBezTo>
                    <a:pt x="21" y="1"/>
                    <a:pt x="21" y="1"/>
                    <a:pt x="1" y="1"/>
                  </a:cubicBezTo>
                  <a:cubicBezTo>
                    <a:pt x="1" y="1"/>
                    <a:pt x="1" y="1"/>
                    <a:pt x="1" y="1"/>
                  </a:cubicBezTo>
                  <a:cubicBezTo>
                    <a:pt x="1" y="1"/>
                    <a:pt x="21"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9" name="Google Shape;11459;p13"/>
            <p:cNvSpPr/>
            <p:nvPr/>
          </p:nvSpPr>
          <p:spPr>
            <a:xfrm>
              <a:off x="782896" y="1084304"/>
              <a:ext cx="1583" cy="1511"/>
            </a:xfrm>
            <a:custGeom>
              <a:avLst/>
              <a:gdLst/>
              <a:ahLst/>
              <a:cxnLst/>
              <a:rect l="l" t="t" r="r" b="b"/>
              <a:pathLst>
                <a:path w="22" h="21" extrusionOk="0">
                  <a:moveTo>
                    <a:pt x="1" y="0"/>
                  </a:moveTo>
                  <a:cubicBezTo>
                    <a:pt x="1" y="0"/>
                    <a:pt x="1" y="21"/>
                    <a:pt x="1" y="21"/>
                  </a:cubicBezTo>
                  <a:cubicBezTo>
                    <a:pt x="21" y="21"/>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13"/>
            <p:cNvSpPr/>
            <p:nvPr/>
          </p:nvSpPr>
          <p:spPr>
            <a:xfrm>
              <a:off x="1665125" y="480488"/>
              <a:ext cx="1583" cy="1583"/>
            </a:xfrm>
            <a:custGeom>
              <a:avLst/>
              <a:gdLst/>
              <a:ahLst/>
              <a:cxnLst/>
              <a:rect l="l" t="t" r="r" b="b"/>
              <a:pathLst>
                <a:path w="22" h="22" extrusionOk="0">
                  <a:moveTo>
                    <a:pt x="21" y="1"/>
                  </a:moveTo>
                  <a:cubicBezTo>
                    <a:pt x="21" y="1"/>
                    <a:pt x="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1" name="Google Shape;11461;p13"/>
            <p:cNvSpPr/>
            <p:nvPr/>
          </p:nvSpPr>
          <p:spPr>
            <a:xfrm>
              <a:off x="42859" y="646140"/>
              <a:ext cx="1511" cy="1511"/>
            </a:xfrm>
            <a:custGeom>
              <a:avLst/>
              <a:gdLst/>
              <a:ahLst/>
              <a:cxnLst/>
              <a:rect l="l" t="t" r="r" b="b"/>
              <a:pathLst>
                <a:path w="21" h="21" extrusionOk="0">
                  <a:moveTo>
                    <a:pt x="0" y="0"/>
                  </a:moveTo>
                  <a:cubicBezTo>
                    <a:pt x="0" y="0"/>
                    <a:pt x="0" y="21"/>
                    <a:pt x="20" y="21"/>
                  </a:cubicBezTo>
                  <a:cubicBezTo>
                    <a:pt x="2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2" name="Google Shape;11462;p13"/>
            <p:cNvSpPr/>
            <p:nvPr/>
          </p:nvSpPr>
          <p:spPr>
            <a:xfrm>
              <a:off x="762387" y="1100423"/>
              <a:ext cx="3022" cy="1511"/>
            </a:xfrm>
            <a:custGeom>
              <a:avLst/>
              <a:gdLst/>
              <a:ahLst/>
              <a:cxnLst/>
              <a:rect l="l" t="t" r="r" b="b"/>
              <a:pathLst>
                <a:path w="42" h="21" extrusionOk="0">
                  <a:moveTo>
                    <a:pt x="21" y="0"/>
                  </a:moveTo>
                  <a:cubicBezTo>
                    <a:pt x="21" y="0"/>
                    <a:pt x="1"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3" name="Google Shape;11463;p13"/>
            <p:cNvSpPr/>
            <p:nvPr/>
          </p:nvSpPr>
          <p:spPr>
            <a:xfrm>
              <a:off x="401867" y="-234650"/>
              <a:ext cx="1511" cy="1151"/>
            </a:xfrm>
            <a:custGeom>
              <a:avLst/>
              <a:gdLst/>
              <a:ahLst/>
              <a:cxnLst/>
              <a:rect l="l" t="t" r="r" b="b"/>
              <a:pathLst>
                <a:path w="21" h="16" extrusionOk="0">
                  <a:moveTo>
                    <a:pt x="1" y="0"/>
                  </a:moveTo>
                  <a:cubicBezTo>
                    <a:pt x="11" y="11"/>
                    <a:pt x="16" y="16"/>
                    <a:pt x="18" y="16"/>
                  </a:cubicBezTo>
                  <a:cubicBezTo>
                    <a:pt x="21" y="16"/>
                    <a:pt x="21" y="1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13"/>
            <p:cNvSpPr/>
            <p:nvPr/>
          </p:nvSpPr>
          <p:spPr>
            <a:xfrm>
              <a:off x="1439459" y="392553"/>
              <a:ext cx="1511" cy="1583"/>
            </a:xfrm>
            <a:custGeom>
              <a:avLst/>
              <a:gdLst/>
              <a:ahLst/>
              <a:cxnLst/>
              <a:rect l="l" t="t" r="r" b="b"/>
              <a:pathLst>
                <a:path w="21" h="22" extrusionOk="0">
                  <a:moveTo>
                    <a:pt x="0" y="1"/>
                  </a:moveTo>
                  <a:cubicBezTo>
                    <a:pt x="0" y="1"/>
                    <a:pt x="0" y="21"/>
                    <a:pt x="0"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5" name="Google Shape;11465;p13"/>
            <p:cNvSpPr/>
            <p:nvPr/>
          </p:nvSpPr>
          <p:spPr>
            <a:xfrm>
              <a:off x="1438019" y="401404"/>
              <a:ext cx="1511" cy="1511"/>
            </a:xfrm>
            <a:custGeom>
              <a:avLst/>
              <a:gdLst/>
              <a:ahLst/>
              <a:cxnLst/>
              <a:rect l="l" t="t" r="r" b="b"/>
              <a:pathLst>
                <a:path w="21" h="21" extrusionOk="0">
                  <a:moveTo>
                    <a:pt x="20" y="0"/>
                  </a:moveTo>
                  <a:cubicBezTo>
                    <a:pt x="20" y="0"/>
                    <a:pt x="0" y="20"/>
                    <a:pt x="20" y="20"/>
                  </a:cubicBez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6" name="Google Shape;11466;p13"/>
            <p:cNvSpPr/>
            <p:nvPr/>
          </p:nvSpPr>
          <p:spPr>
            <a:xfrm>
              <a:off x="1150755" y="265112"/>
              <a:ext cx="1511" cy="2950"/>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7" name="Google Shape;11467;p13"/>
            <p:cNvSpPr/>
            <p:nvPr/>
          </p:nvSpPr>
          <p:spPr>
            <a:xfrm>
              <a:off x="-348460" y="495168"/>
              <a:ext cx="3022" cy="1511"/>
            </a:xfrm>
            <a:custGeom>
              <a:avLst/>
              <a:gdLst/>
              <a:ahLst/>
              <a:cxnLst/>
              <a:rect l="l" t="t" r="r" b="b"/>
              <a:pathLst>
                <a:path w="42" h="21" extrusionOk="0">
                  <a:moveTo>
                    <a:pt x="21" y="0"/>
                  </a:moveTo>
                  <a:cubicBezTo>
                    <a:pt x="0" y="0"/>
                    <a:pt x="21" y="21"/>
                    <a:pt x="21" y="21"/>
                  </a:cubicBezTo>
                  <a:cubicBezTo>
                    <a:pt x="21" y="0"/>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8" name="Google Shape;11468;p13"/>
            <p:cNvSpPr/>
            <p:nvPr/>
          </p:nvSpPr>
          <p:spPr>
            <a:xfrm>
              <a:off x="-206339" y="581664"/>
              <a:ext cx="72" cy="1511"/>
            </a:xfrm>
            <a:custGeom>
              <a:avLst/>
              <a:gdLst/>
              <a:ahLst/>
              <a:cxnLst/>
              <a:rect l="l" t="t" r="r" b="b"/>
              <a:pathLst>
                <a:path w="1" h="21" extrusionOk="0">
                  <a:moveTo>
                    <a:pt x="1" y="20"/>
                  </a:moveTo>
                  <a:cubicBezTo>
                    <a:pt x="1" y="20"/>
                    <a:pt x="1" y="20"/>
                    <a:pt x="1" y="20"/>
                  </a:cubicBezTo>
                  <a:cubicBezTo>
                    <a:pt x="1" y="20"/>
                    <a:pt x="1" y="20"/>
                    <a:pt x="1" y="0"/>
                  </a:cubicBezTo>
                  <a:cubicBezTo>
                    <a:pt x="1" y="0"/>
                    <a:pt x="1" y="0"/>
                    <a:pt x="1" y="0"/>
                  </a:cubicBezTo>
                  <a:cubicBezTo>
                    <a:pt x="1" y="0"/>
                    <a:pt x="1" y="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13"/>
            <p:cNvSpPr/>
            <p:nvPr/>
          </p:nvSpPr>
          <p:spPr>
            <a:xfrm>
              <a:off x="-209217" y="584542"/>
              <a:ext cx="1511" cy="1583"/>
            </a:xfrm>
            <a:custGeom>
              <a:avLst/>
              <a:gdLst/>
              <a:ahLst/>
              <a:cxnLst/>
              <a:rect l="l" t="t" r="r" b="b"/>
              <a:pathLst>
                <a:path w="21" h="22" extrusionOk="0">
                  <a:moveTo>
                    <a:pt x="20" y="1"/>
                  </a:moveTo>
                  <a:cubicBezTo>
                    <a:pt x="20" y="21"/>
                    <a:pt x="0" y="2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13"/>
            <p:cNvSpPr/>
            <p:nvPr/>
          </p:nvSpPr>
          <p:spPr>
            <a:xfrm>
              <a:off x="4720" y="713495"/>
              <a:ext cx="1511" cy="1583"/>
            </a:xfrm>
            <a:custGeom>
              <a:avLst/>
              <a:gdLst/>
              <a:ahLst/>
              <a:cxnLst/>
              <a:rect l="l" t="t" r="r" b="b"/>
              <a:pathLst>
                <a:path w="21" h="22" extrusionOk="0">
                  <a:moveTo>
                    <a:pt x="21" y="1"/>
                  </a:moveTo>
                  <a:cubicBezTo>
                    <a:pt x="1" y="1"/>
                    <a:pt x="1" y="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13"/>
            <p:cNvSpPr/>
            <p:nvPr/>
          </p:nvSpPr>
          <p:spPr>
            <a:xfrm>
              <a:off x="38397" y="735514"/>
              <a:ext cx="72" cy="1511"/>
            </a:xfrm>
            <a:custGeom>
              <a:avLst/>
              <a:gdLst/>
              <a:ahLst/>
              <a:cxnLst/>
              <a:rect l="l" t="t" r="r" b="b"/>
              <a:pathLst>
                <a:path w="1" h="21" extrusionOk="0">
                  <a:moveTo>
                    <a:pt x="1" y="21"/>
                  </a:moveTo>
                  <a:cubicBezTo>
                    <a:pt x="1" y="21"/>
                    <a:pt x="1" y="21"/>
                    <a:pt x="1" y="21"/>
                  </a:cubicBezTo>
                  <a:cubicBezTo>
                    <a:pt x="1" y="0"/>
                    <a:pt x="1" y="0"/>
                    <a:pt x="1" y="0"/>
                  </a:cubicBezTo>
                  <a:cubicBezTo>
                    <a:pt x="1" y="21"/>
                    <a:pt x="1" y="21"/>
                    <a:pt x="1" y="21"/>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13"/>
            <p:cNvSpPr/>
            <p:nvPr/>
          </p:nvSpPr>
          <p:spPr>
            <a:xfrm>
              <a:off x="1150755" y="267990"/>
              <a:ext cx="1511" cy="1583"/>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3" name="Google Shape;11473;p13"/>
            <p:cNvSpPr/>
            <p:nvPr/>
          </p:nvSpPr>
          <p:spPr>
            <a:xfrm>
              <a:off x="-225336" y="597783"/>
              <a:ext cx="72" cy="1511"/>
            </a:xfrm>
            <a:custGeom>
              <a:avLst/>
              <a:gdLst/>
              <a:ahLst/>
              <a:cxnLst/>
              <a:rect l="l" t="t" r="r" b="b"/>
              <a:pathLst>
                <a:path w="1" h="21" extrusionOk="0">
                  <a:moveTo>
                    <a:pt x="0" y="20"/>
                  </a:moveTo>
                  <a:cubicBezTo>
                    <a:pt x="0" y="20"/>
                    <a:pt x="0" y="20"/>
                    <a:pt x="0" y="20"/>
                  </a:cubicBezTo>
                  <a:cubicBezTo>
                    <a:pt x="0" y="20"/>
                    <a:pt x="0" y="0"/>
                    <a:pt x="0" y="0"/>
                  </a:cubicBezTo>
                  <a:cubicBezTo>
                    <a:pt x="0" y="0"/>
                    <a:pt x="0" y="0"/>
                    <a:pt x="0" y="0"/>
                  </a:cubicBezTo>
                  <a:cubicBezTo>
                    <a:pt x="0" y="0"/>
                    <a:pt x="0" y="20"/>
                    <a:pt x="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4" name="Google Shape;11474;p13"/>
            <p:cNvSpPr/>
            <p:nvPr/>
          </p:nvSpPr>
          <p:spPr>
            <a:xfrm>
              <a:off x="1127296" y="273891"/>
              <a:ext cx="72" cy="1511"/>
            </a:xfrm>
            <a:custGeom>
              <a:avLst/>
              <a:gdLst/>
              <a:ahLst/>
              <a:cxnLst/>
              <a:rect l="l" t="t" r="r" b="b"/>
              <a:pathLst>
                <a:path w="1" h="21" extrusionOk="0">
                  <a:moveTo>
                    <a:pt x="1" y="21"/>
                  </a:moveTo>
                  <a:cubicBezTo>
                    <a:pt x="1" y="21"/>
                    <a:pt x="1" y="21"/>
                    <a:pt x="1" y="21"/>
                  </a:cubicBezTo>
                  <a:cubicBezTo>
                    <a:pt x="1" y="21"/>
                    <a:pt x="1" y="21"/>
                    <a:pt x="1" y="0"/>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13"/>
            <p:cNvSpPr/>
            <p:nvPr/>
          </p:nvSpPr>
          <p:spPr>
            <a:xfrm>
              <a:off x="573348" y="1097473"/>
              <a:ext cx="3022" cy="3022"/>
            </a:xfrm>
            <a:custGeom>
              <a:avLst/>
              <a:gdLst/>
              <a:ahLst/>
              <a:cxnLst/>
              <a:rect l="l" t="t" r="r" b="b"/>
              <a:pathLst>
                <a:path w="42" h="42" extrusionOk="0">
                  <a:moveTo>
                    <a:pt x="21" y="1"/>
                  </a:moveTo>
                  <a:cubicBezTo>
                    <a:pt x="0" y="21"/>
                    <a:pt x="0" y="41"/>
                    <a:pt x="21" y="4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13"/>
            <p:cNvSpPr/>
            <p:nvPr/>
          </p:nvSpPr>
          <p:spPr>
            <a:xfrm>
              <a:off x="574787" y="1100423"/>
              <a:ext cx="1583" cy="1511"/>
            </a:xfrm>
            <a:custGeom>
              <a:avLst/>
              <a:gdLst/>
              <a:ahLst/>
              <a:cxnLst/>
              <a:rect l="l" t="t" r="r" b="b"/>
              <a:pathLst>
                <a:path w="22" h="21" extrusionOk="0">
                  <a:moveTo>
                    <a:pt x="1" y="0"/>
                  </a:moveTo>
                  <a:cubicBezTo>
                    <a:pt x="1" y="21"/>
                    <a:pt x="1" y="21"/>
                    <a:pt x="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13"/>
            <p:cNvSpPr/>
            <p:nvPr/>
          </p:nvSpPr>
          <p:spPr>
            <a:xfrm>
              <a:off x="958766" y="1340770"/>
              <a:ext cx="1511" cy="1511"/>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13"/>
            <p:cNvSpPr/>
            <p:nvPr/>
          </p:nvSpPr>
          <p:spPr>
            <a:xfrm>
              <a:off x="1320725" y="429253"/>
              <a:ext cx="3022" cy="1511"/>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13"/>
            <p:cNvSpPr/>
            <p:nvPr/>
          </p:nvSpPr>
          <p:spPr>
            <a:xfrm>
              <a:off x="1319285" y="430044"/>
              <a:ext cx="1511" cy="1367"/>
            </a:xfrm>
            <a:custGeom>
              <a:avLst/>
              <a:gdLst/>
              <a:ahLst/>
              <a:cxnLst/>
              <a:rect l="l" t="t" r="r" b="b"/>
              <a:pathLst>
                <a:path w="21" h="19" extrusionOk="0">
                  <a:moveTo>
                    <a:pt x="6" y="0"/>
                  </a:moveTo>
                  <a:cubicBezTo>
                    <a:pt x="3" y="0"/>
                    <a:pt x="0" y="3"/>
                    <a:pt x="0" y="9"/>
                  </a:cubicBezTo>
                  <a:cubicBezTo>
                    <a:pt x="7" y="16"/>
                    <a:pt x="12" y="18"/>
                    <a:pt x="15" y="18"/>
                  </a:cubicBezTo>
                  <a:cubicBezTo>
                    <a:pt x="21" y="18"/>
                    <a:pt x="21" y="9"/>
                    <a:pt x="21" y="9"/>
                  </a:cubicBezTo>
                  <a:cubicBezTo>
                    <a:pt x="21" y="9"/>
                    <a:pt x="12" y="0"/>
                    <a:pt x="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13"/>
            <p:cNvSpPr/>
            <p:nvPr/>
          </p:nvSpPr>
          <p:spPr>
            <a:xfrm>
              <a:off x="561619" y="1107763"/>
              <a:ext cx="1511" cy="1511"/>
            </a:xfrm>
            <a:custGeom>
              <a:avLst/>
              <a:gdLst/>
              <a:ahLst/>
              <a:cxnLst/>
              <a:rect l="l" t="t" r="r" b="b"/>
              <a:pathLst>
                <a:path w="21" h="21" extrusionOk="0">
                  <a:moveTo>
                    <a:pt x="0" y="0"/>
                  </a:moveTo>
                  <a:cubicBezTo>
                    <a:pt x="0" y="0"/>
                    <a:pt x="0" y="0"/>
                    <a:pt x="0"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13"/>
            <p:cNvSpPr/>
            <p:nvPr/>
          </p:nvSpPr>
          <p:spPr>
            <a:xfrm>
              <a:off x="1338355" y="454151"/>
              <a:ext cx="2950" cy="1511"/>
            </a:xfrm>
            <a:custGeom>
              <a:avLst/>
              <a:gdLst/>
              <a:ahLst/>
              <a:cxnLst/>
              <a:rect l="l" t="t" r="r" b="b"/>
              <a:pathLst>
                <a:path w="41" h="21" extrusionOk="0">
                  <a:moveTo>
                    <a:pt x="41" y="0"/>
                  </a:moveTo>
                  <a:cubicBezTo>
                    <a:pt x="21" y="0"/>
                    <a:pt x="21" y="0"/>
                    <a:pt x="0" y="21"/>
                  </a:cubicBezTo>
                  <a:cubicBezTo>
                    <a:pt x="21" y="2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13"/>
            <p:cNvSpPr/>
            <p:nvPr/>
          </p:nvSpPr>
          <p:spPr>
            <a:xfrm>
              <a:off x="976324" y="1359839"/>
              <a:ext cx="1583" cy="1511"/>
            </a:xfrm>
            <a:custGeom>
              <a:avLst/>
              <a:gdLst/>
              <a:ahLst/>
              <a:cxnLst/>
              <a:rect l="l" t="t" r="r" b="b"/>
              <a:pathLst>
                <a:path w="22" h="21" extrusionOk="0">
                  <a:moveTo>
                    <a:pt x="1" y="0"/>
                  </a:moveTo>
                  <a:cubicBezTo>
                    <a:pt x="1" y="0"/>
                    <a:pt x="1" y="21"/>
                    <a:pt x="1" y="21"/>
                  </a:cubicBezTo>
                  <a:cubicBezTo>
                    <a:pt x="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13"/>
            <p:cNvSpPr/>
            <p:nvPr/>
          </p:nvSpPr>
          <p:spPr>
            <a:xfrm>
              <a:off x="976324" y="1364229"/>
              <a:ext cx="3022" cy="2950"/>
            </a:xfrm>
            <a:custGeom>
              <a:avLst/>
              <a:gdLst/>
              <a:ahLst/>
              <a:cxnLst/>
              <a:rect l="l" t="t" r="r" b="b"/>
              <a:pathLst>
                <a:path w="42" h="41" extrusionOk="0">
                  <a:moveTo>
                    <a:pt x="21" y="0"/>
                  </a:moveTo>
                  <a:cubicBezTo>
                    <a:pt x="21" y="0"/>
                    <a:pt x="1" y="21"/>
                    <a:pt x="1" y="21"/>
                  </a:cubicBezTo>
                  <a:cubicBezTo>
                    <a:pt x="1" y="21"/>
                    <a:pt x="21" y="41"/>
                    <a:pt x="21" y="41"/>
                  </a:cubicBezTo>
                  <a:cubicBezTo>
                    <a:pt x="21" y="21"/>
                    <a:pt x="4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13"/>
            <p:cNvSpPr/>
            <p:nvPr/>
          </p:nvSpPr>
          <p:spPr>
            <a:xfrm>
              <a:off x="873781" y="1305581"/>
              <a:ext cx="1511" cy="1511"/>
            </a:xfrm>
            <a:custGeom>
              <a:avLst/>
              <a:gdLst/>
              <a:ahLst/>
              <a:cxnLst/>
              <a:rect l="l" t="t" r="r" b="b"/>
              <a:pathLst>
                <a:path w="21" h="21"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13"/>
            <p:cNvSpPr/>
            <p:nvPr/>
          </p:nvSpPr>
          <p:spPr>
            <a:xfrm>
              <a:off x="544060" y="1113592"/>
              <a:ext cx="1511" cy="1583"/>
            </a:xfrm>
            <a:custGeom>
              <a:avLst/>
              <a:gdLst/>
              <a:ahLst/>
              <a:cxnLst/>
              <a:rect l="l" t="t" r="r" b="b"/>
              <a:pathLst>
                <a:path w="21" h="22" extrusionOk="0">
                  <a:moveTo>
                    <a:pt x="0" y="1"/>
                  </a:moveTo>
                  <a:cubicBezTo>
                    <a:pt x="0" y="1"/>
                    <a:pt x="0" y="21"/>
                    <a:pt x="0" y="21"/>
                  </a:cubicBezTo>
                  <a:lnTo>
                    <a:pt x="20" y="21"/>
                  </a:lnTo>
                  <a:cubicBezTo>
                    <a:pt x="20" y="1"/>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13"/>
            <p:cNvSpPr/>
            <p:nvPr/>
          </p:nvSpPr>
          <p:spPr>
            <a:xfrm>
              <a:off x="1292876" y="445372"/>
              <a:ext cx="3022" cy="1511"/>
            </a:xfrm>
            <a:custGeom>
              <a:avLst/>
              <a:gdLst/>
              <a:ahLst/>
              <a:cxnLst/>
              <a:rect l="l" t="t" r="r" b="b"/>
              <a:pathLst>
                <a:path w="42" h="21" extrusionOk="0">
                  <a:moveTo>
                    <a:pt x="21" y="0"/>
                  </a:moveTo>
                  <a:cubicBezTo>
                    <a:pt x="1" y="0"/>
                    <a:pt x="21" y="20"/>
                    <a:pt x="21" y="20"/>
                  </a:cubicBezTo>
                  <a:cubicBezTo>
                    <a:pt x="42" y="20"/>
                    <a:pt x="42"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13"/>
            <p:cNvSpPr/>
            <p:nvPr/>
          </p:nvSpPr>
          <p:spPr>
            <a:xfrm>
              <a:off x="1358863" y="484878"/>
              <a:ext cx="1511" cy="72"/>
            </a:xfrm>
            <a:custGeom>
              <a:avLst/>
              <a:gdLst/>
              <a:ahLst/>
              <a:cxnLst/>
              <a:rect l="l" t="t" r="r" b="b"/>
              <a:pathLst>
                <a:path w="21" h="1" extrusionOk="0">
                  <a:moveTo>
                    <a:pt x="21" y="1"/>
                  </a:moveTo>
                  <a:cubicBezTo>
                    <a:pt x="21" y="1"/>
                    <a:pt x="21" y="1"/>
                    <a:pt x="21" y="1"/>
                  </a:cubicBezTo>
                  <a:cubicBezTo>
                    <a:pt x="0" y="1"/>
                    <a:pt x="0" y="1"/>
                    <a:pt x="0" y="1"/>
                  </a:cubicBezTo>
                  <a:cubicBezTo>
                    <a:pt x="0" y="1"/>
                    <a:pt x="0"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8" name="Google Shape;11488;p13"/>
            <p:cNvSpPr/>
            <p:nvPr/>
          </p:nvSpPr>
          <p:spPr>
            <a:xfrm>
              <a:off x="1361814" y="487828"/>
              <a:ext cx="72" cy="1583"/>
            </a:xfrm>
            <a:custGeom>
              <a:avLst/>
              <a:gdLst/>
              <a:ahLst/>
              <a:cxnLst/>
              <a:rect l="l" t="t" r="r" b="b"/>
              <a:pathLst>
                <a:path w="1" h="22" extrusionOk="0">
                  <a:moveTo>
                    <a:pt x="0" y="1"/>
                  </a:moveTo>
                  <a:cubicBezTo>
                    <a:pt x="0" y="1"/>
                    <a:pt x="0" y="1"/>
                    <a:pt x="0" y="1"/>
                  </a:cubicBezTo>
                  <a:cubicBezTo>
                    <a:pt x="0" y="21"/>
                    <a:pt x="0" y="21"/>
                    <a:pt x="0" y="21"/>
                  </a:cubicBezTo>
                  <a:cubicBezTo>
                    <a:pt x="0" y="2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9" name="Google Shape;11489;p13"/>
            <p:cNvSpPr/>
            <p:nvPr/>
          </p:nvSpPr>
          <p:spPr>
            <a:xfrm>
              <a:off x="1357352" y="490131"/>
              <a:ext cx="1583" cy="2159"/>
            </a:xfrm>
            <a:custGeom>
              <a:avLst/>
              <a:gdLst/>
              <a:ahLst/>
              <a:cxnLst/>
              <a:rect l="l" t="t" r="r" b="b"/>
              <a:pathLst>
                <a:path w="22" h="30" extrusionOk="0">
                  <a:moveTo>
                    <a:pt x="7" y="0"/>
                  </a:moveTo>
                  <a:cubicBezTo>
                    <a:pt x="1" y="0"/>
                    <a:pt x="1" y="9"/>
                    <a:pt x="1" y="9"/>
                  </a:cubicBezTo>
                  <a:cubicBezTo>
                    <a:pt x="1" y="9"/>
                    <a:pt x="1" y="30"/>
                    <a:pt x="21" y="30"/>
                  </a:cubicBezTo>
                  <a:cubicBezTo>
                    <a:pt x="21" y="30"/>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13"/>
            <p:cNvSpPr/>
            <p:nvPr/>
          </p:nvSpPr>
          <p:spPr>
            <a:xfrm>
              <a:off x="1357352" y="492218"/>
              <a:ext cx="3022" cy="3022"/>
            </a:xfrm>
            <a:custGeom>
              <a:avLst/>
              <a:gdLst/>
              <a:ahLst/>
              <a:cxnLst/>
              <a:rect l="l" t="t" r="r" b="b"/>
              <a:pathLst>
                <a:path w="42" h="42" extrusionOk="0">
                  <a:moveTo>
                    <a:pt x="21" y="1"/>
                  </a:moveTo>
                  <a:cubicBezTo>
                    <a:pt x="21" y="1"/>
                    <a:pt x="1" y="21"/>
                    <a:pt x="1" y="21"/>
                  </a:cubicBezTo>
                  <a:cubicBezTo>
                    <a:pt x="1" y="21"/>
                    <a:pt x="21" y="41"/>
                    <a:pt x="21" y="41"/>
                  </a:cubicBezTo>
                  <a:cubicBezTo>
                    <a:pt x="42"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13"/>
            <p:cNvSpPr/>
            <p:nvPr/>
          </p:nvSpPr>
          <p:spPr>
            <a:xfrm>
              <a:off x="971935" y="1403807"/>
              <a:ext cx="1583" cy="1511"/>
            </a:xfrm>
            <a:custGeom>
              <a:avLst/>
              <a:gdLst/>
              <a:ahLst/>
              <a:cxnLst/>
              <a:rect l="l" t="t" r="r" b="b"/>
              <a:pathLst>
                <a:path w="22" h="21" extrusionOk="0">
                  <a:moveTo>
                    <a:pt x="1" y="0"/>
                  </a:moveTo>
                  <a:cubicBezTo>
                    <a:pt x="1" y="0"/>
                    <a:pt x="1" y="20"/>
                    <a:pt x="21" y="20"/>
                  </a:cubicBezTo>
                  <a:cubicBezTo>
                    <a:pt x="21" y="0"/>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13"/>
            <p:cNvSpPr/>
            <p:nvPr/>
          </p:nvSpPr>
          <p:spPr>
            <a:xfrm>
              <a:off x="992443" y="1416328"/>
              <a:ext cx="1583" cy="1367"/>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5"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13"/>
            <p:cNvSpPr/>
            <p:nvPr/>
          </p:nvSpPr>
          <p:spPr>
            <a:xfrm>
              <a:off x="1530344" y="597783"/>
              <a:ext cx="1511" cy="72"/>
            </a:xfrm>
            <a:custGeom>
              <a:avLst/>
              <a:gdLst/>
              <a:ahLst/>
              <a:cxnLst/>
              <a:rect l="l" t="t" r="r" b="b"/>
              <a:pathLst>
                <a:path w="21" h="1" extrusionOk="0">
                  <a:moveTo>
                    <a:pt x="20" y="0"/>
                  </a:moveTo>
                  <a:cubicBezTo>
                    <a:pt x="20" y="0"/>
                    <a:pt x="20" y="0"/>
                    <a:pt x="20" y="0"/>
                  </a:cubicBezTo>
                  <a:cubicBezTo>
                    <a:pt x="0" y="0"/>
                    <a:pt x="0" y="0"/>
                    <a:pt x="0" y="0"/>
                  </a:cubicBezTo>
                  <a:cubicBezTo>
                    <a:pt x="0" y="0"/>
                    <a:pt x="20" y="0"/>
                    <a:pt x="20" y="0"/>
                  </a:cubicBezTo>
                  <a:cubicBezTo>
                    <a:pt x="20"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4" name="Google Shape;11494;p13"/>
            <p:cNvSpPr/>
            <p:nvPr/>
          </p:nvSpPr>
          <p:spPr>
            <a:xfrm>
              <a:off x="554279" y="20376"/>
              <a:ext cx="3022" cy="2950"/>
            </a:xfrm>
            <a:custGeom>
              <a:avLst/>
              <a:gdLst/>
              <a:ahLst/>
              <a:cxnLst/>
              <a:rect l="l" t="t" r="r" b="b"/>
              <a:pathLst>
                <a:path w="42" h="41" extrusionOk="0">
                  <a:moveTo>
                    <a:pt x="21" y="0"/>
                  </a:moveTo>
                  <a:cubicBezTo>
                    <a:pt x="1" y="0"/>
                    <a:pt x="21" y="20"/>
                    <a:pt x="21" y="41"/>
                  </a:cubicBezTo>
                  <a:cubicBezTo>
                    <a:pt x="4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5" name="Google Shape;11495;p13"/>
            <p:cNvSpPr/>
            <p:nvPr/>
          </p:nvSpPr>
          <p:spPr>
            <a:xfrm>
              <a:off x="557229" y="26205"/>
              <a:ext cx="3022" cy="1511"/>
            </a:xfrm>
            <a:custGeom>
              <a:avLst/>
              <a:gdLst/>
              <a:ahLst/>
              <a:cxnLst/>
              <a:rect l="l" t="t" r="r" b="b"/>
              <a:pathLst>
                <a:path w="42" h="21" extrusionOk="0">
                  <a:moveTo>
                    <a:pt x="21" y="1"/>
                  </a:moveTo>
                  <a:cubicBezTo>
                    <a:pt x="21" y="21"/>
                    <a:pt x="0" y="21"/>
                    <a:pt x="21" y="2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13"/>
            <p:cNvSpPr/>
            <p:nvPr/>
          </p:nvSpPr>
          <p:spPr>
            <a:xfrm>
              <a:off x="974885" y="1414025"/>
              <a:ext cx="1511" cy="2231"/>
            </a:xfrm>
            <a:custGeom>
              <a:avLst/>
              <a:gdLst/>
              <a:ahLst/>
              <a:cxnLst/>
              <a:rect l="l" t="t" r="r" b="b"/>
              <a:pathLst>
                <a:path w="21" h="31" extrusionOk="0">
                  <a:moveTo>
                    <a:pt x="1" y="1"/>
                  </a:moveTo>
                  <a:cubicBezTo>
                    <a:pt x="1" y="1"/>
                    <a:pt x="1" y="21"/>
                    <a:pt x="1" y="21"/>
                  </a:cubicBezTo>
                  <a:cubicBezTo>
                    <a:pt x="7" y="28"/>
                    <a:pt x="12" y="30"/>
                    <a:pt x="15" y="30"/>
                  </a:cubicBezTo>
                  <a:cubicBezTo>
                    <a:pt x="21" y="30"/>
                    <a:pt x="21" y="21"/>
                    <a:pt x="21" y="21"/>
                  </a:cubicBezTo>
                  <a:cubicBezTo>
                    <a:pt x="21" y="2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13"/>
            <p:cNvSpPr/>
            <p:nvPr/>
          </p:nvSpPr>
          <p:spPr>
            <a:xfrm>
              <a:off x="352071" y="-91666"/>
              <a:ext cx="1511" cy="1367"/>
            </a:xfrm>
            <a:custGeom>
              <a:avLst/>
              <a:gdLst/>
              <a:ahLst/>
              <a:cxnLst/>
              <a:rect l="l" t="t" r="r" b="b"/>
              <a:pathLst>
                <a:path w="21" h="19" extrusionOk="0">
                  <a:moveTo>
                    <a:pt x="15" y="0"/>
                  </a:moveTo>
                  <a:cubicBezTo>
                    <a:pt x="9" y="0"/>
                    <a:pt x="0" y="9"/>
                    <a:pt x="0" y="9"/>
                  </a:cubicBezTo>
                  <a:cubicBezTo>
                    <a:pt x="0" y="9"/>
                    <a:pt x="9" y="18"/>
                    <a:pt x="15" y="18"/>
                  </a:cubicBezTo>
                  <a:cubicBezTo>
                    <a:pt x="18" y="18"/>
                    <a:pt x="21" y="16"/>
                    <a:pt x="21" y="9"/>
                  </a:cubicBezTo>
                  <a:cubicBezTo>
                    <a:pt x="21" y="2"/>
                    <a:pt x="18" y="0"/>
                    <a:pt x="15"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13"/>
            <p:cNvSpPr/>
            <p:nvPr/>
          </p:nvSpPr>
          <p:spPr>
            <a:xfrm>
              <a:off x="1281147" y="470270"/>
              <a:ext cx="1583" cy="1511"/>
            </a:xfrm>
            <a:custGeom>
              <a:avLst/>
              <a:gdLst/>
              <a:ahLst/>
              <a:cxnLst/>
              <a:rect l="l" t="t" r="r" b="b"/>
              <a:pathLst>
                <a:path w="22" h="21" extrusionOk="0">
                  <a:moveTo>
                    <a:pt x="21" y="0"/>
                  </a:moveTo>
                  <a:cubicBezTo>
                    <a:pt x="1" y="0"/>
                    <a:pt x="1" y="0"/>
                    <a:pt x="1" y="21"/>
                  </a:cubicBezTo>
                  <a:cubicBezTo>
                    <a:pt x="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9" name="Google Shape;11499;p13"/>
            <p:cNvSpPr/>
            <p:nvPr/>
          </p:nvSpPr>
          <p:spPr>
            <a:xfrm>
              <a:off x="796064" y="1317311"/>
              <a:ext cx="1583" cy="1511"/>
            </a:xfrm>
            <a:custGeom>
              <a:avLst/>
              <a:gdLst/>
              <a:ahLst/>
              <a:cxnLst/>
              <a:rect l="l" t="t" r="r" b="b"/>
              <a:pathLst>
                <a:path w="22" h="21" extrusionOk="0">
                  <a:moveTo>
                    <a:pt x="21" y="1"/>
                  </a:moveTo>
                  <a:cubicBezTo>
                    <a:pt x="1" y="1"/>
                    <a:pt x="2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0" name="Google Shape;11500;p13"/>
            <p:cNvSpPr/>
            <p:nvPr/>
          </p:nvSpPr>
          <p:spPr>
            <a:xfrm>
              <a:off x="796064" y="1318750"/>
              <a:ext cx="3022" cy="1583"/>
            </a:xfrm>
            <a:custGeom>
              <a:avLst/>
              <a:gdLst/>
              <a:ahLst/>
              <a:cxnLst/>
              <a:rect l="l" t="t" r="r" b="b"/>
              <a:pathLst>
                <a:path w="42" h="22" extrusionOk="0">
                  <a:moveTo>
                    <a:pt x="21" y="1"/>
                  </a:moveTo>
                  <a:cubicBezTo>
                    <a:pt x="21" y="1"/>
                    <a:pt x="1" y="21"/>
                    <a:pt x="21" y="21"/>
                  </a:cubicBezTo>
                  <a:cubicBezTo>
                    <a:pt x="42"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1" name="Google Shape;11501;p13"/>
            <p:cNvSpPr/>
            <p:nvPr/>
          </p:nvSpPr>
          <p:spPr>
            <a:xfrm>
              <a:off x="1505374" y="608001"/>
              <a:ext cx="1583" cy="720"/>
            </a:xfrm>
            <a:custGeom>
              <a:avLst/>
              <a:gdLst/>
              <a:ahLst/>
              <a:cxnLst/>
              <a:rect l="l" t="t" r="r" b="b"/>
              <a:pathLst>
                <a:path w="22" h="10" extrusionOk="0">
                  <a:moveTo>
                    <a:pt x="1" y="1"/>
                  </a:moveTo>
                  <a:cubicBezTo>
                    <a:pt x="1" y="1"/>
                    <a:pt x="1" y="10"/>
                    <a:pt x="7" y="10"/>
                  </a:cubicBezTo>
                  <a:cubicBezTo>
                    <a:pt x="10" y="10"/>
                    <a:pt x="14" y="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2" name="Google Shape;11502;p13"/>
            <p:cNvSpPr/>
            <p:nvPr/>
          </p:nvSpPr>
          <p:spPr>
            <a:xfrm>
              <a:off x="299252" y="1037387"/>
              <a:ext cx="72" cy="1583"/>
            </a:xfrm>
            <a:custGeom>
              <a:avLst/>
              <a:gdLst/>
              <a:ahLst/>
              <a:cxnLst/>
              <a:rect l="l" t="t" r="r" b="b"/>
              <a:pathLst>
                <a:path w="1" h="22" extrusionOk="0">
                  <a:moveTo>
                    <a:pt x="1" y="21"/>
                  </a:moveTo>
                  <a:cubicBezTo>
                    <a:pt x="1" y="21"/>
                    <a:pt x="1" y="21"/>
                    <a:pt x="1" y="21"/>
                  </a:cubicBezTo>
                  <a:cubicBezTo>
                    <a:pt x="1" y="1"/>
                    <a:pt x="1" y="1"/>
                    <a:pt x="1" y="1"/>
                  </a:cubicBezTo>
                  <a:cubicBezTo>
                    <a:pt x="1" y="1"/>
                    <a:pt x="1" y="21"/>
                    <a:pt x="1" y="21"/>
                  </a:cubicBezTo>
                  <a:cubicBezTo>
                    <a:pt x="1" y="21"/>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3" name="Google Shape;11503;p13"/>
            <p:cNvSpPr/>
            <p:nvPr/>
          </p:nvSpPr>
          <p:spPr>
            <a:xfrm>
              <a:off x="1606550" y="668088"/>
              <a:ext cx="1511" cy="1511"/>
            </a:xfrm>
            <a:custGeom>
              <a:avLst/>
              <a:gdLst/>
              <a:ahLst/>
              <a:cxnLst/>
              <a:rect l="l" t="t" r="r" b="b"/>
              <a:pathLst>
                <a:path w="21" h="21" extrusionOk="0">
                  <a:moveTo>
                    <a:pt x="0" y="1"/>
                  </a:moveTo>
                  <a:cubicBezTo>
                    <a:pt x="0" y="1"/>
                    <a:pt x="0" y="21"/>
                    <a:pt x="0" y="21"/>
                  </a:cubicBezTo>
                  <a:lnTo>
                    <a:pt x="20" y="21"/>
                  </a:lnTo>
                  <a:cubicBezTo>
                    <a:pt x="20" y="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4" name="Google Shape;11504;p13"/>
            <p:cNvSpPr/>
            <p:nvPr/>
          </p:nvSpPr>
          <p:spPr>
            <a:xfrm>
              <a:off x="1358863" y="527406"/>
              <a:ext cx="72" cy="1511"/>
            </a:xfrm>
            <a:custGeom>
              <a:avLst/>
              <a:gdLst/>
              <a:ahLst/>
              <a:cxnLst/>
              <a:rect l="l" t="t" r="r" b="b"/>
              <a:pathLst>
                <a:path w="1" h="21" extrusionOk="0">
                  <a:moveTo>
                    <a:pt x="0" y="1"/>
                  </a:moveTo>
                  <a:cubicBezTo>
                    <a:pt x="0" y="21"/>
                    <a:pt x="0" y="21"/>
                    <a:pt x="0" y="21"/>
                  </a:cubicBezTo>
                  <a:cubicBezTo>
                    <a:pt x="0" y="21"/>
                    <a:pt x="0" y="21"/>
                    <a:pt x="0" y="21"/>
                  </a:cubicBezTo>
                  <a:cubicBezTo>
                    <a:pt x="0" y="21"/>
                    <a:pt x="0" y="21"/>
                    <a:pt x="0" y="21"/>
                  </a:cubicBezTo>
                  <a:cubicBezTo>
                    <a:pt x="0" y="2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5" name="Google Shape;11505;p13"/>
            <p:cNvSpPr/>
            <p:nvPr/>
          </p:nvSpPr>
          <p:spPr>
            <a:xfrm>
              <a:off x="310982" y="1222036"/>
              <a:ext cx="1583" cy="1583"/>
            </a:xfrm>
            <a:custGeom>
              <a:avLst/>
              <a:gdLst/>
              <a:ahLst/>
              <a:cxnLst/>
              <a:rect l="l" t="t" r="r" b="b"/>
              <a:pathLst>
                <a:path w="22" h="22" extrusionOk="0">
                  <a:moveTo>
                    <a:pt x="1" y="1"/>
                  </a:moveTo>
                  <a:lnTo>
                    <a:pt x="1" y="21"/>
                  </a:ln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6" name="Google Shape;11506;p13"/>
            <p:cNvSpPr/>
            <p:nvPr/>
          </p:nvSpPr>
          <p:spPr>
            <a:xfrm>
              <a:off x="415036" y="1289462"/>
              <a:ext cx="1583" cy="1511"/>
            </a:xfrm>
            <a:custGeom>
              <a:avLst/>
              <a:gdLst/>
              <a:ahLst/>
              <a:cxnLst/>
              <a:rect l="l" t="t" r="r" b="b"/>
              <a:pathLst>
                <a:path w="22" h="21" extrusionOk="0">
                  <a:moveTo>
                    <a:pt x="21" y="1"/>
                  </a:moveTo>
                  <a:cubicBezTo>
                    <a:pt x="1" y="1"/>
                    <a:pt x="1" y="1"/>
                    <a:pt x="1" y="21"/>
                  </a:cubicBezTo>
                  <a:lnTo>
                    <a:pt x="21" y="21"/>
                  </a:lnTo>
                  <a:cubicBezTo>
                    <a:pt x="2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7" name="Google Shape;11507;p13"/>
            <p:cNvSpPr/>
            <p:nvPr/>
          </p:nvSpPr>
          <p:spPr>
            <a:xfrm>
              <a:off x="415036" y="1293852"/>
              <a:ext cx="72" cy="1583"/>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8" name="Google Shape;11508;p13"/>
            <p:cNvSpPr/>
            <p:nvPr/>
          </p:nvSpPr>
          <p:spPr>
            <a:xfrm>
              <a:off x="486852" y="1337820"/>
              <a:ext cx="3022" cy="1583"/>
            </a:xfrm>
            <a:custGeom>
              <a:avLst/>
              <a:gdLst/>
              <a:ahLst/>
              <a:cxnLst/>
              <a:rect l="l" t="t" r="r" b="b"/>
              <a:pathLst>
                <a:path w="42" h="22" extrusionOk="0">
                  <a:moveTo>
                    <a:pt x="21" y="1"/>
                  </a:moveTo>
                  <a:cubicBezTo>
                    <a:pt x="21" y="1"/>
                    <a:pt x="1" y="21"/>
                    <a:pt x="21" y="21"/>
                  </a:cubicBezTo>
                  <a:cubicBezTo>
                    <a:pt x="42"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9" name="Google Shape;11509;p13"/>
            <p:cNvSpPr/>
            <p:nvPr/>
          </p:nvSpPr>
          <p:spPr>
            <a:xfrm>
              <a:off x="1355913" y="534746"/>
              <a:ext cx="1511" cy="1511"/>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0" name="Google Shape;11510;p13"/>
            <p:cNvSpPr/>
            <p:nvPr/>
          </p:nvSpPr>
          <p:spPr>
            <a:xfrm>
              <a:off x="1569850" y="669527"/>
              <a:ext cx="3022" cy="1583"/>
            </a:xfrm>
            <a:custGeom>
              <a:avLst/>
              <a:gdLst/>
              <a:ahLst/>
              <a:cxnLst/>
              <a:rect l="l" t="t" r="r" b="b"/>
              <a:pathLst>
                <a:path w="42" h="22" extrusionOk="0">
                  <a:moveTo>
                    <a:pt x="21" y="1"/>
                  </a:moveTo>
                  <a:cubicBezTo>
                    <a:pt x="1" y="1"/>
                    <a:pt x="1" y="21"/>
                    <a:pt x="1" y="21"/>
                  </a:cubicBezTo>
                  <a:cubicBezTo>
                    <a:pt x="21" y="21"/>
                    <a:pt x="21"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1" name="Google Shape;11511;p13"/>
            <p:cNvSpPr/>
            <p:nvPr/>
          </p:nvSpPr>
          <p:spPr>
            <a:xfrm>
              <a:off x="397478" y="-31579"/>
              <a:ext cx="1511" cy="2159"/>
            </a:xfrm>
            <a:custGeom>
              <a:avLst/>
              <a:gdLst/>
              <a:ahLst/>
              <a:cxnLst/>
              <a:rect l="l" t="t" r="r" b="b"/>
              <a:pathLst>
                <a:path w="21" h="30" extrusionOk="0">
                  <a:moveTo>
                    <a:pt x="16" y="0"/>
                  </a:moveTo>
                  <a:cubicBezTo>
                    <a:pt x="10" y="0"/>
                    <a:pt x="0" y="9"/>
                    <a:pt x="0" y="9"/>
                  </a:cubicBezTo>
                  <a:cubicBezTo>
                    <a:pt x="0" y="9"/>
                    <a:pt x="21" y="9"/>
                    <a:pt x="21" y="30"/>
                  </a:cubicBezTo>
                  <a:cubicBezTo>
                    <a:pt x="21" y="9"/>
                    <a:pt x="21" y="9"/>
                    <a:pt x="21" y="9"/>
                  </a:cubicBezTo>
                  <a:cubicBezTo>
                    <a:pt x="21" y="2"/>
                    <a:pt x="19" y="0"/>
                    <a:pt x="1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2" name="Google Shape;11512;p13"/>
            <p:cNvSpPr/>
            <p:nvPr/>
          </p:nvSpPr>
          <p:spPr>
            <a:xfrm>
              <a:off x="502971" y="1370058"/>
              <a:ext cx="1583" cy="1583"/>
            </a:xfrm>
            <a:custGeom>
              <a:avLst/>
              <a:gdLst/>
              <a:ahLst/>
              <a:cxnLst/>
              <a:rect l="l" t="t" r="r" b="b"/>
              <a:pathLst>
                <a:path w="22" h="22" extrusionOk="0">
                  <a:moveTo>
                    <a:pt x="1" y="1"/>
                  </a:moveTo>
                  <a:cubicBezTo>
                    <a:pt x="1" y="21"/>
                    <a:pt x="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3" name="Google Shape;11513;p13"/>
            <p:cNvSpPr/>
            <p:nvPr/>
          </p:nvSpPr>
          <p:spPr>
            <a:xfrm>
              <a:off x="1571361" y="675428"/>
              <a:ext cx="1511" cy="1511"/>
            </a:xfrm>
            <a:custGeom>
              <a:avLst/>
              <a:gdLst/>
              <a:ahLst/>
              <a:cxnLst/>
              <a:rect l="l" t="t" r="r" b="b"/>
              <a:pathLst>
                <a:path w="21" h="21" extrusionOk="0">
                  <a:moveTo>
                    <a:pt x="21" y="0"/>
                  </a:moveTo>
                  <a:cubicBezTo>
                    <a:pt x="21" y="0"/>
                    <a:pt x="0" y="0"/>
                    <a:pt x="0"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4" name="Google Shape;11514;p13"/>
            <p:cNvSpPr/>
            <p:nvPr/>
          </p:nvSpPr>
          <p:spPr>
            <a:xfrm>
              <a:off x="-84654" y="1019828"/>
              <a:ext cx="2950" cy="1511"/>
            </a:xfrm>
            <a:custGeom>
              <a:avLst/>
              <a:gdLst/>
              <a:ahLst/>
              <a:cxnLst/>
              <a:rect l="l" t="t" r="r" b="b"/>
              <a:pathLst>
                <a:path w="41" h="21" extrusionOk="0">
                  <a:moveTo>
                    <a:pt x="21" y="0"/>
                  </a:moveTo>
                  <a:cubicBezTo>
                    <a:pt x="0" y="0"/>
                    <a:pt x="21" y="21"/>
                    <a:pt x="21" y="21"/>
                  </a:cubicBezTo>
                  <a:cubicBezTo>
                    <a:pt x="21" y="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5" name="Google Shape;11515;p13"/>
            <p:cNvSpPr/>
            <p:nvPr/>
          </p:nvSpPr>
          <p:spPr>
            <a:xfrm>
              <a:off x="-90555" y="1018317"/>
              <a:ext cx="1583" cy="72"/>
            </a:xfrm>
            <a:custGeom>
              <a:avLst/>
              <a:gdLst/>
              <a:ahLst/>
              <a:cxnLst/>
              <a:rect l="l" t="t" r="r" b="b"/>
              <a:pathLst>
                <a:path w="22" h="1" extrusionOk="0">
                  <a:moveTo>
                    <a:pt x="21" y="1"/>
                  </a:moveTo>
                  <a:cubicBezTo>
                    <a:pt x="21" y="1"/>
                    <a:pt x="21" y="1"/>
                    <a:pt x="21" y="1"/>
                  </a:cubicBezTo>
                  <a:cubicBezTo>
                    <a:pt x="21" y="1"/>
                    <a:pt x="21" y="1"/>
                    <a:pt x="21" y="1"/>
                  </a:cubicBezTo>
                  <a:cubicBezTo>
                    <a:pt x="21" y="1"/>
                    <a:pt x="1" y="1"/>
                    <a:pt x="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6" name="Google Shape;11516;p13"/>
            <p:cNvSpPr/>
            <p:nvPr/>
          </p:nvSpPr>
          <p:spPr>
            <a:xfrm>
              <a:off x="-99334" y="1016878"/>
              <a:ext cx="1511" cy="1511"/>
            </a:xfrm>
            <a:custGeom>
              <a:avLst/>
              <a:gdLst/>
              <a:ahLst/>
              <a:cxnLst/>
              <a:rect l="l" t="t" r="r" b="b"/>
              <a:pathLst>
                <a:path w="21" h="21"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7" name="Google Shape;11517;p13"/>
            <p:cNvSpPr/>
            <p:nvPr/>
          </p:nvSpPr>
          <p:spPr>
            <a:xfrm>
              <a:off x="299252" y="1268954"/>
              <a:ext cx="1583" cy="1511"/>
            </a:xfrm>
            <a:custGeom>
              <a:avLst/>
              <a:gdLst/>
              <a:ahLst/>
              <a:cxnLst/>
              <a:rect l="l" t="t" r="r" b="b"/>
              <a:pathLst>
                <a:path w="22" h="21" extrusionOk="0">
                  <a:moveTo>
                    <a:pt x="1" y="1"/>
                  </a:moveTo>
                  <a:lnTo>
                    <a:pt x="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8" name="Google Shape;11518;p13"/>
            <p:cNvSpPr/>
            <p:nvPr/>
          </p:nvSpPr>
          <p:spPr>
            <a:xfrm>
              <a:off x="1571361" y="676867"/>
              <a:ext cx="3022" cy="2231"/>
            </a:xfrm>
            <a:custGeom>
              <a:avLst/>
              <a:gdLst/>
              <a:ahLst/>
              <a:cxnLst/>
              <a:rect l="l" t="t" r="r" b="b"/>
              <a:pathLst>
                <a:path w="42" h="31" extrusionOk="0">
                  <a:moveTo>
                    <a:pt x="21" y="1"/>
                  </a:moveTo>
                  <a:cubicBezTo>
                    <a:pt x="21" y="21"/>
                    <a:pt x="21" y="21"/>
                    <a:pt x="0" y="21"/>
                  </a:cubicBezTo>
                  <a:cubicBezTo>
                    <a:pt x="14" y="21"/>
                    <a:pt x="18" y="30"/>
                    <a:pt x="26" y="30"/>
                  </a:cubicBezTo>
                  <a:cubicBezTo>
                    <a:pt x="30" y="30"/>
                    <a:pt x="34" y="28"/>
                    <a:pt x="41" y="21"/>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9" name="Google Shape;11519;p13"/>
            <p:cNvSpPr/>
            <p:nvPr/>
          </p:nvSpPr>
          <p:spPr>
            <a:xfrm>
              <a:off x="857662" y="252231"/>
              <a:ext cx="1511" cy="1223"/>
            </a:xfrm>
            <a:custGeom>
              <a:avLst/>
              <a:gdLst/>
              <a:ahLst/>
              <a:cxnLst/>
              <a:rect l="l" t="t" r="r" b="b"/>
              <a:pathLst>
                <a:path w="21" h="17" extrusionOk="0">
                  <a:moveTo>
                    <a:pt x="10" y="1"/>
                  </a:moveTo>
                  <a:cubicBezTo>
                    <a:pt x="5" y="1"/>
                    <a:pt x="0" y="6"/>
                    <a:pt x="0" y="16"/>
                  </a:cubicBezTo>
                  <a:lnTo>
                    <a:pt x="21" y="16"/>
                  </a:lnTo>
                  <a:cubicBezTo>
                    <a:pt x="21" y="6"/>
                    <a:pt x="16" y="1"/>
                    <a:pt x="1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0" name="Google Shape;11520;p13"/>
            <p:cNvSpPr/>
            <p:nvPr/>
          </p:nvSpPr>
          <p:spPr>
            <a:xfrm>
              <a:off x="287595" y="1277733"/>
              <a:ext cx="72" cy="1583"/>
            </a:xfrm>
            <a:custGeom>
              <a:avLst/>
              <a:gdLst/>
              <a:ahLst/>
              <a:cxnLst/>
              <a:rect l="l" t="t" r="r" b="b"/>
              <a:pathLst>
                <a:path w="1" h="22" extrusionOk="0">
                  <a:moveTo>
                    <a:pt x="0" y="1"/>
                  </a:moveTo>
                  <a:cubicBezTo>
                    <a:pt x="0" y="1"/>
                    <a:pt x="0" y="1"/>
                    <a:pt x="0" y="21"/>
                  </a:cubicBezTo>
                  <a:cubicBezTo>
                    <a:pt x="0" y="1"/>
                    <a:pt x="0" y="1"/>
                    <a:pt x="0" y="1"/>
                  </a:cubicBezTo>
                  <a:cubicBezTo>
                    <a:pt x="0" y="1"/>
                    <a:pt x="0" y="1"/>
                    <a:pt x="0" y="1"/>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1" name="Google Shape;11521;p13"/>
            <p:cNvSpPr/>
            <p:nvPr/>
          </p:nvSpPr>
          <p:spPr>
            <a:xfrm>
              <a:off x="570398" y="1455042"/>
              <a:ext cx="1511" cy="3022"/>
            </a:xfrm>
            <a:custGeom>
              <a:avLst/>
              <a:gdLst/>
              <a:ahLst/>
              <a:cxnLst/>
              <a:rect l="l" t="t" r="r" b="b"/>
              <a:pathLst>
                <a:path w="21" h="42" extrusionOk="0">
                  <a:moveTo>
                    <a:pt x="21" y="1"/>
                  </a:moveTo>
                  <a:cubicBezTo>
                    <a:pt x="1" y="21"/>
                    <a:pt x="21" y="21"/>
                    <a:pt x="21" y="42"/>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2" name="Google Shape;11522;p13"/>
            <p:cNvSpPr/>
            <p:nvPr/>
          </p:nvSpPr>
          <p:spPr>
            <a:xfrm>
              <a:off x="404818" y="2746"/>
              <a:ext cx="1511" cy="1583"/>
            </a:xfrm>
            <a:custGeom>
              <a:avLst/>
              <a:gdLst/>
              <a:ahLst/>
              <a:cxnLst/>
              <a:rect l="l" t="t" r="r" b="b"/>
              <a:pathLst>
                <a:path w="21" h="22" extrusionOk="0">
                  <a:moveTo>
                    <a:pt x="21" y="1"/>
                  </a:moveTo>
                  <a:cubicBezTo>
                    <a:pt x="0" y="21"/>
                    <a:pt x="21" y="21"/>
                    <a:pt x="21" y="21"/>
                  </a:cubicBez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3" name="Google Shape;11523;p13"/>
            <p:cNvSpPr/>
            <p:nvPr/>
          </p:nvSpPr>
          <p:spPr>
            <a:xfrm>
              <a:off x="101434" y="1236716"/>
              <a:ext cx="1511" cy="1511"/>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4" name="Google Shape;11524;p13"/>
            <p:cNvSpPr/>
            <p:nvPr/>
          </p:nvSpPr>
          <p:spPr>
            <a:xfrm>
              <a:off x="404818" y="4257"/>
              <a:ext cx="3022" cy="2950"/>
            </a:xfrm>
            <a:custGeom>
              <a:avLst/>
              <a:gdLst/>
              <a:ahLst/>
              <a:cxnLst/>
              <a:rect l="l" t="t" r="r" b="b"/>
              <a:pathLst>
                <a:path w="42" h="41" extrusionOk="0">
                  <a:moveTo>
                    <a:pt x="21" y="0"/>
                  </a:moveTo>
                  <a:cubicBezTo>
                    <a:pt x="21" y="20"/>
                    <a:pt x="0" y="20"/>
                    <a:pt x="21" y="41"/>
                  </a:cubicBezTo>
                  <a:cubicBezTo>
                    <a:pt x="41" y="20"/>
                    <a:pt x="21"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5" name="Google Shape;11525;p13"/>
            <p:cNvSpPr/>
            <p:nvPr/>
          </p:nvSpPr>
          <p:spPr>
            <a:xfrm>
              <a:off x="1552292" y="695936"/>
              <a:ext cx="1511" cy="1511"/>
            </a:xfrm>
            <a:custGeom>
              <a:avLst/>
              <a:gdLst/>
              <a:ahLst/>
              <a:cxnLst/>
              <a:rect l="l" t="t" r="r" b="b"/>
              <a:pathLst>
                <a:path w="21" h="21" extrusionOk="0">
                  <a:moveTo>
                    <a:pt x="1" y="1"/>
                  </a:moveTo>
                  <a:cubicBezTo>
                    <a:pt x="1" y="1"/>
                    <a:pt x="1" y="21"/>
                    <a:pt x="21" y="21"/>
                  </a:cubicBezTo>
                  <a:cubicBezTo>
                    <a:pt x="21" y="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6" name="Google Shape;11526;p13"/>
            <p:cNvSpPr/>
            <p:nvPr/>
          </p:nvSpPr>
          <p:spPr>
            <a:xfrm>
              <a:off x="420937" y="21815"/>
              <a:ext cx="1511" cy="1511"/>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7" name="Google Shape;11527;p13"/>
            <p:cNvSpPr/>
            <p:nvPr/>
          </p:nvSpPr>
          <p:spPr>
            <a:xfrm>
              <a:off x="866441" y="290010"/>
              <a:ext cx="3022" cy="1511"/>
            </a:xfrm>
            <a:custGeom>
              <a:avLst/>
              <a:gdLst/>
              <a:ahLst/>
              <a:cxnLst/>
              <a:rect l="l" t="t" r="r" b="b"/>
              <a:pathLst>
                <a:path w="42" h="21" extrusionOk="0">
                  <a:moveTo>
                    <a:pt x="21" y="0"/>
                  </a:moveTo>
                  <a:cubicBezTo>
                    <a:pt x="21" y="0"/>
                    <a:pt x="0"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8" name="Google Shape;11528;p13"/>
            <p:cNvSpPr/>
            <p:nvPr/>
          </p:nvSpPr>
          <p:spPr>
            <a:xfrm>
              <a:off x="63368" y="1308532"/>
              <a:ext cx="1511" cy="1511"/>
            </a:xfrm>
            <a:custGeom>
              <a:avLst/>
              <a:gdLst/>
              <a:ahLst/>
              <a:cxnLst/>
              <a:rect l="l" t="t" r="r" b="b"/>
              <a:pathLst>
                <a:path w="21" h="21" extrusionOk="0">
                  <a:moveTo>
                    <a:pt x="0" y="0"/>
                  </a:moveTo>
                  <a:cubicBezTo>
                    <a:pt x="0" y="0"/>
                    <a:pt x="0" y="0"/>
                    <a:pt x="0" y="21"/>
                  </a:cubicBezTo>
                  <a:cubicBezTo>
                    <a:pt x="0" y="21"/>
                    <a:pt x="20"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9" name="Google Shape;11529;p13"/>
            <p:cNvSpPr/>
            <p:nvPr/>
          </p:nvSpPr>
          <p:spPr>
            <a:xfrm>
              <a:off x="44298" y="1317311"/>
              <a:ext cx="1511" cy="1511"/>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0" name="Google Shape;11530;p13"/>
            <p:cNvSpPr/>
            <p:nvPr/>
          </p:nvSpPr>
          <p:spPr>
            <a:xfrm>
              <a:off x="-168200" y="1226425"/>
              <a:ext cx="3022" cy="2231"/>
            </a:xfrm>
            <a:custGeom>
              <a:avLst/>
              <a:gdLst/>
              <a:ahLst/>
              <a:cxnLst/>
              <a:rect l="l" t="t" r="r" b="b"/>
              <a:pathLst>
                <a:path w="42" h="31" extrusionOk="0">
                  <a:moveTo>
                    <a:pt x="21" y="1"/>
                  </a:moveTo>
                  <a:cubicBezTo>
                    <a:pt x="21" y="1"/>
                    <a:pt x="0" y="21"/>
                    <a:pt x="0" y="21"/>
                  </a:cubicBezTo>
                  <a:cubicBezTo>
                    <a:pt x="7" y="28"/>
                    <a:pt x="12" y="30"/>
                    <a:pt x="15" y="30"/>
                  </a:cubicBezTo>
                  <a:cubicBezTo>
                    <a:pt x="23" y="30"/>
                    <a:pt x="28" y="21"/>
                    <a:pt x="41" y="21"/>
                  </a:cubicBez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1" name="Google Shape;11531;p13"/>
            <p:cNvSpPr/>
            <p:nvPr/>
          </p:nvSpPr>
          <p:spPr>
            <a:xfrm>
              <a:off x="-198999" y="1224986"/>
              <a:ext cx="1583" cy="1511"/>
            </a:xfrm>
            <a:custGeom>
              <a:avLst/>
              <a:gdLst/>
              <a:ahLst/>
              <a:cxnLst/>
              <a:rect l="l" t="t" r="r" b="b"/>
              <a:pathLst>
                <a:path w="22" h="21" extrusionOk="0">
                  <a:moveTo>
                    <a:pt x="1" y="1"/>
                  </a:moveTo>
                  <a:cubicBezTo>
                    <a:pt x="1" y="1"/>
                    <a:pt x="1" y="21"/>
                    <a:pt x="21" y="21"/>
                  </a:cubicBez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2" name="Google Shape;11532;p13"/>
            <p:cNvSpPr/>
            <p:nvPr/>
          </p:nvSpPr>
          <p:spPr>
            <a:xfrm>
              <a:off x="768216" y="1085096"/>
              <a:ext cx="1583" cy="1367"/>
            </a:xfrm>
            <a:custGeom>
              <a:avLst/>
              <a:gdLst/>
              <a:ahLst/>
              <a:cxnLst/>
              <a:rect l="l" t="t" r="r" b="b"/>
              <a:pathLst>
                <a:path w="22" h="19" extrusionOk="0">
                  <a:moveTo>
                    <a:pt x="6" y="1"/>
                  </a:moveTo>
                  <a:cubicBezTo>
                    <a:pt x="3" y="1"/>
                    <a:pt x="1" y="3"/>
                    <a:pt x="1" y="10"/>
                  </a:cubicBezTo>
                  <a:cubicBezTo>
                    <a:pt x="8" y="17"/>
                    <a:pt x="12" y="19"/>
                    <a:pt x="15" y="19"/>
                  </a:cubicBezTo>
                  <a:cubicBezTo>
                    <a:pt x="21" y="19"/>
                    <a:pt x="21" y="10"/>
                    <a:pt x="21" y="10"/>
                  </a:cubicBezTo>
                  <a:cubicBezTo>
                    <a:pt x="21" y="10"/>
                    <a:pt x="12" y="1"/>
                    <a:pt x="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3" name="Google Shape;11533;p13"/>
          <p:cNvGrpSpPr/>
          <p:nvPr/>
        </p:nvGrpSpPr>
        <p:grpSpPr>
          <a:xfrm rot="-5400000">
            <a:off x="507995" y="3710529"/>
            <a:ext cx="753606" cy="2743012"/>
            <a:chOff x="-3340094" y="1389625"/>
            <a:chExt cx="323825" cy="1178675"/>
          </a:xfrm>
        </p:grpSpPr>
        <p:sp>
          <p:nvSpPr>
            <p:cNvPr id="11534" name="Google Shape;11534;p13"/>
            <p:cNvSpPr/>
            <p:nvPr/>
          </p:nvSpPr>
          <p:spPr>
            <a:xfrm>
              <a:off x="-3340094" y="1397275"/>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5" name="Google Shape;11535;p13"/>
            <p:cNvSpPr/>
            <p:nvPr/>
          </p:nvSpPr>
          <p:spPr>
            <a:xfrm>
              <a:off x="-3120144" y="2229575"/>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6" name="Google Shape;11536;p13"/>
            <p:cNvSpPr/>
            <p:nvPr/>
          </p:nvSpPr>
          <p:spPr>
            <a:xfrm>
              <a:off x="-3115069" y="2211375"/>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7" name="Google Shape;11537;p13"/>
            <p:cNvSpPr/>
            <p:nvPr/>
          </p:nvSpPr>
          <p:spPr>
            <a:xfrm>
              <a:off x="-3118619" y="2269925"/>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8" name="Google Shape;11538;p13"/>
            <p:cNvSpPr/>
            <p:nvPr/>
          </p:nvSpPr>
          <p:spPr>
            <a:xfrm>
              <a:off x="-3148144" y="2536200"/>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9" name="Google Shape;11539;p13"/>
            <p:cNvSpPr/>
            <p:nvPr/>
          </p:nvSpPr>
          <p:spPr>
            <a:xfrm>
              <a:off x="-3062619" y="1398275"/>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0" name="Google Shape;11540;p13"/>
            <p:cNvSpPr/>
            <p:nvPr/>
          </p:nvSpPr>
          <p:spPr>
            <a:xfrm>
              <a:off x="-3089094" y="2360050"/>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1" name="Google Shape;11541;p13"/>
            <p:cNvSpPr/>
            <p:nvPr/>
          </p:nvSpPr>
          <p:spPr>
            <a:xfrm>
              <a:off x="-3038169" y="1461925"/>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2" name="Google Shape;11542;p13"/>
            <p:cNvSpPr/>
            <p:nvPr/>
          </p:nvSpPr>
          <p:spPr>
            <a:xfrm>
              <a:off x="-3268319" y="1517300"/>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3" name="Google Shape;11543;p13"/>
            <p:cNvSpPr/>
            <p:nvPr/>
          </p:nvSpPr>
          <p:spPr>
            <a:xfrm>
              <a:off x="-3123194" y="2137500"/>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4" name="Google Shape;11544;p13"/>
            <p:cNvSpPr/>
            <p:nvPr/>
          </p:nvSpPr>
          <p:spPr>
            <a:xfrm>
              <a:off x="-3275944" y="2430700"/>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5" name="Google Shape;11545;p13"/>
            <p:cNvSpPr/>
            <p:nvPr/>
          </p:nvSpPr>
          <p:spPr>
            <a:xfrm>
              <a:off x="-3143569" y="2542825"/>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6" name="Google Shape;11546;p13"/>
            <p:cNvSpPr/>
            <p:nvPr/>
          </p:nvSpPr>
          <p:spPr>
            <a:xfrm>
              <a:off x="-3109969" y="2264700"/>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7" name="Google Shape;11547;p13"/>
            <p:cNvSpPr/>
            <p:nvPr/>
          </p:nvSpPr>
          <p:spPr>
            <a:xfrm>
              <a:off x="-3107919" y="2241425"/>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8" name="Google Shape;11548;p13"/>
            <p:cNvSpPr/>
            <p:nvPr/>
          </p:nvSpPr>
          <p:spPr>
            <a:xfrm>
              <a:off x="-3316169" y="1896225"/>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9" name="Google Shape;11549;p13"/>
            <p:cNvSpPr/>
            <p:nvPr/>
          </p:nvSpPr>
          <p:spPr>
            <a:xfrm>
              <a:off x="-3151719" y="2515850"/>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0" name="Google Shape;11550;p13"/>
            <p:cNvSpPr/>
            <p:nvPr/>
          </p:nvSpPr>
          <p:spPr>
            <a:xfrm>
              <a:off x="-3122194" y="2222575"/>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1" name="Google Shape;11551;p13"/>
            <p:cNvSpPr/>
            <p:nvPr/>
          </p:nvSpPr>
          <p:spPr>
            <a:xfrm>
              <a:off x="-3117094" y="2229575"/>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2" name="Google Shape;11552;p13"/>
            <p:cNvSpPr/>
            <p:nvPr/>
          </p:nvSpPr>
          <p:spPr>
            <a:xfrm>
              <a:off x="-3141019" y="1408975"/>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3" name="Google Shape;11553;p13"/>
            <p:cNvSpPr/>
            <p:nvPr/>
          </p:nvSpPr>
          <p:spPr>
            <a:xfrm>
              <a:off x="-3140519" y="1416600"/>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4" name="Google Shape;11554;p13"/>
            <p:cNvSpPr/>
            <p:nvPr/>
          </p:nvSpPr>
          <p:spPr>
            <a:xfrm>
              <a:off x="-3292244" y="2208825"/>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5" name="Google Shape;11555;p13"/>
            <p:cNvSpPr/>
            <p:nvPr/>
          </p:nvSpPr>
          <p:spPr>
            <a:xfrm>
              <a:off x="-3097744" y="2429450"/>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6" name="Google Shape;11556;p13"/>
            <p:cNvSpPr/>
            <p:nvPr/>
          </p:nvSpPr>
          <p:spPr>
            <a:xfrm>
              <a:off x="-3300394" y="2125775"/>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7" name="Google Shape;11557;p13"/>
            <p:cNvSpPr/>
            <p:nvPr/>
          </p:nvSpPr>
          <p:spPr>
            <a:xfrm>
              <a:off x="-3116594" y="2176250"/>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8" name="Google Shape;11558;p13"/>
            <p:cNvSpPr/>
            <p:nvPr/>
          </p:nvSpPr>
          <p:spPr>
            <a:xfrm>
              <a:off x="-3329394" y="1628850"/>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9" name="Google Shape;11559;p13"/>
            <p:cNvSpPr/>
            <p:nvPr/>
          </p:nvSpPr>
          <p:spPr>
            <a:xfrm>
              <a:off x="-3067194" y="1406950"/>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0" name="Google Shape;11560;p13"/>
            <p:cNvSpPr/>
            <p:nvPr/>
          </p:nvSpPr>
          <p:spPr>
            <a:xfrm>
              <a:off x="-3312594" y="1880950"/>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1" name="Google Shape;11561;p13"/>
            <p:cNvSpPr/>
            <p:nvPr/>
          </p:nvSpPr>
          <p:spPr>
            <a:xfrm>
              <a:off x="-3199069" y="1456825"/>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2" name="Google Shape;11562;p13"/>
            <p:cNvSpPr/>
            <p:nvPr/>
          </p:nvSpPr>
          <p:spPr>
            <a:xfrm>
              <a:off x="-3317194" y="1839700"/>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3" name="Google Shape;11563;p13"/>
            <p:cNvSpPr/>
            <p:nvPr/>
          </p:nvSpPr>
          <p:spPr>
            <a:xfrm>
              <a:off x="-3117594" y="2181850"/>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4" name="Google Shape;11564;p13"/>
            <p:cNvSpPr/>
            <p:nvPr/>
          </p:nvSpPr>
          <p:spPr>
            <a:xfrm>
              <a:off x="-3050894" y="1507750"/>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5" name="Google Shape;11565;p13"/>
            <p:cNvSpPr/>
            <p:nvPr/>
          </p:nvSpPr>
          <p:spPr>
            <a:xfrm>
              <a:off x="-3088069" y="1680350"/>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6" name="Google Shape;11566;p13"/>
            <p:cNvSpPr/>
            <p:nvPr/>
          </p:nvSpPr>
          <p:spPr>
            <a:xfrm>
              <a:off x="-3313119" y="1853975"/>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7" name="Google Shape;11567;p13"/>
            <p:cNvSpPr/>
            <p:nvPr/>
          </p:nvSpPr>
          <p:spPr>
            <a:xfrm>
              <a:off x="-3124744" y="1428325"/>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8" name="Google Shape;11568;p13"/>
            <p:cNvSpPr/>
            <p:nvPr/>
          </p:nvSpPr>
          <p:spPr>
            <a:xfrm>
              <a:off x="-3248444" y="2450175"/>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9" name="Google Shape;11569;p13"/>
            <p:cNvSpPr/>
            <p:nvPr/>
          </p:nvSpPr>
          <p:spPr>
            <a:xfrm>
              <a:off x="-3314644" y="1848350"/>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0" name="Google Shape;11570;p13"/>
            <p:cNvSpPr/>
            <p:nvPr/>
          </p:nvSpPr>
          <p:spPr>
            <a:xfrm>
              <a:off x="-3066694" y="1415075"/>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1" name="Google Shape;11571;p13"/>
            <p:cNvSpPr/>
            <p:nvPr/>
          </p:nvSpPr>
          <p:spPr>
            <a:xfrm>
              <a:off x="-3227569" y="1503175"/>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2" name="Google Shape;11572;p13"/>
            <p:cNvSpPr/>
            <p:nvPr/>
          </p:nvSpPr>
          <p:spPr>
            <a:xfrm>
              <a:off x="-3135419" y="2527550"/>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3" name="Google Shape;11573;p13"/>
            <p:cNvSpPr/>
            <p:nvPr/>
          </p:nvSpPr>
          <p:spPr>
            <a:xfrm>
              <a:off x="-3139494" y="2563700"/>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4" name="Google Shape;11574;p13"/>
            <p:cNvSpPr/>
            <p:nvPr/>
          </p:nvSpPr>
          <p:spPr>
            <a:xfrm>
              <a:off x="-3075844" y="1389625"/>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5" name="Google Shape;11575;p13"/>
            <p:cNvSpPr/>
            <p:nvPr/>
          </p:nvSpPr>
          <p:spPr>
            <a:xfrm>
              <a:off x="-3106919" y="2272875"/>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6" name="Google Shape;11576;p13"/>
            <p:cNvSpPr/>
            <p:nvPr/>
          </p:nvSpPr>
          <p:spPr>
            <a:xfrm>
              <a:off x="-3065169" y="1402875"/>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7" name="Google Shape;11577;p13"/>
            <p:cNvSpPr/>
            <p:nvPr/>
          </p:nvSpPr>
          <p:spPr>
            <a:xfrm>
              <a:off x="-3289694" y="2421150"/>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8" name="Google Shape;11578;p13"/>
            <p:cNvSpPr/>
            <p:nvPr/>
          </p:nvSpPr>
          <p:spPr>
            <a:xfrm>
              <a:off x="-3254044" y="1519450"/>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9" name="Google Shape;11579;p13"/>
            <p:cNvSpPr/>
            <p:nvPr/>
          </p:nvSpPr>
          <p:spPr>
            <a:xfrm>
              <a:off x="-3134394" y="2553525"/>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0" name="Google Shape;11580;p13"/>
            <p:cNvSpPr/>
            <p:nvPr/>
          </p:nvSpPr>
          <p:spPr>
            <a:xfrm>
              <a:off x="-3201619" y="1445125"/>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1" name="Google Shape;11581;p13"/>
            <p:cNvSpPr/>
            <p:nvPr/>
          </p:nvSpPr>
          <p:spPr>
            <a:xfrm>
              <a:off x="-3057519" y="1391150"/>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2" name="Google Shape;11582;p13"/>
            <p:cNvSpPr/>
            <p:nvPr/>
          </p:nvSpPr>
          <p:spPr>
            <a:xfrm>
              <a:off x="-3111494" y="2177775"/>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3" name="Google Shape;11583;p13"/>
            <p:cNvSpPr/>
            <p:nvPr/>
          </p:nvSpPr>
          <p:spPr>
            <a:xfrm>
              <a:off x="-3135419" y="2530475"/>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4" name="Google Shape;11584;p13"/>
            <p:cNvSpPr/>
            <p:nvPr/>
          </p:nvSpPr>
          <p:spPr>
            <a:xfrm>
              <a:off x="-3032069" y="1399300"/>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5" name="Google Shape;11585;p13"/>
            <p:cNvSpPr/>
            <p:nvPr/>
          </p:nvSpPr>
          <p:spPr>
            <a:xfrm>
              <a:off x="-3325344" y="1818825"/>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6" name="Google Shape;11586;p13"/>
            <p:cNvSpPr/>
            <p:nvPr/>
          </p:nvSpPr>
          <p:spPr>
            <a:xfrm>
              <a:off x="-3102319" y="1408475"/>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7" name="Google Shape;11587;p13"/>
            <p:cNvSpPr/>
            <p:nvPr/>
          </p:nvSpPr>
          <p:spPr>
            <a:xfrm>
              <a:off x="-3061594" y="1559175"/>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8" name="Google Shape;11588;p13"/>
            <p:cNvSpPr/>
            <p:nvPr/>
          </p:nvSpPr>
          <p:spPr>
            <a:xfrm>
              <a:off x="-3143569" y="1414075"/>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9" name="Google Shape;11589;p13"/>
            <p:cNvSpPr/>
            <p:nvPr/>
          </p:nvSpPr>
          <p:spPr>
            <a:xfrm>
              <a:off x="-3130844" y="2516850"/>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0" name="Google Shape;11590;p13"/>
            <p:cNvSpPr/>
            <p:nvPr/>
          </p:nvSpPr>
          <p:spPr>
            <a:xfrm>
              <a:off x="-3314144" y="1925750"/>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1" name="Google Shape;11591;p13"/>
            <p:cNvSpPr/>
            <p:nvPr/>
          </p:nvSpPr>
          <p:spPr>
            <a:xfrm>
              <a:off x="-3150694" y="1431875"/>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2" name="Google Shape;11592;p13"/>
            <p:cNvSpPr/>
            <p:nvPr/>
          </p:nvSpPr>
          <p:spPr>
            <a:xfrm>
              <a:off x="-3098244" y="2275525"/>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3" name="Google Shape;11593;p13"/>
            <p:cNvSpPr/>
            <p:nvPr/>
          </p:nvSpPr>
          <p:spPr>
            <a:xfrm>
              <a:off x="-3135944" y="1406950"/>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4" name="Google Shape;11594;p13"/>
            <p:cNvSpPr/>
            <p:nvPr/>
          </p:nvSpPr>
          <p:spPr>
            <a:xfrm>
              <a:off x="-3071269" y="1401625"/>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5" name="Google Shape;11595;p13"/>
            <p:cNvSpPr/>
            <p:nvPr/>
          </p:nvSpPr>
          <p:spPr>
            <a:xfrm>
              <a:off x="-3118119" y="2186425"/>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6" name="Google Shape;11596;p13"/>
            <p:cNvSpPr/>
            <p:nvPr/>
          </p:nvSpPr>
          <p:spPr>
            <a:xfrm>
              <a:off x="-3316169" y="1851925"/>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7" name="Google Shape;11597;p13"/>
            <p:cNvSpPr/>
            <p:nvPr/>
          </p:nvSpPr>
          <p:spPr>
            <a:xfrm>
              <a:off x="-3099269" y="2295525"/>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8" name="Google Shape;11598;p13"/>
            <p:cNvSpPr/>
            <p:nvPr/>
          </p:nvSpPr>
          <p:spPr>
            <a:xfrm>
              <a:off x="-3075344" y="1402875"/>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9" name="Google Shape;11599;p13"/>
            <p:cNvSpPr/>
            <p:nvPr/>
          </p:nvSpPr>
          <p:spPr>
            <a:xfrm>
              <a:off x="-3274419" y="1518450"/>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0" name="Google Shape;11600;p13"/>
            <p:cNvSpPr/>
            <p:nvPr/>
          </p:nvSpPr>
          <p:spPr>
            <a:xfrm>
              <a:off x="-3103869" y="2237350"/>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1" name="Google Shape;11601;p13"/>
            <p:cNvSpPr/>
            <p:nvPr/>
          </p:nvSpPr>
          <p:spPr>
            <a:xfrm>
              <a:off x="-3107919" y="2274875"/>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2" name="Google Shape;11602;p13"/>
            <p:cNvSpPr/>
            <p:nvPr/>
          </p:nvSpPr>
          <p:spPr>
            <a:xfrm>
              <a:off x="-3147644" y="1429300"/>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3" name="Google Shape;11603;p13"/>
            <p:cNvSpPr/>
            <p:nvPr/>
          </p:nvSpPr>
          <p:spPr>
            <a:xfrm>
              <a:off x="-3104869" y="2231750"/>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4" name="Google Shape;11604;p13"/>
            <p:cNvSpPr/>
            <p:nvPr/>
          </p:nvSpPr>
          <p:spPr>
            <a:xfrm>
              <a:off x="-3101319" y="1405275"/>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5" name="Google Shape;11605;p13"/>
            <p:cNvSpPr/>
            <p:nvPr/>
          </p:nvSpPr>
          <p:spPr>
            <a:xfrm>
              <a:off x="-3048369" y="1496550"/>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6" name="Google Shape;11606;p13"/>
            <p:cNvSpPr/>
            <p:nvPr/>
          </p:nvSpPr>
          <p:spPr>
            <a:xfrm>
              <a:off x="-3093169" y="2402950"/>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7" name="Google Shape;11607;p13"/>
            <p:cNvSpPr/>
            <p:nvPr/>
          </p:nvSpPr>
          <p:spPr>
            <a:xfrm>
              <a:off x="-3142044" y="1423625"/>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8" name="Google Shape;11608;p13"/>
            <p:cNvSpPr/>
            <p:nvPr/>
          </p:nvSpPr>
          <p:spPr>
            <a:xfrm>
              <a:off x="-3149169" y="2532650"/>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9" name="Google Shape;11609;p13"/>
            <p:cNvSpPr/>
            <p:nvPr/>
          </p:nvSpPr>
          <p:spPr>
            <a:xfrm>
              <a:off x="-3040219" y="1456325"/>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0" name="Google Shape;11610;p13"/>
            <p:cNvSpPr/>
            <p:nvPr/>
          </p:nvSpPr>
          <p:spPr>
            <a:xfrm>
              <a:off x="-3047344" y="1493100"/>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1" name="Google Shape;11611;p13"/>
            <p:cNvSpPr/>
            <p:nvPr/>
          </p:nvSpPr>
          <p:spPr>
            <a:xfrm>
              <a:off x="-3276969" y="1520975"/>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2" name="Google Shape;11612;p13"/>
            <p:cNvSpPr/>
            <p:nvPr/>
          </p:nvSpPr>
          <p:spPr>
            <a:xfrm>
              <a:off x="-3135944" y="1412550"/>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3" name="Google Shape;11613;p13"/>
            <p:cNvSpPr/>
            <p:nvPr/>
          </p:nvSpPr>
          <p:spPr>
            <a:xfrm>
              <a:off x="-3299369" y="2121775"/>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4" name="Google Shape;11614;p13"/>
            <p:cNvSpPr/>
            <p:nvPr/>
          </p:nvSpPr>
          <p:spPr>
            <a:xfrm>
              <a:off x="-3105394" y="1405550"/>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5" name="Google Shape;11615;p13"/>
            <p:cNvSpPr/>
            <p:nvPr/>
          </p:nvSpPr>
          <p:spPr>
            <a:xfrm>
              <a:off x="-3095719" y="2294375"/>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6" name="Google Shape;11616;p13"/>
            <p:cNvSpPr/>
            <p:nvPr/>
          </p:nvSpPr>
          <p:spPr>
            <a:xfrm>
              <a:off x="-3134919" y="1436975"/>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7" name="Google Shape;11617;p13"/>
            <p:cNvSpPr/>
            <p:nvPr/>
          </p:nvSpPr>
          <p:spPr>
            <a:xfrm>
              <a:off x="-3328894" y="1610975"/>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8" name="Google Shape;11618;p13"/>
            <p:cNvSpPr/>
            <p:nvPr/>
          </p:nvSpPr>
          <p:spPr>
            <a:xfrm>
              <a:off x="-3329394" y="1601675"/>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9" name="Google Shape;11619;p13"/>
            <p:cNvSpPr/>
            <p:nvPr/>
          </p:nvSpPr>
          <p:spPr>
            <a:xfrm>
              <a:off x="-3243869" y="1518950"/>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0" name="Google Shape;11620;p13"/>
            <p:cNvSpPr/>
            <p:nvPr/>
          </p:nvSpPr>
          <p:spPr>
            <a:xfrm>
              <a:off x="-3218919" y="1493500"/>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1" name="Google Shape;11621;p13"/>
            <p:cNvSpPr/>
            <p:nvPr/>
          </p:nvSpPr>
          <p:spPr>
            <a:xfrm>
              <a:off x="-3123194" y="2149000"/>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2" name="Google Shape;11622;p13"/>
            <p:cNvSpPr/>
            <p:nvPr/>
          </p:nvSpPr>
          <p:spPr>
            <a:xfrm>
              <a:off x="-3090619" y="2460350"/>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3" name="Google Shape;11623;p13"/>
            <p:cNvSpPr/>
            <p:nvPr/>
          </p:nvSpPr>
          <p:spPr>
            <a:xfrm>
              <a:off x="-3312594" y="1867200"/>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4" name="Google Shape;11624;p13"/>
            <p:cNvSpPr/>
            <p:nvPr/>
          </p:nvSpPr>
          <p:spPr>
            <a:xfrm>
              <a:off x="-3308019" y="1878400"/>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5" name="Google Shape;11625;p13"/>
            <p:cNvSpPr/>
            <p:nvPr/>
          </p:nvSpPr>
          <p:spPr>
            <a:xfrm>
              <a:off x="-3118619" y="2131950"/>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6" name="Google Shape;11626;p13"/>
            <p:cNvSpPr/>
            <p:nvPr/>
          </p:nvSpPr>
          <p:spPr>
            <a:xfrm>
              <a:off x="-3080444" y="1401625"/>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7" name="Google Shape;11627;p13"/>
            <p:cNvSpPr/>
            <p:nvPr/>
          </p:nvSpPr>
          <p:spPr>
            <a:xfrm>
              <a:off x="-3123194" y="2136025"/>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8" name="Google Shape;11628;p13"/>
            <p:cNvSpPr/>
            <p:nvPr/>
          </p:nvSpPr>
          <p:spPr>
            <a:xfrm>
              <a:off x="-3125244" y="2168600"/>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9" name="Google Shape;11629;p13"/>
            <p:cNvSpPr/>
            <p:nvPr/>
          </p:nvSpPr>
          <p:spPr>
            <a:xfrm>
              <a:off x="-3120669" y="2170650"/>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0" name="Google Shape;11630;p13"/>
            <p:cNvSpPr/>
            <p:nvPr/>
          </p:nvSpPr>
          <p:spPr>
            <a:xfrm>
              <a:off x="-3069744" y="1414575"/>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1" name="Google Shape;11631;p13"/>
            <p:cNvSpPr/>
            <p:nvPr/>
          </p:nvSpPr>
          <p:spPr>
            <a:xfrm>
              <a:off x="-3113519" y="2198650"/>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2" name="Google Shape;11632;p13"/>
            <p:cNvSpPr/>
            <p:nvPr/>
          </p:nvSpPr>
          <p:spPr>
            <a:xfrm>
              <a:off x="-3290719" y="2213925"/>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3" name="Google Shape;11633;p13"/>
            <p:cNvSpPr/>
            <p:nvPr/>
          </p:nvSpPr>
          <p:spPr>
            <a:xfrm>
              <a:off x="-3124219" y="2228175"/>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4" name="Google Shape;11634;p13"/>
            <p:cNvSpPr/>
            <p:nvPr/>
          </p:nvSpPr>
          <p:spPr>
            <a:xfrm>
              <a:off x="-3118619" y="1416900"/>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5" name="Google Shape;11635;p13"/>
            <p:cNvSpPr/>
            <p:nvPr/>
          </p:nvSpPr>
          <p:spPr>
            <a:xfrm>
              <a:off x="-3118619" y="2229700"/>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6" name="Google Shape;11636;p13"/>
            <p:cNvSpPr/>
            <p:nvPr/>
          </p:nvSpPr>
          <p:spPr>
            <a:xfrm>
              <a:off x="-3105894" y="2259750"/>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7" name="Google Shape;11637;p13"/>
            <p:cNvSpPr/>
            <p:nvPr/>
          </p:nvSpPr>
          <p:spPr>
            <a:xfrm>
              <a:off x="-3116594" y="2264325"/>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8" name="Google Shape;11638;p13"/>
            <p:cNvSpPr/>
            <p:nvPr/>
          </p:nvSpPr>
          <p:spPr>
            <a:xfrm>
              <a:off x="-3096219" y="2278075"/>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9" name="Google Shape;11639;p13"/>
            <p:cNvSpPr/>
            <p:nvPr/>
          </p:nvSpPr>
          <p:spPr>
            <a:xfrm>
              <a:off x="-3101319" y="2279600"/>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0" name="Google Shape;11640;p13"/>
            <p:cNvSpPr/>
            <p:nvPr/>
          </p:nvSpPr>
          <p:spPr>
            <a:xfrm>
              <a:off x="-3096219" y="2290075"/>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1" name="Google Shape;11641;p13"/>
            <p:cNvSpPr/>
            <p:nvPr/>
          </p:nvSpPr>
          <p:spPr>
            <a:xfrm>
              <a:off x="-3061594" y="1546950"/>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2" name="Google Shape;11642;p13"/>
            <p:cNvSpPr/>
            <p:nvPr/>
          </p:nvSpPr>
          <p:spPr>
            <a:xfrm>
              <a:off x="-3135944" y="1441050"/>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3" name="Google Shape;11643;p13"/>
            <p:cNvSpPr/>
            <p:nvPr/>
          </p:nvSpPr>
          <p:spPr>
            <a:xfrm>
              <a:off x="-3033094" y="1454800"/>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4" name="Google Shape;11644;p13"/>
            <p:cNvSpPr/>
            <p:nvPr/>
          </p:nvSpPr>
          <p:spPr>
            <a:xfrm>
              <a:off x="-3045819" y="1463950"/>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5" name="Google Shape;11645;p13"/>
            <p:cNvSpPr/>
            <p:nvPr/>
          </p:nvSpPr>
          <p:spPr>
            <a:xfrm>
              <a:off x="-3078394" y="1396950"/>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6" name="Google Shape;11646;p13"/>
            <p:cNvSpPr/>
            <p:nvPr/>
          </p:nvSpPr>
          <p:spPr>
            <a:xfrm>
              <a:off x="-3247944" y="1518450"/>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7" name="Google Shape;11647;p13"/>
            <p:cNvSpPr/>
            <p:nvPr/>
          </p:nvSpPr>
          <p:spPr>
            <a:xfrm>
              <a:off x="-3247944" y="1522125"/>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8" name="Google Shape;11648;p13"/>
            <p:cNvSpPr/>
            <p:nvPr/>
          </p:nvSpPr>
          <p:spPr>
            <a:xfrm>
              <a:off x="-3095719" y="2437950"/>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9" name="Google Shape;11649;p13"/>
            <p:cNvSpPr/>
            <p:nvPr/>
          </p:nvSpPr>
          <p:spPr>
            <a:xfrm>
              <a:off x="-3092644" y="2446100"/>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0" name="Google Shape;11650;p13"/>
            <p:cNvSpPr/>
            <p:nvPr/>
          </p:nvSpPr>
          <p:spPr>
            <a:xfrm>
              <a:off x="-3169019" y="2506175"/>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1" name="Google Shape;11651;p13"/>
            <p:cNvSpPr/>
            <p:nvPr/>
          </p:nvSpPr>
          <p:spPr>
            <a:xfrm>
              <a:off x="-3066169" y="1391950"/>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2" name="Google Shape;11652;p13"/>
            <p:cNvSpPr/>
            <p:nvPr/>
          </p:nvSpPr>
          <p:spPr>
            <a:xfrm>
              <a:off x="-3324319" y="1565050"/>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3" name="Google Shape;11653;p13"/>
            <p:cNvSpPr/>
            <p:nvPr/>
          </p:nvSpPr>
          <p:spPr>
            <a:xfrm>
              <a:off x="-3065669" y="1396250"/>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4" name="Google Shape;11654;p13"/>
            <p:cNvSpPr/>
            <p:nvPr/>
          </p:nvSpPr>
          <p:spPr>
            <a:xfrm>
              <a:off x="-3052444" y="1397400"/>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5" name="Google Shape;11655;p13"/>
            <p:cNvSpPr/>
            <p:nvPr/>
          </p:nvSpPr>
          <p:spPr>
            <a:xfrm>
              <a:off x="-3022394" y="1408475"/>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6" name="Google Shape;11656;p13"/>
            <p:cNvSpPr/>
            <p:nvPr/>
          </p:nvSpPr>
          <p:spPr>
            <a:xfrm>
              <a:off x="-3038694" y="1480550"/>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7" name="Google Shape;11657;p13"/>
            <p:cNvSpPr/>
            <p:nvPr/>
          </p:nvSpPr>
          <p:spPr>
            <a:xfrm>
              <a:off x="-3036144" y="1479225"/>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8" name="Google Shape;11658;p13"/>
            <p:cNvSpPr/>
            <p:nvPr/>
          </p:nvSpPr>
          <p:spPr>
            <a:xfrm>
              <a:off x="-3122694" y="1413050"/>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9" name="Google Shape;11659;p13"/>
            <p:cNvSpPr/>
            <p:nvPr/>
          </p:nvSpPr>
          <p:spPr>
            <a:xfrm>
              <a:off x="-3043769" y="1477200"/>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0" name="Google Shape;11660;p13"/>
            <p:cNvSpPr/>
            <p:nvPr/>
          </p:nvSpPr>
          <p:spPr>
            <a:xfrm>
              <a:off x="-3145094" y="1419150"/>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1" name="Google Shape;11661;p13"/>
            <p:cNvSpPr/>
            <p:nvPr/>
          </p:nvSpPr>
          <p:spPr>
            <a:xfrm>
              <a:off x="-3181744" y="1420175"/>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2" name="Google Shape;11662;p13"/>
            <p:cNvSpPr/>
            <p:nvPr/>
          </p:nvSpPr>
          <p:spPr>
            <a:xfrm>
              <a:off x="-3201619" y="2492425"/>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3" name="Google Shape;11663;p13"/>
            <p:cNvSpPr/>
            <p:nvPr/>
          </p:nvSpPr>
          <p:spPr>
            <a:xfrm>
              <a:off x="-3226569" y="1498575"/>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4" name="Google Shape;11664;p13"/>
            <p:cNvSpPr/>
            <p:nvPr/>
          </p:nvSpPr>
          <p:spPr>
            <a:xfrm>
              <a:off x="-3291719" y="2419525"/>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5" name="Google Shape;11665;p13"/>
            <p:cNvSpPr/>
            <p:nvPr/>
          </p:nvSpPr>
          <p:spPr>
            <a:xfrm>
              <a:off x="-3117594" y="2168600"/>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6" name="Google Shape;11666;p13"/>
            <p:cNvSpPr/>
            <p:nvPr/>
          </p:nvSpPr>
          <p:spPr>
            <a:xfrm>
              <a:off x="-3094194" y="2440275"/>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7" name="Google Shape;11667;p13"/>
            <p:cNvSpPr/>
            <p:nvPr/>
          </p:nvSpPr>
          <p:spPr>
            <a:xfrm>
              <a:off x="-3118619" y="2263600"/>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8" name="Google Shape;11668;p13"/>
            <p:cNvSpPr/>
            <p:nvPr/>
          </p:nvSpPr>
          <p:spPr>
            <a:xfrm>
              <a:off x="-3314644" y="1906675"/>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9" name="Google Shape;11669;p13"/>
            <p:cNvSpPr/>
            <p:nvPr/>
          </p:nvSpPr>
          <p:spPr>
            <a:xfrm>
              <a:off x="-3205169" y="1487500"/>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0" name="Google Shape;11670;p13"/>
            <p:cNvSpPr/>
            <p:nvPr/>
          </p:nvSpPr>
          <p:spPr>
            <a:xfrm>
              <a:off x="-3080944" y="1394200"/>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1" name="Google Shape;11671;p13"/>
            <p:cNvSpPr/>
            <p:nvPr/>
          </p:nvSpPr>
          <p:spPr>
            <a:xfrm>
              <a:off x="-3092644" y="1395750"/>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2" name="Google Shape;11672;p13"/>
            <p:cNvSpPr/>
            <p:nvPr/>
          </p:nvSpPr>
          <p:spPr>
            <a:xfrm>
              <a:off x="-3067194" y="1399800"/>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3" name="Google Shape;11673;p13"/>
            <p:cNvSpPr/>
            <p:nvPr/>
          </p:nvSpPr>
          <p:spPr>
            <a:xfrm>
              <a:off x="-3123719" y="1410500"/>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4" name="Google Shape;11674;p13"/>
            <p:cNvSpPr/>
            <p:nvPr/>
          </p:nvSpPr>
          <p:spPr>
            <a:xfrm>
              <a:off x="-3069744" y="1410500"/>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5" name="Google Shape;11675;p13"/>
            <p:cNvSpPr/>
            <p:nvPr/>
          </p:nvSpPr>
          <p:spPr>
            <a:xfrm>
              <a:off x="-3070769" y="1411000"/>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6" name="Google Shape;11676;p13"/>
            <p:cNvSpPr/>
            <p:nvPr/>
          </p:nvSpPr>
          <p:spPr>
            <a:xfrm>
              <a:off x="-3132869" y="1417125"/>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7" name="Google Shape;11677;p13"/>
            <p:cNvSpPr/>
            <p:nvPr/>
          </p:nvSpPr>
          <p:spPr>
            <a:xfrm>
              <a:off x="-3098244" y="2279600"/>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8" name="Google Shape;11678;p13"/>
            <p:cNvSpPr/>
            <p:nvPr/>
          </p:nvSpPr>
          <p:spPr>
            <a:xfrm>
              <a:off x="-3292244" y="2303025"/>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9" name="Google Shape;11679;p13"/>
            <p:cNvSpPr/>
            <p:nvPr/>
          </p:nvSpPr>
          <p:spPr>
            <a:xfrm>
              <a:off x="-3292244" y="2344275"/>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0" name="Google Shape;11680;p13"/>
            <p:cNvSpPr/>
            <p:nvPr/>
          </p:nvSpPr>
          <p:spPr>
            <a:xfrm>
              <a:off x="-3331944" y="1738400"/>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1" name="Google Shape;11681;p13"/>
            <p:cNvSpPr/>
            <p:nvPr/>
          </p:nvSpPr>
          <p:spPr>
            <a:xfrm>
              <a:off x="-3313119" y="1872300"/>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2" name="Google Shape;11682;p13"/>
            <p:cNvSpPr/>
            <p:nvPr/>
          </p:nvSpPr>
          <p:spPr>
            <a:xfrm>
              <a:off x="-3089094" y="2366150"/>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3" name="Google Shape;11683;p13"/>
            <p:cNvSpPr/>
            <p:nvPr/>
          </p:nvSpPr>
          <p:spPr>
            <a:xfrm>
              <a:off x="-3268319" y="2447625"/>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4" name="Google Shape;11684;p13"/>
            <p:cNvSpPr/>
            <p:nvPr/>
          </p:nvSpPr>
          <p:spPr>
            <a:xfrm>
              <a:off x="-3240294" y="1515375"/>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5" name="Google Shape;11685;p13"/>
            <p:cNvSpPr/>
            <p:nvPr/>
          </p:nvSpPr>
          <p:spPr>
            <a:xfrm>
              <a:off x="-3220969" y="1490950"/>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6" name="Google Shape;11686;p13"/>
            <p:cNvSpPr/>
            <p:nvPr/>
          </p:nvSpPr>
          <p:spPr>
            <a:xfrm>
              <a:off x="-3119119" y="2157925"/>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7" name="Google Shape;11687;p13"/>
            <p:cNvSpPr/>
            <p:nvPr/>
          </p:nvSpPr>
          <p:spPr>
            <a:xfrm>
              <a:off x="-3195494" y="2487850"/>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8" name="Google Shape;11688;p13"/>
            <p:cNvSpPr/>
            <p:nvPr/>
          </p:nvSpPr>
          <p:spPr>
            <a:xfrm>
              <a:off x="-3273394" y="2436925"/>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9" name="Google Shape;11689;p13"/>
            <p:cNvSpPr/>
            <p:nvPr/>
          </p:nvSpPr>
          <p:spPr>
            <a:xfrm>
              <a:off x="-3150194" y="2513300"/>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0" name="Google Shape;11690;p13"/>
            <p:cNvSpPr/>
            <p:nvPr/>
          </p:nvSpPr>
          <p:spPr>
            <a:xfrm>
              <a:off x="-3084519" y="1671175"/>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1" name="Google Shape;11691;p13"/>
            <p:cNvSpPr/>
            <p:nvPr/>
          </p:nvSpPr>
          <p:spPr>
            <a:xfrm>
              <a:off x="-3127269" y="2515325"/>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2" name="Google Shape;11692;p13"/>
            <p:cNvSpPr/>
            <p:nvPr/>
          </p:nvSpPr>
          <p:spPr>
            <a:xfrm>
              <a:off x="-3293769" y="1534725"/>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3" name="Google Shape;11693;p13"/>
            <p:cNvSpPr/>
            <p:nvPr/>
          </p:nvSpPr>
          <p:spPr>
            <a:xfrm>
              <a:off x="-3134394" y="2525000"/>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4" name="Google Shape;11694;p13"/>
            <p:cNvSpPr/>
            <p:nvPr/>
          </p:nvSpPr>
          <p:spPr>
            <a:xfrm>
              <a:off x="-3150194" y="2528575"/>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5" name="Google Shape;11695;p13"/>
            <p:cNvSpPr/>
            <p:nvPr/>
          </p:nvSpPr>
          <p:spPr>
            <a:xfrm>
              <a:off x="-3096219" y="1422500"/>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6" name="Google Shape;11696;p13"/>
            <p:cNvSpPr/>
            <p:nvPr/>
          </p:nvSpPr>
          <p:spPr>
            <a:xfrm>
              <a:off x="-3098244" y="1445625"/>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7" name="Google Shape;11697;p13"/>
            <p:cNvSpPr/>
            <p:nvPr/>
          </p:nvSpPr>
          <p:spPr>
            <a:xfrm>
              <a:off x="-3197019" y="2463400"/>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8" name="Google Shape;11698;p13"/>
            <p:cNvSpPr/>
            <p:nvPr/>
          </p:nvSpPr>
          <p:spPr>
            <a:xfrm>
              <a:off x="-3160869" y="1454300"/>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9" name="Google Shape;11699;p13"/>
            <p:cNvSpPr/>
            <p:nvPr/>
          </p:nvSpPr>
          <p:spPr>
            <a:xfrm>
              <a:off x="-3153244" y="1502650"/>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0" name="Google Shape;11700;p13"/>
            <p:cNvSpPr/>
            <p:nvPr/>
          </p:nvSpPr>
          <p:spPr>
            <a:xfrm>
              <a:off x="-3151219" y="1500100"/>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1" name="Google Shape;11701;p13"/>
            <p:cNvSpPr/>
            <p:nvPr/>
          </p:nvSpPr>
          <p:spPr>
            <a:xfrm>
              <a:off x="-3166469" y="1474150"/>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2" name="Google Shape;11702;p13"/>
            <p:cNvSpPr/>
            <p:nvPr/>
          </p:nvSpPr>
          <p:spPr>
            <a:xfrm>
              <a:off x="-3158844" y="1495025"/>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3" name="Google Shape;11703;p13"/>
          <p:cNvGrpSpPr/>
          <p:nvPr/>
        </p:nvGrpSpPr>
        <p:grpSpPr>
          <a:xfrm flipH="1">
            <a:off x="8308110" y="2923028"/>
            <a:ext cx="927690" cy="2969109"/>
            <a:chOff x="-2475503" y="1201586"/>
            <a:chExt cx="512310" cy="1639667"/>
          </a:xfrm>
        </p:grpSpPr>
        <p:sp>
          <p:nvSpPr>
            <p:cNvPr id="11704" name="Google Shape;11704;p13"/>
            <p:cNvSpPr/>
            <p:nvPr/>
          </p:nvSpPr>
          <p:spPr>
            <a:xfrm>
              <a:off x="-2246967" y="2020096"/>
              <a:ext cx="9072" cy="20049"/>
            </a:xfrm>
            <a:custGeom>
              <a:avLst/>
              <a:gdLst/>
              <a:ahLst/>
              <a:cxnLst/>
              <a:rect l="l" t="t" r="r" b="b"/>
              <a:pathLst>
                <a:path w="286" h="632" extrusionOk="0">
                  <a:moveTo>
                    <a:pt x="225" y="0"/>
                  </a:moveTo>
                  <a:cubicBezTo>
                    <a:pt x="204" y="21"/>
                    <a:pt x="204" y="41"/>
                    <a:pt x="204" y="61"/>
                  </a:cubicBezTo>
                  <a:cubicBezTo>
                    <a:pt x="174" y="61"/>
                    <a:pt x="155" y="27"/>
                    <a:pt x="130" y="27"/>
                  </a:cubicBezTo>
                  <a:cubicBezTo>
                    <a:pt x="122" y="27"/>
                    <a:pt x="113" y="31"/>
                    <a:pt x="103" y="41"/>
                  </a:cubicBezTo>
                  <a:cubicBezTo>
                    <a:pt x="94" y="50"/>
                    <a:pt x="86" y="53"/>
                    <a:pt x="79" y="53"/>
                  </a:cubicBezTo>
                  <a:cubicBezTo>
                    <a:pt x="59" y="53"/>
                    <a:pt x="44" y="29"/>
                    <a:pt x="24" y="29"/>
                  </a:cubicBezTo>
                  <a:cubicBezTo>
                    <a:pt x="17" y="29"/>
                    <a:pt x="9" y="32"/>
                    <a:pt x="1" y="41"/>
                  </a:cubicBezTo>
                  <a:cubicBezTo>
                    <a:pt x="1" y="143"/>
                    <a:pt x="1" y="224"/>
                    <a:pt x="62" y="306"/>
                  </a:cubicBezTo>
                  <a:cubicBezTo>
                    <a:pt x="123" y="367"/>
                    <a:pt x="164" y="448"/>
                    <a:pt x="123" y="530"/>
                  </a:cubicBezTo>
                  <a:cubicBezTo>
                    <a:pt x="103" y="550"/>
                    <a:pt x="123" y="611"/>
                    <a:pt x="164" y="632"/>
                  </a:cubicBezTo>
                  <a:cubicBezTo>
                    <a:pt x="225" y="570"/>
                    <a:pt x="184" y="489"/>
                    <a:pt x="225" y="428"/>
                  </a:cubicBezTo>
                  <a:cubicBezTo>
                    <a:pt x="204" y="408"/>
                    <a:pt x="204" y="387"/>
                    <a:pt x="225" y="367"/>
                  </a:cubicBezTo>
                  <a:cubicBezTo>
                    <a:pt x="204" y="285"/>
                    <a:pt x="286" y="245"/>
                    <a:pt x="286" y="163"/>
                  </a:cubicBezTo>
                  <a:cubicBezTo>
                    <a:pt x="265" y="122"/>
                    <a:pt x="286" y="41"/>
                    <a:pt x="22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5" name="Google Shape;11705;p13"/>
            <p:cNvSpPr/>
            <p:nvPr/>
          </p:nvSpPr>
          <p:spPr>
            <a:xfrm>
              <a:off x="-2421402" y="1865675"/>
              <a:ext cx="16209" cy="12308"/>
            </a:xfrm>
            <a:custGeom>
              <a:avLst/>
              <a:gdLst/>
              <a:ahLst/>
              <a:cxnLst/>
              <a:rect l="l" t="t" r="r" b="b"/>
              <a:pathLst>
                <a:path w="511" h="388" extrusionOk="0">
                  <a:moveTo>
                    <a:pt x="347" y="1"/>
                  </a:moveTo>
                  <a:cubicBezTo>
                    <a:pt x="333" y="15"/>
                    <a:pt x="318" y="30"/>
                    <a:pt x="297" y="30"/>
                  </a:cubicBezTo>
                  <a:cubicBezTo>
                    <a:pt x="288" y="30"/>
                    <a:pt x="278" y="27"/>
                    <a:pt x="266" y="21"/>
                  </a:cubicBezTo>
                  <a:cubicBezTo>
                    <a:pt x="266" y="42"/>
                    <a:pt x="245" y="62"/>
                    <a:pt x="245" y="82"/>
                  </a:cubicBezTo>
                  <a:cubicBezTo>
                    <a:pt x="232" y="89"/>
                    <a:pt x="219" y="92"/>
                    <a:pt x="207" y="92"/>
                  </a:cubicBezTo>
                  <a:cubicBezTo>
                    <a:pt x="155" y="92"/>
                    <a:pt x="116" y="39"/>
                    <a:pt x="48" y="39"/>
                  </a:cubicBezTo>
                  <a:cubicBezTo>
                    <a:pt x="40" y="39"/>
                    <a:pt x="31" y="40"/>
                    <a:pt x="21" y="42"/>
                  </a:cubicBezTo>
                  <a:cubicBezTo>
                    <a:pt x="123" y="103"/>
                    <a:pt x="1" y="164"/>
                    <a:pt x="62" y="225"/>
                  </a:cubicBezTo>
                  <a:cubicBezTo>
                    <a:pt x="103" y="204"/>
                    <a:pt x="164" y="204"/>
                    <a:pt x="205" y="184"/>
                  </a:cubicBezTo>
                  <a:cubicBezTo>
                    <a:pt x="205" y="184"/>
                    <a:pt x="184" y="164"/>
                    <a:pt x="184" y="164"/>
                  </a:cubicBezTo>
                  <a:cubicBezTo>
                    <a:pt x="225" y="164"/>
                    <a:pt x="205" y="184"/>
                    <a:pt x="205" y="184"/>
                  </a:cubicBezTo>
                  <a:cubicBezTo>
                    <a:pt x="245" y="245"/>
                    <a:pt x="225" y="327"/>
                    <a:pt x="306" y="367"/>
                  </a:cubicBezTo>
                  <a:cubicBezTo>
                    <a:pt x="314" y="360"/>
                    <a:pt x="321" y="357"/>
                    <a:pt x="328" y="357"/>
                  </a:cubicBezTo>
                  <a:cubicBezTo>
                    <a:pt x="352" y="357"/>
                    <a:pt x="375" y="387"/>
                    <a:pt x="399" y="387"/>
                  </a:cubicBezTo>
                  <a:cubicBezTo>
                    <a:pt x="409" y="387"/>
                    <a:pt x="419" y="382"/>
                    <a:pt x="429" y="367"/>
                  </a:cubicBezTo>
                  <a:cubicBezTo>
                    <a:pt x="449" y="347"/>
                    <a:pt x="388" y="306"/>
                    <a:pt x="408" y="286"/>
                  </a:cubicBezTo>
                  <a:cubicBezTo>
                    <a:pt x="449" y="286"/>
                    <a:pt x="490" y="286"/>
                    <a:pt x="490" y="225"/>
                  </a:cubicBezTo>
                  <a:cubicBezTo>
                    <a:pt x="510" y="184"/>
                    <a:pt x="388" y="164"/>
                    <a:pt x="429" y="82"/>
                  </a:cubicBezTo>
                  <a:cubicBezTo>
                    <a:pt x="408" y="62"/>
                    <a:pt x="368" y="62"/>
                    <a:pt x="347"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6" name="Google Shape;11706;p13"/>
            <p:cNvSpPr/>
            <p:nvPr/>
          </p:nvSpPr>
          <p:spPr>
            <a:xfrm>
              <a:off x="-2292836" y="1928992"/>
              <a:ext cx="7803" cy="14243"/>
            </a:xfrm>
            <a:custGeom>
              <a:avLst/>
              <a:gdLst/>
              <a:ahLst/>
              <a:cxnLst/>
              <a:rect l="l" t="t" r="r" b="b"/>
              <a:pathLst>
                <a:path w="246" h="449" extrusionOk="0">
                  <a:moveTo>
                    <a:pt x="41" y="1"/>
                  </a:moveTo>
                  <a:cubicBezTo>
                    <a:pt x="21" y="82"/>
                    <a:pt x="41" y="143"/>
                    <a:pt x="82" y="204"/>
                  </a:cubicBezTo>
                  <a:cubicBezTo>
                    <a:pt x="62" y="245"/>
                    <a:pt x="62" y="306"/>
                    <a:pt x="1" y="326"/>
                  </a:cubicBezTo>
                  <a:cubicBezTo>
                    <a:pt x="1" y="326"/>
                    <a:pt x="1" y="367"/>
                    <a:pt x="1" y="388"/>
                  </a:cubicBezTo>
                  <a:cubicBezTo>
                    <a:pt x="21" y="388"/>
                    <a:pt x="41" y="367"/>
                    <a:pt x="82" y="367"/>
                  </a:cubicBezTo>
                  <a:cubicBezTo>
                    <a:pt x="103" y="388"/>
                    <a:pt x="123" y="408"/>
                    <a:pt x="143" y="449"/>
                  </a:cubicBezTo>
                  <a:cubicBezTo>
                    <a:pt x="143" y="367"/>
                    <a:pt x="225" y="347"/>
                    <a:pt x="245" y="286"/>
                  </a:cubicBezTo>
                  <a:cubicBezTo>
                    <a:pt x="225" y="225"/>
                    <a:pt x="143" y="184"/>
                    <a:pt x="204" y="102"/>
                  </a:cubicBezTo>
                  <a:cubicBezTo>
                    <a:pt x="123" y="102"/>
                    <a:pt x="123" y="2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7" name="Google Shape;11707;p13"/>
            <p:cNvSpPr/>
            <p:nvPr/>
          </p:nvSpPr>
          <p:spPr>
            <a:xfrm>
              <a:off x="-2304446" y="1926422"/>
              <a:ext cx="8406" cy="9707"/>
            </a:xfrm>
            <a:custGeom>
              <a:avLst/>
              <a:gdLst/>
              <a:ahLst/>
              <a:cxnLst/>
              <a:rect l="l" t="t" r="r" b="b"/>
              <a:pathLst>
                <a:path w="265" h="306" extrusionOk="0">
                  <a:moveTo>
                    <a:pt x="82" y="0"/>
                  </a:moveTo>
                  <a:cubicBezTo>
                    <a:pt x="21" y="21"/>
                    <a:pt x="0" y="61"/>
                    <a:pt x="0" y="122"/>
                  </a:cubicBezTo>
                  <a:cubicBezTo>
                    <a:pt x="82" y="143"/>
                    <a:pt x="82" y="224"/>
                    <a:pt x="82" y="285"/>
                  </a:cubicBezTo>
                  <a:cubicBezTo>
                    <a:pt x="113" y="270"/>
                    <a:pt x="138" y="263"/>
                    <a:pt x="161" y="263"/>
                  </a:cubicBezTo>
                  <a:cubicBezTo>
                    <a:pt x="197" y="263"/>
                    <a:pt x="227" y="280"/>
                    <a:pt x="265" y="306"/>
                  </a:cubicBezTo>
                  <a:cubicBezTo>
                    <a:pt x="245" y="163"/>
                    <a:pt x="143" y="0"/>
                    <a:pt x="8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8" name="Google Shape;11708;p13"/>
            <p:cNvSpPr/>
            <p:nvPr/>
          </p:nvSpPr>
          <p:spPr>
            <a:xfrm>
              <a:off x="-2257309" y="2014925"/>
              <a:ext cx="8438" cy="9707"/>
            </a:xfrm>
            <a:custGeom>
              <a:avLst/>
              <a:gdLst/>
              <a:ahLst/>
              <a:cxnLst/>
              <a:rect l="l" t="t" r="r" b="b"/>
              <a:pathLst>
                <a:path w="266" h="306" extrusionOk="0">
                  <a:moveTo>
                    <a:pt x="1" y="0"/>
                  </a:moveTo>
                  <a:cubicBezTo>
                    <a:pt x="42" y="102"/>
                    <a:pt x="42" y="224"/>
                    <a:pt x="143" y="306"/>
                  </a:cubicBezTo>
                  <a:lnTo>
                    <a:pt x="204" y="306"/>
                  </a:lnTo>
                  <a:cubicBezTo>
                    <a:pt x="184" y="265"/>
                    <a:pt x="266" y="224"/>
                    <a:pt x="225" y="163"/>
                  </a:cubicBezTo>
                  <a:cubicBezTo>
                    <a:pt x="204" y="122"/>
                    <a:pt x="143" y="163"/>
                    <a:pt x="143" y="82"/>
                  </a:cubicBezTo>
                  <a:cubicBezTo>
                    <a:pt x="143" y="82"/>
                    <a:pt x="184" y="61"/>
                    <a:pt x="164" y="21"/>
                  </a:cubicBezTo>
                  <a:lnTo>
                    <a:pt x="164" y="21"/>
                  </a:lnTo>
                  <a:cubicBezTo>
                    <a:pt x="148" y="31"/>
                    <a:pt x="134" y="35"/>
                    <a:pt x="121" y="35"/>
                  </a:cubicBezTo>
                  <a:cubicBezTo>
                    <a:pt x="81" y="35"/>
                    <a:pt x="47"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9" name="Google Shape;11709;p13"/>
            <p:cNvSpPr/>
            <p:nvPr/>
          </p:nvSpPr>
          <p:spPr>
            <a:xfrm>
              <a:off x="-2432092" y="1726799"/>
              <a:ext cx="9453" cy="15798"/>
            </a:xfrm>
            <a:custGeom>
              <a:avLst/>
              <a:gdLst/>
              <a:ahLst/>
              <a:cxnLst/>
              <a:rect l="l" t="t" r="r" b="b"/>
              <a:pathLst>
                <a:path w="298" h="498" extrusionOk="0">
                  <a:moveTo>
                    <a:pt x="32" y="0"/>
                  </a:moveTo>
                  <a:cubicBezTo>
                    <a:pt x="37" y="4"/>
                    <a:pt x="41" y="7"/>
                    <a:pt x="46" y="11"/>
                  </a:cubicBezTo>
                  <a:lnTo>
                    <a:pt x="46" y="11"/>
                  </a:lnTo>
                  <a:cubicBezTo>
                    <a:pt x="48" y="7"/>
                    <a:pt x="50" y="4"/>
                    <a:pt x="53" y="0"/>
                  </a:cubicBezTo>
                  <a:close/>
                  <a:moveTo>
                    <a:pt x="46" y="11"/>
                  </a:moveTo>
                  <a:cubicBezTo>
                    <a:pt x="1" y="84"/>
                    <a:pt x="94" y="105"/>
                    <a:pt x="114" y="163"/>
                  </a:cubicBezTo>
                  <a:cubicBezTo>
                    <a:pt x="114" y="224"/>
                    <a:pt x="134" y="285"/>
                    <a:pt x="155" y="326"/>
                  </a:cubicBezTo>
                  <a:cubicBezTo>
                    <a:pt x="195" y="367"/>
                    <a:pt x="195" y="428"/>
                    <a:pt x="236" y="469"/>
                  </a:cubicBezTo>
                  <a:cubicBezTo>
                    <a:pt x="251" y="483"/>
                    <a:pt x="265" y="497"/>
                    <a:pt x="279" y="497"/>
                  </a:cubicBezTo>
                  <a:cubicBezTo>
                    <a:pt x="285" y="497"/>
                    <a:pt x="291" y="495"/>
                    <a:pt x="297" y="489"/>
                  </a:cubicBezTo>
                  <a:cubicBezTo>
                    <a:pt x="277" y="408"/>
                    <a:pt x="236" y="346"/>
                    <a:pt x="216" y="265"/>
                  </a:cubicBezTo>
                  <a:cubicBezTo>
                    <a:pt x="177" y="169"/>
                    <a:pt x="121" y="73"/>
                    <a:pt x="46" y="1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0" name="Google Shape;11710;p13"/>
            <p:cNvSpPr/>
            <p:nvPr/>
          </p:nvSpPr>
          <p:spPr>
            <a:xfrm>
              <a:off x="-2301877" y="1918650"/>
              <a:ext cx="8438" cy="9073"/>
            </a:xfrm>
            <a:custGeom>
              <a:avLst/>
              <a:gdLst/>
              <a:ahLst/>
              <a:cxnLst/>
              <a:rect l="l" t="t" r="r" b="b"/>
              <a:pathLst>
                <a:path w="266" h="286" extrusionOk="0">
                  <a:moveTo>
                    <a:pt x="82" y="1"/>
                  </a:moveTo>
                  <a:lnTo>
                    <a:pt x="82" y="1"/>
                  </a:lnTo>
                  <a:cubicBezTo>
                    <a:pt x="1" y="103"/>
                    <a:pt x="102" y="184"/>
                    <a:pt x="102" y="286"/>
                  </a:cubicBezTo>
                  <a:cubicBezTo>
                    <a:pt x="124" y="264"/>
                    <a:pt x="143" y="258"/>
                    <a:pt x="161" y="258"/>
                  </a:cubicBezTo>
                  <a:cubicBezTo>
                    <a:pt x="185" y="258"/>
                    <a:pt x="206" y="270"/>
                    <a:pt x="226" y="270"/>
                  </a:cubicBezTo>
                  <a:cubicBezTo>
                    <a:pt x="232" y="270"/>
                    <a:pt x="239" y="269"/>
                    <a:pt x="245" y="266"/>
                  </a:cubicBezTo>
                  <a:cubicBezTo>
                    <a:pt x="265" y="143"/>
                    <a:pt x="143" y="103"/>
                    <a:pt x="8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1" name="Google Shape;11711;p13"/>
            <p:cNvSpPr/>
            <p:nvPr/>
          </p:nvSpPr>
          <p:spPr>
            <a:xfrm>
              <a:off x="-2239862" y="2031230"/>
              <a:ext cx="6503" cy="8280"/>
            </a:xfrm>
            <a:custGeom>
              <a:avLst/>
              <a:gdLst/>
              <a:ahLst/>
              <a:cxnLst/>
              <a:rect l="l" t="t" r="r" b="b"/>
              <a:pathLst>
                <a:path w="205" h="261" extrusionOk="0">
                  <a:moveTo>
                    <a:pt x="31" y="0"/>
                  </a:moveTo>
                  <a:cubicBezTo>
                    <a:pt x="21" y="0"/>
                    <a:pt x="11" y="6"/>
                    <a:pt x="1" y="16"/>
                  </a:cubicBezTo>
                  <a:cubicBezTo>
                    <a:pt x="21" y="36"/>
                    <a:pt x="21" y="57"/>
                    <a:pt x="1" y="77"/>
                  </a:cubicBezTo>
                  <a:cubicBezTo>
                    <a:pt x="62" y="118"/>
                    <a:pt x="21" y="179"/>
                    <a:pt x="41" y="240"/>
                  </a:cubicBezTo>
                  <a:cubicBezTo>
                    <a:pt x="50" y="236"/>
                    <a:pt x="57" y="234"/>
                    <a:pt x="64" y="234"/>
                  </a:cubicBezTo>
                  <a:cubicBezTo>
                    <a:pt x="90" y="234"/>
                    <a:pt x="107" y="260"/>
                    <a:pt x="123" y="260"/>
                  </a:cubicBezTo>
                  <a:cubicBezTo>
                    <a:pt x="164" y="260"/>
                    <a:pt x="184" y="240"/>
                    <a:pt x="204" y="179"/>
                  </a:cubicBezTo>
                  <a:cubicBezTo>
                    <a:pt x="164" y="138"/>
                    <a:pt x="103" y="77"/>
                    <a:pt x="62" y="16"/>
                  </a:cubicBezTo>
                  <a:cubicBezTo>
                    <a:pt x="52" y="6"/>
                    <a:pt x="41" y="0"/>
                    <a:pt x="3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2" name="Google Shape;11712;p13"/>
            <p:cNvSpPr/>
            <p:nvPr/>
          </p:nvSpPr>
          <p:spPr>
            <a:xfrm>
              <a:off x="-2405224" y="1781709"/>
              <a:ext cx="9072" cy="6249"/>
            </a:xfrm>
            <a:custGeom>
              <a:avLst/>
              <a:gdLst/>
              <a:ahLst/>
              <a:cxnLst/>
              <a:rect l="l" t="t" r="r" b="b"/>
              <a:pathLst>
                <a:path w="286" h="197" extrusionOk="0">
                  <a:moveTo>
                    <a:pt x="61" y="0"/>
                  </a:moveTo>
                  <a:cubicBezTo>
                    <a:pt x="41" y="0"/>
                    <a:pt x="20" y="21"/>
                    <a:pt x="0" y="41"/>
                  </a:cubicBezTo>
                  <a:cubicBezTo>
                    <a:pt x="20" y="61"/>
                    <a:pt x="20" y="102"/>
                    <a:pt x="41" y="143"/>
                  </a:cubicBezTo>
                  <a:cubicBezTo>
                    <a:pt x="52" y="143"/>
                    <a:pt x="71" y="130"/>
                    <a:pt x="92" y="130"/>
                  </a:cubicBezTo>
                  <a:cubicBezTo>
                    <a:pt x="108" y="130"/>
                    <a:pt x="125" y="137"/>
                    <a:pt x="143" y="163"/>
                  </a:cubicBezTo>
                  <a:cubicBezTo>
                    <a:pt x="155" y="187"/>
                    <a:pt x="181" y="197"/>
                    <a:pt x="208" y="197"/>
                  </a:cubicBezTo>
                  <a:cubicBezTo>
                    <a:pt x="228" y="197"/>
                    <a:pt x="248" y="192"/>
                    <a:pt x="265" y="184"/>
                  </a:cubicBezTo>
                  <a:cubicBezTo>
                    <a:pt x="265" y="184"/>
                    <a:pt x="285" y="163"/>
                    <a:pt x="285" y="143"/>
                  </a:cubicBezTo>
                  <a:cubicBezTo>
                    <a:pt x="271" y="128"/>
                    <a:pt x="256" y="114"/>
                    <a:pt x="242" y="114"/>
                  </a:cubicBezTo>
                  <a:cubicBezTo>
                    <a:pt x="236" y="114"/>
                    <a:pt x="230" y="117"/>
                    <a:pt x="224" y="122"/>
                  </a:cubicBezTo>
                  <a:cubicBezTo>
                    <a:pt x="204" y="122"/>
                    <a:pt x="183" y="122"/>
                    <a:pt x="163" y="102"/>
                  </a:cubicBezTo>
                  <a:cubicBezTo>
                    <a:pt x="143" y="82"/>
                    <a:pt x="163" y="41"/>
                    <a:pt x="122" y="21"/>
                  </a:cubicBezTo>
                  <a:cubicBezTo>
                    <a:pt x="102" y="0"/>
                    <a:pt x="82" y="0"/>
                    <a:pt x="6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3" name="Google Shape;11713;p13"/>
            <p:cNvSpPr/>
            <p:nvPr/>
          </p:nvSpPr>
          <p:spPr>
            <a:xfrm>
              <a:off x="-2283130" y="1947739"/>
              <a:ext cx="5836" cy="4980"/>
            </a:xfrm>
            <a:custGeom>
              <a:avLst/>
              <a:gdLst/>
              <a:ahLst/>
              <a:cxnLst/>
              <a:rect l="l" t="t" r="r" b="b"/>
              <a:pathLst>
                <a:path w="184" h="157" extrusionOk="0">
                  <a:moveTo>
                    <a:pt x="102" y="0"/>
                  </a:moveTo>
                  <a:cubicBezTo>
                    <a:pt x="82" y="21"/>
                    <a:pt x="61" y="41"/>
                    <a:pt x="41" y="61"/>
                  </a:cubicBezTo>
                  <a:cubicBezTo>
                    <a:pt x="21" y="61"/>
                    <a:pt x="21" y="82"/>
                    <a:pt x="0" y="102"/>
                  </a:cubicBezTo>
                  <a:cubicBezTo>
                    <a:pt x="47" y="118"/>
                    <a:pt x="81" y="157"/>
                    <a:pt x="131" y="157"/>
                  </a:cubicBezTo>
                  <a:cubicBezTo>
                    <a:pt x="147" y="157"/>
                    <a:pt x="164" y="153"/>
                    <a:pt x="184" y="143"/>
                  </a:cubicBezTo>
                  <a:cubicBezTo>
                    <a:pt x="184" y="82"/>
                    <a:pt x="184" y="21"/>
                    <a:pt x="10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4" name="Google Shape;11714;p13"/>
            <p:cNvSpPr/>
            <p:nvPr/>
          </p:nvSpPr>
          <p:spPr>
            <a:xfrm>
              <a:off x="-2297341" y="1948373"/>
              <a:ext cx="5836" cy="8438"/>
            </a:xfrm>
            <a:custGeom>
              <a:avLst/>
              <a:gdLst/>
              <a:ahLst/>
              <a:cxnLst/>
              <a:rect l="l" t="t" r="r" b="b"/>
              <a:pathLst>
                <a:path w="184" h="266" extrusionOk="0">
                  <a:moveTo>
                    <a:pt x="102" y="1"/>
                  </a:moveTo>
                  <a:cubicBezTo>
                    <a:pt x="61" y="21"/>
                    <a:pt x="122" y="41"/>
                    <a:pt x="102" y="82"/>
                  </a:cubicBezTo>
                  <a:cubicBezTo>
                    <a:pt x="97" y="84"/>
                    <a:pt x="92" y="85"/>
                    <a:pt x="88" y="85"/>
                  </a:cubicBezTo>
                  <a:cubicBezTo>
                    <a:pt x="66" y="85"/>
                    <a:pt x="45" y="65"/>
                    <a:pt x="28" y="65"/>
                  </a:cubicBezTo>
                  <a:cubicBezTo>
                    <a:pt x="17" y="65"/>
                    <a:pt x="7" y="74"/>
                    <a:pt x="0" y="102"/>
                  </a:cubicBezTo>
                  <a:cubicBezTo>
                    <a:pt x="41" y="164"/>
                    <a:pt x="82" y="225"/>
                    <a:pt x="143" y="265"/>
                  </a:cubicBezTo>
                  <a:cubicBezTo>
                    <a:pt x="163" y="204"/>
                    <a:pt x="102" y="204"/>
                    <a:pt x="102" y="143"/>
                  </a:cubicBezTo>
                  <a:cubicBezTo>
                    <a:pt x="143" y="123"/>
                    <a:pt x="163" y="102"/>
                    <a:pt x="183" y="82"/>
                  </a:cubicBezTo>
                  <a:cubicBezTo>
                    <a:pt x="163" y="62"/>
                    <a:pt x="122" y="21"/>
                    <a:pt x="10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5" name="Google Shape;11715;p13"/>
            <p:cNvSpPr/>
            <p:nvPr/>
          </p:nvSpPr>
          <p:spPr>
            <a:xfrm>
              <a:off x="-2409126" y="1863740"/>
              <a:ext cx="7803" cy="6027"/>
            </a:xfrm>
            <a:custGeom>
              <a:avLst/>
              <a:gdLst/>
              <a:ahLst/>
              <a:cxnLst/>
              <a:rect l="l" t="t" r="r" b="b"/>
              <a:pathLst>
                <a:path w="246" h="190" extrusionOk="0">
                  <a:moveTo>
                    <a:pt x="62" y="1"/>
                  </a:moveTo>
                  <a:cubicBezTo>
                    <a:pt x="1" y="62"/>
                    <a:pt x="82" y="103"/>
                    <a:pt x="42" y="143"/>
                  </a:cubicBezTo>
                  <a:cubicBezTo>
                    <a:pt x="58" y="160"/>
                    <a:pt x="75" y="190"/>
                    <a:pt x="102" y="190"/>
                  </a:cubicBezTo>
                  <a:cubicBezTo>
                    <a:pt x="108" y="190"/>
                    <a:pt x="115" y="188"/>
                    <a:pt x="123" y="184"/>
                  </a:cubicBezTo>
                  <a:cubicBezTo>
                    <a:pt x="164" y="164"/>
                    <a:pt x="123" y="123"/>
                    <a:pt x="123" y="82"/>
                  </a:cubicBezTo>
                  <a:cubicBezTo>
                    <a:pt x="164" y="82"/>
                    <a:pt x="184" y="82"/>
                    <a:pt x="225" y="103"/>
                  </a:cubicBezTo>
                  <a:cubicBezTo>
                    <a:pt x="225" y="82"/>
                    <a:pt x="245" y="62"/>
                    <a:pt x="225" y="41"/>
                  </a:cubicBezTo>
                  <a:cubicBezTo>
                    <a:pt x="184" y="21"/>
                    <a:pt x="103" y="41"/>
                    <a:pt x="6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6" name="Google Shape;11716;p13"/>
            <p:cNvSpPr/>
            <p:nvPr/>
          </p:nvSpPr>
          <p:spPr>
            <a:xfrm>
              <a:off x="-2410395" y="1856000"/>
              <a:ext cx="5836" cy="5837"/>
            </a:xfrm>
            <a:custGeom>
              <a:avLst/>
              <a:gdLst/>
              <a:ahLst/>
              <a:cxnLst/>
              <a:rect l="l" t="t" r="r" b="b"/>
              <a:pathLst>
                <a:path w="184" h="184" extrusionOk="0">
                  <a:moveTo>
                    <a:pt x="41" y="0"/>
                  </a:moveTo>
                  <a:cubicBezTo>
                    <a:pt x="21" y="41"/>
                    <a:pt x="61" y="61"/>
                    <a:pt x="61" y="82"/>
                  </a:cubicBezTo>
                  <a:cubicBezTo>
                    <a:pt x="56" y="87"/>
                    <a:pt x="50" y="88"/>
                    <a:pt x="43" y="88"/>
                  </a:cubicBezTo>
                  <a:cubicBezTo>
                    <a:pt x="36" y="88"/>
                    <a:pt x="29" y="87"/>
                    <a:pt x="23" y="87"/>
                  </a:cubicBezTo>
                  <a:cubicBezTo>
                    <a:pt x="10" y="87"/>
                    <a:pt x="0" y="92"/>
                    <a:pt x="0" y="123"/>
                  </a:cubicBezTo>
                  <a:cubicBezTo>
                    <a:pt x="41" y="143"/>
                    <a:pt x="102" y="163"/>
                    <a:pt x="143" y="184"/>
                  </a:cubicBezTo>
                  <a:cubicBezTo>
                    <a:pt x="143" y="143"/>
                    <a:pt x="163" y="102"/>
                    <a:pt x="183" y="82"/>
                  </a:cubicBezTo>
                  <a:cubicBezTo>
                    <a:pt x="143" y="21"/>
                    <a:pt x="102" y="0"/>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7" name="Google Shape;11717;p13"/>
            <p:cNvSpPr/>
            <p:nvPr/>
          </p:nvSpPr>
          <p:spPr>
            <a:xfrm>
              <a:off x="-2320592" y="1890228"/>
              <a:ext cx="5170" cy="6852"/>
            </a:xfrm>
            <a:custGeom>
              <a:avLst/>
              <a:gdLst/>
              <a:ahLst/>
              <a:cxnLst/>
              <a:rect l="l" t="t" r="r" b="b"/>
              <a:pathLst>
                <a:path w="163" h="216" extrusionOk="0">
                  <a:moveTo>
                    <a:pt x="20" y="1"/>
                  </a:moveTo>
                  <a:cubicBezTo>
                    <a:pt x="20" y="62"/>
                    <a:pt x="0" y="123"/>
                    <a:pt x="20" y="143"/>
                  </a:cubicBezTo>
                  <a:cubicBezTo>
                    <a:pt x="48" y="198"/>
                    <a:pt x="75" y="216"/>
                    <a:pt x="108" y="216"/>
                  </a:cubicBezTo>
                  <a:cubicBezTo>
                    <a:pt x="124" y="216"/>
                    <a:pt x="143" y="211"/>
                    <a:pt x="163" y="204"/>
                  </a:cubicBezTo>
                  <a:cubicBezTo>
                    <a:pt x="143" y="123"/>
                    <a:pt x="122" y="4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8" name="Google Shape;11718;p13"/>
            <p:cNvSpPr/>
            <p:nvPr/>
          </p:nvSpPr>
          <p:spPr>
            <a:xfrm>
              <a:off x="-2248268" y="2009088"/>
              <a:ext cx="3933" cy="6979"/>
            </a:xfrm>
            <a:custGeom>
              <a:avLst/>
              <a:gdLst/>
              <a:ahLst/>
              <a:cxnLst/>
              <a:rect l="l" t="t" r="r" b="b"/>
              <a:pathLst>
                <a:path w="124" h="220" extrusionOk="0">
                  <a:moveTo>
                    <a:pt x="1" y="1"/>
                  </a:moveTo>
                  <a:cubicBezTo>
                    <a:pt x="1" y="103"/>
                    <a:pt x="1" y="144"/>
                    <a:pt x="42" y="205"/>
                  </a:cubicBezTo>
                  <a:cubicBezTo>
                    <a:pt x="52" y="215"/>
                    <a:pt x="62" y="220"/>
                    <a:pt x="72" y="220"/>
                  </a:cubicBezTo>
                  <a:cubicBezTo>
                    <a:pt x="82" y="220"/>
                    <a:pt x="93" y="215"/>
                    <a:pt x="103" y="205"/>
                  </a:cubicBezTo>
                  <a:cubicBezTo>
                    <a:pt x="103" y="184"/>
                    <a:pt x="123" y="144"/>
                    <a:pt x="103" y="103"/>
                  </a:cubicBezTo>
                  <a:cubicBezTo>
                    <a:pt x="97" y="104"/>
                    <a:pt x="91" y="105"/>
                    <a:pt x="86" y="105"/>
                  </a:cubicBezTo>
                  <a:cubicBezTo>
                    <a:pt x="27" y="105"/>
                    <a:pt x="57" y="1"/>
                    <a:pt x="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9" name="Google Shape;11719;p13"/>
            <p:cNvSpPr/>
            <p:nvPr/>
          </p:nvSpPr>
          <p:spPr>
            <a:xfrm>
              <a:off x="-2367127" y="1879252"/>
              <a:ext cx="4568" cy="4568"/>
            </a:xfrm>
            <a:custGeom>
              <a:avLst/>
              <a:gdLst/>
              <a:ahLst/>
              <a:cxnLst/>
              <a:rect l="l" t="t" r="r" b="b"/>
              <a:pathLst>
                <a:path w="144" h="144" extrusionOk="0">
                  <a:moveTo>
                    <a:pt x="82" y="62"/>
                  </a:moveTo>
                  <a:cubicBezTo>
                    <a:pt x="82" y="62"/>
                    <a:pt x="82" y="82"/>
                    <a:pt x="82" y="82"/>
                  </a:cubicBezTo>
                  <a:lnTo>
                    <a:pt x="62" y="82"/>
                  </a:lnTo>
                  <a:cubicBezTo>
                    <a:pt x="62" y="82"/>
                    <a:pt x="62" y="62"/>
                    <a:pt x="62" y="62"/>
                  </a:cubicBezTo>
                  <a:close/>
                  <a:moveTo>
                    <a:pt x="1" y="1"/>
                  </a:moveTo>
                  <a:lnTo>
                    <a:pt x="1" y="1"/>
                  </a:lnTo>
                  <a:cubicBezTo>
                    <a:pt x="21" y="123"/>
                    <a:pt x="21" y="123"/>
                    <a:pt x="143" y="143"/>
                  </a:cubicBezTo>
                  <a:cubicBezTo>
                    <a:pt x="123" y="21"/>
                    <a:pt x="123" y="21"/>
                    <a:pt x="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0" name="Google Shape;11720;p13"/>
            <p:cNvSpPr/>
            <p:nvPr/>
          </p:nvSpPr>
          <p:spPr>
            <a:xfrm>
              <a:off x="-2414297" y="1809497"/>
              <a:ext cx="4568" cy="6567"/>
            </a:xfrm>
            <a:custGeom>
              <a:avLst/>
              <a:gdLst/>
              <a:ahLst/>
              <a:cxnLst/>
              <a:rect l="l" t="t" r="r" b="b"/>
              <a:pathLst>
                <a:path w="144" h="207" extrusionOk="0">
                  <a:moveTo>
                    <a:pt x="103" y="0"/>
                  </a:moveTo>
                  <a:cubicBezTo>
                    <a:pt x="42" y="0"/>
                    <a:pt x="21" y="41"/>
                    <a:pt x="1" y="81"/>
                  </a:cubicBezTo>
                  <a:cubicBezTo>
                    <a:pt x="21" y="81"/>
                    <a:pt x="21" y="102"/>
                    <a:pt x="21" y="122"/>
                  </a:cubicBezTo>
                  <a:cubicBezTo>
                    <a:pt x="42" y="143"/>
                    <a:pt x="62" y="163"/>
                    <a:pt x="42" y="183"/>
                  </a:cubicBezTo>
                  <a:cubicBezTo>
                    <a:pt x="53" y="195"/>
                    <a:pt x="72" y="207"/>
                    <a:pt x="93" y="207"/>
                  </a:cubicBezTo>
                  <a:cubicBezTo>
                    <a:pt x="109" y="207"/>
                    <a:pt x="126" y="201"/>
                    <a:pt x="144" y="183"/>
                  </a:cubicBezTo>
                  <a:cubicBezTo>
                    <a:pt x="62" y="143"/>
                    <a:pt x="123" y="61"/>
                    <a:pt x="103"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1" name="Google Shape;11721;p13"/>
            <p:cNvSpPr/>
            <p:nvPr/>
          </p:nvSpPr>
          <p:spPr>
            <a:xfrm>
              <a:off x="-2283796" y="2230029"/>
              <a:ext cx="3933" cy="5202"/>
            </a:xfrm>
            <a:custGeom>
              <a:avLst/>
              <a:gdLst/>
              <a:ahLst/>
              <a:cxnLst/>
              <a:rect l="l" t="t" r="r" b="b"/>
              <a:pathLst>
                <a:path w="124" h="164" extrusionOk="0">
                  <a:moveTo>
                    <a:pt x="62" y="1"/>
                  </a:moveTo>
                  <a:cubicBezTo>
                    <a:pt x="21" y="21"/>
                    <a:pt x="1" y="42"/>
                    <a:pt x="1" y="82"/>
                  </a:cubicBezTo>
                  <a:cubicBezTo>
                    <a:pt x="21" y="103"/>
                    <a:pt x="42" y="144"/>
                    <a:pt x="62" y="164"/>
                  </a:cubicBezTo>
                  <a:cubicBezTo>
                    <a:pt x="82" y="164"/>
                    <a:pt x="103" y="144"/>
                    <a:pt x="123" y="144"/>
                  </a:cubicBezTo>
                  <a:cubicBezTo>
                    <a:pt x="103" y="103"/>
                    <a:pt x="123" y="42"/>
                    <a:pt x="6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2" name="Google Shape;11722;p13"/>
            <p:cNvSpPr/>
            <p:nvPr/>
          </p:nvSpPr>
          <p:spPr>
            <a:xfrm>
              <a:off x="-2396850" y="1823708"/>
              <a:ext cx="3267" cy="7138"/>
            </a:xfrm>
            <a:custGeom>
              <a:avLst/>
              <a:gdLst/>
              <a:ahLst/>
              <a:cxnLst/>
              <a:rect l="l" t="t" r="r" b="b"/>
              <a:pathLst>
                <a:path w="103" h="225" extrusionOk="0">
                  <a:moveTo>
                    <a:pt x="1" y="0"/>
                  </a:moveTo>
                  <a:cubicBezTo>
                    <a:pt x="21" y="82"/>
                    <a:pt x="42" y="143"/>
                    <a:pt x="62" y="224"/>
                  </a:cubicBezTo>
                  <a:lnTo>
                    <a:pt x="103" y="224"/>
                  </a:lnTo>
                  <a:cubicBezTo>
                    <a:pt x="103" y="183"/>
                    <a:pt x="103" y="122"/>
                    <a:pt x="103" y="82"/>
                  </a:cubicBezTo>
                  <a:cubicBezTo>
                    <a:pt x="82" y="41"/>
                    <a:pt x="62"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3" name="Google Shape;11723;p13"/>
            <p:cNvSpPr/>
            <p:nvPr/>
          </p:nvSpPr>
          <p:spPr>
            <a:xfrm>
              <a:off x="-2416866" y="1877317"/>
              <a:ext cx="6503" cy="4536"/>
            </a:xfrm>
            <a:custGeom>
              <a:avLst/>
              <a:gdLst/>
              <a:ahLst/>
              <a:cxnLst/>
              <a:rect l="l" t="t" r="r" b="b"/>
              <a:pathLst>
                <a:path w="205" h="143" extrusionOk="0">
                  <a:moveTo>
                    <a:pt x="163" y="0"/>
                  </a:moveTo>
                  <a:cubicBezTo>
                    <a:pt x="102" y="0"/>
                    <a:pt x="41" y="21"/>
                    <a:pt x="1" y="82"/>
                  </a:cubicBezTo>
                  <a:lnTo>
                    <a:pt x="62" y="143"/>
                  </a:lnTo>
                  <a:cubicBezTo>
                    <a:pt x="102" y="82"/>
                    <a:pt x="143" y="82"/>
                    <a:pt x="204" y="62"/>
                  </a:cubicBezTo>
                  <a:cubicBezTo>
                    <a:pt x="184" y="21"/>
                    <a:pt x="163" y="21"/>
                    <a:pt x="163"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4" name="Google Shape;11724;p13"/>
            <p:cNvSpPr/>
            <p:nvPr/>
          </p:nvSpPr>
          <p:spPr>
            <a:xfrm>
              <a:off x="-2338705" y="1868277"/>
              <a:ext cx="3902" cy="5837"/>
            </a:xfrm>
            <a:custGeom>
              <a:avLst/>
              <a:gdLst/>
              <a:ahLst/>
              <a:cxnLst/>
              <a:rect l="l" t="t" r="r" b="b"/>
              <a:pathLst>
                <a:path w="123" h="184" extrusionOk="0">
                  <a:moveTo>
                    <a:pt x="42" y="0"/>
                  </a:moveTo>
                  <a:cubicBezTo>
                    <a:pt x="1" y="61"/>
                    <a:pt x="1" y="122"/>
                    <a:pt x="82" y="184"/>
                  </a:cubicBezTo>
                  <a:lnTo>
                    <a:pt x="123" y="143"/>
                  </a:lnTo>
                  <a:cubicBezTo>
                    <a:pt x="123" y="122"/>
                    <a:pt x="103" y="102"/>
                    <a:pt x="82" y="82"/>
                  </a:cubicBezTo>
                  <a:cubicBezTo>
                    <a:pt x="62" y="61"/>
                    <a:pt x="103" y="21"/>
                    <a:pt x="4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5" name="Google Shape;11725;p13"/>
            <p:cNvSpPr/>
            <p:nvPr/>
          </p:nvSpPr>
          <p:spPr>
            <a:xfrm>
              <a:off x="-2309617" y="1907675"/>
              <a:ext cx="5202" cy="5202"/>
            </a:xfrm>
            <a:custGeom>
              <a:avLst/>
              <a:gdLst/>
              <a:ahLst/>
              <a:cxnLst/>
              <a:rect l="l" t="t" r="r" b="b"/>
              <a:pathLst>
                <a:path w="164" h="164" extrusionOk="0">
                  <a:moveTo>
                    <a:pt x="21" y="1"/>
                  </a:moveTo>
                  <a:cubicBezTo>
                    <a:pt x="0" y="102"/>
                    <a:pt x="61" y="102"/>
                    <a:pt x="143" y="164"/>
                  </a:cubicBezTo>
                  <a:cubicBezTo>
                    <a:pt x="163" y="41"/>
                    <a:pt x="82" y="4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6" name="Google Shape;11726;p13"/>
            <p:cNvSpPr/>
            <p:nvPr/>
          </p:nvSpPr>
          <p:spPr>
            <a:xfrm>
              <a:off x="-2387143" y="2328397"/>
              <a:ext cx="3902" cy="4409"/>
            </a:xfrm>
            <a:custGeom>
              <a:avLst/>
              <a:gdLst/>
              <a:ahLst/>
              <a:cxnLst/>
              <a:rect l="l" t="t" r="r" b="b"/>
              <a:pathLst>
                <a:path w="123" h="139" extrusionOk="0">
                  <a:moveTo>
                    <a:pt x="59" y="1"/>
                  </a:moveTo>
                  <a:cubicBezTo>
                    <a:pt x="41" y="1"/>
                    <a:pt x="21" y="6"/>
                    <a:pt x="0" y="16"/>
                  </a:cubicBezTo>
                  <a:cubicBezTo>
                    <a:pt x="0" y="57"/>
                    <a:pt x="0" y="97"/>
                    <a:pt x="41" y="138"/>
                  </a:cubicBezTo>
                  <a:lnTo>
                    <a:pt x="41" y="118"/>
                  </a:lnTo>
                  <a:cubicBezTo>
                    <a:pt x="61" y="97"/>
                    <a:pt x="123" y="97"/>
                    <a:pt x="102" y="16"/>
                  </a:cubicBezTo>
                  <a:cubicBezTo>
                    <a:pt x="92" y="6"/>
                    <a:pt x="77" y="1"/>
                    <a:pt x="5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7" name="Google Shape;11727;p13"/>
            <p:cNvSpPr/>
            <p:nvPr/>
          </p:nvSpPr>
          <p:spPr>
            <a:xfrm>
              <a:off x="-2392948" y="1835984"/>
              <a:ext cx="3235" cy="6471"/>
            </a:xfrm>
            <a:custGeom>
              <a:avLst/>
              <a:gdLst/>
              <a:ahLst/>
              <a:cxnLst/>
              <a:rect l="l" t="t" r="r" b="b"/>
              <a:pathLst>
                <a:path w="102" h="204" extrusionOk="0">
                  <a:moveTo>
                    <a:pt x="0" y="0"/>
                  </a:moveTo>
                  <a:cubicBezTo>
                    <a:pt x="20" y="61"/>
                    <a:pt x="20" y="122"/>
                    <a:pt x="61" y="204"/>
                  </a:cubicBezTo>
                  <a:cubicBezTo>
                    <a:pt x="102" y="102"/>
                    <a:pt x="82" y="61"/>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8" name="Google Shape;11728;p13"/>
            <p:cNvSpPr/>
            <p:nvPr/>
          </p:nvSpPr>
          <p:spPr>
            <a:xfrm>
              <a:off x="-2389078" y="1821741"/>
              <a:ext cx="2601" cy="4568"/>
            </a:xfrm>
            <a:custGeom>
              <a:avLst/>
              <a:gdLst/>
              <a:ahLst/>
              <a:cxnLst/>
              <a:rect l="l" t="t" r="r" b="b"/>
              <a:pathLst>
                <a:path w="82" h="144" extrusionOk="0">
                  <a:moveTo>
                    <a:pt x="0" y="1"/>
                  </a:moveTo>
                  <a:cubicBezTo>
                    <a:pt x="0" y="103"/>
                    <a:pt x="0" y="103"/>
                    <a:pt x="61" y="144"/>
                  </a:cubicBezTo>
                  <a:cubicBezTo>
                    <a:pt x="82" y="82"/>
                    <a:pt x="41" y="42"/>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9" name="Google Shape;11729;p13"/>
            <p:cNvSpPr/>
            <p:nvPr/>
          </p:nvSpPr>
          <p:spPr>
            <a:xfrm>
              <a:off x="-2299276" y="2254581"/>
              <a:ext cx="3235" cy="3267"/>
            </a:xfrm>
            <a:custGeom>
              <a:avLst/>
              <a:gdLst/>
              <a:ahLst/>
              <a:cxnLst/>
              <a:rect l="l" t="t" r="r" b="b"/>
              <a:pathLst>
                <a:path w="102" h="103" extrusionOk="0">
                  <a:moveTo>
                    <a:pt x="20" y="1"/>
                  </a:moveTo>
                  <a:cubicBezTo>
                    <a:pt x="20" y="1"/>
                    <a:pt x="0" y="21"/>
                    <a:pt x="0" y="42"/>
                  </a:cubicBezTo>
                  <a:cubicBezTo>
                    <a:pt x="20" y="62"/>
                    <a:pt x="20" y="103"/>
                    <a:pt x="61" y="103"/>
                  </a:cubicBezTo>
                  <a:cubicBezTo>
                    <a:pt x="82" y="103"/>
                    <a:pt x="102" y="103"/>
                    <a:pt x="102" y="82"/>
                  </a:cubicBezTo>
                  <a:cubicBezTo>
                    <a:pt x="102" y="42"/>
                    <a:pt x="82" y="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0" name="Google Shape;11730;p13"/>
            <p:cNvSpPr/>
            <p:nvPr/>
          </p:nvSpPr>
          <p:spPr>
            <a:xfrm>
              <a:off x="-2255374" y="2005218"/>
              <a:ext cx="3933" cy="3363"/>
            </a:xfrm>
            <a:custGeom>
              <a:avLst/>
              <a:gdLst/>
              <a:ahLst/>
              <a:cxnLst/>
              <a:rect l="l" t="t" r="r" b="b"/>
              <a:pathLst>
                <a:path w="124" h="106" extrusionOk="0">
                  <a:moveTo>
                    <a:pt x="21" y="1"/>
                  </a:moveTo>
                  <a:cubicBezTo>
                    <a:pt x="21" y="42"/>
                    <a:pt x="1" y="62"/>
                    <a:pt x="21" y="103"/>
                  </a:cubicBezTo>
                  <a:cubicBezTo>
                    <a:pt x="38" y="103"/>
                    <a:pt x="57" y="106"/>
                    <a:pt x="75" y="106"/>
                  </a:cubicBezTo>
                  <a:cubicBezTo>
                    <a:pt x="101" y="106"/>
                    <a:pt x="123" y="99"/>
                    <a:pt x="123" y="62"/>
                  </a:cubicBezTo>
                  <a:cubicBezTo>
                    <a:pt x="103" y="1"/>
                    <a:pt x="42" y="42"/>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1" name="Google Shape;11731;p13"/>
            <p:cNvSpPr/>
            <p:nvPr/>
          </p:nvSpPr>
          <p:spPr>
            <a:xfrm>
              <a:off x="-2294105" y="2249315"/>
              <a:ext cx="3235" cy="2728"/>
            </a:xfrm>
            <a:custGeom>
              <a:avLst/>
              <a:gdLst/>
              <a:ahLst/>
              <a:cxnLst/>
              <a:rect l="l" t="t" r="r" b="b"/>
              <a:pathLst>
                <a:path w="102" h="86" extrusionOk="0">
                  <a:moveTo>
                    <a:pt x="48" y="1"/>
                  </a:moveTo>
                  <a:cubicBezTo>
                    <a:pt x="33" y="1"/>
                    <a:pt x="16" y="4"/>
                    <a:pt x="0" y="4"/>
                  </a:cubicBezTo>
                  <a:cubicBezTo>
                    <a:pt x="0" y="24"/>
                    <a:pt x="0" y="45"/>
                    <a:pt x="0" y="85"/>
                  </a:cubicBezTo>
                  <a:cubicBezTo>
                    <a:pt x="10" y="80"/>
                    <a:pt x="22" y="79"/>
                    <a:pt x="33" y="79"/>
                  </a:cubicBezTo>
                  <a:cubicBezTo>
                    <a:pt x="45" y="79"/>
                    <a:pt x="56" y="80"/>
                    <a:pt x="66" y="80"/>
                  </a:cubicBezTo>
                  <a:cubicBezTo>
                    <a:pt x="87" y="80"/>
                    <a:pt x="102" y="75"/>
                    <a:pt x="102" y="45"/>
                  </a:cubicBezTo>
                  <a:cubicBezTo>
                    <a:pt x="90" y="8"/>
                    <a:pt x="70" y="1"/>
                    <a:pt x="4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2" name="Google Shape;11732;p13"/>
            <p:cNvSpPr/>
            <p:nvPr/>
          </p:nvSpPr>
          <p:spPr>
            <a:xfrm>
              <a:off x="-2406525" y="1807530"/>
              <a:ext cx="3902" cy="4568"/>
            </a:xfrm>
            <a:custGeom>
              <a:avLst/>
              <a:gdLst/>
              <a:ahLst/>
              <a:cxnLst/>
              <a:rect l="l" t="t" r="r" b="b"/>
              <a:pathLst>
                <a:path w="123" h="144" extrusionOk="0">
                  <a:moveTo>
                    <a:pt x="21" y="1"/>
                  </a:moveTo>
                  <a:lnTo>
                    <a:pt x="21" y="1"/>
                  </a:lnTo>
                  <a:cubicBezTo>
                    <a:pt x="0" y="62"/>
                    <a:pt x="21" y="123"/>
                    <a:pt x="102" y="143"/>
                  </a:cubicBezTo>
                  <a:cubicBezTo>
                    <a:pt x="123" y="62"/>
                    <a:pt x="10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3" name="Google Shape;11733;p13"/>
            <p:cNvSpPr/>
            <p:nvPr/>
          </p:nvSpPr>
          <p:spPr>
            <a:xfrm>
              <a:off x="-2414931" y="1757156"/>
              <a:ext cx="3902" cy="5202"/>
            </a:xfrm>
            <a:custGeom>
              <a:avLst/>
              <a:gdLst/>
              <a:ahLst/>
              <a:cxnLst/>
              <a:rect l="l" t="t" r="r" b="b"/>
              <a:pathLst>
                <a:path w="123" h="164" extrusionOk="0">
                  <a:moveTo>
                    <a:pt x="1" y="0"/>
                  </a:moveTo>
                  <a:cubicBezTo>
                    <a:pt x="21" y="82"/>
                    <a:pt x="62" y="123"/>
                    <a:pt x="123" y="163"/>
                  </a:cubicBezTo>
                  <a:cubicBezTo>
                    <a:pt x="102" y="102"/>
                    <a:pt x="62" y="41"/>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4" name="Google Shape;11734;p13"/>
            <p:cNvSpPr/>
            <p:nvPr/>
          </p:nvSpPr>
          <p:spPr>
            <a:xfrm>
              <a:off x="-2343210" y="1881822"/>
              <a:ext cx="3267" cy="3521"/>
            </a:xfrm>
            <a:custGeom>
              <a:avLst/>
              <a:gdLst/>
              <a:ahLst/>
              <a:cxnLst/>
              <a:rect l="l" t="t" r="r" b="b"/>
              <a:pathLst>
                <a:path w="103" h="111" extrusionOk="0">
                  <a:moveTo>
                    <a:pt x="21" y="1"/>
                  </a:moveTo>
                  <a:cubicBezTo>
                    <a:pt x="0" y="21"/>
                    <a:pt x="0" y="62"/>
                    <a:pt x="21" y="103"/>
                  </a:cubicBezTo>
                  <a:cubicBezTo>
                    <a:pt x="31" y="108"/>
                    <a:pt x="41" y="111"/>
                    <a:pt x="49" y="111"/>
                  </a:cubicBezTo>
                  <a:cubicBezTo>
                    <a:pt x="72" y="111"/>
                    <a:pt x="87" y="92"/>
                    <a:pt x="102" y="62"/>
                  </a:cubicBezTo>
                  <a:cubicBezTo>
                    <a:pt x="82" y="42"/>
                    <a:pt x="6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5" name="Google Shape;11735;p13"/>
            <p:cNvSpPr/>
            <p:nvPr/>
          </p:nvSpPr>
          <p:spPr>
            <a:xfrm>
              <a:off x="-2256642" y="2106537"/>
              <a:ext cx="3902" cy="2728"/>
            </a:xfrm>
            <a:custGeom>
              <a:avLst/>
              <a:gdLst/>
              <a:ahLst/>
              <a:cxnLst/>
              <a:rect l="l" t="t" r="r" b="b"/>
              <a:pathLst>
                <a:path w="123" h="86" extrusionOk="0">
                  <a:moveTo>
                    <a:pt x="59" y="1"/>
                  </a:moveTo>
                  <a:cubicBezTo>
                    <a:pt x="32" y="1"/>
                    <a:pt x="12" y="8"/>
                    <a:pt x="0" y="45"/>
                  </a:cubicBezTo>
                  <a:cubicBezTo>
                    <a:pt x="21" y="65"/>
                    <a:pt x="21" y="86"/>
                    <a:pt x="41" y="86"/>
                  </a:cubicBezTo>
                  <a:cubicBezTo>
                    <a:pt x="82" y="65"/>
                    <a:pt x="102" y="45"/>
                    <a:pt x="122" y="4"/>
                  </a:cubicBezTo>
                  <a:cubicBezTo>
                    <a:pt x="98" y="4"/>
                    <a:pt x="77" y="1"/>
                    <a:pt x="5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6" name="Google Shape;11736;p13"/>
            <p:cNvSpPr/>
            <p:nvPr/>
          </p:nvSpPr>
          <p:spPr>
            <a:xfrm>
              <a:off x="-2254073" y="2009088"/>
              <a:ext cx="2633" cy="6503"/>
            </a:xfrm>
            <a:custGeom>
              <a:avLst/>
              <a:gdLst/>
              <a:ahLst/>
              <a:cxnLst/>
              <a:rect l="l" t="t" r="r" b="b"/>
              <a:pathLst>
                <a:path w="83" h="205" extrusionOk="0">
                  <a:moveTo>
                    <a:pt x="82" y="1"/>
                  </a:moveTo>
                  <a:lnTo>
                    <a:pt x="82" y="1"/>
                  </a:lnTo>
                  <a:cubicBezTo>
                    <a:pt x="1" y="103"/>
                    <a:pt x="1" y="144"/>
                    <a:pt x="62" y="205"/>
                  </a:cubicBezTo>
                  <a:cubicBezTo>
                    <a:pt x="82" y="144"/>
                    <a:pt x="82" y="103"/>
                    <a:pt x="8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7" name="Google Shape;11737;p13"/>
            <p:cNvSpPr/>
            <p:nvPr/>
          </p:nvSpPr>
          <p:spPr>
            <a:xfrm>
              <a:off x="-2261813" y="1945296"/>
              <a:ext cx="3267" cy="4409"/>
            </a:xfrm>
            <a:custGeom>
              <a:avLst/>
              <a:gdLst/>
              <a:ahLst/>
              <a:cxnLst/>
              <a:rect l="l" t="t" r="r" b="b"/>
              <a:pathLst>
                <a:path w="103" h="139" extrusionOk="0">
                  <a:moveTo>
                    <a:pt x="59" y="1"/>
                  </a:moveTo>
                  <a:cubicBezTo>
                    <a:pt x="41" y="1"/>
                    <a:pt x="21" y="6"/>
                    <a:pt x="0" y="16"/>
                  </a:cubicBezTo>
                  <a:cubicBezTo>
                    <a:pt x="0" y="57"/>
                    <a:pt x="0" y="98"/>
                    <a:pt x="41" y="138"/>
                  </a:cubicBezTo>
                  <a:cubicBezTo>
                    <a:pt x="61" y="98"/>
                    <a:pt x="61" y="37"/>
                    <a:pt x="102" y="16"/>
                  </a:cubicBezTo>
                  <a:cubicBezTo>
                    <a:pt x="92" y="6"/>
                    <a:pt x="77" y="1"/>
                    <a:pt x="5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8" name="Google Shape;11738;p13"/>
            <p:cNvSpPr/>
            <p:nvPr/>
          </p:nvSpPr>
          <p:spPr>
            <a:xfrm>
              <a:off x="-2261813" y="1935685"/>
              <a:ext cx="3711" cy="3045"/>
            </a:xfrm>
            <a:custGeom>
              <a:avLst/>
              <a:gdLst/>
              <a:ahLst/>
              <a:cxnLst/>
              <a:rect l="l" t="t" r="r" b="b"/>
              <a:pathLst>
                <a:path w="117" h="96" extrusionOk="0">
                  <a:moveTo>
                    <a:pt x="66" y="0"/>
                  </a:moveTo>
                  <a:cubicBezTo>
                    <a:pt x="32" y="0"/>
                    <a:pt x="16" y="44"/>
                    <a:pt x="0" y="75"/>
                  </a:cubicBezTo>
                  <a:cubicBezTo>
                    <a:pt x="0" y="95"/>
                    <a:pt x="21" y="95"/>
                    <a:pt x="61" y="95"/>
                  </a:cubicBezTo>
                  <a:cubicBezTo>
                    <a:pt x="20" y="54"/>
                    <a:pt x="26" y="46"/>
                    <a:pt x="45" y="46"/>
                  </a:cubicBezTo>
                  <a:cubicBezTo>
                    <a:pt x="56" y="46"/>
                    <a:pt x="71" y="48"/>
                    <a:pt x="83" y="48"/>
                  </a:cubicBezTo>
                  <a:cubicBezTo>
                    <a:pt x="103" y="48"/>
                    <a:pt x="117" y="43"/>
                    <a:pt x="102" y="14"/>
                  </a:cubicBezTo>
                  <a:cubicBezTo>
                    <a:pt x="88" y="4"/>
                    <a:pt x="76" y="0"/>
                    <a:pt x="6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9" name="Google Shape;11739;p13"/>
            <p:cNvSpPr/>
            <p:nvPr/>
          </p:nvSpPr>
          <p:spPr>
            <a:xfrm>
              <a:off x="-2394249" y="1898000"/>
              <a:ext cx="4536" cy="3014"/>
            </a:xfrm>
            <a:custGeom>
              <a:avLst/>
              <a:gdLst/>
              <a:ahLst/>
              <a:cxnLst/>
              <a:rect l="l" t="t" r="r" b="b"/>
              <a:pathLst>
                <a:path w="143" h="95" extrusionOk="0">
                  <a:moveTo>
                    <a:pt x="41" y="0"/>
                  </a:moveTo>
                  <a:cubicBezTo>
                    <a:pt x="21" y="20"/>
                    <a:pt x="0" y="20"/>
                    <a:pt x="21" y="61"/>
                  </a:cubicBezTo>
                  <a:cubicBezTo>
                    <a:pt x="33" y="85"/>
                    <a:pt x="52" y="95"/>
                    <a:pt x="77" y="95"/>
                  </a:cubicBezTo>
                  <a:cubicBezTo>
                    <a:pt x="96" y="95"/>
                    <a:pt x="118" y="90"/>
                    <a:pt x="143" y="82"/>
                  </a:cubicBezTo>
                  <a:cubicBezTo>
                    <a:pt x="102" y="61"/>
                    <a:pt x="102" y="20"/>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0" name="Google Shape;11740;p13"/>
            <p:cNvSpPr/>
            <p:nvPr/>
          </p:nvSpPr>
          <p:spPr>
            <a:xfrm>
              <a:off x="-2419436" y="1818537"/>
              <a:ext cx="4536" cy="4536"/>
            </a:xfrm>
            <a:custGeom>
              <a:avLst/>
              <a:gdLst/>
              <a:ahLst/>
              <a:cxnLst/>
              <a:rect l="l" t="t" r="r" b="b"/>
              <a:pathLst>
                <a:path w="143" h="143" extrusionOk="0">
                  <a:moveTo>
                    <a:pt x="20" y="0"/>
                  </a:moveTo>
                  <a:lnTo>
                    <a:pt x="20" y="0"/>
                  </a:lnTo>
                  <a:cubicBezTo>
                    <a:pt x="0" y="102"/>
                    <a:pt x="82" y="122"/>
                    <a:pt x="143" y="143"/>
                  </a:cubicBezTo>
                  <a:cubicBezTo>
                    <a:pt x="102" y="102"/>
                    <a:pt x="61" y="61"/>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1" name="Google Shape;11741;p13"/>
            <p:cNvSpPr/>
            <p:nvPr/>
          </p:nvSpPr>
          <p:spPr>
            <a:xfrm>
              <a:off x="-2428508" y="1836904"/>
              <a:ext cx="3933" cy="3236"/>
            </a:xfrm>
            <a:custGeom>
              <a:avLst/>
              <a:gdLst/>
              <a:ahLst/>
              <a:cxnLst/>
              <a:rect l="l" t="t" r="r" b="b"/>
              <a:pathLst>
                <a:path w="124" h="102" extrusionOk="0">
                  <a:moveTo>
                    <a:pt x="91" y="0"/>
                  </a:moveTo>
                  <a:cubicBezTo>
                    <a:pt x="53" y="0"/>
                    <a:pt x="34" y="52"/>
                    <a:pt x="1" y="52"/>
                  </a:cubicBezTo>
                  <a:cubicBezTo>
                    <a:pt x="16" y="82"/>
                    <a:pt x="31" y="101"/>
                    <a:pt x="62" y="101"/>
                  </a:cubicBezTo>
                  <a:cubicBezTo>
                    <a:pt x="73" y="101"/>
                    <a:pt x="86" y="99"/>
                    <a:pt x="103" y="93"/>
                  </a:cubicBezTo>
                  <a:cubicBezTo>
                    <a:pt x="123" y="73"/>
                    <a:pt x="103" y="32"/>
                    <a:pt x="123" y="12"/>
                  </a:cubicBezTo>
                  <a:cubicBezTo>
                    <a:pt x="111" y="4"/>
                    <a:pt x="100" y="0"/>
                    <a:pt x="9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2" name="Google Shape;11742;p13"/>
            <p:cNvSpPr/>
            <p:nvPr/>
          </p:nvSpPr>
          <p:spPr>
            <a:xfrm>
              <a:off x="-2380038" y="2335249"/>
              <a:ext cx="3902" cy="1999"/>
            </a:xfrm>
            <a:custGeom>
              <a:avLst/>
              <a:gdLst/>
              <a:ahLst/>
              <a:cxnLst/>
              <a:rect l="l" t="t" r="r" b="b"/>
              <a:pathLst>
                <a:path w="123" h="63" extrusionOk="0">
                  <a:moveTo>
                    <a:pt x="59" y="0"/>
                  </a:moveTo>
                  <a:cubicBezTo>
                    <a:pt x="32" y="0"/>
                    <a:pt x="13" y="8"/>
                    <a:pt x="0" y="44"/>
                  </a:cubicBezTo>
                  <a:cubicBezTo>
                    <a:pt x="19" y="53"/>
                    <a:pt x="33" y="63"/>
                    <a:pt x="48" y="63"/>
                  </a:cubicBezTo>
                  <a:cubicBezTo>
                    <a:pt x="67" y="63"/>
                    <a:pt x="89" y="49"/>
                    <a:pt x="123" y="4"/>
                  </a:cubicBezTo>
                  <a:cubicBezTo>
                    <a:pt x="98" y="4"/>
                    <a:pt x="77" y="0"/>
                    <a:pt x="5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3" name="Google Shape;11743;p13"/>
            <p:cNvSpPr/>
            <p:nvPr/>
          </p:nvSpPr>
          <p:spPr>
            <a:xfrm>
              <a:off x="-2414297" y="1861552"/>
              <a:ext cx="2633" cy="2887"/>
            </a:xfrm>
            <a:custGeom>
              <a:avLst/>
              <a:gdLst/>
              <a:ahLst/>
              <a:cxnLst/>
              <a:rect l="l" t="t" r="r" b="b"/>
              <a:pathLst>
                <a:path w="83" h="91" extrusionOk="0">
                  <a:moveTo>
                    <a:pt x="46" y="1"/>
                  </a:moveTo>
                  <a:cubicBezTo>
                    <a:pt x="30" y="1"/>
                    <a:pt x="12" y="16"/>
                    <a:pt x="1" y="49"/>
                  </a:cubicBezTo>
                  <a:cubicBezTo>
                    <a:pt x="21" y="70"/>
                    <a:pt x="42" y="70"/>
                    <a:pt x="42" y="90"/>
                  </a:cubicBezTo>
                  <a:cubicBezTo>
                    <a:pt x="62" y="70"/>
                    <a:pt x="82" y="70"/>
                    <a:pt x="82" y="29"/>
                  </a:cubicBezTo>
                  <a:cubicBezTo>
                    <a:pt x="73" y="11"/>
                    <a:pt x="60" y="1"/>
                    <a:pt x="46"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4" name="Google Shape;11744;p13"/>
            <p:cNvSpPr/>
            <p:nvPr/>
          </p:nvSpPr>
          <p:spPr>
            <a:xfrm>
              <a:off x="-2418167" y="1850893"/>
              <a:ext cx="3902" cy="1999"/>
            </a:xfrm>
            <a:custGeom>
              <a:avLst/>
              <a:gdLst/>
              <a:ahLst/>
              <a:cxnLst/>
              <a:rect l="l" t="t" r="r" b="b"/>
              <a:pathLst>
                <a:path w="123" h="63" extrusionOk="0">
                  <a:moveTo>
                    <a:pt x="68" y="1"/>
                  </a:moveTo>
                  <a:cubicBezTo>
                    <a:pt x="46" y="1"/>
                    <a:pt x="23" y="14"/>
                    <a:pt x="1" y="60"/>
                  </a:cubicBezTo>
                  <a:cubicBezTo>
                    <a:pt x="17" y="60"/>
                    <a:pt x="33" y="63"/>
                    <a:pt x="50" y="63"/>
                  </a:cubicBezTo>
                  <a:cubicBezTo>
                    <a:pt x="74" y="63"/>
                    <a:pt x="99" y="55"/>
                    <a:pt x="123" y="19"/>
                  </a:cubicBezTo>
                  <a:cubicBezTo>
                    <a:pt x="105" y="10"/>
                    <a:pt x="87" y="1"/>
                    <a:pt x="6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5" name="Google Shape;11745;p13"/>
            <p:cNvSpPr/>
            <p:nvPr/>
          </p:nvSpPr>
          <p:spPr>
            <a:xfrm>
              <a:off x="-2296072" y="1945138"/>
              <a:ext cx="3267" cy="3267"/>
            </a:xfrm>
            <a:custGeom>
              <a:avLst/>
              <a:gdLst/>
              <a:ahLst/>
              <a:cxnLst/>
              <a:rect l="l" t="t" r="r" b="b"/>
              <a:pathLst>
                <a:path w="103" h="103" extrusionOk="0">
                  <a:moveTo>
                    <a:pt x="1" y="1"/>
                  </a:moveTo>
                  <a:cubicBezTo>
                    <a:pt x="1" y="42"/>
                    <a:pt x="42" y="62"/>
                    <a:pt x="62" y="82"/>
                  </a:cubicBezTo>
                  <a:lnTo>
                    <a:pt x="62" y="103"/>
                  </a:lnTo>
                  <a:cubicBezTo>
                    <a:pt x="82" y="82"/>
                    <a:pt x="103" y="62"/>
                    <a:pt x="103" y="42"/>
                  </a:cubicBezTo>
                  <a:cubicBezTo>
                    <a:pt x="62" y="21"/>
                    <a:pt x="42" y="1"/>
                    <a:pt x="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6" name="Google Shape;11746;p13"/>
            <p:cNvSpPr/>
            <p:nvPr/>
          </p:nvSpPr>
          <p:spPr>
            <a:xfrm>
              <a:off x="-2257309" y="2102762"/>
              <a:ext cx="3267" cy="1808"/>
            </a:xfrm>
            <a:custGeom>
              <a:avLst/>
              <a:gdLst/>
              <a:ahLst/>
              <a:cxnLst/>
              <a:rect l="l" t="t" r="r" b="b"/>
              <a:pathLst>
                <a:path w="103" h="57" extrusionOk="0">
                  <a:moveTo>
                    <a:pt x="103" y="1"/>
                  </a:moveTo>
                  <a:lnTo>
                    <a:pt x="103" y="1"/>
                  </a:lnTo>
                  <a:cubicBezTo>
                    <a:pt x="82" y="11"/>
                    <a:pt x="67" y="11"/>
                    <a:pt x="52" y="11"/>
                  </a:cubicBezTo>
                  <a:cubicBezTo>
                    <a:pt x="36" y="11"/>
                    <a:pt x="21" y="11"/>
                    <a:pt x="1" y="21"/>
                  </a:cubicBezTo>
                  <a:cubicBezTo>
                    <a:pt x="21" y="42"/>
                    <a:pt x="36" y="57"/>
                    <a:pt x="52" y="57"/>
                  </a:cubicBezTo>
                  <a:cubicBezTo>
                    <a:pt x="67" y="57"/>
                    <a:pt x="82" y="42"/>
                    <a:pt x="103"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7" name="Google Shape;11747;p13"/>
            <p:cNvSpPr/>
            <p:nvPr/>
          </p:nvSpPr>
          <p:spPr>
            <a:xfrm>
              <a:off x="-2419436" y="1816380"/>
              <a:ext cx="2601" cy="2189"/>
            </a:xfrm>
            <a:custGeom>
              <a:avLst/>
              <a:gdLst/>
              <a:ahLst/>
              <a:cxnLst/>
              <a:rect l="l" t="t" r="r" b="b"/>
              <a:pathLst>
                <a:path w="82" h="69" extrusionOk="0">
                  <a:moveTo>
                    <a:pt x="48" y="1"/>
                  </a:moveTo>
                  <a:cubicBezTo>
                    <a:pt x="30" y="1"/>
                    <a:pt x="12" y="24"/>
                    <a:pt x="0" y="48"/>
                  </a:cubicBezTo>
                  <a:cubicBezTo>
                    <a:pt x="0" y="48"/>
                    <a:pt x="20" y="68"/>
                    <a:pt x="20" y="68"/>
                  </a:cubicBezTo>
                  <a:cubicBezTo>
                    <a:pt x="41" y="68"/>
                    <a:pt x="61" y="48"/>
                    <a:pt x="82" y="48"/>
                  </a:cubicBezTo>
                  <a:cubicBezTo>
                    <a:pt x="73" y="13"/>
                    <a:pt x="61" y="1"/>
                    <a:pt x="4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8" name="Google Shape;11748;p13"/>
            <p:cNvSpPr/>
            <p:nvPr/>
          </p:nvSpPr>
          <p:spPr>
            <a:xfrm>
              <a:off x="-2422037" y="1863106"/>
              <a:ext cx="3267" cy="3267"/>
            </a:xfrm>
            <a:custGeom>
              <a:avLst/>
              <a:gdLst/>
              <a:ahLst/>
              <a:cxnLst/>
              <a:rect l="l" t="t" r="r" b="b"/>
              <a:pathLst>
                <a:path w="103" h="103" extrusionOk="0">
                  <a:moveTo>
                    <a:pt x="21" y="0"/>
                  </a:moveTo>
                  <a:cubicBezTo>
                    <a:pt x="21" y="41"/>
                    <a:pt x="1" y="61"/>
                    <a:pt x="41" y="102"/>
                  </a:cubicBezTo>
                  <a:cubicBezTo>
                    <a:pt x="82" y="61"/>
                    <a:pt x="102" y="4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9" name="Google Shape;11749;p13"/>
            <p:cNvSpPr/>
            <p:nvPr/>
          </p:nvSpPr>
          <p:spPr>
            <a:xfrm>
              <a:off x="-2347080" y="1882488"/>
              <a:ext cx="1301" cy="2601"/>
            </a:xfrm>
            <a:custGeom>
              <a:avLst/>
              <a:gdLst/>
              <a:ahLst/>
              <a:cxnLst/>
              <a:rect l="l" t="t" r="r" b="b"/>
              <a:pathLst>
                <a:path w="41" h="82" extrusionOk="0">
                  <a:moveTo>
                    <a:pt x="0" y="0"/>
                  </a:moveTo>
                  <a:lnTo>
                    <a:pt x="0" y="82"/>
                  </a:lnTo>
                  <a:cubicBezTo>
                    <a:pt x="41" y="41"/>
                    <a:pt x="41" y="41"/>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0" name="Google Shape;11750;p13"/>
            <p:cNvSpPr/>
            <p:nvPr/>
          </p:nvSpPr>
          <p:spPr>
            <a:xfrm>
              <a:off x="-2331600" y="1908975"/>
              <a:ext cx="2633" cy="2601"/>
            </a:xfrm>
            <a:custGeom>
              <a:avLst/>
              <a:gdLst/>
              <a:ahLst/>
              <a:cxnLst/>
              <a:rect l="l" t="t" r="r" b="b"/>
              <a:pathLst>
                <a:path w="83" h="82" extrusionOk="0">
                  <a:moveTo>
                    <a:pt x="21" y="0"/>
                  </a:moveTo>
                  <a:cubicBezTo>
                    <a:pt x="21" y="41"/>
                    <a:pt x="1" y="61"/>
                    <a:pt x="42" y="82"/>
                  </a:cubicBezTo>
                  <a:cubicBezTo>
                    <a:pt x="82" y="41"/>
                    <a:pt x="82"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1" name="Google Shape;11751;p13"/>
            <p:cNvSpPr/>
            <p:nvPr/>
          </p:nvSpPr>
          <p:spPr>
            <a:xfrm>
              <a:off x="-2323193" y="1922996"/>
              <a:ext cx="2601" cy="1999"/>
            </a:xfrm>
            <a:custGeom>
              <a:avLst/>
              <a:gdLst/>
              <a:ahLst/>
              <a:cxnLst/>
              <a:rect l="l" t="t" r="r" b="b"/>
              <a:pathLst>
                <a:path w="82" h="63" extrusionOk="0">
                  <a:moveTo>
                    <a:pt x="48" y="0"/>
                  </a:moveTo>
                  <a:cubicBezTo>
                    <a:pt x="31" y="0"/>
                    <a:pt x="12" y="24"/>
                    <a:pt x="1" y="47"/>
                  </a:cubicBezTo>
                  <a:cubicBezTo>
                    <a:pt x="11" y="57"/>
                    <a:pt x="26" y="62"/>
                    <a:pt x="41" y="62"/>
                  </a:cubicBezTo>
                  <a:cubicBezTo>
                    <a:pt x="57" y="62"/>
                    <a:pt x="72" y="57"/>
                    <a:pt x="82" y="47"/>
                  </a:cubicBezTo>
                  <a:cubicBezTo>
                    <a:pt x="73" y="13"/>
                    <a:pt x="61" y="0"/>
                    <a:pt x="48"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2" name="Google Shape;11752;p13"/>
            <p:cNvSpPr/>
            <p:nvPr/>
          </p:nvSpPr>
          <p:spPr>
            <a:xfrm>
              <a:off x="-2284430" y="1942790"/>
              <a:ext cx="3267" cy="1681"/>
            </a:xfrm>
            <a:custGeom>
              <a:avLst/>
              <a:gdLst/>
              <a:ahLst/>
              <a:cxnLst/>
              <a:rect l="l" t="t" r="r" b="b"/>
              <a:pathLst>
                <a:path w="103" h="53" extrusionOk="0">
                  <a:moveTo>
                    <a:pt x="50" y="0"/>
                  </a:moveTo>
                  <a:cubicBezTo>
                    <a:pt x="34" y="0"/>
                    <a:pt x="17" y="5"/>
                    <a:pt x="0" y="14"/>
                  </a:cubicBezTo>
                  <a:cubicBezTo>
                    <a:pt x="19" y="41"/>
                    <a:pt x="37" y="52"/>
                    <a:pt x="54" y="52"/>
                  </a:cubicBezTo>
                  <a:cubicBezTo>
                    <a:pt x="71" y="52"/>
                    <a:pt x="85" y="41"/>
                    <a:pt x="96" y="24"/>
                  </a:cubicBezTo>
                  <a:lnTo>
                    <a:pt x="96" y="24"/>
                  </a:lnTo>
                  <a:cubicBezTo>
                    <a:pt x="99" y="27"/>
                    <a:pt x="100" y="30"/>
                    <a:pt x="102" y="34"/>
                  </a:cubicBezTo>
                  <a:lnTo>
                    <a:pt x="102" y="14"/>
                  </a:lnTo>
                  <a:cubicBezTo>
                    <a:pt x="100" y="17"/>
                    <a:pt x="99" y="21"/>
                    <a:pt x="96" y="24"/>
                  </a:cubicBezTo>
                  <a:lnTo>
                    <a:pt x="96" y="24"/>
                  </a:lnTo>
                  <a:cubicBezTo>
                    <a:pt x="85" y="7"/>
                    <a:pt x="68" y="0"/>
                    <a:pt x="5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3" name="Google Shape;11753;p13"/>
            <p:cNvSpPr/>
            <p:nvPr/>
          </p:nvSpPr>
          <p:spPr>
            <a:xfrm>
              <a:off x="-2261813" y="1949674"/>
              <a:ext cx="3267" cy="3267"/>
            </a:xfrm>
            <a:custGeom>
              <a:avLst/>
              <a:gdLst/>
              <a:ahLst/>
              <a:cxnLst/>
              <a:rect l="l" t="t" r="r" b="b"/>
              <a:pathLst>
                <a:path w="103" h="103" extrusionOk="0">
                  <a:moveTo>
                    <a:pt x="41" y="0"/>
                  </a:moveTo>
                  <a:cubicBezTo>
                    <a:pt x="0" y="61"/>
                    <a:pt x="61" y="61"/>
                    <a:pt x="102" y="102"/>
                  </a:cubicBezTo>
                  <a:cubicBezTo>
                    <a:pt x="102" y="41"/>
                    <a:pt x="61" y="21"/>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4" name="Google Shape;11754;p13"/>
            <p:cNvSpPr/>
            <p:nvPr/>
          </p:nvSpPr>
          <p:spPr>
            <a:xfrm>
              <a:off x="-2258577" y="1964520"/>
              <a:ext cx="2601" cy="2633"/>
            </a:xfrm>
            <a:custGeom>
              <a:avLst/>
              <a:gdLst/>
              <a:ahLst/>
              <a:cxnLst/>
              <a:rect l="l" t="t" r="r" b="b"/>
              <a:pathLst>
                <a:path w="82" h="83" extrusionOk="0">
                  <a:moveTo>
                    <a:pt x="0" y="1"/>
                  </a:moveTo>
                  <a:cubicBezTo>
                    <a:pt x="0" y="62"/>
                    <a:pt x="41" y="82"/>
                    <a:pt x="82" y="82"/>
                  </a:cubicBezTo>
                  <a:cubicBezTo>
                    <a:pt x="82" y="41"/>
                    <a:pt x="61" y="2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5" name="Google Shape;11755;p13"/>
            <p:cNvSpPr/>
            <p:nvPr/>
          </p:nvSpPr>
          <p:spPr>
            <a:xfrm>
              <a:off x="-2257309" y="1970166"/>
              <a:ext cx="3267" cy="1745"/>
            </a:xfrm>
            <a:custGeom>
              <a:avLst/>
              <a:gdLst/>
              <a:ahLst/>
              <a:cxnLst/>
              <a:rect l="l" t="t" r="r" b="b"/>
              <a:pathLst>
                <a:path w="103" h="55" extrusionOk="0">
                  <a:moveTo>
                    <a:pt x="52" y="1"/>
                  </a:moveTo>
                  <a:cubicBezTo>
                    <a:pt x="36" y="1"/>
                    <a:pt x="21" y="6"/>
                    <a:pt x="1" y="26"/>
                  </a:cubicBezTo>
                  <a:cubicBezTo>
                    <a:pt x="19" y="45"/>
                    <a:pt x="33" y="55"/>
                    <a:pt x="47" y="55"/>
                  </a:cubicBezTo>
                  <a:cubicBezTo>
                    <a:pt x="64" y="55"/>
                    <a:pt x="80" y="40"/>
                    <a:pt x="103" y="6"/>
                  </a:cubicBezTo>
                  <a:cubicBezTo>
                    <a:pt x="82" y="6"/>
                    <a:pt x="67" y="1"/>
                    <a:pt x="5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6" name="Google Shape;11756;p13"/>
            <p:cNvSpPr/>
            <p:nvPr/>
          </p:nvSpPr>
          <p:spPr>
            <a:xfrm>
              <a:off x="-2259878" y="2008454"/>
              <a:ext cx="2601" cy="1967"/>
            </a:xfrm>
            <a:custGeom>
              <a:avLst/>
              <a:gdLst/>
              <a:ahLst/>
              <a:cxnLst/>
              <a:rect l="l" t="t" r="r" b="b"/>
              <a:pathLst>
                <a:path w="82" h="62" extrusionOk="0">
                  <a:moveTo>
                    <a:pt x="82" y="1"/>
                  </a:moveTo>
                  <a:cubicBezTo>
                    <a:pt x="61" y="1"/>
                    <a:pt x="41" y="1"/>
                    <a:pt x="41" y="21"/>
                  </a:cubicBezTo>
                  <a:cubicBezTo>
                    <a:pt x="21" y="41"/>
                    <a:pt x="21" y="41"/>
                    <a:pt x="0" y="62"/>
                  </a:cubicBezTo>
                  <a:cubicBezTo>
                    <a:pt x="41" y="62"/>
                    <a:pt x="82" y="62"/>
                    <a:pt x="8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7" name="Google Shape;11757;p13"/>
            <p:cNvSpPr/>
            <p:nvPr/>
          </p:nvSpPr>
          <p:spPr>
            <a:xfrm>
              <a:off x="-2310283" y="1905740"/>
              <a:ext cx="2633" cy="1967"/>
            </a:xfrm>
            <a:custGeom>
              <a:avLst/>
              <a:gdLst/>
              <a:ahLst/>
              <a:cxnLst/>
              <a:rect l="l" t="t" r="r" b="b"/>
              <a:pathLst>
                <a:path w="83" h="62" extrusionOk="0">
                  <a:moveTo>
                    <a:pt x="1" y="0"/>
                  </a:moveTo>
                  <a:cubicBezTo>
                    <a:pt x="21" y="21"/>
                    <a:pt x="42" y="41"/>
                    <a:pt x="42" y="62"/>
                  </a:cubicBezTo>
                  <a:lnTo>
                    <a:pt x="62" y="62"/>
                  </a:lnTo>
                  <a:cubicBezTo>
                    <a:pt x="82" y="41"/>
                    <a:pt x="62" y="21"/>
                    <a:pt x="4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8" name="Google Shape;11758;p13"/>
            <p:cNvSpPr/>
            <p:nvPr/>
          </p:nvSpPr>
          <p:spPr>
            <a:xfrm>
              <a:off x="-2307047" y="1924487"/>
              <a:ext cx="1967" cy="1301"/>
            </a:xfrm>
            <a:custGeom>
              <a:avLst/>
              <a:gdLst/>
              <a:ahLst/>
              <a:cxnLst/>
              <a:rect l="l" t="t" r="r" b="b"/>
              <a:pathLst>
                <a:path w="62" h="41" extrusionOk="0">
                  <a:moveTo>
                    <a:pt x="62" y="0"/>
                  </a:moveTo>
                  <a:cubicBezTo>
                    <a:pt x="41" y="0"/>
                    <a:pt x="1" y="0"/>
                    <a:pt x="21" y="41"/>
                  </a:cubicBezTo>
                  <a:cubicBezTo>
                    <a:pt x="62" y="41"/>
                    <a:pt x="62" y="20"/>
                    <a:pt x="6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9" name="Google Shape;11759;p13"/>
            <p:cNvSpPr/>
            <p:nvPr/>
          </p:nvSpPr>
          <p:spPr>
            <a:xfrm>
              <a:off x="-2405891" y="1892829"/>
              <a:ext cx="2633" cy="1713"/>
            </a:xfrm>
            <a:custGeom>
              <a:avLst/>
              <a:gdLst/>
              <a:ahLst/>
              <a:cxnLst/>
              <a:rect l="l" t="t" r="r" b="b"/>
              <a:pathLst>
                <a:path w="83" h="54" extrusionOk="0">
                  <a:moveTo>
                    <a:pt x="82" y="0"/>
                  </a:moveTo>
                  <a:cubicBezTo>
                    <a:pt x="41" y="0"/>
                    <a:pt x="21" y="21"/>
                    <a:pt x="1" y="41"/>
                  </a:cubicBezTo>
                  <a:cubicBezTo>
                    <a:pt x="16" y="48"/>
                    <a:pt x="28" y="53"/>
                    <a:pt x="38" y="53"/>
                  </a:cubicBezTo>
                  <a:cubicBezTo>
                    <a:pt x="56" y="53"/>
                    <a:pt x="69" y="39"/>
                    <a:pt x="8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0" name="Google Shape;11760;p13"/>
            <p:cNvSpPr/>
            <p:nvPr/>
          </p:nvSpPr>
          <p:spPr>
            <a:xfrm>
              <a:off x="-2388444" y="1877952"/>
              <a:ext cx="2633" cy="1967"/>
            </a:xfrm>
            <a:custGeom>
              <a:avLst/>
              <a:gdLst/>
              <a:ahLst/>
              <a:cxnLst/>
              <a:rect l="l" t="t" r="r" b="b"/>
              <a:pathLst>
                <a:path w="83" h="62" extrusionOk="0">
                  <a:moveTo>
                    <a:pt x="41" y="1"/>
                  </a:moveTo>
                  <a:lnTo>
                    <a:pt x="41" y="1"/>
                  </a:lnTo>
                  <a:cubicBezTo>
                    <a:pt x="1" y="42"/>
                    <a:pt x="21" y="62"/>
                    <a:pt x="62" y="62"/>
                  </a:cubicBezTo>
                  <a:cubicBezTo>
                    <a:pt x="82" y="42"/>
                    <a:pt x="41" y="2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1" name="Google Shape;11761;p13"/>
            <p:cNvSpPr/>
            <p:nvPr/>
          </p:nvSpPr>
          <p:spPr>
            <a:xfrm>
              <a:off x="-2402496" y="1859617"/>
              <a:ext cx="2474" cy="2221"/>
            </a:xfrm>
            <a:custGeom>
              <a:avLst/>
              <a:gdLst/>
              <a:ahLst/>
              <a:cxnLst/>
              <a:rect l="l" t="t" r="r" b="b"/>
              <a:pathLst>
                <a:path w="78" h="70" extrusionOk="0">
                  <a:moveTo>
                    <a:pt x="39" y="1"/>
                  </a:moveTo>
                  <a:cubicBezTo>
                    <a:pt x="8" y="1"/>
                    <a:pt x="1" y="24"/>
                    <a:pt x="16" y="70"/>
                  </a:cubicBezTo>
                  <a:cubicBezTo>
                    <a:pt x="36" y="49"/>
                    <a:pt x="77" y="29"/>
                    <a:pt x="77" y="9"/>
                  </a:cubicBezTo>
                  <a:cubicBezTo>
                    <a:pt x="62" y="3"/>
                    <a:pt x="49" y="1"/>
                    <a:pt x="39"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2" name="Google Shape;11762;p13"/>
            <p:cNvSpPr/>
            <p:nvPr/>
          </p:nvSpPr>
          <p:spPr>
            <a:xfrm>
              <a:off x="-2269585" y="1925122"/>
              <a:ext cx="1967" cy="1491"/>
            </a:xfrm>
            <a:custGeom>
              <a:avLst/>
              <a:gdLst/>
              <a:ahLst/>
              <a:cxnLst/>
              <a:rect l="l" t="t" r="r" b="b"/>
              <a:pathLst>
                <a:path w="62" h="47" extrusionOk="0">
                  <a:moveTo>
                    <a:pt x="1" y="0"/>
                  </a:moveTo>
                  <a:cubicBezTo>
                    <a:pt x="17" y="17"/>
                    <a:pt x="21" y="47"/>
                    <a:pt x="43" y="47"/>
                  </a:cubicBezTo>
                  <a:cubicBezTo>
                    <a:pt x="48" y="47"/>
                    <a:pt x="54" y="45"/>
                    <a:pt x="62" y="41"/>
                  </a:cubicBezTo>
                  <a:cubicBezTo>
                    <a:pt x="62" y="0"/>
                    <a:pt x="42"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3" name="Google Shape;11763;p13"/>
            <p:cNvSpPr/>
            <p:nvPr/>
          </p:nvSpPr>
          <p:spPr>
            <a:xfrm>
              <a:off x="-2288966" y="1943203"/>
              <a:ext cx="1998" cy="1967"/>
            </a:xfrm>
            <a:custGeom>
              <a:avLst/>
              <a:gdLst/>
              <a:ahLst/>
              <a:cxnLst/>
              <a:rect l="l" t="t" r="r" b="b"/>
              <a:pathLst>
                <a:path w="63" h="62" extrusionOk="0">
                  <a:moveTo>
                    <a:pt x="21" y="1"/>
                  </a:moveTo>
                  <a:lnTo>
                    <a:pt x="21" y="1"/>
                  </a:lnTo>
                  <a:cubicBezTo>
                    <a:pt x="1" y="41"/>
                    <a:pt x="1" y="62"/>
                    <a:pt x="62" y="62"/>
                  </a:cubicBezTo>
                  <a:cubicBezTo>
                    <a:pt x="62" y="21"/>
                    <a:pt x="4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4" name="Google Shape;11764;p13"/>
            <p:cNvSpPr/>
            <p:nvPr/>
          </p:nvSpPr>
          <p:spPr>
            <a:xfrm>
              <a:off x="-2416232" y="1856635"/>
              <a:ext cx="1808" cy="1586"/>
            </a:xfrm>
            <a:custGeom>
              <a:avLst/>
              <a:gdLst/>
              <a:ahLst/>
              <a:cxnLst/>
              <a:rect l="l" t="t" r="r" b="b"/>
              <a:pathLst>
                <a:path w="57" h="50" extrusionOk="0">
                  <a:moveTo>
                    <a:pt x="42" y="1"/>
                  </a:moveTo>
                  <a:cubicBezTo>
                    <a:pt x="1" y="1"/>
                    <a:pt x="1" y="21"/>
                    <a:pt x="1" y="41"/>
                  </a:cubicBezTo>
                  <a:cubicBezTo>
                    <a:pt x="6" y="47"/>
                    <a:pt x="13" y="49"/>
                    <a:pt x="20" y="49"/>
                  </a:cubicBezTo>
                  <a:cubicBezTo>
                    <a:pt x="39" y="49"/>
                    <a:pt x="57" y="31"/>
                    <a:pt x="4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5" name="Google Shape;11765;p13"/>
            <p:cNvSpPr/>
            <p:nvPr/>
          </p:nvSpPr>
          <p:spPr>
            <a:xfrm>
              <a:off x="-2256642" y="1958715"/>
              <a:ext cx="1967" cy="1332"/>
            </a:xfrm>
            <a:custGeom>
              <a:avLst/>
              <a:gdLst/>
              <a:ahLst/>
              <a:cxnLst/>
              <a:rect l="l" t="t" r="r" b="b"/>
              <a:pathLst>
                <a:path w="62" h="42" extrusionOk="0">
                  <a:moveTo>
                    <a:pt x="61" y="0"/>
                  </a:moveTo>
                  <a:cubicBezTo>
                    <a:pt x="41" y="0"/>
                    <a:pt x="0" y="0"/>
                    <a:pt x="21" y="41"/>
                  </a:cubicBezTo>
                  <a:cubicBezTo>
                    <a:pt x="61" y="41"/>
                    <a:pt x="61" y="21"/>
                    <a:pt x="6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6" name="Google Shape;11766;p13"/>
            <p:cNvSpPr/>
            <p:nvPr/>
          </p:nvSpPr>
          <p:spPr>
            <a:xfrm>
              <a:off x="-2398119" y="1896699"/>
              <a:ext cx="2601" cy="1967"/>
            </a:xfrm>
            <a:custGeom>
              <a:avLst/>
              <a:gdLst/>
              <a:ahLst/>
              <a:cxnLst/>
              <a:rect l="l" t="t" r="r" b="b"/>
              <a:pathLst>
                <a:path w="82" h="62" extrusionOk="0">
                  <a:moveTo>
                    <a:pt x="41" y="0"/>
                  </a:moveTo>
                  <a:lnTo>
                    <a:pt x="41" y="0"/>
                  </a:lnTo>
                  <a:cubicBezTo>
                    <a:pt x="0" y="41"/>
                    <a:pt x="21" y="61"/>
                    <a:pt x="82" y="61"/>
                  </a:cubicBezTo>
                  <a:cubicBezTo>
                    <a:pt x="82" y="21"/>
                    <a:pt x="61" y="21"/>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7" name="Google Shape;11767;p13"/>
            <p:cNvSpPr/>
            <p:nvPr/>
          </p:nvSpPr>
          <p:spPr>
            <a:xfrm>
              <a:off x="-2254073" y="1967121"/>
              <a:ext cx="1967" cy="1301"/>
            </a:xfrm>
            <a:custGeom>
              <a:avLst/>
              <a:gdLst/>
              <a:ahLst/>
              <a:cxnLst/>
              <a:rect l="l" t="t" r="r" b="b"/>
              <a:pathLst>
                <a:path w="62" h="41" extrusionOk="0">
                  <a:moveTo>
                    <a:pt x="62" y="0"/>
                  </a:moveTo>
                  <a:cubicBezTo>
                    <a:pt x="21" y="0"/>
                    <a:pt x="1" y="21"/>
                    <a:pt x="1" y="41"/>
                  </a:cubicBezTo>
                  <a:cubicBezTo>
                    <a:pt x="21" y="41"/>
                    <a:pt x="41" y="41"/>
                    <a:pt x="6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8" name="Google Shape;11768;p13"/>
            <p:cNvSpPr/>
            <p:nvPr/>
          </p:nvSpPr>
          <p:spPr>
            <a:xfrm>
              <a:off x="-2381338" y="1888134"/>
              <a:ext cx="1840" cy="1491"/>
            </a:xfrm>
            <a:custGeom>
              <a:avLst/>
              <a:gdLst/>
              <a:ahLst/>
              <a:cxnLst/>
              <a:rect l="l" t="t" r="r" b="b"/>
              <a:pathLst>
                <a:path w="58" h="47" extrusionOk="0">
                  <a:moveTo>
                    <a:pt x="22" y="0"/>
                  </a:moveTo>
                  <a:cubicBezTo>
                    <a:pt x="15" y="0"/>
                    <a:pt x="8" y="2"/>
                    <a:pt x="1" y="6"/>
                  </a:cubicBezTo>
                  <a:cubicBezTo>
                    <a:pt x="1" y="46"/>
                    <a:pt x="21" y="46"/>
                    <a:pt x="41" y="46"/>
                  </a:cubicBezTo>
                  <a:cubicBezTo>
                    <a:pt x="58" y="30"/>
                    <a:pt x="48" y="0"/>
                    <a:pt x="2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9" name="Google Shape;11769;p13"/>
            <p:cNvSpPr/>
            <p:nvPr/>
          </p:nvSpPr>
          <p:spPr>
            <a:xfrm>
              <a:off x="-2253407" y="2031706"/>
              <a:ext cx="2601" cy="2633"/>
            </a:xfrm>
            <a:custGeom>
              <a:avLst/>
              <a:gdLst/>
              <a:ahLst/>
              <a:cxnLst/>
              <a:rect l="l" t="t" r="r" b="b"/>
              <a:pathLst>
                <a:path w="82" h="83" extrusionOk="0">
                  <a:moveTo>
                    <a:pt x="61" y="1"/>
                  </a:moveTo>
                  <a:cubicBezTo>
                    <a:pt x="41" y="21"/>
                    <a:pt x="0" y="21"/>
                    <a:pt x="20" y="82"/>
                  </a:cubicBezTo>
                  <a:cubicBezTo>
                    <a:pt x="41" y="62"/>
                    <a:pt x="81" y="42"/>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0" name="Google Shape;11770;p13"/>
            <p:cNvSpPr/>
            <p:nvPr/>
          </p:nvSpPr>
          <p:spPr>
            <a:xfrm>
              <a:off x="-2263114" y="2047852"/>
              <a:ext cx="1967" cy="1999"/>
            </a:xfrm>
            <a:custGeom>
              <a:avLst/>
              <a:gdLst/>
              <a:ahLst/>
              <a:cxnLst/>
              <a:rect l="l" t="t" r="r" b="b"/>
              <a:pathLst>
                <a:path w="62" h="63" extrusionOk="0">
                  <a:moveTo>
                    <a:pt x="41" y="1"/>
                  </a:moveTo>
                  <a:cubicBezTo>
                    <a:pt x="1" y="1"/>
                    <a:pt x="1" y="21"/>
                    <a:pt x="1" y="62"/>
                  </a:cubicBezTo>
                  <a:cubicBezTo>
                    <a:pt x="21" y="62"/>
                    <a:pt x="62" y="42"/>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1" name="Google Shape;11771;p13"/>
            <p:cNvSpPr/>
            <p:nvPr/>
          </p:nvSpPr>
          <p:spPr>
            <a:xfrm>
              <a:off x="-2423337" y="1848895"/>
              <a:ext cx="1967" cy="1491"/>
            </a:xfrm>
            <a:custGeom>
              <a:avLst/>
              <a:gdLst/>
              <a:ahLst/>
              <a:cxnLst/>
              <a:rect l="l" t="t" r="r" b="b"/>
              <a:pathLst>
                <a:path w="62" h="47" extrusionOk="0">
                  <a:moveTo>
                    <a:pt x="62" y="0"/>
                  </a:moveTo>
                  <a:cubicBezTo>
                    <a:pt x="42" y="0"/>
                    <a:pt x="1" y="0"/>
                    <a:pt x="1" y="41"/>
                  </a:cubicBezTo>
                  <a:cubicBezTo>
                    <a:pt x="13" y="45"/>
                    <a:pt x="22" y="47"/>
                    <a:pt x="30" y="47"/>
                  </a:cubicBezTo>
                  <a:cubicBezTo>
                    <a:pt x="62" y="47"/>
                    <a:pt x="62" y="17"/>
                    <a:pt x="62"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2" name="Google Shape;11772;p13"/>
            <p:cNvSpPr/>
            <p:nvPr/>
          </p:nvSpPr>
          <p:spPr>
            <a:xfrm>
              <a:off x="-2287000" y="2229394"/>
              <a:ext cx="1967" cy="2221"/>
            </a:xfrm>
            <a:custGeom>
              <a:avLst/>
              <a:gdLst/>
              <a:ahLst/>
              <a:cxnLst/>
              <a:rect l="l" t="t" r="r" b="b"/>
              <a:pathLst>
                <a:path w="62" h="70" extrusionOk="0">
                  <a:moveTo>
                    <a:pt x="61" y="1"/>
                  </a:moveTo>
                  <a:cubicBezTo>
                    <a:pt x="41" y="21"/>
                    <a:pt x="20" y="41"/>
                    <a:pt x="0" y="62"/>
                  </a:cubicBezTo>
                  <a:cubicBezTo>
                    <a:pt x="10" y="67"/>
                    <a:pt x="19" y="69"/>
                    <a:pt x="27" y="69"/>
                  </a:cubicBezTo>
                  <a:cubicBezTo>
                    <a:pt x="50" y="69"/>
                    <a:pt x="61" y="46"/>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3" name="Google Shape;11773;p13"/>
            <p:cNvSpPr/>
            <p:nvPr/>
          </p:nvSpPr>
          <p:spPr>
            <a:xfrm>
              <a:off x="-2287444" y="2235199"/>
              <a:ext cx="2284" cy="2633"/>
            </a:xfrm>
            <a:custGeom>
              <a:avLst/>
              <a:gdLst/>
              <a:ahLst/>
              <a:cxnLst/>
              <a:rect l="l" t="t" r="r" b="b"/>
              <a:pathLst>
                <a:path w="72" h="83" extrusionOk="0">
                  <a:moveTo>
                    <a:pt x="55" y="1"/>
                  </a:moveTo>
                  <a:cubicBezTo>
                    <a:pt x="36" y="20"/>
                    <a:pt x="1" y="38"/>
                    <a:pt x="25" y="72"/>
                  </a:cubicBezTo>
                  <a:lnTo>
                    <a:pt x="25" y="72"/>
                  </a:lnTo>
                  <a:cubicBezTo>
                    <a:pt x="46" y="55"/>
                    <a:pt x="72" y="35"/>
                    <a:pt x="55" y="1"/>
                  </a:cubicBezTo>
                  <a:close/>
                  <a:moveTo>
                    <a:pt x="25" y="72"/>
                  </a:moveTo>
                  <a:lnTo>
                    <a:pt x="25" y="72"/>
                  </a:lnTo>
                  <a:cubicBezTo>
                    <a:pt x="21" y="76"/>
                    <a:pt x="17" y="79"/>
                    <a:pt x="14" y="82"/>
                  </a:cubicBezTo>
                  <a:lnTo>
                    <a:pt x="34" y="82"/>
                  </a:lnTo>
                  <a:cubicBezTo>
                    <a:pt x="31" y="79"/>
                    <a:pt x="28" y="75"/>
                    <a:pt x="25" y="72"/>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4" name="Google Shape;11774;p13"/>
            <p:cNvSpPr/>
            <p:nvPr/>
          </p:nvSpPr>
          <p:spPr>
            <a:xfrm>
              <a:off x="-2380672" y="2325415"/>
              <a:ext cx="1967" cy="1554"/>
            </a:xfrm>
            <a:custGeom>
              <a:avLst/>
              <a:gdLst/>
              <a:ahLst/>
              <a:cxnLst/>
              <a:rect l="l" t="t" r="r" b="b"/>
              <a:pathLst>
                <a:path w="62" h="49" extrusionOk="0">
                  <a:moveTo>
                    <a:pt x="36" y="0"/>
                  </a:moveTo>
                  <a:cubicBezTo>
                    <a:pt x="19" y="0"/>
                    <a:pt x="15" y="19"/>
                    <a:pt x="0" y="49"/>
                  </a:cubicBezTo>
                  <a:cubicBezTo>
                    <a:pt x="41" y="49"/>
                    <a:pt x="61" y="49"/>
                    <a:pt x="61" y="8"/>
                  </a:cubicBezTo>
                  <a:cubicBezTo>
                    <a:pt x="50" y="3"/>
                    <a:pt x="42" y="0"/>
                    <a:pt x="3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5" name="Google Shape;11775;p13"/>
            <p:cNvSpPr/>
            <p:nvPr/>
          </p:nvSpPr>
          <p:spPr>
            <a:xfrm>
              <a:off x="-2376802" y="2328238"/>
              <a:ext cx="1301" cy="1967"/>
            </a:xfrm>
            <a:custGeom>
              <a:avLst/>
              <a:gdLst/>
              <a:ahLst/>
              <a:cxnLst/>
              <a:rect l="l" t="t" r="r" b="b"/>
              <a:pathLst>
                <a:path w="41" h="62" extrusionOk="0">
                  <a:moveTo>
                    <a:pt x="0" y="1"/>
                  </a:moveTo>
                  <a:cubicBezTo>
                    <a:pt x="0" y="21"/>
                    <a:pt x="0" y="41"/>
                    <a:pt x="41" y="62"/>
                  </a:cubicBezTo>
                  <a:cubicBezTo>
                    <a:pt x="41" y="1"/>
                    <a:pt x="21"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6" name="Google Shape;11776;p13"/>
            <p:cNvSpPr/>
            <p:nvPr/>
          </p:nvSpPr>
          <p:spPr>
            <a:xfrm>
              <a:off x="-2372298" y="2330173"/>
              <a:ext cx="1332" cy="1967"/>
            </a:xfrm>
            <a:custGeom>
              <a:avLst/>
              <a:gdLst/>
              <a:ahLst/>
              <a:cxnLst/>
              <a:rect l="l" t="t" r="r" b="b"/>
              <a:pathLst>
                <a:path w="42" h="62" extrusionOk="0">
                  <a:moveTo>
                    <a:pt x="41" y="1"/>
                  </a:moveTo>
                  <a:cubicBezTo>
                    <a:pt x="1" y="1"/>
                    <a:pt x="1" y="21"/>
                    <a:pt x="1" y="62"/>
                  </a:cubicBezTo>
                  <a:cubicBezTo>
                    <a:pt x="21" y="41"/>
                    <a:pt x="41" y="62"/>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7" name="Google Shape;11777;p13"/>
            <p:cNvSpPr/>
            <p:nvPr/>
          </p:nvSpPr>
          <p:spPr>
            <a:xfrm>
              <a:off x="-2304446" y="2286239"/>
              <a:ext cx="1967" cy="1332"/>
            </a:xfrm>
            <a:custGeom>
              <a:avLst/>
              <a:gdLst/>
              <a:ahLst/>
              <a:cxnLst/>
              <a:rect l="l" t="t" r="r" b="b"/>
              <a:pathLst>
                <a:path w="62" h="42" extrusionOk="0">
                  <a:moveTo>
                    <a:pt x="61" y="1"/>
                  </a:moveTo>
                  <a:cubicBezTo>
                    <a:pt x="21" y="1"/>
                    <a:pt x="21" y="21"/>
                    <a:pt x="0" y="42"/>
                  </a:cubicBezTo>
                  <a:cubicBezTo>
                    <a:pt x="41" y="42"/>
                    <a:pt x="61" y="42"/>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8" name="Google Shape;11778;p13"/>
            <p:cNvSpPr/>
            <p:nvPr/>
          </p:nvSpPr>
          <p:spPr>
            <a:xfrm>
              <a:off x="-2413631" y="1762961"/>
              <a:ext cx="666" cy="952"/>
            </a:xfrm>
            <a:custGeom>
              <a:avLst/>
              <a:gdLst/>
              <a:ahLst/>
              <a:cxnLst/>
              <a:rect l="l" t="t" r="r" b="b"/>
              <a:pathLst>
                <a:path w="21" h="30" extrusionOk="0">
                  <a:moveTo>
                    <a:pt x="0" y="1"/>
                  </a:moveTo>
                  <a:cubicBezTo>
                    <a:pt x="0" y="15"/>
                    <a:pt x="0" y="30"/>
                    <a:pt x="8" y="30"/>
                  </a:cubicBezTo>
                  <a:cubicBezTo>
                    <a:pt x="11" y="30"/>
                    <a:pt x="15" y="27"/>
                    <a:pt x="21" y="21"/>
                  </a:cubicBezTo>
                  <a:cubicBezTo>
                    <a:pt x="21" y="21"/>
                    <a:pt x="0"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9" name="Google Shape;11779;p13"/>
            <p:cNvSpPr/>
            <p:nvPr/>
          </p:nvSpPr>
          <p:spPr>
            <a:xfrm>
              <a:off x="-2403956" y="1780408"/>
              <a:ext cx="1332" cy="1332"/>
            </a:xfrm>
            <a:custGeom>
              <a:avLst/>
              <a:gdLst/>
              <a:ahLst/>
              <a:cxnLst/>
              <a:rect l="l" t="t" r="r" b="b"/>
              <a:pathLst>
                <a:path w="42" h="42" extrusionOk="0">
                  <a:moveTo>
                    <a:pt x="21" y="1"/>
                  </a:moveTo>
                  <a:cubicBezTo>
                    <a:pt x="1" y="1"/>
                    <a:pt x="1" y="21"/>
                    <a:pt x="21" y="41"/>
                  </a:cubicBezTo>
                  <a:cubicBezTo>
                    <a:pt x="21" y="21"/>
                    <a:pt x="42"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0" name="Google Shape;11780;p13"/>
            <p:cNvSpPr/>
            <p:nvPr/>
          </p:nvSpPr>
          <p:spPr>
            <a:xfrm>
              <a:off x="-2403289" y="1790115"/>
              <a:ext cx="666" cy="666"/>
            </a:xfrm>
            <a:custGeom>
              <a:avLst/>
              <a:gdLst/>
              <a:ahLst/>
              <a:cxnLst/>
              <a:rect l="l" t="t" r="r" b="b"/>
              <a:pathLst>
                <a:path w="21" h="21" extrusionOk="0">
                  <a:moveTo>
                    <a:pt x="0" y="0"/>
                  </a:moveTo>
                  <a:cubicBezTo>
                    <a:pt x="0" y="20"/>
                    <a:pt x="0" y="20"/>
                    <a:pt x="0" y="20"/>
                  </a:cubicBezTo>
                  <a:lnTo>
                    <a:pt x="21" y="20"/>
                  </a:lnTo>
                  <a:cubicBezTo>
                    <a:pt x="21" y="20"/>
                    <a:pt x="2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1" name="Google Shape;11781;p13"/>
            <p:cNvSpPr/>
            <p:nvPr/>
          </p:nvSpPr>
          <p:spPr>
            <a:xfrm>
              <a:off x="-2413631" y="1803660"/>
              <a:ext cx="1332" cy="1967"/>
            </a:xfrm>
            <a:custGeom>
              <a:avLst/>
              <a:gdLst/>
              <a:ahLst/>
              <a:cxnLst/>
              <a:rect l="l" t="t" r="r" b="b"/>
              <a:pathLst>
                <a:path w="42" h="62" extrusionOk="0">
                  <a:moveTo>
                    <a:pt x="21" y="1"/>
                  </a:moveTo>
                  <a:cubicBezTo>
                    <a:pt x="0" y="21"/>
                    <a:pt x="0" y="41"/>
                    <a:pt x="0" y="62"/>
                  </a:cubicBezTo>
                  <a:cubicBezTo>
                    <a:pt x="2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2" name="Google Shape;11782;p13"/>
            <p:cNvSpPr/>
            <p:nvPr/>
          </p:nvSpPr>
          <p:spPr>
            <a:xfrm>
              <a:off x="-2403956" y="1803660"/>
              <a:ext cx="1332" cy="1332"/>
            </a:xfrm>
            <a:custGeom>
              <a:avLst/>
              <a:gdLst/>
              <a:ahLst/>
              <a:cxnLst/>
              <a:rect l="l" t="t" r="r" b="b"/>
              <a:pathLst>
                <a:path w="42" h="42" extrusionOk="0">
                  <a:moveTo>
                    <a:pt x="21" y="1"/>
                  </a:moveTo>
                  <a:cubicBezTo>
                    <a:pt x="1" y="21"/>
                    <a:pt x="1" y="41"/>
                    <a:pt x="21" y="41"/>
                  </a:cubicBezTo>
                  <a:cubicBezTo>
                    <a:pt x="42" y="41"/>
                    <a:pt x="4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3" name="Google Shape;11783;p13"/>
            <p:cNvSpPr/>
            <p:nvPr/>
          </p:nvSpPr>
          <p:spPr>
            <a:xfrm>
              <a:off x="-2403956" y="1804961"/>
              <a:ext cx="1332" cy="1332"/>
            </a:xfrm>
            <a:custGeom>
              <a:avLst/>
              <a:gdLst/>
              <a:ahLst/>
              <a:cxnLst/>
              <a:rect l="l" t="t" r="r" b="b"/>
              <a:pathLst>
                <a:path w="42" h="42" extrusionOk="0">
                  <a:moveTo>
                    <a:pt x="21" y="0"/>
                  </a:moveTo>
                  <a:cubicBezTo>
                    <a:pt x="1" y="21"/>
                    <a:pt x="1" y="41"/>
                    <a:pt x="21" y="41"/>
                  </a:cubicBezTo>
                  <a:cubicBezTo>
                    <a:pt x="42" y="4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4" name="Google Shape;11784;p13"/>
            <p:cNvSpPr/>
            <p:nvPr/>
          </p:nvSpPr>
          <p:spPr>
            <a:xfrm>
              <a:off x="-2408460" y="1813367"/>
              <a:ext cx="666" cy="666"/>
            </a:xfrm>
            <a:custGeom>
              <a:avLst/>
              <a:gdLst/>
              <a:ahLst/>
              <a:cxnLst/>
              <a:rect l="l" t="t" r="r" b="b"/>
              <a:pathLst>
                <a:path w="21" h="21" extrusionOk="0">
                  <a:moveTo>
                    <a:pt x="0" y="0"/>
                  </a:moveTo>
                  <a:cubicBezTo>
                    <a:pt x="0" y="21"/>
                    <a:pt x="0" y="21"/>
                    <a:pt x="0" y="21"/>
                  </a:cubicBezTo>
                  <a:lnTo>
                    <a:pt x="21"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5" name="Google Shape;11785;p13"/>
            <p:cNvSpPr/>
            <p:nvPr/>
          </p:nvSpPr>
          <p:spPr>
            <a:xfrm>
              <a:off x="-2380038" y="1790115"/>
              <a:ext cx="666" cy="666"/>
            </a:xfrm>
            <a:custGeom>
              <a:avLst/>
              <a:gdLst/>
              <a:ahLst/>
              <a:cxnLst/>
              <a:rect l="l" t="t" r="r" b="b"/>
              <a:pathLst>
                <a:path w="21" h="21" extrusionOk="0">
                  <a:moveTo>
                    <a:pt x="0" y="0"/>
                  </a:moveTo>
                  <a:cubicBezTo>
                    <a:pt x="0" y="0"/>
                    <a:pt x="0" y="20"/>
                    <a:pt x="0" y="20"/>
                  </a:cubicBezTo>
                  <a:cubicBezTo>
                    <a:pt x="21" y="20"/>
                    <a:pt x="2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6" name="Google Shape;11786;p13"/>
            <p:cNvSpPr/>
            <p:nvPr/>
          </p:nvSpPr>
          <p:spPr>
            <a:xfrm>
              <a:off x="-2411061" y="1818537"/>
              <a:ext cx="698" cy="1142"/>
            </a:xfrm>
            <a:custGeom>
              <a:avLst/>
              <a:gdLst/>
              <a:ahLst/>
              <a:cxnLst/>
              <a:rect l="l" t="t" r="r" b="b"/>
              <a:pathLst>
                <a:path w="22" h="36" extrusionOk="0">
                  <a:moveTo>
                    <a:pt x="21" y="0"/>
                  </a:moveTo>
                  <a:cubicBezTo>
                    <a:pt x="21" y="21"/>
                    <a:pt x="1" y="21"/>
                    <a:pt x="1" y="21"/>
                  </a:cubicBezTo>
                  <a:cubicBezTo>
                    <a:pt x="11" y="31"/>
                    <a:pt x="16" y="36"/>
                    <a:pt x="19" y="36"/>
                  </a:cubicBezTo>
                  <a:cubicBezTo>
                    <a:pt x="21" y="36"/>
                    <a:pt x="21" y="31"/>
                    <a:pt x="21" y="21"/>
                  </a:cubicBez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7" name="Google Shape;11787;p13"/>
            <p:cNvSpPr/>
            <p:nvPr/>
          </p:nvSpPr>
          <p:spPr>
            <a:xfrm>
              <a:off x="-2407826" y="1818918"/>
              <a:ext cx="1967" cy="1079"/>
            </a:xfrm>
            <a:custGeom>
              <a:avLst/>
              <a:gdLst/>
              <a:ahLst/>
              <a:cxnLst/>
              <a:rect l="l" t="t" r="r" b="b"/>
              <a:pathLst>
                <a:path w="62" h="34" extrusionOk="0">
                  <a:moveTo>
                    <a:pt x="19" y="0"/>
                  </a:moveTo>
                  <a:cubicBezTo>
                    <a:pt x="13" y="0"/>
                    <a:pt x="7" y="3"/>
                    <a:pt x="1" y="9"/>
                  </a:cubicBezTo>
                  <a:cubicBezTo>
                    <a:pt x="11" y="29"/>
                    <a:pt x="21" y="34"/>
                    <a:pt x="31" y="34"/>
                  </a:cubicBezTo>
                  <a:cubicBezTo>
                    <a:pt x="41" y="34"/>
                    <a:pt x="52" y="29"/>
                    <a:pt x="62" y="29"/>
                  </a:cubicBezTo>
                  <a:cubicBezTo>
                    <a:pt x="47" y="14"/>
                    <a:pt x="33" y="0"/>
                    <a:pt x="1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8" name="Google Shape;11788;p13"/>
            <p:cNvSpPr/>
            <p:nvPr/>
          </p:nvSpPr>
          <p:spPr>
            <a:xfrm>
              <a:off x="-2420736" y="1831607"/>
              <a:ext cx="1332" cy="1015"/>
            </a:xfrm>
            <a:custGeom>
              <a:avLst/>
              <a:gdLst/>
              <a:ahLst/>
              <a:cxnLst/>
              <a:rect l="l" t="t" r="r" b="b"/>
              <a:pathLst>
                <a:path w="42" h="32" extrusionOk="0">
                  <a:moveTo>
                    <a:pt x="28" y="1"/>
                  </a:moveTo>
                  <a:cubicBezTo>
                    <a:pt x="21" y="1"/>
                    <a:pt x="11" y="6"/>
                    <a:pt x="0" y="16"/>
                  </a:cubicBezTo>
                  <a:cubicBezTo>
                    <a:pt x="11" y="26"/>
                    <a:pt x="16" y="31"/>
                    <a:pt x="21" y="31"/>
                  </a:cubicBezTo>
                  <a:cubicBezTo>
                    <a:pt x="26" y="31"/>
                    <a:pt x="31" y="26"/>
                    <a:pt x="41" y="16"/>
                  </a:cubicBezTo>
                  <a:cubicBezTo>
                    <a:pt x="41" y="6"/>
                    <a:pt x="36" y="1"/>
                    <a:pt x="28"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9" name="Google Shape;11789;p13"/>
            <p:cNvSpPr/>
            <p:nvPr/>
          </p:nvSpPr>
          <p:spPr>
            <a:xfrm>
              <a:off x="-2405891" y="1819013"/>
              <a:ext cx="1332" cy="1110"/>
            </a:xfrm>
            <a:custGeom>
              <a:avLst/>
              <a:gdLst/>
              <a:ahLst/>
              <a:cxnLst/>
              <a:rect l="l" t="t" r="r" b="b"/>
              <a:pathLst>
                <a:path w="42" h="35" extrusionOk="0">
                  <a:moveTo>
                    <a:pt x="13" y="0"/>
                  </a:moveTo>
                  <a:cubicBezTo>
                    <a:pt x="6" y="0"/>
                    <a:pt x="1" y="6"/>
                    <a:pt x="1" y="6"/>
                  </a:cubicBezTo>
                  <a:cubicBezTo>
                    <a:pt x="1" y="20"/>
                    <a:pt x="11" y="34"/>
                    <a:pt x="24" y="34"/>
                  </a:cubicBezTo>
                  <a:cubicBezTo>
                    <a:pt x="30" y="34"/>
                    <a:pt x="36" y="32"/>
                    <a:pt x="41" y="26"/>
                  </a:cubicBezTo>
                  <a:cubicBezTo>
                    <a:pt x="31" y="6"/>
                    <a:pt x="21" y="0"/>
                    <a:pt x="13"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0" name="Google Shape;11790;p13"/>
            <p:cNvSpPr/>
            <p:nvPr/>
          </p:nvSpPr>
          <p:spPr>
            <a:xfrm>
              <a:off x="-2424606" y="1836967"/>
              <a:ext cx="1301" cy="825"/>
            </a:xfrm>
            <a:custGeom>
              <a:avLst/>
              <a:gdLst/>
              <a:ahLst/>
              <a:cxnLst/>
              <a:rect l="l" t="t" r="r" b="b"/>
              <a:pathLst>
                <a:path w="41" h="26" extrusionOk="0">
                  <a:moveTo>
                    <a:pt x="26" y="1"/>
                  </a:moveTo>
                  <a:cubicBezTo>
                    <a:pt x="18" y="1"/>
                    <a:pt x="14" y="10"/>
                    <a:pt x="0" y="10"/>
                  </a:cubicBezTo>
                  <a:cubicBezTo>
                    <a:pt x="10" y="20"/>
                    <a:pt x="15" y="25"/>
                    <a:pt x="21" y="25"/>
                  </a:cubicBezTo>
                  <a:cubicBezTo>
                    <a:pt x="26" y="25"/>
                    <a:pt x="31" y="20"/>
                    <a:pt x="41" y="10"/>
                  </a:cubicBezTo>
                  <a:cubicBezTo>
                    <a:pt x="34" y="3"/>
                    <a:pt x="30" y="1"/>
                    <a:pt x="26"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1" name="Google Shape;11791;p13"/>
            <p:cNvSpPr/>
            <p:nvPr/>
          </p:nvSpPr>
          <p:spPr>
            <a:xfrm>
              <a:off x="-2397484" y="1820472"/>
              <a:ext cx="666" cy="666"/>
            </a:xfrm>
            <a:custGeom>
              <a:avLst/>
              <a:gdLst/>
              <a:ahLst/>
              <a:cxnLst/>
              <a:rect l="l" t="t" r="r" b="b"/>
              <a:pathLst>
                <a:path w="21" h="21" extrusionOk="0">
                  <a:moveTo>
                    <a:pt x="1" y="0"/>
                  </a:moveTo>
                  <a:cubicBezTo>
                    <a:pt x="1" y="21"/>
                    <a:pt x="1" y="21"/>
                    <a:pt x="1" y="21"/>
                  </a:cubicBezTo>
                  <a:lnTo>
                    <a:pt x="21"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2" name="Google Shape;11792;p13"/>
            <p:cNvSpPr/>
            <p:nvPr/>
          </p:nvSpPr>
          <p:spPr>
            <a:xfrm>
              <a:off x="-2411696" y="1839854"/>
              <a:ext cx="666" cy="666"/>
            </a:xfrm>
            <a:custGeom>
              <a:avLst/>
              <a:gdLst/>
              <a:ahLst/>
              <a:cxnLst/>
              <a:rect l="l" t="t" r="r" b="b"/>
              <a:pathLst>
                <a:path w="21" h="21" extrusionOk="0">
                  <a:moveTo>
                    <a:pt x="0" y="0"/>
                  </a:moveTo>
                  <a:cubicBezTo>
                    <a:pt x="0" y="0"/>
                    <a:pt x="0" y="0"/>
                    <a:pt x="0" y="21"/>
                  </a:cubicBezTo>
                  <a:lnTo>
                    <a:pt x="21" y="21"/>
                  </a:lnTo>
                  <a:cubicBezTo>
                    <a:pt x="21" y="0"/>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3" name="Google Shape;11793;p13"/>
            <p:cNvSpPr/>
            <p:nvPr/>
          </p:nvSpPr>
          <p:spPr>
            <a:xfrm>
              <a:off x="-2389745" y="1820472"/>
              <a:ext cx="1332" cy="1301"/>
            </a:xfrm>
            <a:custGeom>
              <a:avLst/>
              <a:gdLst/>
              <a:ahLst/>
              <a:cxnLst/>
              <a:rect l="l" t="t" r="r" b="b"/>
              <a:pathLst>
                <a:path w="42" h="41" extrusionOk="0">
                  <a:moveTo>
                    <a:pt x="21" y="0"/>
                  </a:moveTo>
                  <a:cubicBezTo>
                    <a:pt x="1" y="0"/>
                    <a:pt x="21" y="21"/>
                    <a:pt x="21" y="41"/>
                  </a:cubicBezTo>
                  <a:cubicBezTo>
                    <a:pt x="42" y="21"/>
                    <a:pt x="42"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4" name="Google Shape;11794;p13"/>
            <p:cNvSpPr/>
            <p:nvPr/>
          </p:nvSpPr>
          <p:spPr>
            <a:xfrm>
              <a:off x="-2423337" y="1859870"/>
              <a:ext cx="1332" cy="1332"/>
            </a:xfrm>
            <a:custGeom>
              <a:avLst/>
              <a:gdLst/>
              <a:ahLst/>
              <a:cxnLst/>
              <a:rect l="l" t="t" r="r" b="b"/>
              <a:pathLst>
                <a:path w="42" h="42" extrusionOk="0">
                  <a:moveTo>
                    <a:pt x="21" y="1"/>
                  </a:moveTo>
                  <a:cubicBezTo>
                    <a:pt x="1" y="1"/>
                    <a:pt x="21" y="21"/>
                    <a:pt x="21" y="41"/>
                  </a:cubicBezTo>
                  <a:cubicBezTo>
                    <a:pt x="42" y="21"/>
                    <a:pt x="42"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5" name="Google Shape;11795;p13"/>
            <p:cNvSpPr/>
            <p:nvPr/>
          </p:nvSpPr>
          <p:spPr>
            <a:xfrm>
              <a:off x="-2423337" y="1861171"/>
              <a:ext cx="1332" cy="1301"/>
            </a:xfrm>
            <a:custGeom>
              <a:avLst/>
              <a:gdLst/>
              <a:ahLst/>
              <a:cxnLst/>
              <a:rect l="l" t="t" r="r" b="b"/>
              <a:pathLst>
                <a:path w="42" h="41" extrusionOk="0">
                  <a:moveTo>
                    <a:pt x="21" y="0"/>
                  </a:moveTo>
                  <a:cubicBezTo>
                    <a:pt x="1" y="21"/>
                    <a:pt x="1" y="21"/>
                    <a:pt x="21" y="41"/>
                  </a:cubicBezTo>
                  <a:cubicBezTo>
                    <a:pt x="42" y="21"/>
                    <a:pt x="42"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6" name="Google Shape;11796;p13"/>
            <p:cNvSpPr/>
            <p:nvPr/>
          </p:nvSpPr>
          <p:spPr>
            <a:xfrm>
              <a:off x="-2419436" y="1859870"/>
              <a:ext cx="666" cy="666"/>
            </a:xfrm>
            <a:custGeom>
              <a:avLst/>
              <a:gdLst/>
              <a:ahLst/>
              <a:cxnLst/>
              <a:rect l="l" t="t" r="r" b="b"/>
              <a:pathLst>
                <a:path w="21" h="21" extrusionOk="0">
                  <a:moveTo>
                    <a:pt x="0" y="1"/>
                  </a:moveTo>
                  <a:cubicBezTo>
                    <a:pt x="0" y="21"/>
                    <a:pt x="20" y="21"/>
                    <a:pt x="20" y="21"/>
                  </a:cubicBezTo>
                  <a:cubicBezTo>
                    <a:pt x="20" y="21"/>
                    <a:pt x="20" y="2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7" name="Google Shape;11797;p13"/>
            <p:cNvSpPr/>
            <p:nvPr/>
          </p:nvSpPr>
          <p:spPr>
            <a:xfrm>
              <a:off x="-2414931" y="1864756"/>
              <a:ext cx="1332" cy="793"/>
            </a:xfrm>
            <a:custGeom>
              <a:avLst/>
              <a:gdLst/>
              <a:ahLst/>
              <a:cxnLst/>
              <a:rect l="l" t="t" r="r" b="b"/>
              <a:pathLst>
                <a:path w="42" h="25" extrusionOk="0">
                  <a:moveTo>
                    <a:pt x="7" y="0"/>
                  </a:moveTo>
                  <a:cubicBezTo>
                    <a:pt x="3" y="0"/>
                    <a:pt x="1" y="3"/>
                    <a:pt x="1" y="9"/>
                  </a:cubicBezTo>
                  <a:cubicBezTo>
                    <a:pt x="1" y="20"/>
                    <a:pt x="6" y="25"/>
                    <a:pt x="13" y="25"/>
                  </a:cubicBezTo>
                  <a:cubicBezTo>
                    <a:pt x="21" y="25"/>
                    <a:pt x="31" y="20"/>
                    <a:pt x="41" y="9"/>
                  </a:cubicBezTo>
                  <a:cubicBezTo>
                    <a:pt x="28" y="9"/>
                    <a:pt x="14" y="0"/>
                    <a:pt x="7"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8" name="Google Shape;11798;p13"/>
            <p:cNvSpPr/>
            <p:nvPr/>
          </p:nvSpPr>
          <p:spPr>
            <a:xfrm>
              <a:off x="-2413631" y="1864407"/>
              <a:ext cx="1332" cy="1967"/>
            </a:xfrm>
            <a:custGeom>
              <a:avLst/>
              <a:gdLst/>
              <a:ahLst/>
              <a:cxnLst/>
              <a:rect l="l" t="t" r="r" b="b"/>
              <a:pathLst>
                <a:path w="42" h="62" extrusionOk="0">
                  <a:moveTo>
                    <a:pt x="21" y="0"/>
                  </a:moveTo>
                  <a:cubicBezTo>
                    <a:pt x="21" y="20"/>
                    <a:pt x="0" y="20"/>
                    <a:pt x="0" y="20"/>
                  </a:cubicBezTo>
                  <a:cubicBezTo>
                    <a:pt x="0" y="41"/>
                    <a:pt x="0" y="61"/>
                    <a:pt x="21" y="61"/>
                  </a:cubicBezTo>
                  <a:cubicBezTo>
                    <a:pt x="41" y="41"/>
                    <a:pt x="4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9" name="Google Shape;11799;p13"/>
            <p:cNvSpPr/>
            <p:nvPr/>
          </p:nvSpPr>
          <p:spPr>
            <a:xfrm>
              <a:off x="-2400720" y="1854065"/>
              <a:ext cx="698" cy="666"/>
            </a:xfrm>
            <a:custGeom>
              <a:avLst/>
              <a:gdLst/>
              <a:ahLst/>
              <a:cxnLst/>
              <a:rect l="l" t="t" r="r" b="b"/>
              <a:pathLst>
                <a:path w="22" h="21" extrusionOk="0">
                  <a:moveTo>
                    <a:pt x="1" y="0"/>
                  </a:moveTo>
                  <a:cubicBezTo>
                    <a:pt x="1" y="0"/>
                    <a:pt x="1" y="0"/>
                    <a:pt x="1" y="21"/>
                  </a:cubicBezTo>
                  <a:lnTo>
                    <a:pt x="21" y="21"/>
                  </a:lnTo>
                  <a:cubicBezTo>
                    <a:pt x="21" y="0"/>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0" name="Google Shape;11800;p13"/>
            <p:cNvSpPr/>
            <p:nvPr/>
          </p:nvSpPr>
          <p:spPr>
            <a:xfrm>
              <a:off x="-2396850" y="1850830"/>
              <a:ext cx="698" cy="666"/>
            </a:xfrm>
            <a:custGeom>
              <a:avLst/>
              <a:gdLst/>
              <a:ahLst/>
              <a:cxnLst/>
              <a:rect l="l" t="t" r="r" b="b"/>
              <a:pathLst>
                <a:path w="22" h="21" extrusionOk="0">
                  <a:moveTo>
                    <a:pt x="1" y="0"/>
                  </a:moveTo>
                  <a:cubicBezTo>
                    <a:pt x="1" y="0"/>
                    <a:pt x="1" y="21"/>
                    <a:pt x="1" y="21"/>
                  </a:cubicBezTo>
                  <a:lnTo>
                    <a:pt x="21" y="21"/>
                  </a:lnTo>
                  <a:cubicBezTo>
                    <a:pt x="21" y="0"/>
                    <a:pt x="21" y="0"/>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1" name="Google Shape;11801;p13"/>
            <p:cNvSpPr/>
            <p:nvPr/>
          </p:nvSpPr>
          <p:spPr>
            <a:xfrm>
              <a:off x="-2417501" y="1873447"/>
              <a:ext cx="666" cy="1301"/>
            </a:xfrm>
            <a:custGeom>
              <a:avLst/>
              <a:gdLst/>
              <a:ahLst/>
              <a:cxnLst/>
              <a:rect l="l" t="t" r="r" b="b"/>
              <a:pathLst>
                <a:path w="21" h="41" extrusionOk="0">
                  <a:moveTo>
                    <a:pt x="0" y="0"/>
                  </a:moveTo>
                  <a:cubicBezTo>
                    <a:pt x="0" y="21"/>
                    <a:pt x="0" y="21"/>
                    <a:pt x="0" y="41"/>
                  </a:cubicBezTo>
                  <a:lnTo>
                    <a:pt x="21" y="41"/>
                  </a:lnTo>
                  <a:cubicBezTo>
                    <a:pt x="21" y="21"/>
                    <a:pt x="21" y="21"/>
                    <a:pt x="21" y="21"/>
                  </a:cubicBezTo>
                  <a:cubicBezTo>
                    <a:pt x="21" y="0"/>
                    <a:pt x="21" y="0"/>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2" name="Google Shape;11802;p13"/>
            <p:cNvSpPr/>
            <p:nvPr/>
          </p:nvSpPr>
          <p:spPr>
            <a:xfrm>
              <a:off x="-2402655" y="1861805"/>
              <a:ext cx="1967" cy="1332"/>
            </a:xfrm>
            <a:custGeom>
              <a:avLst/>
              <a:gdLst/>
              <a:ahLst/>
              <a:cxnLst/>
              <a:rect l="l" t="t" r="r" b="b"/>
              <a:pathLst>
                <a:path w="62" h="42" extrusionOk="0">
                  <a:moveTo>
                    <a:pt x="21" y="1"/>
                  </a:moveTo>
                  <a:cubicBezTo>
                    <a:pt x="21" y="1"/>
                    <a:pt x="1" y="21"/>
                    <a:pt x="21" y="41"/>
                  </a:cubicBezTo>
                  <a:cubicBezTo>
                    <a:pt x="62" y="21"/>
                    <a:pt x="41" y="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3" name="Google Shape;11803;p13"/>
            <p:cNvSpPr/>
            <p:nvPr/>
          </p:nvSpPr>
          <p:spPr>
            <a:xfrm>
              <a:off x="-2416232" y="1875382"/>
              <a:ext cx="1332" cy="666"/>
            </a:xfrm>
            <a:custGeom>
              <a:avLst/>
              <a:gdLst/>
              <a:ahLst/>
              <a:cxnLst/>
              <a:rect l="l" t="t" r="r" b="b"/>
              <a:pathLst>
                <a:path w="42" h="21" extrusionOk="0">
                  <a:moveTo>
                    <a:pt x="21" y="0"/>
                  </a:moveTo>
                  <a:cubicBezTo>
                    <a:pt x="1" y="21"/>
                    <a:pt x="1" y="21"/>
                    <a:pt x="1" y="21"/>
                  </a:cubicBezTo>
                  <a:lnTo>
                    <a:pt x="42"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4" name="Google Shape;11804;p13"/>
            <p:cNvSpPr/>
            <p:nvPr/>
          </p:nvSpPr>
          <p:spPr>
            <a:xfrm>
              <a:off x="-2402655" y="1866976"/>
              <a:ext cx="1332" cy="1332"/>
            </a:xfrm>
            <a:custGeom>
              <a:avLst/>
              <a:gdLst/>
              <a:ahLst/>
              <a:cxnLst/>
              <a:rect l="l" t="t" r="r" b="b"/>
              <a:pathLst>
                <a:path w="42" h="42" extrusionOk="0">
                  <a:moveTo>
                    <a:pt x="21" y="1"/>
                  </a:moveTo>
                  <a:cubicBezTo>
                    <a:pt x="1" y="21"/>
                    <a:pt x="1" y="21"/>
                    <a:pt x="21" y="41"/>
                  </a:cubicBezTo>
                  <a:cubicBezTo>
                    <a:pt x="41" y="4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5" name="Google Shape;11805;p13"/>
            <p:cNvSpPr/>
            <p:nvPr/>
          </p:nvSpPr>
          <p:spPr>
            <a:xfrm>
              <a:off x="-2365192" y="1838554"/>
              <a:ext cx="698" cy="666"/>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6" name="Google Shape;11806;p13"/>
            <p:cNvSpPr/>
            <p:nvPr/>
          </p:nvSpPr>
          <p:spPr>
            <a:xfrm>
              <a:off x="-2408460" y="1880553"/>
              <a:ext cx="1332" cy="666"/>
            </a:xfrm>
            <a:custGeom>
              <a:avLst/>
              <a:gdLst/>
              <a:ahLst/>
              <a:cxnLst/>
              <a:rect l="l" t="t" r="r" b="b"/>
              <a:pathLst>
                <a:path w="42" h="21" extrusionOk="0">
                  <a:moveTo>
                    <a:pt x="21" y="0"/>
                  </a:moveTo>
                  <a:cubicBezTo>
                    <a:pt x="0" y="21"/>
                    <a:pt x="0" y="21"/>
                    <a:pt x="0" y="21"/>
                  </a:cubicBezTo>
                  <a:lnTo>
                    <a:pt x="41" y="21"/>
                  </a:lnTo>
                  <a:cubicBezTo>
                    <a:pt x="41" y="21"/>
                    <a:pt x="41" y="21"/>
                    <a:pt x="4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7" name="Google Shape;11807;p13"/>
            <p:cNvSpPr/>
            <p:nvPr/>
          </p:nvSpPr>
          <p:spPr>
            <a:xfrm>
              <a:off x="-2371632" y="1854065"/>
              <a:ext cx="666" cy="666"/>
            </a:xfrm>
            <a:custGeom>
              <a:avLst/>
              <a:gdLst/>
              <a:ahLst/>
              <a:cxnLst/>
              <a:rect l="l" t="t" r="r" b="b"/>
              <a:pathLst>
                <a:path w="21" h="21" extrusionOk="0">
                  <a:moveTo>
                    <a:pt x="0" y="0"/>
                  </a:moveTo>
                  <a:cubicBezTo>
                    <a:pt x="0" y="21"/>
                    <a:pt x="0" y="21"/>
                    <a:pt x="0" y="21"/>
                  </a:cubicBezTo>
                  <a:lnTo>
                    <a:pt x="20" y="21"/>
                  </a:lnTo>
                  <a:cubicBezTo>
                    <a:pt x="20" y="21"/>
                    <a:pt x="20" y="21"/>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8" name="Google Shape;11808;p13"/>
            <p:cNvSpPr/>
            <p:nvPr/>
          </p:nvSpPr>
          <p:spPr>
            <a:xfrm>
              <a:off x="-2387810" y="1876683"/>
              <a:ext cx="1332" cy="1301"/>
            </a:xfrm>
            <a:custGeom>
              <a:avLst/>
              <a:gdLst/>
              <a:ahLst/>
              <a:cxnLst/>
              <a:rect l="l" t="t" r="r" b="b"/>
              <a:pathLst>
                <a:path w="42" h="41" extrusionOk="0">
                  <a:moveTo>
                    <a:pt x="21" y="0"/>
                  </a:moveTo>
                  <a:cubicBezTo>
                    <a:pt x="1" y="20"/>
                    <a:pt x="1" y="20"/>
                    <a:pt x="21" y="41"/>
                  </a:cubicBezTo>
                  <a:cubicBezTo>
                    <a:pt x="21" y="20"/>
                    <a:pt x="42"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9" name="Google Shape;11809;p13"/>
            <p:cNvSpPr/>
            <p:nvPr/>
          </p:nvSpPr>
          <p:spPr>
            <a:xfrm>
              <a:off x="-2397484" y="1895398"/>
              <a:ext cx="1332" cy="1332"/>
            </a:xfrm>
            <a:custGeom>
              <a:avLst/>
              <a:gdLst/>
              <a:ahLst/>
              <a:cxnLst/>
              <a:rect l="l" t="t" r="r" b="b"/>
              <a:pathLst>
                <a:path w="42" h="42" extrusionOk="0">
                  <a:moveTo>
                    <a:pt x="21" y="1"/>
                  </a:moveTo>
                  <a:cubicBezTo>
                    <a:pt x="1" y="1"/>
                    <a:pt x="1" y="21"/>
                    <a:pt x="21" y="41"/>
                  </a:cubicBezTo>
                  <a:cubicBezTo>
                    <a:pt x="41" y="21"/>
                    <a:pt x="4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0" name="Google Shape;11810;p13"/>
            <p:cNvSpPr/>
            <p:nvPr/>
          </p:nvSpPr>
          <p:spPr>
            <a:xfrm>
              <a:off x="-2385843" y="1885057"/>
              <a:ext cx="1301" cy="698"/>
            </a:xfrm>
            <a:custGeom>
              <a:avLst/>
              <a:gdLst/>
              <a:ahLst/>
              <a:cxnLst/>
              <a:rect l="l" t="t" r="r" b="b"/>
              <a:pathLst>
                <a:path w="41" h="22" extrusionOk="0">
                  <a:moveTo>
                    <a:pt x="0" y="1"/>
                  </a:moveTo>
                  <a:cubicBezTo>
                    <a:pt x="0" y="21"/>
                    <a:pt x="0" y="21"/>
                    <a:pt x="0" y="21"/>
                  </a:cubicBezTo>
                  <a:lnTo>
                    <a:pt x="20" y="21"/>
                  </a:lnTo>
                  <a:cubicBezTo>
                    <a:pt x="41" y="1"/>
                    <a:pt x="20" y="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1" name="Google Shape;11811;p13"/>
            <p:cNvSpPr/>
            <p:nvPr/>
          </p:nvSpPr>
          <p:spPr>
            <a:xfrm>
              <a:off x="-2352916" y="1857935"/>
              <a:ext cx="698" cy="666"/>
            </a:xfrm>
            <a:custGeom>
              <a:avLst/>
              <a:gdLst/>
              <a:ahLst/>
              <a:cxnLst/>
              <a:rect l="l" t="t" r="r" b="b"/>
              <a:pathLst>
                <a:path w="22" h="21" extrusionOk="0">
                  <a:moveTo>
                    <a:pt x="1" y="0"/>
                  </a:moveTo>
                  <a:cubicBezTo>
                    <a:pt x="1" y="21"/>
                    <a:pt x="1" y="21"/>
                    <a:pt x="1" y="21"/>
                  </a:cubicBezTo>
                  <a:lnTo>
                    <a:pt x="21" y="21"/>
                  </a:lnTo>
                  <a:cubicBezTo>
                    <a:pt x="21" y="21"/>
                    <a:pt x="1" y="21"/>
                    <a:pt x="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2" name="Google Shape;11812;p13"/>
            <p:cNvSpPr/>
            <p:nvPr/>
          </p:nvSpPr>
          <p:spPr>
            <a:xfrm>
              <a:off x="-2383908" y="1886992"/>
              <a:ext cx="666" cy="698"/>
            </a:xfrm>
            <a:custGeom>
              <a:avLst/>
              <a:gdLst/>
              <a:ahLst/>
              <a:cxnLst/>
              <a:rect l="l" t="t" r="r" b="b"/>
              <a:pathLst>
                <a:path w="21" h="22" extrusionOk="0">
                  <a:moveTo>
                    <a:pt x="0" y="1"/>
                  </a:moveTo>
                  <a:cubicBezTo>
                    <a:pt x="0" y="21"/>
                    <a:pt x="0" y="21"/>
                    <a:pt x="0" y="21"/>
                  </a:cubicBezTo>
                  <a:lnTo>
                    <a:pt x="21" y="21"/>
                  </a:lnTo>
                  <a:cubicBezTo>
                    <a:pt x="21" y="1"/>
                    <a:pt x="21"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3" name="Google Shape;11813;p13"/>
            <p:cNvSpPr/>
            <p:nvPr/>
          </p:nvSpPr>
          <p:spPr>
            <a:xfrm>
              <a:off x="-2364526" y="1874082"/>
              <a:ext cx="666" cy="666"/>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4" name="Google Shape;11814;p13"/>
            <p:cNvSpPr/>
            <p:nvPr/>
          </p:nvSpPr>
          <p:spPr>
            <a:xfrm>
              <a:off x="-2394249" y="1902504"/>
              <a:ext cx="1332" cy="1332"/>
            </a:xfrm>
            <a:custGeom>
              <a:avLst/>
              <a:gdLst/>
              <a:ahLst/>
              <a:cxnLst/>
              <a:rect l="l" t="t" r="r" b="b"/>
              <a:pathLst>
                <a:path w="42" h="42" extrusionOk="0">
                  <a:moveTo>
                    <a:pt x="21" y="1"/>
                  </a:moveTo>
                  <a:cubicBezTo>
                    <a:pt x="0" y="21"/>
                    <a:pt x="0" y="21"/>
                    <a:pt x="21" y="41"/>
                  </a:cubicBezTo>
                  <a:cubicBezTo>
                    <a:pt x="2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5" name="Google Shape;11815;p13"/>
            <p:cNvSpPr/>
            <p:nvPr/>
          </p:nvSpPr>
          <p:spPr>
            <a:xfrm>
              <a:off x="-2390379" y="1903963"/>
              <a:ext cx="1332" cy="1174"/>
            </a:xfrm>
            <a:custGeom>
              <a:avLst/>
              <a:gdLst/>
              <a:ahLst/>
              <a:cxnLst/>
              <a:rect l="l" t="t" r="r" b="b"/>
              <a:pathLst>
                <a:path w="42" h="37" extrusionOk="0">
                  <a:moveTo>
                    <a:pt x="29" y="0"/>
                  </a:moveTo>
                  <a:cubicBezTo>
                    <a:pt x="21" y="0"/>
                    <a:pt x="11" y="6"/>
                    <a:pt x="1" y="16"/>
                  </a:cubicBezTo>
                  <a:cubicBezTo>
                    <a:pt x="21" y="16"/>
                    <a:pt x="21" y="36"/>
                    <a:pt x="21" y="36"/>
                  </a:cubicBezTo>
                  <a:lnTo>
                    <a:pt x="41" y="36"/>
                  </a:lnTo>
                  <a:cubicBezTo>
                    <a:pt x="41" y="36"/>
                    <a:pt x="41" y="16"/>
                    <a:pt x="41" y="16"/>
                  </a:cubicBezTo>
                  <a:cubicBezTo>
                    <a:pt x="41" y="6"/>
                    <a:pt x="36" y="0"/>
                    <a:pt x="2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6" name="Google Shape;11816;p13"/>
            <p:cNvSpPr/>
            <p:nvPr/>
          </p:nvSpPr>
          <p:spPr>
            <a:xfrm>
              <a:off x="-2359356" y="1877952"/>
              <a:ext cx="666" cy="698"/>
            </a:xfrm>
            <a:custGeom>
              <a:avLst/>
              <a:gdLst/>
              <a:ahLst/>
              <a:cxnLst/>
              <a:rect l="l" t="t" r="r" b="b"/>
              <a:pathLst>
                <a:path w="21" h="22" extrusionOk="0">
                  <a:moveTo>
                    <a:pt x="0" y="1"/>
                  </a:moveTo>
                  <a:cubicBezTo>
                    <a:pt x="0" y="1"/>
                    <a:pt x="0" y="21"/>
                    <a:pt x="0" y="21"/>
                  </a:cubicBezTo>
                  <a:cubicBezTo>
                    <a:pt x="0" y="21"/>
                    <a:pt x="20" y="2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7" name="Google Shape;11817;p13"/>
            <p:cNvSpPr/>
            <p:nvPr/>
          </p:nvSpPr>
          <p:spPr>
            <a:xfrm>
              <a:off x="-2345811" y="1886072"/>
              <a:ext cx="698" cy="952"/>
            </a:xfrm>
            <a:custGeom>
              <a:avLst/>
              <a:gdLst/>
              <a:ahLst/>
              <a:cxnLst/>
              <a:rect l="l" t="t" r="r" b="b"/>
              <a:pathLst>
                <a:path w="22" h="30" extrusionOk="0">
                  <a:moveTo>
                    <a:pt x="15" y="0"/>
                  </a:moveTo>
                  <a:cubicBezTo>
                    <a:pt x="12" y="0"/>
                    <a:pt x="8" y="3"/>
                    <a:pt x="1" y="10"/>
                  </a:cubicBezTo>
                  <a:cubicBezTo>
                    <a:pt x="1" y="30"/>
                    <a:pt x="21" y="30"/>
                    <a:pt x="21" y="30"/>
                  </a:cubicBezTo>
                  <a:cubicBezTo>
                    <a:pt x="21" y="10"/>
                    <a:pt x="21" y="10"/>
                    <a:pt x="21" y="10"/>
                  </a:cubicBezTo>
                  <a:cubicBezTo>
                    <a:pt x="21" y="10"/>
                    <a:pt x="21" y="0"/>
                    <a:pt x="1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8" name="Google Shape;11818;p13"/>
            <p:cNvSpPr/>
            <p:nvPr/>
          </p:nvSpPr>
          <p:spPr>
            <a:xfrm>
              <a:off x="-2337405" y="1878618"/>
              <a:ext cx="1332" cy="1301"/>
            </a:xfrm>
            <a:custGeom>
              <a:avLst/>
              <a:gdLst/>
              <a:ahLst/>
              <a:cxnLst/>
              <a:rect l="l" t="t" r="r" b="b"/>
              <a:pathLst>
                <a:path w="42" h="41" extrusionOk="0">
                  <a:moveTo>
                    <a:pt x="21" y="0"/>
                  </a:moveTo>
                  <a:cubicBezTo>
                    <a:pt x="1" y="0"/>
                    <a:pt x="21" y="21"/>
                    <a:pt x="21" y="41"/>
                  </a:cubicBezTo>
                  <a:cubicBezTo>
                    <a:pt x="21" y="21"/>
                    <a:pt x="4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9" name="Google Shape;11819;p13"/>
            <p:cNvSpPr/>
            <p:nvPr/>
          </p:nvSpPr>
          <p:spPr>
            <a:xfrm>
              <a:off x="-2337405" y="1879887"/>
              <a:ext cx="1332" cy="1332"/>
            </a:xfrm>
            <a:custGeom>
              <a:avLst/>
              <a:gdLst/>
              <a:ahLst/>
              <a:cxnLst/>
              <a:rect l="l" t="t" r="r" b="b"/>
              <a:pathLst>
                <a:path w="42" h="42" extrusionOk="0">
                  <a:moveTo>
                    <a:pt x="21" y="1"/>
                  </a:moveTo>
                  <a:cubicBezTo>
                    <a:pt x="21" y="1"/>
                    <a:pt x="1" y="21"/>
                    <a:pt x="21" y="42"/>
                  </a:cubicBezTo>
                  <a:cubicBezTo>
                    <a:pt x="4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0" name="Google Shape;11820;p13"/>
            <p:cNvSpPr/>
            <p:nvPr/>
          </p:nvSpPr>
          <p:spPr>
            <a:xfrm>
              <a:off x="-2336770" y="1883122"/>
              <a:ext cx="1332" cy="698"/>
            </a:xfrm>
            <a:custGeom>
              <a:avLst/>
              <a:gdLst/>
              <a:ahLst/>
              <a:cxnLst/>
              <a:rect l="l" t="t" r="r" b="b"/>
              <a:pathLst>
                <a:path w="42" h="22" extrusionOk="0">
                  <a:moveTo>
                    <a:pt x="21" y="1"/>
                  </a:moveTo>
                  <a:cubicBezTo>
                    <a:pt x="1" y="1"/>
                    <a:pt x="1" y="1"/>
                    <a:pt x="1" y="21"/>
                  </a:cubicBezTo>
                  <a:lnTo>
                    <a:pt x="42" y="21"/>
                  </a:lnTo>
                  <a:cubicBezTo>
                    <a:pt x="42" y="1"/>
                    <a:pt x="42" y="1"/>
                    <a:pt x="42"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1" name="Google Shape;11821;p13"/>
            <p:cNvSpPr/>
            <p:nvPr/>
          </p:nvSpPr>
          <p:spPr>
            <a:xfrm>
              <a:off x="-2327730" y="1879252"/>
              <a:ext cx="698" cy="666"/>
            </a:xfrm>
            <a:custGeom>
              <a:avLst/>
              <a:gdLst/>
              <a:ahLst/>
              <a:cxnLst/>
              <a:rect l="l" t="t" r="r" b="b"/>
              <a:pathLst>
                <a:path w="22" h="21" extrusionOk="0">
                  <a:moveTo>
                    <a:pt x="1" y="1"/>
                  </a:moveTo>
                  <a:cubicBezTo>
                    <a:pt x="1" y="1"/>
                    <a:pt x="1" y="1"/>
                    <a:pt x="1" y="21"/>
                  </a:cubicBezTo>
                  <a:cubicBezTo>
                    <a:pt x="1" y="21"/>
                    <a:pt x="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2" name="Google Shape;11822;p13"/>
            <p:cNvSpPr/>
            <p:nvPr/>
          </p:nvSpPr>
          <p:spPr>
            <a:xfrm>
              <a:off x="-2318657" y="1903170"/>
              <a:ext cx="666" cy="666"/>
            </a:xfrm>
            <a:custGeom>
              <a:avLst/>
              <a:gdLst/>
              <a:ahLst/>
              <a:cxnLst/>
              <a:rect l="l" t="t" r="r" b="b"/>
              <a:pathLst>
                <a:path w="21" h="21" extrusionOk="0">
                  <a:moveTo>
                    <a:pt x="0" y="0"/>
                  </a:moveTo>
                  <a:cubicBezTo>
                    <a:pt x="0" y="20"/>
                    <a:pt x="0" y="20"/>
                    <a:pt x="0" y="20"/>
                  </a:cubicBezTo>
                  <a:lnTo>
                    <a:pt x="20" y="20"/>
                  </a:lnTo>
                  <a:cubicBezTo>
                    <a:pt x="20" y="20"/>
                    <a:pt x="20" y="20"/>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3" name="Google Shape;11823;p13"/>
            <p:cNvSpPr/>
            <p:nvPr/>
          </p:nvSpPr>
          <p:spPr>
            <a:xfrm>
              <a:off x="-2311552" y="1905486"/>
              <a:ext cx="1301" cy="920"/>
            </a:xfrm>
            <a:custGeom>
              <a:avLst/>
              <a:gdLst/>
              <a:ahLst/>
              <a:cxnLst/>
              <a:rect l="l" t="t" r="r" b="b"/>
              <a:pathLst>
                <a:path w="41" h="29" extrusionOk="0">
                  <a:moveTo>
                    <a:pt x="14" y="0"/>
                  </a:moveTo>
                  <a:cubicBezTo>
                    <a:pt x="10" y="0"/>
                    <a:pt x="6" y="3"/>
                    <a:pt x="0" y="8"/>
                  </a:cubicBezTo>
                  <a:cubicBezTo>
                    <a:pt x="10" y="19"/>
                    <a:pt x="15" y="24"/>
                    <a:pt x="20" y="24"/>
                  </a:cubicBezTo>
                  <a:cubicBezTo>
                    <a:pt x="24" y="24"/>
                    <a:pt x="27" y="22"/>
                    <a:pt x="31" y="18"/>
                  </a:cubicBezTo>
                  <a:lnTo>
                    <a:pt x="31" y="18"/>
                  </a:lnTo>
                  <a:cubicBezTo>
                    <a:pt x="34" y="21"/>
                    <a:pt x="37" y="25"/>
                    <a:pt x="41" y="29"/>
                  </a:cubicBezTo>
                  <a:lnTo>
                    <a:pt x="41" y="8"/>
                  </a:lnTo>
                  <a:cubicBezTo>
                    <a:pt x="37" y="12"/>
                    <a:pt x="34" y="15"/>
                    <a:pt x="31" y="18"/>
                  </a:cubicBezTo>
                  <a:lnTo>
                    <a:pt x="31" y="18"/>
                  </a:lnTo>
                  <a:cubicBezTo>
                    <a:pt x="24" y="8"/>
                    <a:pt x="20" y="0"/>
                    <a:pt x="14"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4" name="Google Shape;11824;p13"/>
            <p:cNvSpPr/>
            <p:nvPr/>
          </p:nvSpPr>
          <p:spPr>
            <a:xfrm>
              <a:off x="-2322559" y="1916715"/>
              <a:ext cx="698" cy="698"/>
            </a:xfrm>
            <a:custGeom>
              <a:avLst/>
              <a:gdLst/>
              <a:ahLst/>
              <a:cxnLst/>
              <a:rect l="l" t="t" r="r" b="b"/>
              <a:pathLst>
                <a:path w="22" h="22" extrusionOk="0">
                  <a:moveTo>
                    <a:pt x="1" y="1"/>
                  </a:moveTo>
                  <a:cubicBezTo>
                    <a:pt x="1" y="1"/>
                    <a:pt x="1" y="21"/>
                    <a:pt x="1" y="21"/>
                  </a:cubicBezTo>
                  <a:lnTo>
                    <a:pt x="21" y="21"/>
                  </a:lnTo>
                  <a:cubicBezTo>
                    <a:pt x="2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5" name="Google Shape;11825;p13"/>
            <p:cNvSpPr/>
            <p:nvPr/>
          </p:nvSpPr>
          <p:spPr>
            <a:xfrm>
              <a:off x="-2296706" y="1936097"/>
              <a:ext cx="1332" cy="1332"/>
            </a:xfrm>
            <a:custGeom>
              <a:avLst/>
              <a:gdLst/>
              <a:ahLst/>
              <a:cxnLst/>
              <a:rect l="l" t="t" r="r" b="b"/>
              <a:pathLst>
                <a:path w="42" h="42" extrusionOk="0">
                  <a:moveTo>
                    <a:pt x="21" y="1"/>
                  </a:moveTo>
                  <a:cubicBezTo>
                    <a:pt x="21" y="1"/>
                    <a:pt x="1" y="21"/>
                    <a:pt x="21" y="41"/>
                  </a:cubicBezTo>
                  <a:cubicBezTo>
                    <a:pt x="41"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6" name="Google Shape;11826;p13"/>
            <p:cNvSpPr/>
            <p:nvPr/>
          </p:nvSpPr>
          <p:spPr>
            <a:xfrm>
              <a:off x="-2278625" y="1927691"/>
              <a:ext cx="698" cy="698"/>
            </a:xfrm>
            <a:custGeom>
              <a:avLst/>
              <a:gdLst/>
              <a:ahLst/>
              <a:cxnLst/>
              <a:rect l="l" t="t" r="r" b="b"/>
              <a:pathLst>
                <a:path w="22" h="22" extrusionOk="0">
                  <a:moveTo>
                    <a:pt x="1" y="1"/>
                  </a:moveTo>
                  <a:cubicBezTo>
                    <a:pt x="1" y="21"/>
                    <a:pt x="1" y="21"/>
                    <a:pt x="1" y="21"/>
                  </a:cubicBezTo>
                  <a:lnTo>
                    <a:pt x="21" y="21"/>
                  </a:lnTo>
                  <a:cubicBezTo>
                    <a:pt x="21"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7" name="Google Shape;11827;p13"/>
            <p:cNvSpPr/>
            <p:nvPr/>
          </p:nvSpPr>
          <p:spPr>
            <a:xfrm>
              <a:off x="-2280560" y="1931593"/>
              <a:ext cx="698" cy="666"/>
            </a:xfrm>
            <a:custGeom>
              <a:avLst/>
              <a:gdLst/>
              <a:ahLst/>
              <a:cxnLst/>
              <a:rect l="l" t="t" r="r" b="b"/>
              <a:pathLst>
                <a:path w="22" h="21" extrusionOk="0">
                  <a:moveTo>
                    <a:pt x="1" y="0"/>
                  </a:moveTo>
                  <a:cubicBezTo>
                    <a:pt x="1" y="20"/>
                    <a:pt x="1" y="20"/>
                    <a:pt x="21" y="20"/>
                  </a:cubicBezTo>
                  <a:cubicBezTo>
                    <a:pt x="21" y="20"/>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8" name="Google Shape;11828;p13"/>
            <p:cNvSpPr/>
            <p:nvPr/>
          </p:nvSpPr>
          <p:spPr>
            <a:xfrm>
              <a:off x="-2297341" y="1955479"/>
              <a:ext cx="1301" cy="1332"/>
            </a:xfrm>
            <a:custGeom>
              <a:avLst/>
              <a:gdLst/>
              <a:ahLst/>
              <a:cxnLst/>
              <a:rect l="l" t="t" r="r" b="b"/>
              <a:pathLst>
                <a:path w="41" h="42" extrusionOk="0">
                  <a:moveTo>
                    <a:pt x="21" y="1"/>
                  </a:moveTo>
                  <a:cubicBezTo>
                    <a:pt x="21" y="1"/>
                    <a:pt x="0" y="21"/>
                    <a:pt x="0" y="21"/>
                  </a:cubicBezTo>
                  <a:cubicBezTo>
                    <a:pt x="0" y="21"/>
                    <a:pt x="21" y="41"/>
                    <a:pt x="21" y="41"/>
                  </a:cubicBezTo>
                  <a:cubicBezTo>
                    <a:pt x="4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9" name="Google Shape;11829;p13"/>
            <p:cNvSpPr/>
            <p:nvPr/>
          </p:nvSpPr>
          <p:spPr>
            <a:xfrm>
              <a:off x="-2291536" y="1950689"/>
              <a:ext cx="1332" cy="603"/>
            </a:xfrm>
            <a:custGeom>
              <a:avLst/>
              <a:gdLst/>
              <a:ahLst/>
              <a:cxnLst/>
              <a:rect l="l" t="t" r="r" b="b"/>
              <a:pathLst>
                <a:path w="42" h="19" extrusionOk="0">
                  <a:moveTo>
                    <a:pt x="26" y="0"/>
                  </a:moveTo>
                  <a:cubicBezTo>
                    <a:pt x="19" y="0"/>
                    <a:pt x="14" y="9"/>
                    <a:pt x="0" y="9"/>
                  </a:cubicBezTo>
                  <a:cubicBezTo>
                    <a:pt x="0" y="9"/>
                    <a:pt x="10" y="18"/>
                    <a:pt x="22" y="18"/>
                  </a:cubicBezTo>
                  <a:cubicBezTo>
                    <a:pt x="28" y="18"/>
                    <a:pt x="34" y="16"/>
                    <a:pt x="41" y="9"/>
                  </a:cubicBezTo>
                  <a:cubicBezTo>
                    <a:pt x="34" y="2"/>
                    <a:pt x="30" y="0"/>
                    <a:pt x="2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0" name="Google Shape;11830;p13"/>
            <p:cNvSpPr/>
            <p:nvPr/>
          </p:nvSpPr>
          <p:spPr>
            <a:xfrm>
              <a:off x="-2281195" y="1943203"/>
              <a:ext cx="1332" cy="698"/>
            </a:xfrm>
            <a:custGeom>
              <a:avLst/>
              <a:gdLst/>
              <a:ahLst/>
              <a:cxnLst/>
              <a:rect l="l" t="t" r="r" b="b"/>
              <a:pathLst>
                <a:path w="42" h="22" extrusionOk="0">
                  <a:moveTo>
                    <a:pt x="0" y="1"/>
                  </a:moveTo>
                  <a:lnTo>
                    <a:pt x="0" y="21"/>
                  </a:lnTo>
                  <a:cubicBezTo>
                    <a:pt x="5" y="17"/>
                    <a:pt x="8" y="13"/>
                    <a:pt x="11" y="11"/>
                  </a:cubicBezTo>
                  <a:lnTo>
                    <a:pt x="11" y="11"/>
                  </a:lnTo>
                  <a:cubicBezTo>
                    <a:pt x="22" y="21"/>
                    <a:pt x="25" y="21"/>
                    <a:pt x="41" y="21"/>
                  </a:cubicBezTo>
                  <a:cubicBezTo>
                    <a:pt x="31" y="11"/>
                    <a:pt x="26" y="6"/>
                    <a:pt x="21" y="6"/>
                  </a:cubicBezTo>
                  <a:cubicBezTo>
                    <a:pt x="18" y="6"/>
                    <a:pt x="15" y="8"/>
                    <a:pt x="11" y="11"/>
                  </a:cubicBezTo>
                  <a:lnTo>
                    <a:pt x="11" y="11"/>
                  </a:lnTo>
                  <a:cubicBezTo>
                    <a:pt x="8" y="8"/>
                    <a:pt x="5" y="5"/>
                    <a:pt x="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1" name="Google Shape;11831;p13"/>
            <p:cNvSpPr/>
            <p:nvPr/>
          </p:nvSpPr>
          <p:spPr>
            <a:xfrm>
              <a:off x="-2262479" y="1940633"/>
              <a:ext cx="1332" cy="666"/>
            </a:xfrm>
            <a:custGeom>
              <a:avLst/>
              <a:gdLst/>
              <a:ahLst/>
              <a:cxnLst/>
              <a:rect l="l" t="t" r="r" b="b"/>
              <a:pathLst>
                <a:path w="42" h="21" extrusionOk="0">
                  <a:moveTo>
                    <a:pt x="21" y="0"/>
                  </a:moveTo>
                  <a:cubicBezTo>
                    <a:pt x="1" y="21"/>
                    <a:pt x="1" y="21"/>
                    <a:pt x="1" y="21"/>
                  </a:cubicBezTo>
                  <a:lnTo>
                    <a:pt x="42" y="21"/>
                  </a:lnTo>
                  <a:cubicBezTo>
                    <a:pt x="21" y="21"/>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2" name="Google Shape;11832;p13"/>
            <p:cNvSpPr/>
            <p:nvPr/>
          </p:nvSpPr>
          <p:spPr>
            <a:xfrm>
              <a:off x="-2258577" y="1945518"/>
              <a:ext cx="1301" cy="793"/>
            </a:xfrm>
            <a:custGeom>
              <a:avLst/>
              <a:gdLst/>
              <a:ahLst/>
              <a:cxnLst/>
              <a:rect l="l" t="t" r="r" b="b"/>
              <a:pathLst>
                <a:path w="41" h="25" extrusionOk="0">
                  <a:moveTo>
                    <a:pt x="26" y="0"/>
                  </a:moveTo>
                  <a:cubicBezTo>
                    <a:pt x="18" y="0"/>
                    <a:pt x="14" y="9"/>
                    <a:pt x="0" y="9"/>
                  </a:cubicBezTo>
                  <a:cubicBezTo>
                    <a:pt x="10" y="19"/>
                    <a:pt x="15" y="24"/>
                    <a:pt x="20" y="24"/>
                  </a:cubicBezTo>
                  <a:cubicBezTo>
                    <a:pt x="26" y="24"/>
                    <a:pt x="31" y="19"/>
                    <a:pt x="41" y="9"/>
                  </a:cubicBezTo>
                  <a:cubicBezTo>
                    <a:pt x="34" y="2"/>
                    <a:pt x="30" y="0"/>
                    <a:pt x="2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3" name="Google Shape;11833;p13"/>
            <p:cNvSpPr/>
            <p:nvPr/>
          </p:nvSpPr>
          <p:spPr>
            <a:xfrm>
              <a:off x="-2260512" y="1954845"/>
              <a:ext cx="666" cy="666"/>
            </a:xfrm>
            <a:custGeom>
              <a:avLst/>
              <a:gdLst/>
              <a:ahLst/>
              <a:cxnLst/>
              <a:rect l="l" t="t" r="r" b="b"/>
              <a:pathLst>
                <a:path w="21" h="21" extrusionOk="0">
                  <a:moveTo>
                    <a:pt x="0" y="0"/>
                  </a:moveTo>
                  <a:cubicBezTo>
                    <a:pt x="0" y="0"/>
                    <a:pt x="0" y="0"/>
                    <a:pt x="0" y="21"/>
                  </a:cubicBezTo>
                  <a:lnTo>
                    <a:pt x="20" y="21"/>
                  </a:lnTo>
                  <a:cubicBezTo>
                    <a:pt x="20" y="21"/>
                    <a:pt x="20" y="0"/>
                    <a:pt x="2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4" name="Google Shape;11834;p13"/>
            <p:cNvSpPr/>
            <p:nvPr/>
          </p:nvSpPr>
          <p:spPr>
            <a:xfrm>
              <a:off x="-2257943" y="1953544"/>
              <a:ext cx="1332" cy="1332"/>
            </a:xfrm>
            <a:custGeom>
              <a:avLst/>
              <a:gdLst/>
              <a:ahLst/>
              <a:cxnLst/>
              <a:rect l="l" t="t" r="r" b="b"/>
              <a:pathLst>
                <a:path w="42" h="42" extrusionOk="0">
                  <a:moveTo>
                    <a:pt x="21" y="1"/>
                  </a:moveTo>
                  <a:cubicBezTo>
                    <a:pt x="0" y="21"/>
                    <a:pt x="21" y="41"/>
                    <a:pt x="21" y="41"/>
                  </a:cubicBezTo>
                  <a:cubicBezTo>
                    <a:pt x="21" y="41"/>
                    <a:pt x="4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5" name="Google Shape;11835;p13"/>
            <p:cNvSpPr/>
            <p:nvPr/>
          </p:nvSpPr>
          <p:spPr>
            <a:xfrm>
              <a:off x="-2257943" y="1954845"/>
              <a:ext cx="1332" cy="1301"/>
            </a:xfrm>
            <a:custGeom>
              <a:avLst/>
              <a:gdLst/>
              <a:ahLst/>
              <a:cxnLst/>
              <a:rect l="l" t="t" r="r" b="b"/>
              <a:pathLst>
                <a:path w="42" h="41" extrusionOk="0">
                  <a:moveTo>
                    <a:pt x="21" y="0"/>
                  </a:moveTo>
                  <a:cubicBezTo>
                    <a:pt x="0" y="21"/>
                    <a:pt x="0" y="41"/>
                    <a:pt x="21" y="41"/>
                  </a:cubicBezTo>
                  <a:cubicBezTo>
                    <a:pt x="41" y="4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6" name="Google Shape;11836;p13"/>
            <p:cNvSpPr/>
            <p:nvPr/>
          </p:nvSpPr>
          <p:spPr>
            <a:xfrm>
              <a:off x="-2283796" y="1982982"/>
              <a:ext cx="1332" cy="603"/>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2" y="9"/>
                  </a:cubicBezTo>
                  <a:cubicBezTo>
                    <a:pt x="35" y="3"/>
                    <a:pt x="30" y="0"/>
                    <a:pt x="26"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13"/>
            <p:cNvSpPr/>
            <p:nvPr/>
          </p:nvSpPr>
          <p:spPr>
            <a:xfrm>
              <a:off x="-2279894" y="1989421"/>
              <a:ext cx="1301" cy="825"/>
            </a:xfrm>
            <a:custGeom>
              <a:avLst/>
              <a:gdLst/>
              <a:ahLst/>
              <a:cxnLst/>
              <a:rect l="l" t="t" r="r" b="b"/>
              <a:pathLst>
                <a:path w="41" h="26" extrusionOk="0">
                  <a:moveTo>
                    <a:pt x="35" y="1"/>
                  </a:moveTo>
                  <a:cubicBezTo>
                    <a:pt x="27" y="1"/>
                    <a:pt x="14" y="10"/>
                    <a:pt x="0" y="10"/>
                  </a:cubicBezTo>
                  <a:cubicBezTo>
                    <a:pt x="10" y="20"/>
                    <a:pt x="20" y="25"/>
                    <a:pt x="28" y="25"/>
                  </a:cubicBezTo>
                  <a:cubicBezTo>
                    <a:pt x="36" y="25"/>
                    <a:pt x="41" y="20"/>
                    <a:pt x="41" y="10"/>
                  </a:cubicBezTo>
                  <a:cubicBezTo>
                    <a:pt x="41" y="3"/>
                    <a:pt x="39" y="1"/>
                    <a:pt x="35"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13"/>
            <p:cNvSpPr/>
            <p:nvPr/>
          </p:nvSpPr>
          <p:spPr>
            <a:xfrm>
              <a:off x="-2257943" y="1972926"/>
              <a:ext cx="666" cy="666"/>
            </a:xfrm>
            <a:custGeom>
              <a:avLst/>
              <a:gdLst/>
              <a:ahLst/>
              <a:cxnLst/>
              <a:rect l="l" t="t" r="r" b="b"/>
              <a:pathLst>
                <a:path w="21" h="21" extrusionOk="0">
                  <a:moveTo>
                    <a:pt x="0" y="1"/>
                  </a:moveTo>
                  <a:cubicBezTo>
                    <a:pt x="0" y="1"/>
                    <a:pt x="0" y="21"/>
                    <a:pt x="0" y="21"/>
                  </a:cubicBezTo>
                  <a:cubicBezTo>
                    <a:pt x="21"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13"/>
            <p:cNvSpPr/>
            <p:nvPr/>
          </p:nvSpPr>
          <p:spPr>
            <a:xfrm>
              <a:off x="-2253217" y="1974861"/>
              <a:ext cx="1649" cy="1332"/>
            </a:xfrm>
            <a:custGeom>
              <a:avLst/>
              <a:gdLst/>
              <a:ahLst/>
              <a:cxnLst/>
              <a:rect l="l" t="t" r="r" b="b"/>
              <a:pathLst>
                <a:path w="52" h="42" extrusionOk="0">
                  <a:moveTo>
                    <a:pt x="35" y="1"/>
                  </a:moveTo>
                  <a:cubicBezTo>
                    <a:pt x="1" y="17"/>
                    <a:pt x="9" y="34"/>
                    <a:pt x="25" y="40"/>
                  </a:cubicBezTo>
                  <a:lnTo>
                    <a:pt x="25" y="40"/>
                  </a:lnTo>
                  <a:cubicBezTo>
                    <a:pt x="41" y="34"/>
                    <a:pt x="52" y="17"/>
                    <a:pt x="35" y="1"/>
                  </a:cubicBezTo>
                  <a:close/>
                  <a:moveTo>
                    <a:pt x="25" y="40"/>
                  </a:moveTo>
                  <a:cubicBezTo>
                    <a:pt x="21" y="41"/>
                    <a:pt x="18" y="41"/>
                    <a:pt x="14" y="41"/>
                  </a:cubicBezTo>
                  <a:lnTo>
                    <a:pt x="35" y="41"/>
                  </a:lnTo>
                  <a:cubicBezTo>
                    <a:pt x="31" y="41"/>
                    <a:pt x="28" y="41"/>
                    <a:pt x="25" y="4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13"/>
            <p:cNvSpPr/>
            <p:nvPr/>
          </p:nvSpPr>
          <p:spPr>
            <a:xfrm>
              <a:off x="-2252772" y="1976161"/>
              <a:ext cx="666" cy="1332"/>
            </a:xfrm>
            <a:custGeom>
              <a:avLst/>
              <a:gdLst/>
              <a:ahLst/>
              <a:cxnLst/>
              <a:rect l="l" t="t" r="r" b="b"/>
              <a:pathLst>
                <a:path w="21" h="42" extrusionOk="0">
                  <a:moveTo>
                    <a:pt x="0" y="0"/>
                  </a:moveTo>
                  <a:cubicBezTo>
                    <a:pt x="5" y="5"/>
                    <a:pt x="8" y="9"/>
                    <a:pt x="10" y="13"/>
                  </a:cubicBezTo>
                  <a:lnTo>
                    <a:pt x="10" y="13"/>
                  </a:lnTo>
                  <a:cubicBezTo>
                    <a:pt x="13" y="9"/>
                    <a:pt x="17" y="5"/>
                    <a:pt x="21" y="0"/>
                  </a:cubicBezTo>
                  <a:close/>
                  <a:moveTo>
                    <a:pt x="10" y="13"/>
                  </a:moveTo>
                  <a:cubicBezTo>
                    <a:pt x="0" y="28"/>
                    <a:pt x="0" y="41"/>
                    <a:pt x="0" y="41"/>
                  </a:cubicBezTo>
                  <a:cubicBezTo>
                    <a:pt x="17" y="41"/>
                    <a:pt x="20" y="28"/>
                    <a:pt x="10" y="13"/>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13"/>
            <p:cNvSpPr/>
            <p:nvPr/>
          </p:nvSpPr>
          <p:spPr>
            <a:xfrm>
              <a:off x="-2265049" y="2037035"/>
              <a:ext cx="1332" cy="825"/>
            </a:xfrm>
            <a:custGeom>
              <a:avLst/>
              <a:gdLst/>
              <a:ahLst/>
              <a:cxnLst/>
              <a:rect l="l" t="t" r="r" b="b"/>
              <a:pathLst>
                <a:path w="42" h="26" extrusionOk="0">
                  <a:moveTo>
                    <a:pt x="21" y="1"/>
                  </a:moveTo>
                  <a:cubicBezTo>
                    <a:pt x="16" y="1"/>
                    <a:pt x="11" y="6"/>
                    <a:pt x="0" y="16"/>
                  </a:cubicBezTo>
                  <a:cubicBezTo>
                    <a:pt x="7" y="23"/>
                    <a:pt x="12" y="25"/>
                    <a:pt x="16" y="25"/>
                  </a:cubicBezTo>
                  <a:cubicBezTo>
                    <a:pt x="23" y="25"/>
                    <a:pt x="28" y="16"/>
                    <a:pt x="41" y="1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2" name="Google Shape;11842;p13"/>
            <p:cNvSpPr/>
            <p:nvPr/>
          </p:nvSpPr>
          <p:spPr>
            <a:xfrm>
              <a:off x="-2263748" y="2037035"/>
              <a:ext cx="1301" cy="825"/>
            </a:xfrm>
            <a:custGeom>
              <a:avLst/>
              <a:gdLst/>
              <a:ahLst/>
              <a:cxnLst/>
              <a:rect l="l" t="t" r="r" b="b"/>
              <a:pathLst>
                <a:path w="41" h="26" extrusionOk="0">
                  <a:moveTo>
                    <a:pt x="13" y="1"/>
                  </a:moveTo>
                  <a:cubicBezTo>
                    <a:pt x="5" y="1"/>
                    <a:pt x="0" y="6"/>
                    <a:pt x="0" y="16"/>
                  </a:cubicBezTo>
                  <a:cubicBezTo>
                    <a:pt x="0" y="16"/>
                    <a:pt x="9" y="25"/>
                    <a:pt x="21" y="25"/>
                  </a:cubicBezTo>
                  <a:cubicBezTo>
                    <a:pt x="27" y="25"/>
                    <a:pt x="34" y="23"/>
                    <a:pt x="41" y="16"/>
                  </a:cubicBezTo>
                  <a:cubicBezTo>
                    <a:pt x="31" y="6"/>
                    <a:pt x="21" y="1"/>
                    <a:pt x="13"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3" name="Google Shape;11843;p13"/>
            <p:cNvSpPr/>
            <p:nvPr/>
          </p:nvSpPr>
          <p:spPr>
            <a:xfrm>
              <a:off x="-2252772" y="2027836"/>
              <a:ext cx="666" cy="666"/>
            </a:xfrm>
            <a:custGeom>
              <a:avLst/>
              <a:gdLst/>
              <a:ahLst/>
              <a:cxnLst/>
              <a:rect l="l" t="t" r="r" b="b"/>
              <a:pathLst>
                <a:path w="21" h="21" extrusionOk="0">
                  <a:moveTo>
                    <a:pt x="0" y="1"/>
                  </a:moveTo>
                  <a:cubicBezTo>
                    <a:pt x="0" y="1"/>
                    <a:pt x="0" y="21"/>
                    <a:pt x="0" y="21"/>
                  </a:cubicBezTo>
                  <a:lnTo>
                    <a:pt x="21" y="21"/>
                  </a:lnTo>
                  <a:cubicBezTo>
                    <a:pt x="21" y="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4" name="Google Shape;11844;p13"/>
            <p:cNvSpPr/>
            <p:nvPr/>
          </p:nvSpPr>
          <p:spPr>
            <a:xfrm>
              <a:off x="-2266349" y="2042396"/>
              <a:ext cx="1332" cy="634"/>
            </a:xfrm>
            <a:custGeom>
              <a:avLst/>
              <a:gdLst/>
              <a:ahLst/>
              <a:cxnLst/>
              <a:rect l="l" t="t" r="r" b="b"/>
              <a:pathLst>
                <a:path w="42" h="20" extrusionOk="0">
                  <a:moveTo>
                    <a:pt x="35" y="1"/>
                  </a:moveTo>
                  <a:cubicBezTo>
                    <a:pt x="28" y="1"/>
                    <a:pt x="14" y="10"/>
                    <a:pt x="1" y="10"/>
                  </a:cubicBezTo>
                  <a:cubicBezTo>
                    <a:pt x="14" y="10"/>
                    <a:pt x="28" y="19"/>
                    <a:pt x="35" y="19"/>
                  </a:cubicBezTo>
                  <a:cubicBezTo>
                    <a:pt x="39" y="19"/>
                    <a:pt x="41" y="17"/>
                    <a:pt x="41" y="10"/>
                  </a:cubicBezTo>
                  <a:cubicBezTo>
                    <a:pt x="41" y="3"/>
                    <a:pt x="39" y="1"/>
                    <a:pt x="35"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5" name="Google Shape;11845;p13"/>
            <p:cNvSpPr/>
            <p:nvPr/>
          </p:nvSpPr>
          <p:spPr>
            <a:xfrm>
              <a:off x="-2252138" y="2030437"/>
              <a:ext cx="1332" cy="1301"/>
            </a:xfrm>
            <a:custGeom>
              <a:avLst/>
              <a:gdLst/>
              <a:ahLst/>
              <a:cxnLst/>
              <a:rect l="l" t="t" r="r" b="b"/>
              <a:pathLst>
                <a:path w="42" h="41" extrusionOk="0">
                  <a:moveTo>
                    <a:pt x="21" y="0"/>
                  </a:moveTo>
                  <a:cubicBezTo>
                    <a:pt x="1" y="20"/>
                    <a:pt x="1" y="41"/>
                    <a:pt x="21" y="41"/>
                  </a:cubicBezTo>
                  <a:cubicBezTo>
                    <a:pt x="21" y="41"/>
                    <a:pt x="4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6" name="Google Shape;11846;p13"/>
            <p:cNvSpPr/>
            <p:nvPr/>
          </p:nvSpPr>
          <p:spPr>
            <a:xfrm>
              <a:off x="-2235992" y="2047218"/>
              <a:ext cx="1205" cy="1332"/>
            </a:xfrm>
            <a:custGeom>
              <a:avLst/>
              <a:gdLst/>
              <a:ahLst/>
              <a:cxnLst/>
              <a:rect l="l" t="t" r="r" b="b"/>
              <a:pathLst>
                <a:path w="38" h="42" extrusionOk="0">
                  <a:moveTo>
                    <a:pt x="21" y="1"/>
                  </a:moveTo>
                  <a:lnTo>
                    <a:pt x="21" y="1"/>
                  </a:lnTo>
                  <a:cubicBezTo>
                    <a:pt x="5" y="17"/>
                    <a:pt x="2" y="20"/>
                    <a:pt x="12" y="32"/>
                  </a:cubicBezTo>
                  <a:lnTo>
                    <a:pt x="12" y="32"/>
                  </a:lnTo>
                  <a:cubicBezTo>
                    <a:pt x="27" y="20"/>
                    <a:pt x="38" y="17"/>
                    <a:pt x="21" y="1"/>
                  </a:cubicBezTo>
                  <a:close/>
                  <a:moveTo>
                    <a:pt x="12" y="32"/>
                  </a:moveTo>
                  <a:cubicBezTo>
                    <a:pt x="8" y="34"/>
                    <a:pt x="5" y="37"/>
                    <a:pt x="1" y="41"/>
                  </a:cubicBezTo>
                  <a:lnTo>
                    <a:pt x="21" y="41"/>
                  </a:lnTo>
                  <a:cubicBezTo>
                    <a:pt x="17" y="37"/>
                    <a:pt x="14" y="34"/>
                    <a:pt x="12" y="32"/>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7" name="Google Shape;11847;p13"/>
            <p:cNvSpPr/>
            <p:nvPr/>
          </p:nvSpPr>
          <p:spPr>
            <a:xfrm>
              <a:off x="-2235992" y="2048518"/>
              <a:ext cx="1332" cy="1332"/>
            </a:xfrm>
            <a:custGeom>
              <a:avLst/>
              <a:gdLst/>
              <a:ahLst/>
              <a:cxnLst/>
              <a:rect l="l" t="t" r="r" b="b"/>
              <a:pathLst>
                <a:path w="42" h="42" extrusionOk="0">
                  <a:moveTo>
                    <a:pt x="21" y="0"/>
                  </a:moveTo>
                  <a:cubicBezTo>
                    <a:pt x="1" y="0"/>
                    <a:pt x="1" y="21"/>
                    <a:pt x="21" y="41"/>
                  </a:cubicBezTo>
                  <a:cubicBezTo>
                    <a:pt x="42" y="21"/>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8" name="Google Shape;11848;p13"/>
            <p:cNvSpPr/>
            <p:nvPr/>
          </p:nvSpPr>
          <p:spPr>
            <a:xfrm>
              <a:off x="-2265049" y="2104729"/>
              <a:ext cx="666" cy="1301"/>
            </a:xfrm>
            <a:custGeom>
              <a:avLst/>
              <a:gdLst/>
              <a:ahLst/>
              <a:cxnLst/>
              <a:rect l="l" t="t" r="r" b="b"/>
              <a:pathLst>
                <a:path w="21" h="41" extrusionOk="0">
                  <a:moveTo>
                    <a:pt x="0" y="0"/>
                  </a:moveTo>
                  <a:cubicBezTo>
                    <a:pt x="0" y="20"/>
                    <a:pt x="0" y="20"/>
                    <a:pt x="0" y="41"/>
                  </a:cubicBezTo>
                  <a:lnTo>
                    <a:pt x="21" y="41"/>
                  </a:lnTo>
                  <a:cubicBezTo>
                    <a:pt x="21" y="20"/>
                    <a:pt x="21" y="20"/>
                    <a:pt x="21" y="20"/>
                  </a:cubicBezTo>
                  <a:cubicBezTo>
                    <a:pt x="0" y="0"/>
                    <a:pt x="0" y="0"/>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9" name="Google Shape;11849;p13"/>
            <p:cNvSpPr/>
            <p:nvPr/>
          </p:nvSpPr>
          <p:spPr>
            <a:xfrm>
              <a:off x="-2263114" y="2104062"/>
              <a:ext cx="1967" cy="1332"/>
            </a:xfrm>
            <a:custGeom>
              <a:avLst/>
              <a:gdLst/>
              <a:ahLst/>
              <a:cxnLst/>
              <a:rect l="l" t="t" r="r" b="b"/>
              <a:pathLst>
                <a:path w="62" h="42" extrusionOk="0">
                  <a:moveTo>
                    <a:pt x="41" y="1"/>
                  </a:moveTo>
                  <a:cubicBezTo>
                    <a:pt x="21" y="1"/>
                    <a:pt x="1" y="21"/>
                    <a:pt x="21" y="41"/>
                  </a:cubicBezTo>
                  <a:cubicBezTo>
                    <a:pt x="62" y="21"/>
                    <a:pt x="41" y="1"/>
                    <a:pt x="4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0" name="Google Shape;11850;p13"/>
            <p:cNvSpPr/>
            <p:nvPr/>
          </p:nvSpPr>
          <p:spPr>
            <a:xfrm>
              <a:off x="-2260512" y="2114404"/>
              <a:ext cx="666" cy="666"/>
            </a:xfrm>
            <a:custGeom>
              <a:avLst/>
              <a:gdLst/>
              <a:ahLst/>
              <a:cxnLst/>
              <a:rect l="l" t="t" r="r" b="b"/>
              <a:pathLst>
                <a:path w="21" h="21" extrusionOk="0">
                  <a:moveTo>
                    <a:pt x="20" y="1"/>
                  </a:moveTo>
                  <a:cubicBezTo>
                    <a:pt x="0" y="1"/>
                    <a:pt x="0" y="1"/>
                    <a:pt x="0" y="21"/>
                  </a:cubicBezTo>
                  <a:lnTo>
                    <a:pt x="20" y="21"/>
                  </a:lnTo>
                  <a:cubicBezTo>
                    <a:pt x="20" y="21"/>
                    <a:pt x="20" y="1"/>
                    <a:pt x="20"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1" name="Google Shape;11851;p13"/>
            <p:cNvSpPr/>
            <p:nvPr/>
          </p:nvSpPr>
          <p:spPr>
            <a:xfrm>
              <a:off x="-2246967" y="2170138"/>
              <a:ext cx="1332" cy="793"/>
            </a:xfrm>
            <a:custGeom>
              <a:avLst/>
              <a:gdLst/>
              <a:ahLst/>
              <a:cxnLst/>
              <a:rect l="l" t="t" r="r" b="b"/>
              <a:pathLst>
                <a:path w="42" h="25" extrusionOk="0">
                  <a:moveTo>
                    <a:pt x="29" y="0"/>
                  </a:moveTo>
                  <a:cubicBezTo>
                    <a:pt x="21" y="0"/>
                    <a:pt x="11" y="5"/>
                    <a:pt x="1" y="15"/>
                  </a:cubicBezTo>
                  <a:cubicBezTo>
                    <a:pt x="14" y="15"/>
                    <a:pt x="28" y="24"/>
                    <a:pt x="35" y="24"/>
                  </a:cubicBezTo>
                  <a:cubicBezTo>
                    <a:pt x="39" y="24"/>
                    <a:pt x="41" y="22"/>
                    <a:pt x="41" y="15"/>
                  </a:cubicBezTo>
                  <a:cubicBezTo>
                    <a:pt x="41" y="5"/>
                    <a:pt x="36" y="0"/>
                    <a:pt x="2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2" name="Google Shape;11852;p13"/>
            <p:cNvSpPr/>
            <p:nvPr/>
          </p:nvSpPr>
          <p:spPr>
            <a:xfrm>
              <a:off x="-2243097" y="2186760"/>
              <a:ext cx="1332" cy="1332"/>
            </a:xfrm>
            <a:custGeom>
              <a:avLst/>
              <a:gdLst/>
              <a:ahLst/>
              <a:cxnLst/>
              <a:rect l="l" t="t" r="r" b="b"/>
              <a:pathLst>
                <a:path w="42" h="42" extrusionOk="0">
                  <a:moveTo>
                    <a:pt x="21" y="1"/>
                  </a:moveTo>
                  <a:cubicBezTo>
                    <a:pt x="21" y="21"/>
                    <a:pt x="1" y="41"/>
                    <a:pt x="21" y="41"/>
                  </a:cubicBezTo>
                  <a:cubicBezTo>
                    <a:pt x="42" y="4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3" name="Google Shape;11853;p13"/>
            <p:cNvSpPr/>
            <p:nvPr/>
          </p:nvSpPr>
          <p:spPr>
            <a:xfrm>
              <a:off x="-2287539" y="2237800"/>
              <a:ext cx="1205" cy="1332"/>
            </a:xfrm>
            <a:custGeom>
              <a:avLst/>
              <a:gdLst/>
              <a:ahLst/>
              <a:cxnLst/>
              <a:rect l="l" t="t" r="r" b="b"/>
              <a:pathLst>
                <a:path w="38" h="42" extrusionOk="0">
                  <a:moveTo>
                    <a:pt x="17" y="0"/>
                  </a:moveTo>
                  <a:cubicBezTo>
                    <a:pt x="21" y="0"/>
                    <a:pt x="24" y="1"/>
                    <a:pt x="26" y="2"/>
                  </a:cubicBezTo>
                  <a:lnTo>
                    <a:pt x="26" y="2"/>
                  </a:lnTo>
                  <a:cubicBezTo>
                    <a:pt x="30" y="1"/>
                    <a:pt x="34" y="0"/>
                    <a:pt x="37" y="0"/>
                  </a:cubicBezTo>
                  <a:close/>
                  <a:moveTo>
                    <a:pt x="26" y="2"/>
                  </a:moveTo>
                  <a:cubicBezTo>
                    <a:pt x="11" y="8"/>
                    <a:pt x="0" y="25"/>
                    <a:pt x="17" y="41"/>
                  </a:cubicBezTo>
                  <a:cubicBezTo>
                    <a:pt x="34" y="25"/>
                    <a:pt x="37" y="8"/>
                    <a:pt x="26" y="2"/>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4" name="Google Shape;11854;p13"/>
            <p:cNvSpPr/>
            <p:nvPr/>
          </p:nvSpPr>
          <p:spPr>
            <a:xfrm>
              <a:off x="-2282495" y="2235199"/>
              <a:ext cx="1332" cy="1332"/>
            </a:xfrm>
            <a:custGeom>
              <a:avLst/>
              <a:gdLst/>
              <a:ahLst/>
              <a:cxnLst/>
              <a:rect l="l" t="t" r="r" b="b"/>
              <a:pathLst>
                <a:path w="42" h="42" extrusionOk="0">
                  <a:moveTo>
                    <a:pt x="21" y="1"/>
                  </a:moveTo>
                  <a:cubicBezTo>
                    <a:pt x="1" y="1"/>
                    <a:pt x="1" y="21"/>
                    <a:pt x="21" y="42"/>
                  </a:cubicBezTo>
                  <a:cubicBezTo>
                    <a:pt x="4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5" name="Google Shape;11855;p13"/>
            <p:cNvSpPr/>
            <p:nvPr/>
          </p:nvSpPr>
          <p:spPr>
            <a:xfrm>
              <a:off x="-2298641" y="2250870"/>
              <a:ext cx="1332" cy="825"/>
            </a:xfrm>
            <a:custGeom>
              <a:avLst/>
              <a:gdLst/>
              <a:ahLst/>
              <a:cxnLst/>
              <a:rect l="l" t="t" r="r" b="b"/>
              <a:pathLst>
                <a:path w="42" h="26" extrusionOk="0">
                  <a:moveTo>
                    <a:pt x="21" y="1"/>
                  </a:moveTo>
                  <a:cubicBezTo>
                    <a:pt x="16" y="1"/>
                    <a:pt x="11" y="6"/>
                    <a:pt x="0" y="16"/>
                  </a:cubicBezTo>
                  <a:cubicBezTo>
                    <a:pt x="14" y="16"/>
                    <a:pt x="19" y="25"/>
                    <a:pt x="26" y="25"/>
                  </a:cubicBezTo>
                  <a:cubicBezTo>
                    <a:pt x="30" y="25"/>
                    <a:pt x="34" y="23"/>
                    <a:pt x="41" y="1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6" name="Google Shape;11856;p13"/>
            <p:cNvSpPr/>
            <p:nvPr/>
          </p:nvSpPr>
          <p:spPr>
            <a:xfrm>
              <a:off x="-2422671" y="1741803"/>
              <a:ext cx="1301" cy="825"/>
            </a:xfrm>
            <a:custGeom>
              <a:avLst/>
              <a:gdLst/>
              <a:ahLst/>
              <a:cxnLst/>
              <a:rect l="l" t="t" r="r" b="b"/>
              <a:pathLst>
                <a:path w="41" h="26" extrusionOk="0">
                  <a:moveTo>
                    <a:pt x="21" y="1"/>
                  </a:moveTo>
                  <a:cubicBezTo>
                    <a:pt x="16" y="1"/>
                    <a:pt x="10" y="6"/>
                    <a:pt x="0" y="16"/>
                  </a:cubicBezTo>
                  <a:cubicBezTo>
                    <a:pt x="14" y="16"/>
                    <a:pt x="18" y="25"/>
                    <a:pt x="26" y="25"/>
                  </a:cubicBezTo>
                  <a:cubicBezTo>
                    <a:pt x="30" y="25"/>
                    <a:pt x="34" y="23"/>
                    <a:pt x="41" y="1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7" name="Google Shape;11857;p13"/>
            <p:cNvSpPr/>
            <p:nvPr/>
          </p:nvSpPr>
          <p:spPr>
            <a:xfrm>
              <a:off x="-2306381" y="2263146"/>
              <a:ext cx="1301" cy="825"/>
            </a:xfrm>
            <a:custGeom>
              <a:avLst/>
              <a:gdLst/>
              <a:ahLst/>
              <a:cxnLst/>
              <a:rect l="l" t="t" r="r" b="b"/>
              <a:pathLst>
                <a:path w="41" h="26" extrusionOk="0">
                  <a:moveTo>
                    <a:pt x="13" y="1"/>
                  </a:moveTo>
                  <a:cubicBezTo>
                    <a:pt x="5" y="1"/>
                    <a:pt x="0" y="6"/>
                    <a:pt x="0" y="16"/>
                  </a:cubicBezTo>
                  <a:cubicBezTo>
                    <a:pt x="0" y="16"/>
                    <a:pt x="9" y="25"/>
                    <a:pt x="21" y="25"/>
                  </a:cubicBezTo>
                  <a:cubicBezTo>
                    <a:pt x="27" y="25"/>
                    <a:pt x="34" y="23"/>
                    <a:pt x="41" y="16"/>
                  </a:cubicBezTo>
                  <a:cubicBezTo>
                    <a:pt x="31" y="6"/>
                    <a:pt x="20" y="1"/>
                    <a:pt x="13"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8" name="Google Shape;11858;p13"/>
            <p:cNvSpPr/>
            <p:nvPr/>
          </p:nvSpPr>
          <p:spPr>
            <a:xfrm>
              <a:off x="-2296072" y="2259117"/>
              <a:ext cx="698" cy="666"/>
            </a:xfrm>
            <a:custGeom>
              <a:avLst/>
              <a:gdLst/>
              <a:ahLst/>
              <a:cxnLst/>
              <a:rect l="l" t="t" r="r" b="b"/>
              <a:pathLst>
                <a:path w="22" h="21" extrusionOk="0">
                  <a:moveTo>
                    <a:pt x="21" y="0"/>
                  </a:moveTo>
                  <a:cubicBezTo>
                    <a:pt x="21" y="0"/>
                    <a:pt x="1" y="0"/>
                    <a:pt x="1" y="21"/>
                  </a:cubicBezTo>
                  <a:lnTo>
                    <a:pt x="21" y="21"/>
                  </a:lnTo>
                  <a:cubicBezTo>
                    <a:pt x="21" y="2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9" name="Google Shape;11859;p13"/>
            <p:cNvSpPr/>
            <p:nvPr/>
          </p:nvSpPr>
          <p:spPr>
            <a:xfrm>
              <a:off x="-2307047" y="2272028"/>
              <a:ext cx="1332" cy="698"/>
            </a:xfrm>
            <a:custGeom>
              <a:avLst/>
              <a:gdLst/>
              <a:ahLst/>
              <a:cxnLst/>
              <a:rect l="l" t="t" r="r" b="b"/>
              <a:pathLst>
                <a:path w="42" h="22" extrusionOk="0">
                  <a:moveTo>
                    <a:pt x="1" y="1"/>
                  </a:moveTo>
                  <a:cubicBezTo>
                    <a:pt x="1" y="1"/>
                    <a:pt x="1" y="21"/>
                    <a:pt x="1" y="21"/>
                  </a:cubicBezTo>
                  <a:lnTo>
                    <a:pt x="41" y="21"/>
                  </a:lnTo>
                  <a:cubicBezTo>
                    <a:pt x="41" y="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0" name="Google Shape;11860;p13"/>
            <p:cNvSpPr/>
            <p:nvPr/>
          </p:nvSpPr>
          <p:spPr>
            <a:xfrm>
              <a:off x="-2374867" y="2336644"/>
              <a:ext cx="666" cy="666"/>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1" name="Google Shape;11861;p13"/>
            <p:cNvSpPr/>
            <p:nvPr/>
          </p:nvSpPr>
          <p:spPr>
            <a:xfrm>
              <a:off x="-2370997" y="2336644"/>
              <a:ext cx="666" cy="952"/>
            </a:xfrm>
            <a:custGeom>
              <a:avLst/>
              <a:gdLst/>
              <a:ahLst/>
              <a:cxnLst/>
              <a:rect l="l" t="t" r="r" b="b"/>
              <a:pathLst>
                <a:path w="21" h="30" extrusionOk="0">
                  <a:moveTo>
                    <a:pt x="0" y="0"/>
                  </a:moveTo>
                  <a:cubicBezTo>
                    <a:pt x="0" y="0"/>
                    <a:pt x="0" y="21"/>
                    <a:pt x="0" y="21"/>
                  </a:cubicBezTo>
                  <a:cubicBezTo>
                    <a:pt x="0" y="27"/>
                    <a:pt x="3" y="30"/>
                    <a:pt x="6" y="30"/>
                  </a:cubicBezTo>
                  <a:cubicBezTo>
                    <a:pt x="12" y="30"/>
                    <a:pt x="21" y="21"/>
                    <a:pt x="21" y="21"/>
                  </a:cubicBezTo>
                  <a:cubicBezTo>
                    <a:pt x="21" y="21"/>
                    <a:pt x="21" y="0"/>
                    <a:pt x="0"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2" name="Google Shape;11862;p13"/>
            <p:cNvSpPr/>
            <p:nvPr/>
          </p:nvSpPr>
          <p:spPr>
            <a:xfrm>
              <a:off x="-2362591" y="2329539"/>
              <a:ext cx="666" cy="508"/>
            </a:xfrm>
            <a:custGeom>
              <a:avLst/>
              <a:gdLst/>
              <a:ahLst/>
              <a:cxnLst/>
              <a:rect l="l" t="t" r="r" b="b"/>
              <a:pathLst>
                <a:path w="21" h="16" extrusionOk="0">
                  <a:moveTo>
                    <a:pt x="0" y="0"/>
                  </a:moveTo>
                  <a:cubicBezTo>
                    <a:pt x="10" y="10"/>
                    <a:pt x="16" y="16"/>
                    <a:pt x="18" y="16"/>
                  </a:cubicBezTo>
                  <a:cubicBezTo>
                    <a:pt x="21" y="16"/>
                    <a:pt x="21" y="1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3" name="Google Shape;11863;p13"/>
            <p:cNvSpPr/>
            <p:nvPr/>
          </p:nvSpPr>
          <p:spPr>
            <a:xfrm>
              <a:off x="-2357421" y="2325003"/>
              <a:ext cx="666" cy="698"/>
            </a:xfrm>
            <a:custGeom>
              <a:avLst/>
              <a:gdLst/>
              <a:ahLst/>
              <a:cxnLst/>
              <a:rect l="l" t="t" r="r" b="b"/>
              <a:pathLst>
                <a:path w="21" h="22" extrusionOk="0">
                  <a:moveTo>
                    <a:pt x="0" y="1"/>
                  </a:moveTo>
                  <a:cubicBezTo>
                    <a:pt x="0" y="1"/>
                    <a:pt x="0" y="21"/>
                    <a:pt x="0" y="21"/>
                  </a:cubicBezTo>
                  <a:cubicBezTo>
                    <a:pt x="0" y="21"/>
                    <a:pt x="21" y="2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4" name="Google Shape;11864;p13"/>
            <p:cNvSpPr/>
            <p:nvPr/>
          </p:nvSpPr>
          <p:spPr>
            <a:xfrm>
              <a:off x="-2307047" y="2280275"/>
              <a:ext cx="1332" cy="1110"/>
            </a:xfrm>
            <a:custGeom>
              <a:avLst/>
              <a:gdLst/>
              <a:ahLst/>
              <a:cxnLst/>
              <a:rect l="l" t="t" r="r" b="b"/>
              <a:pathLst>
                <a:path w="42" h="35" extrusionOk="0">
                  <a:moveTo>
                    <a:pt x="29" y="0"/>
                  </a:moveTo>
                  <a:cubicBezTo>
                    <a:pt x="21" y="0"/>
                    <a:pt x="11" y="6"/>
                    <a:pt x="1" y="6"/>
                  </a:cubicBezTo>
                  <a:cubicBezTo>
                    <a:pt x="15" y="20"/>
                    <a:pt x="19" y="34"/>
                    <a:pt x="28" y="34"/>
                  </a:cubicBezTo>
                  <a:cubicBezTo>
                    <a:pt x="31" y="34"/>
                    <a:pt x="35" y="32"/>
                    <a:pt x="41" y="26"/>
                  </a:cubicBezTo>
                  <a:cubicBezTo>
                    <a:pt x="41" y="6"/>
                    <a:pt x="36" y="0"/>
                    <a:pt x="29"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5" name="Google Shape;11865;p13"/>
            <p:cNvSpPr/>
            <p:nvPr/>
          </p:nvSpPr>
          <p:spPr>
            <a:xfrm>
              <a:off x="-2305747" y="2283194"/>
              <a:ext cx="1332" cy="793"/>
            </a:xfrm>
            <a:custGeom>
              <a:avLst/>
              <a:gdLst/>
              <a:ahLst/>
              <a:cxnLst/>
              <a:rect l="l" t="t" r="r" b="b"/>
              <a:pathLst>
                <a:path w="42" h="25" extrusionOk="0">
                  <a:moveTo>
                    <a:pt x="21" y="0"/>
                  </a:moveTo>
                  <a:cubicBezTo>
                    <a:pt x="16" y="0"/>
                    <a:pt x="11" y="5"/>
                    <a:pt x="0" y="15"/>
                  </a:cubicBezTo>
                  <a:cubicBezTo>
                    <a:pt x="7" y="22"/>
                    <a:pt x="12" y="24"/>
                    <a:pt x="16" y="24"/>
                  </a:cubicBezTo>
                  <a:cubicBezTo>
                    <a:pt x="23" y="24"/>
                    <a:pt x="28" y="15"/>
                    <a:pt x="41" y="15"/>
                  </a:cubicBezTo>
                  <a:cubicBezTo>
                    <a:pt x="31" y="5"/>
                    <a:pt x="26" y="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6" name="Google Shape;11866;p13"/>
            <p:cNvSpPr/>
            <p:nvPr/>
          </p:nvSpPr>
          <p:spPr>
            <a:xfrm>
              <a:off x="-2304224" y="2281068"/>
              <a:ext cx="1618" cy="1332"/>
            </a:xfrm>
            <a:custGeom>
              <a:avLst/>
              <a:gdLst/>
              <a:ahLst/>
              <a:cxnLst/>
              <a:rect l="l" t="t" r="r" b="b"/>
              <a:pathLst>
                <a:path w="51" h="42" extrusionOk="0">
                  <a:moveTo>
                    <a:pt x="34" y="1"/>
                  </a:moveTo>
                  <a:cubicBezTo>
                    <a:pt x="0" y="18"/>
                    <a:pt x="8" y="35"/>
                    <a:pt x="24" y="40"/>
                  </a:cubicBezTo>
                  <a:lnTo>
                    <a:pt x="24" y="40"/>
                  </a:lnTo>
                  <a:cubicBezTo>
                    <a:pt x="40" y="35"/>
                    <a:pt x="51" y="18"/>
                    <a:pt x="34" y="1"/>
                  </a:cubicBezTo>
                  <a:close/>
                  <a:moveTo>
                    <a:pt x="24" y="40"/>
                  </a:moveTo>
                  <a:cubicBezTo>
                    <a:pt x="20" y="41"/>
                    <a:pt x="17" y="42"/>
                    <a:pt x="14" y="42"/>
                  </a:cubicBezTo>
                  <a:lnTo>
                    <a:pt x="34" y="42"/>
                  </a:lnTo>
                  <a:cubicBezTo>
                    <a:pt x="30" y="42"/>
                    <a:pt x="27" y="41"/>
                    <a:pt x="24" y="4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7" name="Google Shape;11867;p13"/>
            <p:cNvSpPr/>
            <p:nvPr/>
          </p:nvSpPr>
          <p:spPr>
            <a:xfrm>
              <a:off x="-2304446" y="2282369"/>
              <a:ext cx="1301" cy="1618"/>
            </a:xfrm>
            <a:custGeom>
              <a:avLst/>
              <a:gdLst/>
              <a:ahLst/>
              <a:cxnLst/>
              <a:rect l="l" t="t" r="r" b="b"/>
              <a:pathLst>
                <a:path w="41" h="51" extrusionOk="0">
                  <a:moveTo>
                    <a:pt x="21" y="1"/>
                  </a:moveTo>
                  <a:cubicBezTo>
                    <a:pt x="24" y="4"/>
                    <a:pt x="27" y="7"/>
                    <a:pt x="29" y="11"/>
                  </a:cubicBezTo>
                  <a:lnTo>
                    <a:pt x="29" y="11"/>
                  </a:lnTo>
                  <a:cubicBezTo>
                    <a:pt x="33" y="8"/>
                    <a:pt x="37" y="5"/>
                    <a:pt x="41" y="1"/>
                  </a:cubicBezTo>
                  <a:close/>
                  <a:moveTo>
                    <a:pt x="29" y="11"/>
                  </a:moveTo>
                  <a:cubicBezTo>
                    <a:pt x="13" y="22"/>
                    <a:pt x="0" y="25"/>
                    <a:pt x="0" y="41"/>
                  </a:cubicBezTo>
                  <a:cubicBezTo>
                    <a:pt x="14" y="41"/>
                    <a:pt x="18" y="50"/>
                    <a:pt x="26" y="50"/>
                  </a:cubicBezTo>
                  <a:cubicBezTo>
                    <a:pt x="30" y="50"/>
                    <a:pt x="34" y="48"/>
                    <a:pt x="41" y="41"/>
                  </a:cubicBezTo>
                  <a:cubicBezTo>
                    <a:pt x="41" y="41"/>
                    <a:pt x="41" y="27"/>
                    <a:pt x="29" y="1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8" name="Google Shape;11868;p13"/>
            <p:cNvSpPr/>
            <p:nvPr/>
          </p:nvSpPr>
          <p:spPr>
            <a:xfrm>
              <a:off x="-2307682" y="2302766"/>
              <a:ext cx="1332" cy="1047"/>
            </a:xfrm>
            <a:custGeom>
              <a:avLst/>
              <a:gdLst/>
              <a:ahLst/>
              <a:cxnLst/>
              <a:rect l="l" t="t" r="r" b="b"/>
              <a:pathLst>
                <a:path w="42" h="33" extrusionOk="0">
                  <a:moveTo>
                    <a:pt x="35" y="0"/>
                  </a:moveTo>
                  <a:cubicBezTo>
                    <a:pt x="27" y="0"/>
                    <a:pt x="14" y="9"/>
                    <a:pt x="0" y="9"/>
                  </a:cubicBezTo>
                  <a:cubicBezTo>
                    <a:pt x="12" y="21"/>
                    <a:pt x="17" y="33"/>
                    <a:pt x="23" y="33"/>
                  </a:cubicBezTo>
                  <a:cubicBezTo>
                    <a:pt x="27" y="33"/>
                    <a:pt x="32" y="27"/>
                    <a:pt x="41" y="9"/>
                  </a:cubicBezTo>
                  <a:cubicBezTo>
                    <a:pt x="41" y="3"/>
                    <a:pt x="39" y="0"/>
                    <a:pt x="3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9" name="Google Shape;11869;p13"/>
            <p:cNvSpPr/>
            <p:nvPr/>
          </p:nvSpPr>
          <p:spPr>
            <a:xfrm>
              <a:off x="-2310917" y="2312092"/>
              <a:ext cx="1332" cy="1967"/>
            </a:xfrm>
            <a:custGeom>
              <a:avLst/>
              <a:gdLst/>
              <a:ahLst/>
              <a:cxnLst/>
              <a:rect l="l" t="t" r="r" b="b"/>
              <a:pathLst>
                <a:path w="42" h="62" extrusionOk="0">
                  <a:moveTo>
                    <a:pt x="21" y="0"/>
                  </a:moveTo>
                  <a:cubicBezTo>
                    <a:pt x="21" y="21"/>
                    <a:pt x="0" y="21"/>
                    <a:pt x="0" y="21"/>
                  </a:cubicBezTo>
                  <a:cubicBezTo>
                    <a:pt x="0" y="41"/>
                    <a:pt x="21" y="41"/>
                    <a:pt x="21" y="62"/>
                  </a:cubicBezTo>
                  <a:cubicBezTo>
                    <a:pt x="41" y="41"/>
                    <a:pt x="4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0" name="Google Shape;11870;p13"/>
            <p:cNvSpPr/>
            <p:nvPr/>
          </p:nvSpPr>
          <p:spPr>
            <a:xfrm>
              <a:off x="-2334835" y="1945709"/>
              <a:ext cx="1332" cy="1047"/>
            </a:xfrm>
            <a:custGeom>
              <a:avLst/>
              <a:gdLst/>
              <a:ahLst/>
              <a:cxnLst/>
              <a:rect l="l" t="t" r="r" b="b"/>
              <a:pathLst>
                <a:path w="42" h="33" extrusionOk="0">
                  <a:moveTo>
                    <a:pt x="24" y="0"/>
                  </a:moveTo>
                  <a:cubicBezTo>
                    <a:pt x="18" y="0"/>
                    <a:pt x="13" y="12"/>
                    <a:pt x="1" y="24"/>
                  </a:cubicBezTo>
                  <a:cubicBezTo>
                    <a:pt x="15" y="24"/>
                    <a:pt x="19" y="33"/>
                    <a:pt x="27" y="33"/>
                  </a:cubicBezTo>
                  <a:cubicBezTo>
                    <a:pt x="30" y="33"/>
                    <a:pt x="35" y="30"/>
                    <a:pt x="42" y="24"/>
                  </a:cubicBezTo>
                  <a:cubicBezTo>
                    <a:pt x="33" y="6"/>
                    <a:pt x="28" y="0"/>
                    <a:pt x="24"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1" name="Google Shape;11871;p13"/>
            <p:cNvSpPr/>
            <p:nvPr/>
          </p:nvSpPr>
          <p:spPr>
            <a:xfrm>
              <a:off x="-2339974" y="1917381"/>
              <a:ext cx="3235" cy="1967"/>
            </a:xfrm>
            <a:custGeom>
              <a:avLst/>
              <a:gdLst/>
              <a:ahLst/>
              <a:cxnLst/>
              <a:rect l="l" t="t" r="r" b="b"/>
              <a:pathLst>
                <a:path w="102" h="62" extrusionOk="0">
                  <a:moveTo>
                    <a:pt x="61" y="0"/>
                  </a:moveTo>
                  <a:cubicBezTo>
                    <a:pt x="20" y="0"/>
                    <a:pt x="20" y="20"/>
                    <a:pt x="0" y="41"/>
                  </a:cubicBezTo>
                  <a:cubicBezTo>
                    <a:pt x="20" y="41"/>
                    <a:pt x="41" y="61"/>
                    <a:pt x="82" y="61"/>
                  </a:cubicBezTo>
                  <a:cubicBezTo>
                    <a:pt x="82" y="61"/>
                    <a:pt x="102" y="61"/>
                    <a:pt x="102" y="41"/>
                  </a:cubicBezTo>
                  <a:cubicBezTo>
                    <a:pt x="102" y="20"/>
                    <a:pt x="82" y="20"/>
                    <a:pt x="6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2" name="Google Shape;11872;p13"/>
            <p:cNvSpPr/>
            <p:nvPr/>
          </p:nvSpPr>
          <p:spPr>
            <a:xfrm>
              <a:off x="-2343210" y="1913480"/>
              <a:ext cx="1967" cy="1586"/>
            </a:xfrm>
            <a:custGeom>
              <a:avLst/>
              <a:gdLst/>
              <a:ahLst/>
              <a:cxnLst/>
              <a:rect l="l" t="t" r="r" b="b"/>
              <a:pathLst>
                <a:path w="62" h="50" extrusionOk="0">
                  <a:moveTo>
                    <a:pt x="61" y="1"/>
                  </a:moveTo>
                  <a:cubicBezTo>
                    <a:pt x="21" y="1"/>
                    <a:pt x="0" y="21"/>
                    <a:pt x="0" y="42"/>
                  </a:cubicBezTo>
                  <a:cubicBezTo>
                    <a:pt x="11" y="47"/>
                    <a:pt x="19" y="50"/>
                    <a:pt x="25" y="50"/>
                  </a:cubicBezTo>
                  <a:cubicBezTo>
                    <a:pt x="42" y="50"/>
                    <a:pt x="46" y="31"/>
                    <a:pt x="6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3" name="Google Shape;11873;p13"/>
            <p:cNvSpPr/>
            <p:nvPr/>
          </p:nvSpPr>
          <p:spPr>
            <a:xfrm>
              <a:off x="-2278625" y="2105839"/>
              <a:ext cx="1332" cy="1110"/>
            </a:xfrm>
            <a:custGeom>
              <a:avLst/>
              <a:gdLst/>
              <a:ahLst/>
              <a:cxnLst/>
              <a:rect l="l" t="t" r="r" b="b"/>
              <a:pathLst>
                <a:path w="42" h="35" extrusionOk="0">
                  <a:moveTo>
                    <a:pt x="21" y="1"/>
                  </a:moveTo>
                  <a:cubicBezTo>
                    <a:pt x="16" y="1"/>
                    <a:pt x="11" y="6"/>
                    <a:pt x="1" y="6"/>
                  </a:cubicBezTo>
                  <a:cubicBezTo>
                    <a:pt x="15" y="20"/>
                    <a:pt x="19" y="35"/>
                    <a:pt x="28" y="35"/>
                  </a:cubicBezTo>
                  <a:cubicBezTo>
                    <a:pt x="31" y="35"/>
                    <a:pt x="36" y="32"/>
                    <a:pt x="42" y="26"/>
                  </a:cubicBezTo>
                  <a:cubicBezTo>
                    <a:pt x="31" y="6"/>
                    <a:pt x="26"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4" name="Google Shape;11874;p13"/>
            <p:cNvSpPr/>
            <p:nvPr/>
          </p:nvSpPr>
          <p:spPr>
            <a:xfrm>
              <a:off x="-2358721" y="1898000"/>
              <a:ext cx="1332" cy="1301"/>
            </a:xfrm>
            <a:custGeom>
              <a:avLst/>
              <a:gdLst/>
              <a:ahLst/>
              <a:cxnLst/>
              <a:rect l="l" t="t" r="r" b="b"/>
              <a:pathLst>
                <a:path w="42" h="41" extrusionOk="0">
                  <a:moveTo>
                    <a:pt x="21" y="0"/>
                  </a:moveTo>
                  <a:cubicBezTo>
                    <a:pt x="21" y="20"/>
                    <a:pt x="0" y="20"/>
                    <a:pt x="0" y="41"/>
                  </a:cubicBezTo>
                  <a:lnTo>
                    <a:pt x="21" y="41"/>
                  </a:lnTo>
                  <a:cubicBezTo>
                    <a:pt x="41" y="41"/>
                    <a:pt x="41" y="20"/>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5" name="Google Shape;11875;p13"/>
            <p:cNvSpPr/>
            <p:nvPr/>
          </p:nvSpPr>
          <p:spPr>
            <a:xfrm>
              <a:off x="-2356786" y="1900569"/>
              <a:ext cx="666" cy="952"/>
            </a:xfrm>
            <a:custGeom>
              <a:avLst/>
              <a:gdLst/>
              <a:ahLst/>
              <a:cxnLst/>
              <a:rect l="l" t="t" r="r" b="b"/>
              <a:pathLst>
                <a:path w="21" h="30" extrusionOk="0">
                  <a:moveTo>
                    <a:pt x="1" y="1"/>
                  </a:moveTo>
                  <a:cubicBezTo>
                    <a:pt x="1" y="21"/>
                    <a:pt x="1" y="21"/>
                    <a:pt x="1" y="21"/>
                  </a:cubicBezTo>
                  <a:cubicBezTo>
                    <a:pt x="7" y="28"/>
                    <a:pt x="12" y="30"/>
                    <a:pt x="15" y="30"/>
                  </a:cubicBezTo>
                  <a:cubicBezTo>
                    <a:pt x="21" y="30"/>
                    <a:pt x="21" y="21"/>
                    <a:pt x="21" y="21"/>
                  </a:cubicBezTo>
                  <a:cubicBezTo>
                    <a:pt x="21" y="21"/>
                    <a:pt x="21" y="1"/>
                    <a:pt x="21" y="1"/>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6" name="Google Shape;11876;p13"/>
            <p:cNvSpPr/>
            <p:nvPr/>
          </p:nvSpPr>
          <p:spPr>
            <a:xfrm>
              <a:off x="-2338039" y="1919316"/>
              <a:ext cx="1301" cy="1301"/>
            </a:xfrm>
            <a:custGeom>
              <a:avLst/>
              <a:gdLst/>
              <a:ahLst/>
              <a:cxnLst/>
              <a:rect l="l" t="t" r="r" b="b"/>
              <a:pathLst>
                <a:path w="41" h="41" extrusionOk="0">
                  <a:moveTo>
                    <a:pt x="21" y="0"/>
                  </a:moveTo>
                  <a:cubicBezTo>
                    <a:pt x="0" y="21"/>
                    <a:pt x="0" y="41"/>
                    <a:pt x="21" y="41"/>
                  </a:cubicBezTo>
                  <a:cubicBezTo>
                    <a:pt x="41" y="41"/>
                    <a:pt x="21" y="21"/>
                    <a:pt x="21"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7" name="Google Shape;11877;p13"/>
            <p:cNvSpPr/>
            <p:nvPr/>
          </p:nvSpPr>
          <p:spPr>
            <a:xfrm>
              <a:off x="-2338039" y="1922901"/>
              <a:ext cx="1301" cy="1618"/>
            </a:xfrm>
            <a:custGeom>
              <a:avLst/>
              <a:gdLst/>
              <a:ahLst/>
              <a:cxnLst/>
              <a:rect l="l" t="t" r="r" b="b"/>
              <a:pathLst>
                <a:path w="41" h="51" extrusionOk="0">
                  <a:moveTo>
                    <a:pt x="35" y="0"/>
                  </a:moveTo>
                  <a:cubicBezTo>
                    <a:pt x="27" y="0"/>
                    <a:pt x="14" y="9"/>
                    <a:pt x="0" y="9"/>
                  </a:cubicBezTo>
                  <a:cubicBezTo>
                    <a:pt x="21" y="30"/>
                    <a:pt x="21" y="30"/>
                    <a:pt x="41" y="50"/>
                  </a:cubicBezTo>
                  <a:cubicBezTo>
                    <a:pt x="41" y="30"/>
                    <a:pt x="41" y="9"/>
                    <a:pt x="41" y="9"/>
                  </a:cubicBezTo>
                  <a:cubicBezTo>
                    <a:pt x="41" y="3"/>
                    <a:pt x="39" y="0"/>
                    <a:pt x="35" y="0"/>
                  </a:cubicBezTo>
                  <a:close/>
                </a:path>
              </a:pathLst>
            </a:custGeom>
            <a:solidFill>
              <a:srgbClr val="1F6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8" name="Google Shape;11878;p13"/>
            <p:cNvSpPr/>
            <p:nvPr/>
          </p:nvSpPr>
          <p:spPr>
            <a:xfrm>
              <a:off x="-2475503" y="1201586"/>
              <a:ext cx="512310" cy="1444294"/>
            </a:xfrm>
            <a:custGeom>
              <a:avLst/>
              <a:gdLst/>
              <a:ahLst/>
              <a:cxnLst/>
              <a:rect l="l" t="t" r="r" b="b"/>
              <a:pathLst>
                <a:path w="16151" h="45529" extrusionOk="0">
                  <a:moveTo>
                    <a:pt x="10855" y="0"/>
                  </a:moveTo>
                  <a:cubicBezTo>
                    <a:pt x="10713" y="61"/>
                    <a:pt x="10570" y="122"/>
                    <a:pt x="10448" y="204"/>
                  </a:cubicBezTo>
                  <a:cubicBezTo>
                    <a:pt x="9185" y="1018"/>
                    <a:pt x="8045" y="1955"/>
                    <a:pt x="7047" y="3075"/>
                  </a:cubicBezTo>
                  <a:cubicBezTo>
                    <a:pt x="6619" y="3544"/>
                    <a:pt x="6314" y="4094"/>
                    <a:pt x="6131" y="4664"/>
                  </a:cubicBezTo>
                  <a:cubicBezTo>
                    <a:pt x="6049" y="4969"/>
                    <a:pt x="5988" y="5295"/>
                    <a:pt x="5947" y="5621"/>
                  </a:cubicBezTo>
                  <a:cubicBezTo>
                    <a:pt x="5907" y="6049"/>
                    <a:pt x="5866" y="6476"/>
                    <a:pt x="5846" y="6904"/>
                  </a:cubicBezTo>
                  <a:cubicBezTo>
                    <a:pt x="5846" y="7006"/>
                    <a:pt x="5825" y="7087"/>
                    <a:pt x="5825" y="7169"/>
                  </a:cubicBezTo>
                  <a:cubicBezTo>
                    <a:pt x="5825" y="7189"/>
                    <a:pt x="5825" y="7189"/>
                    <a:pt x="5825" y="7209"/>
                  </a:cubicBezTo>
                  <a:cubicBezTo>
                    <a:pt x="5825" y="7250"/>
                    <a:pt x="5825" y="7291"/>
                    <a:pt x="5825" y="7352"/>
                  </a:cubicBezTo>
                  <a:cubicBezTo>
                    <a:pt x="5784" y="8330"/>
                    <a:pt x="5499" y="9246"/>
                    <a:pt x="5031" y="10122"/>
                  </a:cubicBezTo>
                  <a:cubicBezTo>
                    <a:pt x="4562" y="10997"/>
                    <a:pt x="4094" y="11873"/>
                    <a:pt x="3646" y="12769"/>
                  </a:cubicBezTo>
                  <a:cubicBezTo>
                    <a:pt x="2954" y="14174"/>
                    <a:pt x="2424" y="15620"/>
                    <a:pt x="2037" y="17127"/>
                  </a:cubicBezTo>
                  <a:cubicBezTo>
                    <a:pt x="1976" y="17351"/>
                    <a:pt x="1915" y="17596"/>
                    <a:pt x="1874" y="17840"/>
                  </a:cubicBezTo>
                  <a:cubicBezTo>
                    <a:pt x="1243" y="20569"/>
                    <a:pt x="754" y="23319"/>
                    <a:pt x="326" y="26088"/>
                  </a:cubicBezTo>
                  <a:cubicBezTo>
                    <a:pt x="204" y="26862"/>
                    <a:pt x="143" y="27636"/>
                    <a:pt x="102" y="28410"/>
                  </a:cubicBezTo>
                  <a:cubicBezTo>
                    <a:pt x="1" y="29836"/>
                    <a:pt x="265" y="31241"/>
                    <a:pt x="754" y="32585"/>
                  </a:cubicBezTo>
                  <a:cubicBezTo>
                    <a:pt x="1243" y="33949"/>
                    <a:pt x="1895" y="35232"/>
                    <a:pt x="2730" y="36434"/>
                  </a:cubicBezTo>
                  <a:cubicBezTo>
                    <a:pt x="3239" y="37147"/>
                    <a:pt x="3768" y="37860"/>
                    <a:pt x="4298" y="38552"/>
                  </a:cubicBezTo>
                  <a:cubicBezTo>
                    <a:pt x="5214" y="39774"/>
                    <a:pt x="5886" y="41098"/>
                    <a:pt x="6273" y="42564"/>
                  </a:cubicBezTo>
                  <a:cubicBezTo>
                    <a:pt x="6518" y="43480"/>
                    <a:pt x="6619" y="44397"/>
                    <a:pt x="6640" y="45313"/>
                  </a:cubicBezTo>
                  <a:cubicBezTo>
                    <a:pt x="6660" y="45395"/>
                    <a:pt x="6660" y="45456"/>
                    <a:pt x="6660" y="45517"/>
                  </a:cubicBezTo>
                  <a:cubicBezTo>
                    <a:pt x="6683" y="45525"/>
                    <a:pt x="6703" y="45528"/>
                    <a:pt x="6720" y="45528"/>
                  </a:cubicBezTo>
                  <a:cubicBezTo>
                    <a:pt x="6790" y="45528"/>
                    <a:pt x="6807" y="45469"/>
                    <a:pt x="6823" y="45436"/>
                  </a:cubicBezTo>
                  <a:cubicBezTo>
                    <a:pt x="6905" y="45212"/>
                    <a:pt x="7006" y="45008"/>
                    <a:pt x="7088" y="44784"/>
                  </a:cubicBezTo>
                  <a:cubicBezTo>
                    <a:pt x="7332" y="44010"/>
                    <a:pt x="7658" y="43277"/>
                    <a:pt x="8004" y="42544"/>
                  </a:cubicBezTo>
                  <a:cubicBezTo>
                    <a:pt x="8350" y="41811"/>
                    <a:pt x="8778" y="41098"/>
                    <a:pt x="9206" y="40405"/>
                  </a:cubicBezTo>
                  <a:cubicBezTo>
                    <a:pt x="10082" y="38980"/>
                    <a:pt x="11120" y="37697"/>
                    <a:pt x="12179" y="36414"/>
                  </a:cubicBezTo>
                  <a:cubicBezTo>
                    <a:pt x="13096" y="35314"/>
                    <a:pt x="13951" y="34133"/>
                    <a:pt x="14664" y="32890"/>
                  </a:cubicBezTo>
                  <a:cubicBezTo>
                    <a:pt x="15641" y="31220"/>
                    <a:pt x="16151" y="29449"/>
                    <a:pt x="16069" y="27514"/>
                  </a:cubicBezTo>
                  <a:cubicBezTo>
                    <a:pt x="16028" y="26394"/>
                    <a:pt x="15926" y="25314"/>
                    <a:pt x="15784" y="24215"/>
                  </a:cubicBezTo>
                  <a:cubicBezTo>
                    <a:pt x="15560" y="22321"/>
                    <a:pt x="15316" y="20427"/>
                    <a:pt x="15234" y="18533"/>
                  </a:cubicBezTo>
                  <a:cubicBezTo>
                    <a:pt x="15173" y="16863"/>
                    <a:pt x="15132" y="15172"/>
                    <a:pt x="15091" y="13502"/>
                  </a:cubicBezTo>
                  <a:cubicBezTo>
                    <a:pt x="15071" y="11975"/>
                    <a:pt x="15030" y="10427"/>
                    <a:pt x="14847" y="8900"/>
                  </a:cubicBezTo>
                  <a:cubicBezTo>
                    <a:pt x="14623" y="7169"/>
                    <a:pt x="14216" y="5478"/>
                    <a:pt x="13544" y="3869"/>
                  </a:cubicBezTo>
                  <a:cubicBezTo>
                    <a:pt x="12994" y="2525"/>
                    <a:pt x="12200" y="1344"/>
                    <a:pt x="11202" y="285"/>
                  </a:cubicBezTo>
                  <a:cubicBezTo>
                    <a:pt x="11100" y="183"/>
                    <a:pt x="10978" y="102"/>
                    <a:pt x="10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9" name="Google Shape;11879;p13"/>
            <p:cNvSpPr/>
            <p:nvPr/>
          </p:nvSpPr>
          <p:spPr>
            <a:xfrm>
              <a:off x="-2475503" y="1201586"/>
              <a:ext cx="512310" cy="1444294"/>
            </a:xfrm>
            <a:custGeom>
              <a:avLst/>
              <a:gdLst/>
              <a:ahLst/>
              <a:cxnLst/>
              <a:rect l="l" t="t" r="r" b="b"/>
              <a:pathLst>
                <a:path w="16151" h="45529" extrusionOk="0">
                  <a:moveTo>
                    <a:pt x="10855" y="0"/>
                  </a:moveTo>
                  <a:cubicBezTo>
                    <a:pt x="10713" y="61"/>
                    <a:pt x="10570" y="122"/>
                    <a:pt x="10448" y="204"/>
                  </a:cubicBezTo>
                  <a:cubicBezTo>
                    <a:pt x="9185" y="1018"/>
                    <a:pt x="8045" y="1955"/>
                    <a:pt x="7047" y="3075"/>
                  </a:cubicBezTo>
                  <a:cubicBezTo>
                    <a:pt x="6619" y="3544"/>
                    <a:pt x="6314" y="4094"/>
                    <a:pt x="6131" y="4664"/>
                  </a:cubicBezTo>
                  <a:cubicBezTo>
                    <a:pt x="6049" y="4969"/>
                    <a:pt x="5988" y="5295"/>
                    <a:pt x="5947" y="5621"/>
                  </a:cubicBezTo>
                  <a:cubicBezTo>
                    <a:pt x="5907" y="6049"/>
                    <a:pt x="5866" y="6476"/>
                    <a:pt x="5846" y="6904"/>
                  </a:cubicBezTo>
                  <a:cubicBezTo>
                    <a:pt x="5846" y="7006"/>
                    <a:pt x="5825" y="7087"/>
                    <a:pt x="5825" y="7169"/>
                  </a:cubicBezTo>
                  <a:cubicBezTo>
                    <a:pt x="5825" y="7189"/>
                    <a:pt x="5825" y="7189"/>
                    <a:pt x="5825" y="7209"/>
                  </a:cubicBezTo>
                  <a:cubicBezTo>
                    <a:pt x="5825" y="7250"/>
                    <a:pt x="5825" y="7291"/>
                    <a:pt x="5825" y="7352"/>
                  </a:cubicBezTo>
                  <a:cubicBezTo>
                    <a:pt x="5784" y="8330"/>
                    <a:pt x="5499" y="9246"/>
                    <a:pt x="5031" y="10122"/>
                  </a:cubicBezTo>
                  <a:cubicBezTo>
                    <a:pt x="4562" y="10997"/>
                    <a:pt x="4094" y="11873"/>
                    <a:pt x="3646" y="12769"/>
                  </a:cubicBezTo>
                  <a:cubicBezTo>
                    <a:pt x="2954" y="14174"/>
                    <a:pt x="2424" y="15620"/>
                    <a:pt x="2037" y="17127"/>
                  </a:cubicBezTo>
                  <a:cubicBezTo>
                    <a:pt x="1976" y="17351"/>
                    <a:pt x="1915" y="17596"/>
                    <a:pt x="1874" y="17840"/>
                  </a:cubicBezTo>
                  <a:cubicBezTo>
                    <a:pt x="1243" y="20569"/>
                    <a:pt x="754" y="23319"/>
                    <a:pt x="326" y="26088"/>
                  </a:cubicBezTo>
                  <a:cubicBezTo>
                    <a:pt x="204" y="26862"/>
                    <a:pt x="143" y="27636"/>
                    <a:pt x="102" y="28410"/>
                  </a:cubicBezTo>
                  <a:cubicBezTo>
                    <a:pt x="1" y="29836"/>
                    <a:pt x="265" y="31241"/>
                    <a:pt x="754" y="32585"/>
                  </a:cubicBezTo>
                  <a:cubicBezTo>
                    <a:pt x="1243" y="33949"/>
                    <a:pt x="1895" y="35232"/>
                    <a:pt x="2730" y="36434"/>
                  </a:cubicBezTo>
                  <a:cubicBezTo>
                    <a:pt x="3239" y="37147"/>
                    <a:pt x="3768" y="37860"/>
                    <a:pt x="4298" y="38552"/>
                  </a:cubicBezTo>
                  <a:cubicBezTo>
                    <a:pt x="5214" y="39774"/>
                    <a:pt x="5886" y="41098"/>
                    <a:pt x="6273" y="42564"/>
                  </a:cubicBezTo>
                  <a:cubicBezTo>
                    <a:pt x="6518" y="43480"/>
                    <a:pt x="6619" y="44397"/>
                    <a:pt x="6640" y="45313"/>
                  </a:cubicBezTo>
                  <a:cubicBezTo>
                    <a:pt x="6660" y="45395"/>
                    <a:pt x="6660" y="45456"/>
                    <a:pt x="6660" y="45517"/>
                  </a:cubicBezTo>
                  <a:cubicBezTo>
                    <a:pt x="6683" y="45525"/>
                    <a:pt x="6703" y="45528"/>
                    <a:pt x="6720" y="45528"/>
                  </a:cubicBezTo>
                  <a:cubicBezTo>
                    <a:pt x="6790" y="45528"/>
                    <a:pt x="6807" y="45469"/>
                    <a:pt x="6823" y="45436"/>
                  </a:cubicBezTo>
                  <a:cubicBezTo>
                    <a:pt x="6905" y="45212"/>
                    <a:pt x="7006" y="45008"/>
                    <a:pt x="7088" y="44784"/>
                  </a:cubicBezTo>
                  <a:cubicBezTo>
                    <a:pt x="7332" y="44010"/>
                    <a:pt x="7658" y="43277"/>
                    <a:pt x="8004" y="42544"/>
                  </a:cubicBezTo>
                  <a:cubicBezTo>
                    <a:pt x="8350" y="41811"/>
                    <a:pt x="8778" y="41098"/>
                    <a:pt x="9206" y="40405"/>
                  </a:cubicBezTo>
                  <a:cubicBezTo>
                    <a:pt x="10082" y="38980"/>
                    <a:pt x="11120" y="37697"/>
                    <a:pt x="12179" y="36414"/>
                  </a:cubicBezTo>
                  <a:cubicBezTo>
                    <a:pt x="13096" y="35314"/>
                    <a:pt x="13951" y="34133"/>
                    <a:pt x="14664" y="32890"/>
                  </a:cubicBezTo>
                  <a:cubicBezTo>
                    <a:pt x="15641" y="31220"/>
                    <a:pt x="16151" y="29449"/>
                    <a:pt x="16069" y="27514"/>
                  </a:cubicBezTo>
                  <a:cubicBezTo>
                    <a:pt x="16028" y="26394"/>
                    <a:pt x="15926" y="25314"/>
                    <a:pt x="15784" y="24215"/>
                  </a:cubicBezTo>
                  <a:cubicBezTo>
                    <a:pt x="15560" y="22321"/>
                    <a:pt x="15316" y="20427"/>
                    <a:pt x="15234" y="18533"/>
                  </a:cubicBezTo>
                  <a:cubicBezTo>
                    <a:pt x="15173" y="16863"/>
                    <a:pt x="15132" y="15172"/>
                    <a:pt x="15091" y="13502"/>
                  </a:cubicBezTo>
                  <a:cubicBezTo>
                    <a:pt x="15071" y="11975"/>
                    <a:pt x="15030" y="10427"/>
                    <a:pt x="14847" y="8900"/>
                  </a:cubicBezTo>
                  <a:cubicBezTo>
                    <a:pt x="14623" y="7169"/>
                    <a:pt x="14216" y="5478"/>
                    <a:pt x="13544" y="3869"/>
                  </a:cubicBezTo>
                  <a:cubicBezTo>
                    <a:pt x="12994" y="2525"/>
                    <a:pt x="12200" y="1344"/>
                    <a:pt x="11202" y="285"/>
                  </a:cubicBezTo>
                  <a:cubicBezTo>
                    <a:pt x="11100" y="183"/>
                    <a:pt x="10978" y="102"/>
                    <a:pt x="10855"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0" name="Google Shape;11880;p13"/>
            <p:cNvSpPr/>
            <p:nvPr/>
          </p:nvSpPr>
          <p:spPr>
            <a:xfrm>
              <a:off x="-2430443" y="1558833"/>
              <a:ext cx="405096" cy="847879"/>
            </a:xfrm>
            <a:custGeom>
              <a:avLst/>
              <a:gdLst/>
              <a:ahLst/>
              <a:cxnLst/>
              <a:rect l="l" t="t" r="r" b="b"/>
              <a:pathLst>
                <a:path w="12771" h="26728" extrusionOk="0">
                  <a:moveTo>
                    <a:pt x="9206" y="224"/>
                  </a:moveTo>
                  <a:cubicBezTo>
                    <a:pt x="9206" y="245"/>
                    <a:pt x="9226" y="245"/>
                    <a:pt x="9206" y="245"/>
                  </a:cubicBezTo>
                  <a:cubicBezTo>
                    <a:pt x="9206" y="255"/>
                    <a:pt x="9201" y="260"/>
                    <a:pt x="9196" y="260"/>
                  </a:cubicBezTo>
                  <a:cubicBezTo>
                    <a:pt x="9191" y="260"/>
                    <a:pt x="9186" y="255"/>
                    <a:pt x="9186" y="245"/>
                  </a:cubicBezTo>
                  <a:cubicBezTo>
                    <a:pt x="9186" y="224"/>
                    <a:pt x="9206" y="224"/>
                    <a:pt x="9206" y="224"/>
                  </a:cubicBezTo>
                  <a:close/>
                  <a:moveTo>
                    <a:pt x="7557" y="245"/>
                  </a:moveTo>
                  <a:cubicBezTo>
                    <a:pt x="7597" y="245"/>
                    <a:pt x="7577" y="265"/>
                    <a:pt x="7577" y="265"/>
                  </a:cubicBezTo>
                  <a:cubicBezTo>
                    <a:pt x="7577" y="265"/>
                    <a:pt x="7557" y="265"/>
                    <a:pt x="7557" y="245"/>
                  </a:cubicBezTo>
                  <a:close/>
                  <a:moveTo>
                    <a:pt x="7577" y="265"/>
                  </a:moveTo>
                  <a:lnTo>
                    <a:pt x="7577" y="265"/>
                  </a:lnTo>
                  <a:cubicBezTo>
                    <a:pt x="7618" y="306"/>
                    <a:pt x="7618" y="326"/>
                    <a:pt x="7536" y="346"/>
                  </a:cubicBezTo>
                  <a:cubicBezTo>
                    <a:pt x="7557" y="306"/>
                    <a:pt x="7577" y="285"/>
                    <a:pt x="7577" y="265"/>
                  </a:cubicBezTo>
                  <a:close/>
                  <a:moveTo>
                    <a:pt x="7781" y="326"/>
                  </a:moveTo>
                  <a:cubicBezTo>
                    <a:pt x="7781" y="346"/>
                    <a:pt x="7801" y="346"/>
                    <a:pt x="7801" y="346"/>
                  </a:cubicBezTo>
                  <a:cubicBezTo>
                    <a:pt x="7791" y="357"/>
                    <a:pt x="7781" y="362"/>
                    <a:pt x="7773" y="362"/>
                  </a:cubicBezTo>
                  <a:cubicBezTo>
                    <a:pt x="7765" y="362"/>
                    <a:pt x="7760" y="357"/>
                    <a:pt x="7760" y="346"/>
                  </a:cubicBezTo>
                  <a:cubicBezTo>
                    <a:pt x="7760" y="346"/>
                    <a:pt x="7781" y="346"/>
                    <a:pt x="7781" y="326"/>
                  </a:cubicBezTo>
                  <a:close/>
                  <a:moveTo>
                    <a:pt x="9186" y="408"/>
                  </a:moveTo>
                  <a:cubicBezTo>
                    <a:pt x="9186" y="428"/>
                    <a:pt x="9186" y="428"/>
                    <a:pt x="9165" y="428"/>
                  </a:cubicBezTo>
                  <a:cubicBezTo>
                    <a:pt x="9165" y="408"/>
                    <a:pt x="9186" y="408"/>
                    <a:pt x="9186" y="408"/>
                  </a:cubicBezTo>
                  <a:close/>
                  <a:moveTo>
                    <a:pt x="7384" y="430"/>
                  </a:moveTo>
                  <a:cubicBezTo>
                    <a:pt x="7400" y="435"/>
                    <a:pt x="7410" y="452"/>
                    <a:pt x="7394" y="469"/>
                  </a:cubicBezTo>
                  <a:cubicBezTo>
                    <a:pt x="7377" y="452"/>
                    <a:pt x="7374" y="435"/>
                    <a:pt x="7384" y="430"/>
                  </a:cubicBezTo>
                  <a:close/>
                  <a:moveTo>
                    <a:pt x="7597" y="469"/>
                  </a:moveTo>
                  <a:cubicBezTo>
                    <a:pt x="7597" y="489"/>
                    <a:pt x="7597" y="509"/>
                    <a:pt x="7557" y="509"/>
                  </a:cubicBezTo>
                  <a:cubicBezTo>
                    <a:pt x="7557" y="489"/>
                    <a:pt x="7577" y="469"/>
                    <a:pt x="7597" y="469"/>
                  </a:cubicBezTo>
                  <a:close/>
                  <a:moveTo>
                    <a:pt x="7842" y="489"/>
                  </a:moveTo>
                  <a:cubicBezTo>
                    <a:pt x="7842" y="509"/>
                    <a:pt x="7842" y="509"/>
                    <a:pt x="7842" y="530"/>
                  </a:cubicBezTo>
                  <a:cubicBezTo>
                    <a:pt x="7842" y="530"/>
                    <a:pt x="7833" y="548"/>
                    <a:pt x="7827" y="548"/>
                  </a:cubicBezTo>
                  <a:cubicBezTo>
                    <a:pt x="7824" y="548"/>
                    <a:pt x="7821" y="543"/>
                    <a:pt x="7821" y="530"/>
                  </a:cubicBezTo>
                  <a:cubicBezTo>
                    <a:pt x="7801" y="530"/>
                    <a:pt x="7821" y="509"/>
                    <a:pt x="7842" y="489"/>
                  </a:cubicBezTo>
                  <a:close/>
                  <a:moveTo>
                    <a:pt x="7984" y="469"/>
                  </a:moveTo>
                  <a:cubicBezTo>
                    <a:pt x="7984" y="489"/>
                    <a:pt x="7979" y="494"/>
                    <a:pt x="7971" y="494"/>
                  </a:cubicBezTo>
                  <a:cubicBezTo>
                    <a:pt x="7964" y="494"/>
                    <a:pt x="7954" y="489"/>
                    <a:pt x="7943" y="489"/>
                  </a:cubicBezTo>
                  <a:cubicBezTo>
                    <a:pt x="7943" y="509"/>
                    <a:pt x="7943" y="509"/>
                    <a:pt x="7923" y="530"/>
                  </a:cubicBezTo>
                  <a:cubicBezTo>
                    <a:pt x="7943" y="530"/>
                    <a:pt x="7964" y="530"/>
                    <a:pt x="7943" y="570"/>
                  </a:cubicBezTo>
                  <a:cubicBezTo>
                    <a:pt x="7923" y="550"/>
                    <a:pt x="7923" y="530"/>
                    <a:pt x="7923" y="530"/>
                  </a:cubicBezTo>
                  <a:cubicBezTo>
                    <a:pt x="7923" y="509"/>
                    <a:pt x="7903" y="509"/>
                    <a:pt x="7903" y="509"/>
                  </a:cubicBezTo>
                  <a:cubicBezTo>
                    <a:pt x="7923" y="489"/>
                    <a:pt x="7923" y="489"/>
                    <a:pt x="7943" y="489"/>
                  </a:cubicBezTo>
                  <a:cubicBezTo>
                    <a:pt x="7964" y="489"/>
                    <a:pt x="7964" y="469"/>
                    <a:pt x="7984" y="469"/>
                  </a:cubicBezTo>
                  <a:close/>
                  <a:moveTo>
                    <a:pt x="8086" y="509"/>
                  </a:moveTo>
                  <a:lnTo>
                    <a:pt x="8086" y="509"/>
                  </a:lnTo>
                  <a:cubicBezTo>
                    <a:pt x="8106" y="550"/>
                    <a:pt x="8106" y="570"/>
                    <a:pt x="8106" y="591"/>
                  </a:cubicBezTo>
                  <a:cubicBezTo>
                    <a:pt x="8045" y="591"/>
                    <a:pt x="8025" y="570"/>
                    <a:pt x="8086" y="509"/>
                  </a:cubicBezTo>
                  <a:close/>
                  <a:moveTo>
                    <a:pt x="7197" y="542"/>
                  </a:moveTo>
                  <a:cubicBezTo>
                    <a:pt x="7200" y="542"/>
                    <a:pt x="7204" y="544"/>
                    <a:pt x="7210" y="550"/>
                  </a:cubicBezTo>
                  <a:cubicBezTo>
                    <a:pt x="7210" y="570"/>
                    <a:pt x="7190" y="570"/>
                    <a:pt x="7190" y="570"/>
                  </a:cubicBezTo>
                  <a:cubicBezTo>
                    <a:pt x="7170" y="591"/>
                    <a:pt x="7231" y="652"/>
                    <a:pt x="7149" y="672"/>
                  </a:cubicBezTo>
                  <a:cubicBezTo>
                    <a:pt x="7149" y="632"/>
                    <a:pt x="7088" y="570"/>
                    <a:pt x="7190" y="570"/>
                  </a:cubicBezTo>
                  <a:cubicBezTo>
                    <a:pt x="7190" y="556"/>
                    <a:pt x="7190" y="542"/>
                    <a:pt x="7197" y="542"/>
                  </a:cubicBezTo>
                  <a:close/>
                  <a:moveTo>
                    <a:pt x="7373" y="652"/>
                  </a:moveTo>
                  <a:cubicBezTo>
                    <a:pt x="7373" y="652"/>
                    <a:pt x="7394" y="672"/>
                    <a:pt x="7373" y="672"/>
                  </a:cubicBezTo>
                  <a:cubicBezTo>
                    <a:pt x="7373" y="672"/>
                    <a:pt x="7373" y="693"/>
                    <a:pt x="7373" y="693"/>
                  </a:cubicBezTo>
                  <a:cubicBezTo>
                    <a:pt x="7353" y="672"/>
                    <a:pt x="7353" y="672"/>
                    <a:pt x="7353" y="672"/>
                  </a:cubicBezTo>
                  <a:cubicBezTo>
                    <a:pt x="7373" y="672"/>
                    <a:pt x="7373" y="652"/>
                    <a:pt x="7373" y="652"/>
                  </a:cubicBezTo>
                  <a:close/>
                  <a:moveTo>
                    <a:pt x="8901" y="550"/>
                  </a:moveTo>
                  <a:lnTo>
                    <a:pt x="8901" y="550"/>
                  </a:lnTo>
                  <a:cubicBezTo>
                    <a:pt x="9002" y="611"/>
                    <a:pt x="8941" y="652"/>
                    <a:pt x="8962" y="713"/>
                  </a:cubicBezTo>
                  <a:cubicBezTo>
                    <a:pt x="8880" y="672"/>
                    <a:pt x="8921" y="611"/>
                    <a:pt x="8901" y="550"/>
                  </a:cubicBezTo>
                  <a:close/>
                  <a:moveTo>
                    <a:pt x="9064" y="693"/>
                  </a:moveTo>
                  <a:cubicBezTo>
                    <a:pt x="9104" y="693"/>
                    <a:pt x="9084" y="713"/>
                    <a:pt x="9084" y="733"/>
                  </a:cubicBezTo>
                  <a:cubicBezTo>
                    <a:pt x="9104" y="733"/>
                    <a:pt x="9104" y="733"/>
                    <a:pt x="9104" y="754"/>
                  </a:cubicBezTo>
                  <a:cubicBezTo>
                    <a:pt x="9084" y="754"/>
                    <a:pt x="9084" y="733"/>
                    <a:pt x="9084" y="733"/>
                  </a:cubicBezTo>
                  <a:cubicBezTo>
                    <a:pt x="9084" y="713"/>
                    <a:pt x="9064" y="713"/>
                    <a:pt x="9064" y="693"/>
                  </a:cubicBezTo>
                  <a:close/>
                  <a:moveTo>
                    <a:pt x="7088" y="693"/>
                  </a:moveTo>
                  <a:cubicBezTo>
                    <a:pt x="7108" y="713"/>
                    <a:pt x="7108" y="733"/>
                    <a:pt x="7108" y="733"/>
                  </a:cubicBezTo>
                  <a:cubicBezTo>
                    <a:pt x="7108" y="754"/>
                    <a:pt x="7129" y="754"/>
                    <a:pt x="7108" y="774"/>
                  </a:cubicBezTo>
                  <a:cubicBezTo>
                    <a:pt x="7088" y="774"/>
                    <a:pt x="7108" y="754"/>
                    <a:pt x="7108" y="733"/>
                  </a:cubicBezTo>
                  <a:cubicBezTo>
                    <a:pt x="7088" y="733"/>
                    <a:pt x="7068" y="713"/>
                    <a:pt x="7088" y="693"/>
                  </a:cubicBezTo>
                  <a:close/>
                  <a:moveTo>
                    <a:pt x="7638" y="652"/>
                  </a:moveTo>
                  <a:cubicBezTo>
                    <a:pt x="7658" y="652"/>
                    <a:pt x="7638" y="672"/>
                    <a:pt x="7638" y="693"/>
                  </a:cubicBezTo>
                  <a:cubicBezTo>
                    <a:pt x="7679" y="713"/>
                    <a:pt x="7679" y="733"/>
                    <a:pt x="7679" y="774"/>
                  </a:cubicBezTo>
                  <a:cubicBezTo>
                    <a:pt x="7638" y="774"/>
                    <a:pt x="7618" y="754"/>
                    <a:pt x="7618" y="733"/>
                  </a:cubicBezTo>
                  <a:cubicBezTo>
                    <a:pt x="7638" y="713"/>
                    <a:pt x="7638" y="713"/>
                    <a:pt x="7638" y="693"/>
                  </a:cubicBezTo>
                  <a:cubicBezTo>
                    <a:pt x="7638" y="672"/>
                    <a:pt x="7618" y="672"/>
                    <a:pt x="7638" y="652"/>
                  </a:cubicBezTo>
                  <a:close/>
                  <a:moveTo>
                    <a:pt x="7801" y="774"/>
                  </a:moveTo>
                  <a:cubicBezTo>
                    <a:pt x="7801" y="774"/>
                    <a:pt x="7801" y="774"/>
                    <a:pt x="7801" y="794"/>
                  </a:cubicBezTo>
                  <a:lnTo>
                    <a:pt x="7781" y="794"/>
                  </a:lnTo>
                  <a:cubicBezTo>
                    <a:pt x="7781" y="794"/>
                    <a:pt x="7781" y="774"/>
                    <a:pt x="7781" y="774"/>
                  </a:cubicBezTo>
                  <a:close/>
                  <a:moveTo>
                    <a:pt x="7455" y="774"/>
                  </a:moveTo>
                  <a:cubicBezTo>
                    <a:pt x="7455" y="794"/>
                    <a:pt x="7455" y="794"/>
                    <a:pt x="7455" y="794"/>
                  </a:cubicBezTo>
                  <a:cubicBezTo>
                    <a:pt x="7444" y="805"/>
                    <a:pt x="7439" y="810"/>
                    <a:pt x="7437" y="810"/>
                  </a:cubicBezTo>
                  <a:cubicBezTo>
                    <a:pt x="7434" y="810"/>
                    <a:pt x="7434" y="805"/>
                    <a:pt x="7434" y="794"/>
                  </a:cubicBezTo>
                  <a:cubicBezTo>
                    <a:pt x="7434" y="774"/>
                    <a:pt x="7434" y="774"/>
                    <a:pt x="7455" y="774"/>
                  </a:cubicBezTo>
                  <a:close/>
                  <a:moveTo>
                    <a:pt x="9023" y="794"/>
                  </a:moveTo>
                  <a:cubicBezTo>
                    <a:pt x="9043" y="794"/>
                    <a:pt x="9043" y="794"/>
                    <a:pt x="9043" y="815"/>
                  </a:cubicBezTo>
                  <a:lnTo>
                    <a:pt x="9023" y="815"/>
                  </a:lnTo>
                  <a:cubicBezTo>
                    <a:pt x="9023" y="815"/>
                    <a:pt x="9023" y="794"/>
                    <a:pt x="9002" y="794"/>
                  </a:cubicBezTo>
                  <a:close/>
                  <a:moveTo>
                    <a:pt x="7353" y="815"/>
                  </a:moveTo>
                  <a:cubicBezTo>
                    <a:pt x="7353" y="815"/>
                    <a:pt x="7353" y="835"/>
                    <a:pt x="7353" y="835"/>
                  </a:cubicBezTo>
                  <a:lnTo>
                    <a:pt x="7332" y="835"/>
                  </a:lnTo>
                  <a:cubicBezTo>
                    <a:pt x="7332" y="835"/>
                    <a:pt x="7332" y="835"/>
                    <a:pt x="7332" y="815"/>
                  </a:cubicBezTo>
                  <a:close/>
                  <a:moveTo>
                    <a:pt x="8086" y="774"/>
                  </a:moveTo>
                  <a:cubicBezTo>
                    <a:pt x="8086" y="794"/>
                    <a:pt x="8106" y="794"/>
                    <a:pt x="8086" y="815"/>
                  </a:cubicBezTo>
                  <a:cubicBezTo>
                    <a:pt x="8086" y="829"/>
                    <a:pt x="8086" y="844"/>
                    <a:pt x="8079" y="844"/>
                  </a:cubicBezTo>
                  <a:cubicBezTo>
                    <a:pt x="8076" y="844"/>
                    <a:pt x="8072" y="841"/>
                    <a:pt x="8066" y="835"/>
                  </a:cubicBezTo>
                  <a:cubicBezTo>
                    <a:pt x="8045" y="815"/>
                    <a:pt x="8066" y="794"/>
                    <a:pt x="8086" y="774"/>
                  </a:cubicBezTo>
                  <a:close/>
                  <a:moveTo>
                    <a:pt x="8407" y="794"/>
                  </a:moveTo>
                  <a:cubicBezTo>
                    <a:pt x="8433" y="794"/>
                    <a:pt x="8450" y="813"/>
                    <a:pt x="8452" y="847"/>
                  </a:cubicBezTo>
                  <a:lnTo>
                    <a:pt x="8452" y="847"/>
                  </a:lnTo>
                  <a:cubicBezTo>
                    <a:pt x="8418" y="835"/>
                    <a:pt x="8385" y="832"/>
                    <a:pt x="8351" y="815"/>
                  </a:cubicBezTo>
                  <a:cubicBezTo>
                    <a:pt x="8351" y="815"/>
                    <a:pt x="8342" y="824"/>
                    <a:pt x="8330" y="824"/>
                  </a:cubicBezTo>
                  <a:cubicBezTo>
                    <a:pt x="8324" y="824"/>
                    <a:pt x="8317" y="822"/>
                    <a:pt x="8310" y="815"/>
                  </a:cubicBezTo>
                  <a:cubicBezTo>
                    <a:pt x="8320" y="805"/>
                    <a:pt x="8325" y="800"/>
                    <a:pt x="8330" y="800"/>
                  </a:cubicBezTo>
                  <a:cubicBezTo>
                    <a:pt x="8335" y="800"/>
                    <a:pt x="8341" y="805"/>
                    <a:pt x="8351" y="815"/>
                  </a:cubicBezTo>
                  <a:cubicBezTo>
                    <a:pt x="8372" y="800"/>
                    <a:pt x="8391" y="794"/>
                    <a:pt x="8407" y="794"/>
                  </a:cubicBezTo>
                  <a:close/>
                  <a:moveTo>
                    <a:pt x="7516" y="856"/>
                  </a:moveTo>
                  <a:cubicBezTo>
                    <a:pt x="7516" y="856"/>
                    <a:pt x="7495" y="876"/>
                    <a:pt x="7495" y="876"/>
                  </a:cubicBezTo>
                  <a:cubicBezTo>
                    <a:pt x="7495" y="876"/>
                    <a:pt x="7495" y="856"/>
                    <a:pt x="7475" y="856"/>
                  </a:cubicBezTo>
                  <a:close/>
                  <a:moveTo>
                    <a:pt x="8469" y="860"/>
                  </a:moveTo>
                  <a:lnTo>
                    <a:pt x="8469" y="860"/>
                  </a:lnTo>
                  <a:cubicBezTo>
                    <a:pt x="8481" y="867"/>
                    <a:pt x="8488" y="882"/>
                    <a:pt x="8473" y="896"/>
                  </a:cubicBezTo>
                  <a:cubicBezTo>
                    <a:pt x="8454" y="896"/>
                    <a:pt x="8453" y="879"/>
                    <a:pt x="8469" y="860"/>
                  </a:cubicBezTo>
                  <a:close/>
                  <a:moveTo>
                    <a:pt x="9395" y="806"/>
                  </a:moveTo>
                  <a:cubicBezTo>
                    <a:pt x="9398" y="806"/>
                    <a:pt x="9403" y="808"/>
                    <a:pt x="9410" y="815"/>
                  </a:cubicBezTo>
                  <a:cubicBezTo>
                    <a:pt x="9410" y="822"/>
                    <a:pt x="9408" y="824"/>
                    <a:pt x="9404" y="824"/>
                  </a:cubicBezTo>
                  <a:cubicBezTo>
                    <a:pt x="9398" y="824"/>
                    <a:pt x="9389" y="815"/>
                    <a:pt x="9389" y="815"/>
                  </a:cubicBezTo>
                  <a:lnTo>
                    <a:pt x="9389" y="815"/>
                  </a:lnTo>
                  <a:cubicBezTo>
                    <a:pt x="9349" y="856"/>
                    <a:pt x="9430" y="896"/>
                    <a:pt x="9349" y="917"/>
                  </a:cubicBezTo>
                  <a:cubicBezTo>
                    <a:pt x="9349" y="876"/>
                    <a:pt x="9288" y="835"/>
                    <a:pt x="9389" y="815"/>
                  </a:cubicBezTo>
                  <a:lnTo>
                    <a:pt x="9389" y="815"/>
                  </a:lnTo>
                  <a:cubicBezTo>
                    <a:pt x="9389" y="815"/>
                    <a:pt x="9389" y="815"/>
                    <a:pt x="9389" y="815"/>
                  </a:cubicBezTo>
                  <a:cubicBezTo>
                    <a:pt x="9389" y="815"/>
                    <a:pt x="9389" y="806"/>
                    <a:pt x="9395" y="806"/>
                  </a:cubicBezTo>
                  <a:close/>
                  <a:moveTo>
                    <a:pt x="8636" y="896"/>
                  </a:moveTo>
                  <a:cubicBezTo>
                    <a:pt x="8636" y="896"/>
                    <a:pt x="8636" y="917"/>
                    <a:pt x="8636" y="917"/>
                  </a:cubicBezTo>
                  <a:cubicBezTo>
                    <a:pt x="8636" y="917"/>
                    <a:pt x="8636" y="937"/>
                    <a:pt x="8616" y="937"/>
                  </a:cubicBezTo>
                  <a:cubicBezTo>
                    <a:pt x="8616" y="917"/>
                    <a:pt x="8616" y="917"/>
                    <a:pt x="8616" y="917"/>
                  </a:cubicBezTo>
                  <a:cubicBezTo>
                    <a:pt x="8616" y="917"/>
                    <a:pt x="8636" y="896"/>
                    <a:pt x="8636" y="896"/>
                  </a:cubicBezTo>
                  <a:close/>
                  <a:moveTo>
                    <a:pt x="9028" y="887"/>
                  </a:moveTo>
                  <a:cubicBezTo>
                    <a:pt x="9032" y="887"/>
                    <a:pt x="9036" y="889"/>
                    <a:pt x="9043" y="896"/>
                  </a:cubicBezTo>
                  <a:cubicBezTo>
                    <a:pt x="9036" y="903"/>
                    <a:pt x="9032" y="905"/>
                    <a:pt x="9028" y="905"/>
                  </a:cubicBezTo>
                  <a:cubicBezTo>
                    <a:pt x="9021" y="905"/>
                    <a:pt x="9016" y="896"/>
                    <a:pt x="9002" y="896"/>
                  </a:cubicBezTo>
                  <a:cubicBezTo>
                    <a:pt x="9002" y="917"/>
                    <a:pt x="8982" y="917"/>
                    <a:pt x="8962" y="917"/>
                  </a:cubicBezTo>
                  <a:cubicBezTo>
                    <a:pt x="8937" y="942"/>
                    <a:pt x="8911" y="959"/>
                    <a:pt x="8881" y="959"/>
                  </a:cubicBezTo>
                  <a:cubicBezTo>
                    <a:pt x="8863" y="959"/>
                    <a:pt x="8843" y="953"/>
                    <a:pt x="8819" y="937"/>
                  </a:cubicBezTo>
                  <a:cubicBezTo>
                    <a:pt x="8843" y="913"/>
                    <a:pt x="8867" y="903"/>
                    <a:pt x="8895" y="903"/>
                  </a:cubicBezTo>
                  <a:cubicBezTo>
                    <a:pt x="8915" y="903"/>
                    <a:pt x="8936" y="908"/>
                    <a:pt x="8962" y="917"/>
                  </a:cubicBezTo>
                  <a:cubicBezTo>
                    <a:pt x="8962" y="896"/>
                    <a:pt x="8982" y="896"/>
                    <a:pt x="9002" y="896"/>
                  </a:cubicBezTo>
                  <a:cubicBezTo>
                    <a:pt x="9016" y="896"/>
                    <a:pt x="9021" y="887"/>
                    <a:pt x="9028" y="887"/>
                  </a:cubicBezTo>
                  <a:close/>
                  <a:moveTo>
                    <a:pt x="8554" y="917"/>
                  </a:moveTo>
                  <a:cubicBezTo>
                    <a:pt x="8554" y="937"/>
                    <a:pt x="8554" y="957"/>
                    <a:pt x="8514" y="978"/>
                  </a:cubicBezTo>
                  <a:cubicBezTo>
                    <a:pt x="8514" y="937"/>
                    <a:pt x="8514" y="917"/>
                    <a:pt x="8554" y="917"/>
                  </a:cubicBezTo>
                  <a:close/>
                  <a:moveTo>
                    <a:pt x="7781" y="978"/>
                  </a:moveTo>
                  <a:cubicBezTo>
                    <a:pt x="7781" y="978"/>
                    <a:pt x="7801" y="998"/>
                    <a:pt x="7801" y="998"/>
                  </a:cubicBezTo>
                  <a:lnTo>
                    <a:pt x="7760" y="998"/>
                  </a:lnTo>
                  <a:cubicBezTo>
                    <a:pt x="7760" y="998"/>
                    <a:pt x="7781" y="978"/>
                    <a:pt x="7781" y="978"/>
                  </a:cubicBezTo>
                  <a:close/>
                  <a:moveTo>
                    <a:pt x="9351" y="990"/>
                  </a:moveTo>
                  <a:cubicBezTo>
                    <a:pt x="9357" y="990"/>
                    <a:pt x="9363" y="992"/>
                    <a:pt x="9369" y="998"/>
                  </a:cubicBezTo>
                  <a:cubicBezTo>
                    <a:pt x="9389" y="1039"/>
                    <a:pt x="9410" y="1080"/>
                    <a:pt x="9369" y="1100"/>
                  </a:cubicBezTo>
                  <a:cubicBezTo>
                    <a:pt x="9349" y="1080"/>
                    <a:pt x="9328" y="1039"/>
                    <a:pt x="9288" y="1018"/>
                  </a:cubicBezTo>
                  <a:cubicBezTo>
                    <a:pt x="9316" y="1004"/>
                    <a:pt x="9335" y="990"/>
                    <a:pt x="9351" y="990"/>
                  </a:cubicBezTo>
                  <a:close/>
                  <a:moveTo>
                    <a:pt x="8351" y="1080"/>
                  </a:moveTo>
                  <a:cubicBezTo>
                    <a:pt x="8371" y="1080"/>
                    <a:pt x="8391" y="1080"/>
                    <a:pt x="8371" y="1100"/>
                  </a:cubicBezTo>
                  <a:cubicBezTo>
                    <a:pt x="8365" y="1106"/>
                    <a:pt x="8359" y="1108"/>
                    <a:pt x="8354" y="1108"/>
                  </a:cubicBezTo>
                  <a:cubicBezTo>
                    <a:pt x="8341" y="1108"/>
                    <a:pt x="8330" y="1094"/>
                    <a:pt x="8330" y="1080"/>
                  </a:cubicBezTo>
                  <a:close/>
                  <a:moveTo>
                    <a:pt x="7475" y="1100"/>
                  </a:moveTo>
                  <a:cubicBezTo>
                    <a:pt x="7475" y="1120"/>
                    <a:pt x="7475" y="1120"/>
                    <a:pt x="7455" y="1120"/>
                  </a:cubicBezTo>
                  <a:cubicBezTo>
                    <a:pt x="7455" y="1120"/>
                    <a:pt x="7455" y="1100"/>
                    <a:pt x="7455" y="1100"/>
                  </a:cubicBezTo>
                  <a:close/>
                  <a:moveTo>
                    <a:pt x="7699" y="1059"/>
                  </a:moveTo>
                  <a:cubicBezTo>
                    <a:pt x="7719" y="1080"/>
                    <a:pt x="7740" y="1080"/>
                    <a:pt x="7740" y="1100"/>
                  </a:cubicBezTo>
                  <a:cubicBezTo>
                    <a:pt x="7719" y="1120"/>
                    <a:pt x="7679" y="1141"/>
                    <a:pt x="7618" y="1181"/>
                  </a:cubicBezTo>
                  <a:cubicBezTo>
                    <a:pt x="7658" y="1120"/>
                    <a:pt x="7658" y="1080"/>
                    <a:pt x="7699" y="1059"/>
                  </a:cubicBezTo>
                  <a:close/>
                  <a:moveTo>
                    <a:pt x="9002" y="1080"/>
                  </a:moveTo>
                  <a:cubicBezTo>
                    <a:pt x="9043" y="1100"/>
                    <a:pt x="9023" y="1120"/>
                    <a:pt x="9023" y="1120"/>
                  </a:cubicBezTo>
                  <a:lnTo>
                    <a:pt x="9084" y="1120"/>
                  </a:lnTo>
                  <a:cubicBezTo>
                    <a:pt x="9104" y="1161"/>
                    <a:pt x="9084" y="1202"/>
                    <a:pt x="9043" y="1202"/>
                  </a:cubicBezTo>
                  <a:cubicBezTo>
                    <a:pt x="9043" y="1181"/>
                    <a:pt x="9023" y="1161"/>
                    <a:pt x="9023" y="1120"/>
                  </a:cubicBezTo>
                  <a:cubicBezTo>
                    <a:pt x="9023" y="1120"/>
                    <a:pt x="9002" y="1100"/>
                    <a:pt x="9002" y="1080"/>
                  </a:cubicBezTo>
                  <a:close/>
                  <a:moveTo>
                    <a:pt x="8880" y="1141"/>
                  </a:moveTo>
                  <a:cubicBezTo>
                    <a:pt x="8941" y="1161"/>
                    <a:pt x="8982" y="1181"/>
                    <a:pt x="8901" y="1222"/>
                  </a:cubicBezTo>
                  <a:cubicBezTo>
                    <a:pt x="8901" y="1202"/>
                    <a:pt x="8901" y="1181"/>
                    <a:pt x="8880" y="1141"/>
                  </a:cubicBezTo>
                  <a:close/>
                  <a:moveTo>
                    <a:pt x="8371" y="1141"/>
                  </a:moveTo>
                  <a:cubicBezTo>
                    <a:pt x="8391" y="1202"/>
                    <a:pt x="8391" y="1222"/>
                    <a:pt x="8412" y="1242"/>
                  </a:cubicBezTo>
                  <a:cubicBezTo>
                    <a:pt x="8351" y="1222"/>
                    <a:pt x="8351" y="1222"/>
                    <a:pt x="8371" y="1141"/>
                  </a:cubicBezTo>
                  <a:close/>
                  <a:moveTo>
                    <a:pt x="9315" y="1275"/>
                  </a:moveTo>
                  <a:cubicBezTo>
                    <a:pt x="9318" y="1275"/>
                    <a:pt x="9322" y="1277"/>
                    <a:pt x="9328" y="1283"/>
                  </a:cubicBezTo>
                  <a:cubicBezTo>
                    <a:pt x="9328" y="1293"/>
                    <a:pt x="9323" y="1298"/>
                    <a:pt x="9316" y="1298"/>
                  </a:cubicBezTo>
                  <a:cubicBezTo>
                    <a:pt x="9310" y="1298"/>
                    <a:pt x="9304" y="1296"/>
                    <a:pt x="9298" y="1292"/>
                  </a:cubicBezTo>
                  <a:lnTo>
                    <a:pt x="9298" y="1292"/>
                  </a:lnTo>
                  <a:cubicBezTo>
                    <a:pt x="9305" y="1282"/>
                    <a:pt x="9309" y="1275"/>
                    <a:pt x="9315" y="1275"/>
                  </a:cubicBezTo>
                  <a:close/>
                  <a:moveTo>
                    <a:pt x="8330" y="1283"/>
                  </a:moveTo>
                  <a:cubicBezTo>
                    <a:pt x="8330" y="1283"/>
                    <a:pt x="8330" y="1283"/>
                    <a:pt x="8330" y="1304"/>
                  </a:cubicBezTo>
                  <a:cubicBezTo>
                    <a:pt x="8330" y="1304"/>
                    <a:pt x="8310" y="1304"/>
                    <a:pt x="8310" y="1283"/>
                  </a:cubicBezTo>
                  <a:close/>
                  <a:moveTo>
                    <a:pt x="8636" y="1283"/>
                  </a:moveTo>
                  <a:cubicBezTo>
                    <a:pt x="8636" y="1283"/>
                    <a:pt x="8636" y="1304"/>
                    <a:pt x="8636" y="1304"/>
                  </a:cubicBezTo>
                  <a:lnTo>
                    <a:pt x="8616" y="1304"/>
                  </a:lnTo>
                  <a:cubicBezTo>
                    <a:pt x="8616" y="1283"/>
                    <a:pt x="8616" y="1283"/>
                    <a:pt x="8636" y="1283"/>
                  </a:cubicBezTo>
                  <a:close/>
                  <a:moveTo>
                    <a:pt x="7434" y="1161"/>
                  </a:moveTo>
                  <a:lnTo>
                    <a:pt x="7434" y="1161"/>
                  </a:lnTo>
                  <a:cubicBezTo>
                    <a:pt x="7394" y="1202"/>
                    <a:pt x="7475" y="1324"/>
                    <a:pt x="7353" y="1324"/>
                  </a:cubicBezTo>
                  <a:cubicBezTo>
                    <a:pt x="7373" y="1263"/>
                    <a:pt x="7394" y="1202"/>
                    <a:pt x="7434" y="1161"/>
                  </a:cubicBezTo>
                  <a:close/>
                  <a:moveTo>
                    <a:pt x="8697" y="1283"/>
                  </a:moveTo>
                  <a:lnTo>
                    <a:pt x="8697" y="1283"/>
                  </a:lnTo>
                  <a:cubicBezTo>
                    <a:pt x="8738" y="1304"/>
                    <a:pt x="8717" y="1304"/>
                    <a:pt x="8717" y="1324"/>
                  </a:cubicBezTo>
                  <a:lnTo>
                    <a:pt x="8778" y="1324"/>
                  </a:lnTo>
                  <a:cubicBezTo>
                    <a:pt x="8799" y="1344"/>
                    <a:pt x="8778" y="1365"/>
                    <a:pt x="8758" y="1365"/>
                  </a:cubicBezTo>
                  <a:cubicBezTo>
                    <a:pt x="8717" y="1365"/>
                    <a:pt x="8717" y="1344"/>
                    <a:pt x="8717" y="1324"/>
                  </a:cubicBezTo>
                  <a:cubicBezTo>
                    <a:pt x="8717" y="1324"/>
                    <a:pt x="8697" y="1304"/>
                    <a:pt x="8697" y="1283"/>
                  </a:cubicBezTo>
                  <a:close/>
                  <a:moveTo>
                    <a:pt x="9221" y="1277"/>
                  </a:moveTo>
                  <a:cubicBezTo>
                    <a:pt x="9239" y="1277"/>
                    <a:pt x="9259" y="1285"/>
                    <a:pt x="9283" y="1300"/>
                  </a:cubicBezTo>
                  <a:lnTo>
                    <a:pt x="9283" y="1300"/>
                  </a:lnTo>
                  <a:cubicBezTo>
                    <a:pt x="9269" y="1343"/>
                    <a:pt x="9247" y="1365"/>
                    <a:pt x="9214" y="1365"/>
                  </a:cubicBezTo>
                  <a:cubicBezTo>
                    <a:pt x="9195" y="1365"/>
                    <a:pt x="9172" y="1358"/>
                    <a:pt x="9145" y="1344"/>
                  </a:cubicBezTo>
                  <a:cubicBezTo>
                    <a:pt x="9169" y="1297"/>
                    <a:pt x="9193" y="1277"/>
                    <a:pt x="9221" y="1277"/>
                  </a:cubicBezTo>
                  <a:close/>
                  <a:moveTo>
                    <a:pt x="8595" y="1365"/>
                  </a:moveTo>
                  <a:cubicBezTo>
                    <a:pt x="8595" y="1385"/>
                    <a:pt x="8595" y="1385"/>
                    <a:pt x="8575" y="1385"/>
                  </a:cubicBezTo>
                  <a:cubicBezTo>
                    <a:pt x="8575" y="1385"/>
                    <a:pt x="8575" y="1365"/>
                    <a:pt x="8575" y="1365"/>
                  </a:cubicBezTo>
                  <a:close/>
                  <a:moveTo>
                    <a:pt x="7719" y="1385"/>
                  </a:moveTo>
                  <a:cubicBezTo>
                    <a:pt x="7719" y="1385"/>
                    <a:pt x="7719" y="1385"/>
                    <a:pt x="7719" y="1405"/>
                  </a:cubicBezTo>
                  <a:lnTo>
                    <a:pt x="7699" y="1385"/>
                  </a:lnTo>
                  <a:close/>
                  <a:moveTo>
                    <a:pt x="9328" y="1365"/>
                  </a:moveTo>
                  <a:cubicBezTo>
                    <a:pt x="9328" y="1385"/>
                    <a:pt x="9328" y="1405"/>
                    <a:pt x="9288" y="1405"/>
                  </a:cubicBezTo>
                  <a:cubicBezTo>
                    <a:pt x="9288" y="1385"/>
                    <a:pt x="9288" y="1365"/>
                    <a:pt x="9328" y="1365"/>
                  </a:cubicBezTo>
                  <a:close/>
                  <a:moveTo>
                    <a:pt x="8672" y="1392"/>
                  </a:moveTo>
                  <a:cubicBezTo>
                    <a:pt x="8684" y="1392"/>
                    <a:pt x="8698" y="1396"/>
                    <a:pt x="8717" y="1405"/>
                  </a:cubicBezTo>
                  <a:cubicBezTo>
                    <a:pt x="8677" y="1426"/>
                    <a:pt x="8656" y="1467"/>
                    <a:pt x="8616" y="1467"/>
                  </a:cubicBezTo>
                  <a:cubicBezTo>
                    <a:pt x="8631" y="1435"/>
                    <a:pt x="8635" y="1392"/>
                    <a:pt x="8672" y="1392"/>
                  </a:cubicBezTo>
                  <a:close/>
                  <a:moveTo>
                    <a:pt x="9023" y="1426"/>
                  </a:moveTo>
                  <a:cubicBezTo>
                    <a:pt x="9023" y="1446"/>
                    <a:pt x="9043" y="1446"/>
                    <a:pt x="9043" y="1446"/>
                  </a:cubicBezTo>
                  <a:cubicBezTo>
                    <a:pt x="9043" y="1446"/>
                    <a:pt x="9023" y="1467"/>
                    <a:pt x="9023" y="1467"/>
                  </a:cubicBezTo>
                  <a:cubicBezTo>
                    <a:pt x="9023" y="1467"/>
                    <a:pt x="9023" y="1446"/>
                    <a:pt x="9002" y="1446"/>
                  </a:cubicBezTo>
                  <a:cubicBezTo>
                    <a:pt x="9023" y="1446"/>
                    <a:pt x="9023" y="1426"/>
                    <a:pt x="9023" y="1426"/>
                  </a:cubicBezTo>
                  <a:close/>
                  <a:moveTo>
                    <a:pt x="7292" y="1568"/>
                  </a:moveTo>
                  <a:cubicBezTo>
                    <a:pt x="7292" y="1582"/>
                    <a:pt x="7283" y="1586"/>
                    <a:pt x="7271" y="1588"/>
                  </a:cubicBezTo>
                  <a:lnTo>
                    <a:pt x="7271" y="1588"/>
                  </a:lnTo>
                  <a:cubicBezTo>
                    <a:pt x="7271" y="1568"/>
                    <a:pt x="7272" y="1568"/>
                    <a:pt x="7292" y="1568"/>
                  </a:cubicBezTo>
                  <a:close/>
                  <a:moveTo>
                    <a:pt x="7373" y="1568"/>
                  </a:moveTo>
                  <a:cubicBezTo>
                    <a:pt x="7394" y="1568"/>
                    <a:pt x="7394" y="1589"/>
                    <a:pt x="7373" y="1589"/>
                  </a:cubicBezTo>
                  <a:cubicBezTo>
                    <a:pt x="7373" y="1589"/>
                    <a:pt x="7373" y="1568"/>
                    <a:pt x="7353" y="1568"/>
                  </a:cubicBezTo>
                  <a:close/>
                  <a:moveTo>
                    <a:pt x="8677" y="1568"/>
                  </a:moveTo>
                  <a:cubicBezTo>
                    <a:pt x="8677" y="1568"/>
                    <a:pt x="8677" y="1589"/>
                    <a:pt x="8677" y="1589"/>
                  </a:cubicBezTo>
                  <a:cubicBezTo>
                    <a:pt x="8656" y="1589"/>
                    <a:pt x="8656" y="1589"/>
                    <a:pt x="8656" y="1568"/>
                  </a:cubicBezTo>
                  <a:close/>
                  <a:moveTo>
                    <a:pt x="7237" y="1580"/>
                  </a:moveTo>
                  <a:cubicBezTo>
                    <a:pt x="7243" y="1580"/>
                    <a:pt x="7255" y="1587"/>
                    <a:pt x="7267" y="1588"/>
                  </a:cubicBezTo>
                  <a:lnTo>
                    <a:pt x="7267" y="1588"/>
                  </a:lnTo>
                  <a:cubicBezTo>
                    <a:pt x="7262" y="1589"/>
                    <a:pt x="7256" y="1589"/>
                    <a:pt x="7251" y="1589"/>
                  </a:cubicBezTo>
                  <a:cubicBezTo>
                    <a:pt x="7251" y="1589"/>
                    <a:pt x="7251" y="1598"/>
                    <a:pt x="7245" y="1598"/>
                  </a:cubicBezTo>
                  <a:cubicBezTo>
                    <a:pt x="7242" y="1598"/>
                    <a:pt x="7237" y="1595"/>
                    <a:pt x="7231" y="1589"/>
                  </a:cubicBezTo>
                  <a:cubicBezTo>
                    <a:pt x="7231" y="1582"/>
                    <a:pt x="7233" y="1580"/>
                    <a:pt x="7237" y="1580"/>
                  </a:cubicBezTo>
                  <a:close/>
                  <a:moveTo>
                    <a:pt x="8554" y="1507"/>
                  </a:moveTo>
                  <a:cubicBezTo>
                    <a:pt x="8575" y="1548"/>
                    <a:pt x="8554" y="1568"/>
                    <a:pt x="8554" y="1589"/>
                  </a:cubicBezTo>
                  <a:cubicBezTo>
                    <a:pt x="8554" y="1589"/>
                    <a:pt x="8575" y="1609"/>
                    <a:pt x="8554" y="1629"/>
                  </a:cubicBezTo>
                  <a:cubicBezTo>
                    <a:pt x="8534" y="1609"/>
                    <a:pt x="8554" y="1609"/>
                    <a:pt x="8554" y="1589"/>
                  </a:cubicBezTo>
                  <a:cubicBezTo>
                    <a:pt x="8534" y="1568"/>
                    <a:pt x="8493" y="1568"/>
                    <a:pt x="8493" y="1528"/>
                  </a:cubicBezTo>
                  <a:cubicBezTo>
                    <a:pt x="8514" y="1528"/>
                    <a:pt x="8534" y="1507"/>
                    <a:pt x="8554" y="1507"/>
                  </a:cubicBezTo>
                  <a:close/>
                  <a:moveTo>
                    <a:pt x="9002" y="1589"/>
                  </a:moveTo>
                  <a:cubicBezTo>
                    <a:pt x="9002" y="1589"/>
                    <a:pt x="9023" y="1589"/>
                    <a:pt x="9043" y="1629"/>
                  </a:cubicBezTo>
                  <a:lnTo>
                    <a:pt x="9002" y="1629"/>
                  </a:lnTo>
                  <a:cubicBezTo>
                    <a:pt x="9002" y="1629"/>
                    <a:pt x="8962" y="1609"/>
                    <a:pt x="9002" y="1589"/>
                  </a:cubicBezTo>
                  <a:close/>
                  <a:moveTo>
                    <a:pt x="7781" y="1629"/>
                  </a:moveTo>
                  <a:cubicBezTo>
                    <a:pt x="7781" y="1650"/>
                    <a:pt x="7781" y="1650"/>
                    <a:pt x="7760" y="1650"/>
                  </a:cubicBezTo>
                  <a:cubicBezTo>
                    <a:pt x="7760" y="1650"/>
                    <a:pt x="7760" y="1629"/>
                    <a:pt x="7760" y="1629"/>
                  </a:cubicBezTo>
                  <a:close/>
                  <a:moveTo>
                    <a:pt x="8493" y="1650"/>
                  </a:moveTo>
                  <a:cubicBezTo>
                    <a:pt x="8493" y="1691"/>
                    <a:pt x="8493" y="1711"/>
                    <a:pt x="8473" y="1711"/>
                  </a:cubicBezTo>
                  <a:cubicBezTo>
                    <a:pt x="8453" y="1691"/>
                    <a:pt x="8473" y="1670"/>
                    <a:pt x="8493" y="1650"/>
                  </a:cubicBezTo>
                  <a:close/>
                  <a:moveTo>
                    <a:pt x="7394" y="1711"/>
                  </a:moveTo>
                  <a:cubicBezTo>
                    <a:pt x="7412" y="1711"/>
                    <a:pt x="7414" y="1728"/>
                    <a:pt x="7398" y="1731"/>
                  </a:cubicBezTo>
                  <a:lnTo>
                    <a:pt x="7398" y="1731"/>
                  </a:lnTo>
                  <a:cubicBezTo>
                    <a:pt x="7386" y="1730"/>
                    <a:pt x="7379" y="1726"/>
                    <a:pt x="7394" y="1711"/>
                  </a:cubicBezTo>
                  <a:close/>
                  <a:moveTo>
                    <a:pt x="9064" y="1711"/>
                  </a:moveTo>
                  <a:cubicBezTo>
                    <a:pt x="9084" y="1731"/>
                    <a:pt x="9084" y="1731"/>
                    <a:pt x="9064" y="1731"/>
                  </a:cubicBezTo>
                  <a:cubicBezTo>
                    <a:pt x="9064" y="1731"/>
                    <a:pt x="9064" y="1731"/>
                    <a:pt x="9043" y="1711"/>
                  </a:cubicBezTo>
                  <a:close/>
                  <a:moveTo>
                    <a:pt x="7719" y="1772"/>
                  </a:moveTo>
                  <a:cubicBezTo>
                    <a:pt x="7719" y="1782"/>
                    <a:pt x="7714" y="1787"/>
                    <a:pt x="7709" y="1787"/>
                  </a:cubicBezTo>
                  <a:cubicBezTo>
                    <a:pt x="7704" y="1787"/>
                    <a:pt x="7699" y="1782"/>
                    <a:pt x="7699" y="1772"/>
                  </a:cubicBezTo>
                  <a:close/>
                  <a:moveTo>
                    <a:pt x="7406" y="1741"/>
                  </a:moveTo>
                  <a:lnTo>
                    <a:pt x="7406" y="1741"/>
                  </a:lnTo>
                  <a:cubicBezTo>
                    <a:pt x="7427" y="1753"/>
                    <a:pt x="7455" y="1759"/>
                    <a:pt x="7455" y="1792"/>
                  </a:cubicBezTo>
                  <a:cubicBezTo>
                    <a:pt x="7441" y="1792"/>
                    <a:pt x="7428" y="1801"/>
                    <a:pt x="7414" y="1801"/>
                  </a:cubicBezTo>
                  <a:cubicBezTo>
                    <a:pt x="7407" y="1801"/>
                    <a:pt x="7400" y="1799"/>
                    <a:pt x="7394" y="1792"/>
                  </a:cubicBezTo>
                  <a:cubicBezTo>
                    <a:pt x="7394" y="1775"/>
                    <a:pt x="7394" y="1758"/>
                    <a:pt x="7406" y="1741"/>
                  </a:cubicBezTo>
                  <a:close/>
                  <a:moveTo>
                    <a:pt x="7577" y="1792"/>
                  </a:moveTo>
                  <a:cubicBezTo>
                    <a:pt x="7577" y="1813"/>
                    <a:pt x="7577" y="1813"/>
                    <a:pt x="7577" y="1813"/>
                  </a:cubicBezTo>
                  <a:cubicBezTo>
                    <a:pt x="7557" y="1813"/>
                    <a:pt x="7557" y="1792"/>
                    <a:pt x="7557" y="1792"/>
                  </a:cubicBezTo>
                  <a:close/>
                  <a:moveTo>
                    <a:pt x="8554" y="1772"/>
                  </a:moveTo>
                  <a:cubicBezTo>
                    <a:pt x="8595" y="1772"/>
                    <a:pt x="8616" y="1792"/>
                    <a:pt x="8616" y="1813"/>
                  </a:cubicBezTo>
                  <a:cubicBezTo>
                    <a:pt x="8616" y="1833"/>
                    <a:pt x="8595" y="1853"/>
                    <a:pt x="8554" y="1853"/>
                  </a:cubicBezTo>
                  <a:cubicBezTo>
                    <a:pt x="8554" y="1864"/>
                    <a:pt x="8549" y="1869"/>
                    <a:pt x="8539" y="1869"/>
                  </a:cubicBezTo>
                  <a:cubicBezTo>
                    <a:pt x="8533" y="1869"/>
                    <a:pt x="8525" y="1867"/>
                    <a:pt x="8515" y="1863"/>
                  </a:cubicBezTo>
                  <a:lnTo>
                    <a:pt x="8515" y="1863"/>
                  </a:lnTo>
                  <a:cubicBezTo>
                    <a:pt x="8519" y="1853"/>
                    <a:pt x="8527" y="1845"/>
                    <a:pt x="8537" y="1845"/>
                  </a:cubicBezTo>
                  <a:cubicBezTo>
                    <a:pt x="8542" y="1845"/>
                    <a:pt x="8548" y="1847"/>
                    <a:pt x="8554" y="1853"/>
                  </a:cubicBezTo>
                  <a:lnTo>
                    <a:pt x="8554" y="1772"/>
                  </a:lnTo>
                  <a:close/>
                  <a:moveTo>
                    <a:pt x="8962" y="1844"/>
                  </a:moveTo>
                  <a:cubicBezTo>
                    <a:pt x="8969" y="1844"/>
                    <a:pt x="8975" y="1847"/>
                    <a:pt x="8982" y="1853"/>
                  </a:cubicBezTo>
                  <a:cubicBezTo>
                    <a:pt x="8975" y="1860"/>
                    <a:pt x="8971" y="1863"/>
                    <a:pt x="8967" y="1863"/>
                  </a:cubicBezTo>
                  <a:cubicBezTo>
                    <a:pt x="8959" y="1863"/>
                    <a:pt x="8955" y="1853"/>
                    <a:pt x="8941" y="1853"/>
                  </a:cubicBezTo>
                  <a:cubicBezTo>
                    <a:pt x="8941" y="1874"/>
                    <a:pt x="8921" y="1874"/>
                    <a:pt x="8901" y="1874"/>
                  </a:cubicBezTo>
                  <a:cubicBezTo>
                    <a:pt x="8901" y="1853"/>
                    <a:pt x="8921" y="1853"/>
                    <a:pt x="8941" y="1853"/>
                  </a:cubicBezTo>
                  <a:cubicBezTo>
                    <a:pt x="8941" y="1853"/>
                    <a:pt x="8950" y="1844"/>
                    <a:pt x="8962" y="1844"/>
                  </a:cubicBezTo>
                  <a:close/>
                  <a:moveTo>
                    <a:pt x="8486" y="1859"/>
                  </a:moveTo>
                  <a:cubicBezTo>
                    <a:pt x="8488" y="1859"/>
                    <a:pt x="8491" y="1859"/>
                    <a:pt x="8493" y="1860"/>
                  </a:cubicBezTo>
                  <a:lnTo>
                    <a:pt x="8493" y="1860"/>
                  </a:lnTo>
                  <a:cubicBezTo>
                    <a:pt x="8493" y="1872"/>
                    <a:pt x="8492" y="1882"/>
                    <a:pt x="8486" y="1882"/>
                  </a:cubicBezTo>
                  <a:cubicBezTo>
                    <a:pt x="8483" y="1882"/>
                    <a:pt x="8479" y="1880"/>
                    <a:pt x="8473" y="1874"/>
                  </a:cubicBezTo>
                  <a:cubicBezTo>
                    <a:pt x="8473" y="1864"/>
                    <a:pt x="8478" y="1859"/>
                    <a:pt x="8486" y="1859"/>
                  </a:cubicBezTo>
                  <a:close/>
                  <a:moveTo>
                    <a:pt x="7394" y="1876"/>
                  </a:moveTo>
                  <a:cubicBezTo>
                    <a:pt x="7400" y="1876"/>
                    <a:pt x="7407" y="1881"/>
                    <a:pt x="7414" y="1894"/>
                  </a:cubicBezTo>
                  <a:cubicBezTo>
                    <a:pt x="7414" y="1894"/>
                    <a:pt x="7414" y="1915"/>
                    <a:pt x="7373" y="1935"/>
                  </a:cubicBezTo>
                  <a:cubicBezTo>
                    <a:pt x="7373" y="1915"/>
                    <a:pt x="7373" y="1915"/>
                    <a:pt x="7373" y="1894"/>
                  </a:cubicBezTo>
                  <a:cubicBezTo>
                    <a:pt x="7373" y="1894"/>
                    <a:pt x="7382" y="1876"/>
                    <a:pt x="7394" y="1876"/>
                  </a:cubicBezTo>
                  <a:close/>
                  <a:moveTo>
                    <a:pt x="7557" y="1915"/>
                  </a:moveTo>
                  <a:cubicBezTo>
                    <a:pt x="7577" y="1935"/>
                    <a:pt x="7557" y="1955"/>
                    <a:pt x="7536" y="1955"/>
                  </a:cubicBezTo>
                  <a:cubicBezTo>
                    <a:pt x="7516" y="1935"/>
                    <a:pt x="7536" y="1915"/>
                    <a:pt x="7557" y="1915"/>
                  </a:cubicBezTo>
                  <a:close/>
                  <a:moveTo>
                    <a:pt x="8717" y="1711"/>
                  </a:moveTo>
                  <a:cubicBezTo>
                    <a:pt x="8738" y="1752"/>
                    <a:pt x="8738" y="1772"/>
                    <a:pt x="8758" y="1792"/>
                  </a:cubicBezTo>
                  <a:cubicBezTo>
                    <a:pt x="8717" y="1792"/>
                    <a:pt x="8697" y="1813"/>
                    <a:pt x="8677" y="1853"/>
                  </a:cubicBezTo>
                  <a:cubicBezTo>
                    <a:pt x="8717" y="1915"/>
                    <a:pt x="8778" y="1874"/>
                    <a:pt x="8799" y="1955"/>
                  </a:cubicBezTo>
                  <a:cubicBezTo>
                    <a:pt x="8738" y="1935"/>
                    <a:pt x="8697" y="1915"/>
                    <a:pt x="8636" y="1874"/>
                  </a:cubicBezTo>
                  <a:cubicBezTo>
                    <a:pt x="8656" y="1813"/>
                    <a:pt x="8677" y="1752"/>
                    <a:pt x="8717" y="1711"/>
                  </a:cubicBezTo>
                  <a:close/>
                  <a:moveTo>
                    <a:pt x="7679" y="1915"/>
                  </a:moveTo>
                  <a:lnTo>
                    <a:pt x="7679" y="1915"/>
                  </a:lnTo>
                  <a:cubicBezTo>
                    <a:pt x="7740" y="1935"/>
                    <a:pt x="7740" y="1955"/>
                    <a:pt x="7699" y="1996"/>
                  </a:cubicBezTo>
                  <a:cubicBezTo>
                    <a:pt x="7679" y="1976"/>
                    <a:pt x="7658" y="1955"/>
                    <a:pt x="7679" y="1915"/>
                  </a:cubicBezTo>
                  <a:close/>
                  <a:moveTo>
                    <a:pt x="8938" y="1947"/>
                  </a:moveTo>
                  <a:cubicBezTo>
                    <a:pt x="8962" y="1947"/>
                    <a:pt x="8962" y="1966"/>
                    <a:pt x="8962" y="1996"/>
                  </a:cubicBezTo>
                  <a:cubicBezTo>
                    <a:pt x="8941" y="1976"/>
                    <a:pt x="8901" y="1996"/>
                    <a:pt x="8901" y="1955"/>
                  </a:cubicBezTo>
                  <a:cubicBezTo>
                    <a:pt x="8917" y="1950"/>
                    <a:pt x="8929" y="1947"/>
                    <a:pt x="8938" y="1947"/>
                  </a:cubicBezTo>
                  <a:close/>
                  <a:moveTo>
                    <a:pt x="8860" y="1996"/>
                  </a:moveTo>
                  <a:cubicBezTo>
                    <a:pt x="8860" y="1996"/>
                    <a:pt x="8860" y="1996"/>
                    <a:pt x="8860" y="2016"/>
                  </a:cubicBezTo>
                  <a:lnTo>
                    <a:pt x="8840" y="2016"/>
                  </a:lnTo>
                  <a:cubicBezTo>
                    <a:pt x="8840" y="2016"/>
                    <a:pt x="8840" y="2016"/>
                    <a:pt x="8840" y="1996"/>
                  </a:cubicBezTo>
                  <a:close/>
                  <a:moveTo>
                    <a:pt x="9084" y="1935"/>
                  </a:moveTo>
                  <a:cubicBezTo>
                    <a:pt x="9125" y="1935"/>
                    <a:pt x="9145" y="1955"/>
                    <a:pt x="9125" y="1996"/>
                  </a:cubicBezTo>
                  <a:cubicBezTo>
                    <a:pt x="9145" y="1996"/>
                    <a:pt x="9165" y="1996"/>
                    <a:pt x="9145" y="2037"/>
                  </a:cubicBezTo>
                  <a:cubicBezTo>
                    <a:pt x="9125" y="2016"/>
                    <a:pt x="9125" y="1996"/>
                    <a:pt x="9125" y="1996"/>
                  </a:cubicBezTo>
                  <a:cubicBezTo>
                    <a:pt x="9125" y="1976"/>
                    <a:pt x="9084" y="1976"/>
                    <a:pt x="9084" y="1935"/>
                  </a:cubicBezTo>
                  <a:close/>
                  <a:moveTo>
                    <a:pt x="8351" y="2057"/>
                  </a:moveTo>
                  <a:lnTo>
                    <a:pt x="8351" y="2057"/>
                  </a:lnTo>
                  <a:cubicBezTo>
                    <a:pt x="8371" y="2077"/>
                    <a:pt x="8351" y="2077"/>
                    <a:pt x="8330" y="2077"/>
                  </a:cubicBezTo>
                  <a:cubicBezTo>
                    <a:pt x="8330" y="2057"/>
                    <a:pt x="8351" y="2057"/>
                    <a:pt x="8351" y="2057"/>
                  </a:cubicBezTo>
                  <a:close/>
                  <a:moveTo>
                    <a:pt x="8781" y="2049"/>
                  </a:moveTo>
                  <a:cubicBezTo>
                    <a:pt x="8787" y="2049"/>
                    <a:pt x="8793" y="2051"/>
                    <a:pt x="8799" y="2057"/>
                  </a:cubicBezTo>
                  <a:cubicBezTo>
                    <a:pt x="8778" y="2077"/>
                    <a:pt x="8778" y="2077"/>
                    <a:pt x="8758" y="2077"/>
                  </a:cubicBezTo>
                  <a:cubicBezTo>
                    <a:pt x="8748" y="2088"/>
                    <a:pt x="8738" y="2093"/>
                    <a:pt x="8728" y="2093"/>
                  </a:cubicBezTo>
                  <a:cubicBezTo>
                    <a:pt x="8721" y="2093"/>
                    <a:pt x="8715" y="2091"/>
                    <a:pt x="8708" y="2087"/>
                  </a:cubicBezTo>
                  <a:lnTo>
                    <a:pt x="8708" y="2087"/>
                  </a:lnTo>
                  <a:cubicBezTo>
                    <a:pt x="8719" y="2077"/>
                    <a:pt x="8730" y="2069"/>
                    <a:pt x="8740" y="2069"/>
                  </a:cubicBezTo>
                  <a:cubicBezTo>
                    <a:pt x="8746" y="2069"/>
                    <a:pt x="8752" y="2072"/>
                    <a:pt x="8758" y="2077"/>
                  </a:cubicBezTo>
                  <a:cubicBezTo>
                    <a:pt x="8758" y="2063"/>
                    <a:pt x="8768" y="2049"/>
                    <a:pt x="8781" y="2049"/>
                  </a:cubicBezTo>
                  <a:close/>
                  <a:moveTo>
                    <a:pt x="9023" y="1996"/>
                  </a:moveTo>
                  <a:cubicBezTo>
                    <a:pt x="9023" y="2016"/>
                    <a:pt x="9002" y="2016"/>
                    <a:pt x="9002" y="2016"/>
                  </a:cubicBezTo>
                  <a:cubicBezTo>
                    <a:pt x="8962" y="2037"/>
                    <a:pt x="9023" y="2077"/>
                    <a:pt x="8982" y="2098"/>
                  </a:cubicBezTo>
                  <a:cubicBezTo>
                    <a:pt x="8921" y="2057"/>
                    <a:pt x="8941" y="2037"/>
                    <a:pt x="8962" y="1996"/>
                  </a:cubicBezTo>
                  <a:lnTo>
                    <a:pt x="8962" y="1996"/>
                  </a:lnTo>
                  <a:cubicBezTo>
                    <a:pt x="8962" y="1996"/>
                    <a:pt x="8982" y="2016"/>
                    <a:pt x="9002" y="2016"/>
                  </a:cubicBezTo>
                  <a:cubicBezTo>
                    <a:pt x="9002" y="1996"/>
                    <a:pt x="9002" y="1996"/>
                    <a:pt x="9023" y="1996"/>
                  </a:cubicBezTo>
                  <a:close/>
                  <a:moveTo>
                    <a:pt x="8684" y="2083"/>
                  </a:moveTo>
                  <a:cubicBezTo>
                    <a:pt x="8689" y="2083"/>
                    <a:pt x="8693" y="2085"/>
                    <a:pt x="8695" y="2089"/>
                  </a:cubicBezTo>
                  <a:lnTo>
                    <a:pt x="8695" y="2089"/>
                  </a:lnTo>
                  <a:cubicBezTo>
                    <a:pt x="8691" y="2098"/>
                    <a:pt x="8683" y="2106"/>
                    <a:pt x="8674" y="2106"/>
                  </a:cubicBezTo>
                  <a:cubicBezTo>
                    <a:pt x="8668" y="2106"/>
                    <a:pt x="8662" y="2104"/>
                    <a:pt x="8656" y="2098"/>
                  </a:cubicBezTo>
                  <a:cubicBezTo>
                    <a:pt x="8666" y="2088"/>
                    <a:pt x="8677" y="2083"/>
                    <a:pt x="8684" y="2083"/>
                  </a:cubicBezTo>
                  <a:close/>
                  <a:moveTo>
                    <a:pt x="8412" y="2098"/>
                  </a:moveTo>
                  <a:cubicBezTo>
                    <a:pt x="8412" y="2098"/>
                    <a:pt x="8432" y="2098"/>
                    <a:pt x="8432" y="2118"/>
                  </a:cubicBezTo>
                  <a:lnTo>
                    <a:pt x="8412" y="2118"/>
                  </a:lnTo>
                  <a:cubicBezTo>
                    <a:pt x="8412" y="2118"/>
                    <a:pt x="8412" y="2098"/>
                    <a:pt x="8412" y="2098"/>
                  </a:cubicBezTo>
                  <a:close/>
                  <a:moveTo>
                    <a:pt x="9247" y="2139"/>
                  </a:moveTo>
                  <a:cubicBezTo>
                    <a:pt x="9247" y="2139"/>
                    <a:pt x="9267" y="2159"/>
                    <a:pt x="9267" y="2159"/>
                  </a:cubicBezTo>
                  <a:lnTo>
                    <a:pt x="9247" y="2159"/>
                  </a:lnTo>
                  <a:cubicBezTo>
                    <a:pt x="9247" y="2159"/>
                    <a:pt x="9247" y="2159"/>
                    <a:pt x="9226" y="2139"/>
                  </a:cubicBezTo>
                  <a:close/>
                  <a:moveTo>
                    <a:pt x="7312" y="2139"/>
                  </a:moveTo>
                  <a:cubicBezTo>
                    <a:pt x="7332" y="2139"/>
                    <a:pt x="7353" y="2139"/>
                    <a:pt x="7373" y="2179"/>
                  </a:cubicBezTo>
                  <a:cubicBezTo>
                    <a:pt x="7332" y="2179"/>
                    <a:pt x="7312" y="2179"/>
                    <a:pt x="7312" y="2139"/>
                  </a:cubicBezTo>
                  <a:close/>
                  <a:moveTo>
                    <a:pt x="7495" y="2037"/>
                  </a:moveTo>
                  <a:cubicBezTo>
                    <a:pt x="7516" y="2057"/>
                    <a:pt x="7516" y="2098"/>
                    <a:pt x="7536" y="2139"/>
                  </a:cubicBezTo>
                  <a:cubicBezTo>
                    <a:pt x="7509" y="2120"/>
                    <a:pt x="7493" y="2113"/>
                    <a:pt x="7486" y="2113"/>
                  </a:cubicBezTo>
                  <a:cubicBezTo>
                    <a:pt x="7461" y="2113"/>
                    <a:pt x="7508" y="2181"/>
                    <a:pt x="7469" y="2181"/>
                  </a:cubicBezTo>
                  <a:cubicBezTo>
                    <a:pt x="7465" y="2181"/>
                    <a:pt x="7460" y="2181"/>
                    <a:pt x="7455" y="2179"/>
                  </a:cubicBezTo>
                  <a:cubicBezTo>
                    <a:pt x="7434" y="2179"/>
                    <a:pt x="7414" y="2139"/>
                    <a:pt x="7414" y="2098"/>
                  </a:cubicBezTo>
                  <a:lnTo>
                    <a:pt x="7414" y="2098"/>
                  </a:lnTo>
                  <a:cubicBezTo>
                    <a:pt x="7420" y="2101"/>
                    <a:pt x="7425" y="2102"/>
                    <a:pt x="7429" y="2102"/>
                  </a:cubicBezTo>
                  <a:cubicBezTo>
                    <a:pt x="7455" y="2102"/>
                    <a:pt x="7460" y="2054"/>
                    <a:pt x="7495" y="2037"/>
                  </a:cubicBezTo>
                  <a:close/>
                  <a:moveTo>
                    <a:pt x="8840" y="2118"/>
                  </a:moveTo>
                  <a:cubicBezTo>
                    <a:pt x="8860" y="2139"/>
                    <a:pt x="8860" y="2159"/>
                    <a:pt x="8860" y="2179"/>
                  </a:cubicBezTo>
                  <a:cubicBezTo>
                    <a:pt x="8853" y="2186"/>
                    <a:pt x="8846" y="2188"/>
                    <a:pt x="8840" y="2188"/>
                  </a:cubicBezTo>
                  <a:cubicBezTo>
                    <a:pt x="8828" y="2188"/>
                    <a:pt x="8819" y="2179"/>
                    <a:pt x="8819" y="2179"/>
                  </a:cubicBezTo>
                  <a:cubicBezTo>
                    <a:pt x="8799" y="2139"/>
                    <a:pt x="8799" y="2118"/>
                    <a:pt x="8840" y="2118"/>
                  </a:cubicBezTo>
                  <a:close/>
                  <a:moveTo>
                    <a:pt x="8330" y="2179"/>
                  </a:moveTo>
                  <a:cubicBezTo>
                    <a:pt x="8330" y="2179"/>
                    <a:pt x="8351" y="2200"/>
                    <a:pt x="8330" y="2200"/>
                  </a:cubicBezTo>
                  <a:lnTo>
                    <a:pt x="8310" y="2200"/>
                  </a:lnTo>
                  <a:cubicBezTo>
                    <a:pt x="8330" y="2179"/>
                    <a:pt x="8330" y="2179"/>
                    <a:pt x="8330" y="2179"/>
                  </a:cubicBezTo>
                  <a:close/>
                  <a:moveTo>
                    <a:pt x="7557" y="2200"/>
                  </a:moveTo>
                  <a:cubicBezTo>
                    <a:pt x="7557" y="2200"/>
                    <a:pt x="7557" y="2220"/>
                    <a:pt x="7557" y="2220"/>
                  </a:cubicBezTo>
                  <a:cubicBezTo>
                    <a:pt x="7551" y="2226"/>
                    <a:pt x="7546" y="2228"/>
                    <a:pt x="7543" y="2228"/>
                  </a:cubicBezTo>
                  <a:cubicBezTo>
                    <a:pt x="7536" y="2228"/>
                    <a:pt x="7536" y="2214"/>
                    <a:pt x="7536" y="2200"/>
                  </a:cubicBezTo>
                  <a:close/>
                  <a:moveTo>
                    <a:pt x="8592" y="2212"/>
                  </a:moveTo>
                  <a:cubicBezTo>
                    <a:pt x="8605" y="2212"/>
                    <a:pt x="8616" y="2226"/>
                    <a:pt x="8616" y="2240"/>
                  </a:cubicBezTo>
                  <a:cubicBezTo>
                    <a:pt x="8610" y="2246"/>
                    <a:pt x="8604" y="2249"/>
                    <a:pt x="8598" y="2249"/>
                  </a:cubicBezTo>
                  <a:cubicBezTo>
                    <a:pt x="8585" y="2249"/>
                    <a:pt x="8575" y="2234"/>
                    <a:pt x="8575" y="2220"/>
                  </a:cubicBezTo>
                  <a:cubicBezTo>
                    <a:pt x="8581" y="2214"/>
                    <a:pt x="8587" y="2212"/>
                    <a:pt x="8592" y="2212"/>
                  </a:cubicBezTo>
                  <a:close/>
                  <a:moveTo>
                    <a:pt x="7332" y="2240"/>
                  </a:moveTo>
                  <a:cubicBezTo>
                    <a:pt x="7332" y="2261"/>
                    <a:pt x="7332" y="2281"/>
                    <a:pt x="7292" y="2281"/>
                  </a:cubicBezTo>
                  <a:cubicBezTo>
                    <a:pt x="7292" y="2261"/>
                    <a:pt x="7292" y="2240"/>
                    <a:pt x="7332" y="2240"/>
                  </a:cubicBezTo>
                  <a:close/>
                  <a:moveTo>
                    <a:pt x="9146" y="2101"/>
                  </a:moveTo>
                  <a:cubicBezTo>
                    <a:pt x="9155" y="2101"/>
                    <a:pt x="9168" y="2106"/>
                    <a:pt x="9186" y="2118"/>
                  </a:cubicBezTo>
                  <a:cubicBezTo>
                    <a:pt x="9145" y="2179"/>
                    <a:pt x="9226" y="2220"/>
                    <a:pt x="9186" y="2301"/>
                  </a:cubicBezTo>
                  <a:cubicBezTo>
                    <a:pt x="9165" y="2240"/>
                    <a:pt x="9104" y="2200"/>
                    <a:pt x="9104" y="2159"/>
                  </a:cubicBezTo>
                  <a:cubicBezTo>
                    <a:pt x="9119" y="2130"/>
                    <a:pt x="9123" y="2101"/>
                    <a:pt x="9146" y="2101"/>
                  </a:cubicBezTo>
                  <a:close/>
                  <a:moveTo>
                    <a:pt x="8453" y="2240"/>
                  </a:moveTo>
                  <a:cubicBezTo>
                    <a:pt x="8453" y="2261"/>
                    <a:pt x="8534" y="2281"/>
                    <a:pt x="8473" y="2322"/>
                  </a:cubicBezTo>
                  <a:cubicBezTo>
                    <a:pt x="8432" y="2301"/>
                    <a:pt x="8432" y="2281"/>
                    <a:pt x="8453" y="2240"/>
                  </a:cubicBezTo>
                  <a:close/>
                  <a:moveTo>
                    <a:pt x="9349" y="2283"/>
                  </a:moveTo>
                  <a:cubicBezTo>
                    <a:pt x="9355" y="2283"/>
                    <a:pt x="9362" y="2288"/>
                    <a:pt x="9369" y="2301"/>
                  </a:cubicBezTo>
                  <a:cubicBezTo>
                    <a:pt x="9369" y="2301"/>
                    <a:pt x="9369" y="2322"/>
                    <a:pt x="9349" y="2342"/>
                  </a:cubicBezTo>
                  <a:cubicBezTo>
                    <a:pt x="9349" y="2322"/>
                    <a:pt x="9328" y="2322"/>
                    <a:pt x="9328" y="2301"/>
                  </a:cubicBezTo>
                  <a:cubicBezTo>
                    <a:pt x="9328" y="2301"/>
                    <a:pt x="9337" y="2283"/>
                    <a:pt x="9349" y="2283"/>
                  </a:cubicBezTo>
                  <a:close/>
                  <a:moveTo>
                    <a:pt x="7658" y="2301"/>
                  </a:moveTo>
                  <a:cubicBezTo>
                    <a:pt x="7627" y="2317"/>
                    <a:pt x="7608" y="2356"/>
                    <a:pt x="7583" y="2356"/>
                  </a:cubicBezTo>
                  <a:cubicBezTo>
                    <a:pt x="7575" y="2356"/>
                    <a:pt x="7566" y="2352"/>
                    <a:pt x="7557" y="2342"/>
                  </a:cubicBezTo>
                  <a:cubicBezTo>
                    <a:pt x="7577" y="2301"/>
                    <a:pt x="7618" y="2301"/>
                    <a:pt x="7658" y="2301"/>
                  </a:cubicBezTo>
                  <a:close/>
                  <a:moveTo>
                    <a:pt x="7210" y="2342"/>
                  </a:moveTo>
                  <a:cubicBezTo>
                    <a:pt x="7231" y="2363"/>
                    <a:pt x="7231" y="2363"/>
                    <a:pt x="7231" y="2363"/>
                  </a:cubicBezTo>
                  <a:cubicBezTo>
                    <a:pt x="7231" y="2363"/>
                    <a:pt x="7231" y="2363"/>
                    <a:pt x="7210" y="2383"/>
                  </a:cubicBezTo>
                  <a:cubicBezTo>
                    <a:pt x="7210" y="2363"/>
                    <a:pt x="7210" y="2363"/>
                    <a:pt x="7210" y="2342"/>
                  </a:cubicBezTo>
                  <a:close/>
                  <a:moveTo>
                    <a:pt x="8595" y="2342"/>
                  </a:moveTo>
                  <a:cubicBezTo>
                    <a:pt x="8616" y="2342"/>
                    <a:pt x="8616" y="2363"/>
                    <a:pt x="8616" y="2363"/>
                  </a:cubicBezTo>
                  <a:cubicBezTo>
                    <a:pt x="8595" y="2363"/>
                    <a:pt x="8595" y="2363"/>
                    <a:pt x="8595" y="2383"/>
                  </a:cubicBezTo>
                  <a:cubicBezTo>
                    <a:pt x="8595" y="2363"/>
                    <a:pt x="8595" y="2363"/>
                    <a:pt x="8575" y="2363"/>
                  </a:cubicBezTo>
                  <a:cubicBezTo>
                    <a:pt x="8595" y="2363"/>
                    <a:pt x="8595" y="2342"/>
                    <a:pt x="8595" y="2342"/>
                  </a:cubicBezTo>
                  <a:close/>
                  <a:moveTo>
                    <a:pt x="8391" y="2383"/>
                  </a:moveTo>
                  <a:cubicBezTo>
                    <a:pt x="8453" y="2383"/>
                    <a:pt x="8453" y="2403"/>
                    <a:pt x="8453" y="2444"/>
                  </a:cubicBezTo>
                  <a:cubicBezTo>
                    <a:pt x="8432" y="2424"/>
                    <a:pt x="8391" y="2424"/>
                    <a:pt x="8391" y="2383"/>
                  </a:cubicBezTo>
                  <a:close/>
                  <a:moveTo>
                    <a:pt x="9206" y="2464"/>
                  </a:moveTo>
                  <a:cubicBezTo>
                    <a:pt x="9206" y="2485"/>
                    <a:pt x="9186" y="2485"/>
                    <a:pt x="9186" y="2485"/>
                  </a:cubicBezTo>
                  <a:lnTo>
                    <a:pt x="9186" y="2464"/>
                  </a:lnTo>
                  <a:close/>
                  <a:moveTo>
                    <a:pt x="8962" y="2220"/>
                  </a:moveTo>
                  <a:cubicBezTo>
                    <a:pt x="8921" y="2301"/>
                    <a:pt x="9064" y="2383"/>
                    <a:pt x="8941" y="2464"/>
                  </a:cubicBezTo>
                  <a:cubicBezTo>
                    <a:pt x="8901" y="2444"/>
                    <a:pt x="8880" y="2424"/>
                    <a:pt x="8840" y="2424"/>
                  </a:cubicBezTo>
                  <a:cubicBezTo>
                    <a:pt x="8840" y="2440"/>
                    <a:pt x="8840" y="2470"/>
                    <a:pt x="8807" y="2470"/>
                  </a:cubicBezTo>
                  <a:cubicBezTo>
                    <a:pt x="8800" y="2470"/>
                    <a:pt x="8790" y="2468"/>
                    <a:pt x="8778" y="2464"/>
                  </a:cubicBezTo>
                  <a:cubicBezTo>
                    <a:pt x="8778" y="2485"/>
                    <a:pt x="8758" y="2485"/>
                    <a:pt x="8758" y="2505"/>
                  </a:cubicBezTo>
                  <a:cubicBezTo>
                    <a:pt x="8758" y="2505"/>
                    <a:pt x="8738" y="2485"/>
                    <a:pt x="8758" y="2464"/>
                  </a:cubicBezTo>
                  <a:lnTo>
                    <a:pt x="8778" y="2464"/>
                  </a:lnTo>
                  <a:cubicBezTo>
                    <a:pt x="8795" y="2448"/>
                    <a:pt x="8798" y="2418"/>
                    <a:pt x="8820" y="2418"/>
                  </a:cubicBezTo>
                  <a:cubicBezTo>
                    <a:pt x="8825" y="2418"/>
                    <a:pt x="8832" y="2420"/>
                    <a:pt x="8840" y="2424"/>
                  </a:cubicBezTo>
                  <a:cubicBezTo>
                    <a:pt x="8860" y="2342"/>
                    <a:pt x="8840" y="2240"/>
                    <a:pt x="8962" y="2220"/>
                  </a:cubicBezTo>
                  <a:close/>
                  <a:moveTo>
                    <a:pt x="8453" y="2444"/>
                  </a:moveTo>
                  <a:cubicBezTo>
                    <a:pt x="8493" y="2485"/>
                    <a:pt x="8453" y="2526"/>
                    <a:pt x="8412" y="2546"/>
                  </a:cubicBezTo>
                  <a:cubicBezTo>
                    <a:pt x="8412" y="2505"/>
                    <a:pt x="8432" y="2485"/>
                    <a:pt x="8453" y="2444"/>
                  </a:cubicBezTo>
                  <a:close/>
                  <a:moveTo>
                    <a:pt x="7108" y="2485"/>
                  </a:moveTo>
                  <a:lnTo>
                    <a:pt x="7108" y="2485"/>
                  </a:lnTo>
                  <a:cubicBezTo>
                    <a:pt x="7129" y="2505"/>
                    <a:pt x="7190" y="2505"/>
                    <a:pt x="7129" y="2566"/>
                  </a:cubicBezTo>
                  <a:cubicBezTo>
                    <a:pt x="7108" y="2546"/>
                    <a:pt x="7088" y="2505"/>
                    <a:pt x="7108" y="2485"/>
                  </a:cubicBezTo>
                  <a:close/>
                  <a:moveTo>
                    <a:pt x="7516" y="2566"/>
                  </a:moveTo>
                  <a:cubicBezTo>
                    <a:pt x="7516" y="2587"/>
                    <a:pt x="7516" y="2587"/>
                    <a:pt x="7495" y="2587"/>
                  </a:cubicBezTo>
                  <a:cubicBezTo>
                    <a:pt x="7495" y="2566"/>
                    <a:pt x="7516" y="2566"/>
                    <a:pt x="7516" y="2566"/>
                  </a:cubicBezTo>
                  <a:close/>
                  <a:moveTo>
                    <a:pt x="8758" y="2505"/>
                  </a:moveTo>
                  <a:lnTo>
                    <a:pt x="8758" y="2505"/>
                  </a:lnTo>
                  <a:cubicBezTo>
                    <a:pt x="8799" y="2546"/>
                    <a:pt x="8799" y="2566"/>
                    <a:pt x="8738" y="2587"/>
                  </a:cubicBezTo>
                  <a:cubicBezTo>
                    <a:pt x="8738" y="2546"/>
                    <a:pt x="8758" y="2526"/>
                    <a:pt x="8758" y="2505"/>
                  </a:cubicBezTo>
                  <a:close/>
                  <a:moveTo>
                    <a:pt x="9332" y="2436"/>
                  </a:moveTo>
                  <a:cubicBezTo>
                    <a:pt x="9343" y="2436"/>
                    <a:pt x="9355" y="2443"/>
                    <a:pt x="9369" y="2464"/>
                  </a:cubicBezTo>
                  <a:cubicBezTo>
                    <a:pt x="9349" y="2526"/>
                    <a:pt x="9349" y="2587"/>
                    <a:pt x="9288" y="2627"/>
                  </a:cubicBezTo>
                  <a:cubicBezTo>
                    <a:pt x="9226" y="2566"/>
                    <a:pt x="9267" y="2587"/>
                    <a:pt x="9288" y="2566"/>
                  </a:cubicBezTo>
                  <a:cubicBezTo>
                    <a:pt x="9288" y="2526"/>
                    <a:pt x="9267" y="2485"/>
                    <a:pt x="9267" y="2444"/>
                  </a:cubicBezTo>
                  <a:lnTo>
                    <a:pt x="9267" y="2444"/>
                  </a:lnTo>
                  <a:cubicBezTo>
                    <a:pt x="9274" y="2447"/>
                    <a:pt x="9279" y="2448"/>
                    <a:pt x="9285" y="2448"/>
                  </a:cubicBezTo>
                  <a:cubicBezTo>
                    <a:pt x="9302" y="2448"/>
                    <a:pt x="9316" y="2436"/>
                    <a:pt x="9332" y="2436"/>
                  </a:cubicBezTo>
                  <a:close/>
                  <a:moveTo>
                    <a:pt x="8554" y="2627"/>
                  </a:moveTo>
                  <a:cubicBezTo>
                    <a:pt x="8575" y="2688"/>
                    <a:pt x="8554" y="2688"/>
                    <a:pt x="8514" y="2688"/>
                  </a:cubicBezTo>
                  <a:cubicBezTo>
                    <a:pt x="8495" y="2701"/>
                    <a:pt x="8480" y="2706"/>
                    <a:pt x="8467" y="2706"/>
                  </a:cubicBezTo>
                  <a:cubicBezTo>
                    <a:pt x="8440" y="2706"/>
                    <a:pt x="8426" y="2682"/>
                    <a:pt x="8412" y="2668"/>
                  </a:cubicBezTo>
                  <a:cubicBezTo>
                    <a:pt x="8424" y="2662"/>
                    <a:pt x="8434" y="2660"/>
                    <a:pt x="8443" y="2660"/>
                  </a:cubicBezTo>
                  <a:cubicBezTo>
                    <a:pt x="8466" y="2660"/>
                    <a:pt x="8485" y="2674"/>
                    <a:pt x="8514" y="2688"/>
                  </a:cubicBezTo>
                  <a:cubicBezTo>
                    <a:pt x="8534" y="2668"/>
                    <a:pt x="8514" y="2627"/>
                    <a:pt x="8554" y="2627"/>
                  </a:cubicBezTo>
                  <a:close/>
                  <a:moveTo>
                    <a:pt x="8656" y="2688"/>
                  </a:moveTo>
                  <a:cubicBezTo>
                    <a:pt x="8675" y="2688"/>
                    <a:pt x="8676" y="2706"/>
                    <a:pt x="8661" y="2708"/>
                  </a:cubicBezTo>
                  <a:lnTo>
                    <a:pt x="8661" y="2708"/>
                  </a:lnTo>
                  <a:cubicBezTo>
                    <a:pt x="8648" y="2707"/>
                    <a:pt x="8641" y="2703"/>
                    <a:pt x="8656" y="2688"/>
                  </a:cubicBezTo>
                  <a:close/>
                  <a:moveTo>
                    <a:pt x="9104" y="2322"/>
                  </a:moveTo>
                  <a:cubicBezTo>
                    <a:pt x="9145" y="2342"/>
                    <a:pt x="9145" y="2383"/>
                    <a:pt x="9145" y="2424"/>
                  </a:cubicBezTo>
                  <a:cubicBezTo>
                    <a:pt x="9125" y="2444"/>
                    <a:pt x="9104" y="2485"/>
                    <a:pt x="9104" y="2526"/>
                  </a:cubicBezTo>
                  <a:cubicBezTo>
                    <a:pt x="9145" y="2546"/>
                    <a:pt x="9165" y="2587"/>
                    <a:pt x="9165" y="2627"/>
                  </a:cubicBezTo>
                  <a:cubicBezTo>
                    <a:pt x="9125" y="2648"/>
                    <a:pt x="9104" y="2709"/>
                    <a:pt x="9023" y="2709"/>
                  </a:cubicBezTo>
                  <a:cubicBezTo>
                    <a:pt x="9064" y="2648"/>
                    <a:pt x="9023" y="2566"/>
                    <a:pt x="9084" y="2526"/>
                  </a:cubicBezTo>
                  <a:cubicBezTo>
                    <a:pt x="9043" y="2505"/>
                    <a:pt x="9023" y="2485"/>
                    <a:pt x="9023" y="2424"/>
                  </a:cubicBezTo>
                  <a:cubicBezTo>
                    <a:pt x="9104" y="2424"/>
                    <a:pt x="9023" y="2322"/>
                    <a:pt x="9104" y="2322"/>
                  </a:cubicBezTo>
                  <a:close/>
                  <a:moveTo>
                    <a:pt x="9226" y="2648"/>
                  </a:moveTo>
                  <a:cubicBezTo>
                    <a:pt x="9247" y="2668"/>
                    <a:pt x="9247" y="2688"/>
                    <a:pt x="9206" y="2709"/>
                  </a:cubicBezTo>
                  <a:cubicBezTo>
                    <a:pt x="9206" y="2668"/>
                    <a:pt x="9206" y="2648"/>
                    <a:pt x="9226" y="2648"/>
                  </a:cubicBezTo>
                  <a:close/>
                  <a:moveTo>
                    <a:pt x="7231" y="2688"/>
                  </a:moveTo>
                  <a:cubicBezTo>
                    <a:pt x="7231" y="2709"/>
                    <a:pt x="7251" y="2709"/>
                    <a:pt x="7231" y="2709"/>
                  </a:cubicBezTo>
                  <a:cubicBezTo>
                    <a:pt x="7231" y="2729"/>
                    <a:pt x="7231" y="2729"/>
                    <a:pt x="7231" y="2729"/>
                  </a:cubicBezTo>
                  <a:cubicBezTo>
                    <a:pt x="7231" y="2709"/>
                    <a:pt x="7231" y="2709"/>
                    <a:pt x="7210" y="2709"/>
                  </a:cubicBezTo>
                  <a:cubicBezTo>
                    <a:pt x="7231" y="2709"/>
                    <a:pt x="7231" y="2709"/>
                    <a:pt x="7231" y="2688"/>
                  </a:cubicBezTo>
                  <a:close/>
                  <a:moveTo>
                    <a:pt x="9471" y="2668"/>
                  </a:moveTo>
                  <a:lnTo>
                    <a:pt x="9471" y="2668"/>
                  </a:lnTo>
                  <a:cubicBezTo>
                    <a:pt x="9451" y="2688"/>
                    <a:pt x="9430" y="2709"/>
                    <a:pt x="9430" y="2729"/>
                  </a:cubicBezTo>
                  <a:cubicBezTo>
                    <a:pt x="9451" y="2750"/>
                    <a:pt x="9471" y="2750"/>
                    <a:pt x="9491" y="2770"/>
                  </a:cubicBezTo>
                  <a:cubicBezTo>
                    <a:pt x="9466" y="2782"/>
                    <a:pt x="9442" y="2802"/>
                    <a:pt x="9417" y="2802"/>
                  </a:cubicBezTo>
                  <a:cubicBezTo>
                    <a:pt x="9401" y="2802"/>
                    <a:pt x="9385" y="2794"/>
                    <a:pt x="9369" y="2770"/>
                  </a:cubicBezTo>
                  <a:cubicBezTo>
                    <a:pt x="9389" y="2770"/>
                    <a:pt x="9410" y="2750"/>
                    <a:pt x="9430" y="2729"/>
                  </a:cubicBezTo>
                  <a:cubicBezTo>
                    <a:pt x="9410" y="2709"/>
                    <a:pt x="9389" y="2688"/>
                    <a:pt x="9471" y="2668"/>
                  </a:cubicBezTo>
                  <a:close/>
                  <a:moveTo>
                    <a:pt x="7475" y="2729"/>
                  </a:moveTo>
                  <a:cubicBezTo>
                    <a:pt x="7516" y="2729"/>
                    <a:pt x="7557" y="2729"/>
                    <a:pt x="7557" y="2790"/>
                  </a:cubicBezTo>
                  <a:cubicBezTo>
                    <a:pt x="7557" y="2811"/>
                    <a:pt x="7536" y="2811"/>
                    <a:pt x="7516" y="2811"/>
                  </a:cubicBezTo>
                  <a:cubicBezTo>
                    <a:pt x="7475" y="2790"/>
                    <a:pt x="7475" y="2770"/>
                    <a:pt x="7475" y="2729"/>
                  </a:cubicBezTo>
                  <a:close/>
                  <a:moveTo>
                    <a:pt x="8860" y="2811"/>
                  </a:moveTo>
                  <a:cubicBezTo>
                    <a:pt x="8880" y="2831"/>
                    <a:pt x="8860" y="2831"/>
                    <a:pt x="8840" y="2831"/>
                  </a:cubicBezTo>
                  <a:cubicBezTo>
                    <a:pt x="8840" y="2811"/>
                    <a:pt x="8860" y="2811"/>
                    <a:pt x="8860" y="2811"/>
                  </a:cubicBezTo>
                  <a:close/>
                  <a:moveTo>
                    <a:pt x="8941" y="2770"/>
                  </a:moveTo>
                  <a:lnTo>
                    <a:pt x="8941" y="2770"/>
                  </a:lnTo>
                  <a:cubicBezTo>
                    <a:pt x="8962" y="2790"/>
                    <a:pt x="8962" y="2790"/>
                    <a:pt x="8962" y="2811"/>
                  </a:cubicBezTo>
                  <a:cubicBezTo>
                    <a:pt x="8982" y="2811"/>
                    <a:pt x="8982" y="2831"/>
                    <a:pt x="9002" y="2831"/>
                  </a:cubicBezTo>
                  <a:cubicBezTo>
                    <a:pt x="9002" y="2811"/>
                    <a:pt x="9002" y="2811"/>
                    <a:pt x="9043" y="2811"/>
                  </a:cubicBezTo>
                  <a:cubicBezTo>
                    <a:pt x="9023" y="2831"/>
                    <a:pt x="9002" y="2831"/>
                    <a:pt x="9002" y="2831"/>
                  </a:cubicBezTo>
                  <a:cubicBezTo>
                    <a:pt x="8982" y="2831"/>
                    <a:pt x="8982" y="2851"/>
                    <a:pt x="8962" y="2851"/>
                  </a:cubicBezTo>
                  <a:cubicBezTo>
                    <a:pt x="8962" y="2831"/>
                    <a:pt x="8962" y="2831"/>
                    <a:pt x="8962" y="2811"/>
                  </a:cubicBezTo>
                  <a:cubicBezTo>
                    <a:pt x="8962" y="2811"/>
                    <a:pt x="8941" y="2790"/>
                    <a:pt x="8941" y="2770"/>
                  </a:cubicBezTo>
                  <a:close/>
                  <a:moveTo>
                    <a:pt x="7434" y="2912"/>
                  </a:moveTo>
                  <a:cubicBezTo>
                    <a:pt x="7434" y="2912"/>
                    <a:pt x="7434" y="2933"/>
                    <a:pt x="7434" y="2933"/>
                  </a:cubicBezTo>
                  <a:cubicBezTo>
                    <a:pt x="7434" y="2933"/>
                    <a:pt x="7434" y="2933"/>
                    <a:pt x="7414" y="2953"/>
                  </a:cubicBezTo>
                  <a:cubicBezTo>
                    <a:pt x="7414" y="2933"/>
                    <a:pt x="7414" y="2933"/>
                    <a:pt x="7414" y="2933"/>
                  </a:cubicBezTo>
                  <a:cubicBezTo>
                    <a:pt x="7414" y="2933"/>
                    <a:pt x="7434" y="2912"/>
                    <a:pt x="7434" y="2912"/>
                  </a:cubicBezTo>
                  <a:close/>
                  <a:moveTo>
                    <a:pt x="7190" y="2974"/>
                  </a:moveTo>
                  <a:cubicBezTo>
                    <a:pt x="7190" y="2974"/>
                    <a:pt x="7190" y="2994"/>
                    <a:pt x="7190" y="2994"/>
                  </a:cubicBezTo>
                  <a:cubicBezTo>
                    <a:pt x="7170" y="2994"/>
                    <a:pt x="7170" y="2994"/>
                    <a:pt x="7170" y="2974"/>
                  </a:cubicBezTo>
                  <a:close/>
                  <a:moveTo>
                    <a:pt x="7271" y="2974"/>
                  </a:moveTo>
                  <a:cubicBezTo>
                    <a:pt x="7271" y="2974"/>
                    <a:pt x="7292" y="2994"/>
                    <a:pt x="7292" y="2994"/>
                  </a:cubicBezTo>
                  <a:cubicBezTo>
                    <a:pt x="7286" y="3000"/>
                    <a:pt x="7280" y="3002"/>
                    <a:pt x="7274" y="3002"/>
                  </a:cubicBezTo>
                  <a:cubicBezTo>
                    <a:pt x="7261" y="3002"/>
                    <a:pt x="7251" y="2988"/>
                    <a:pt x="7251" y="2974"/>
                  </a:cubicBezTo>
                  <a:close/>
                  <a:moveTo>
                    <a:pt x="9125" y="2851"/>
                  </a:moveTo>
                  <a:cubicBezTo>
                    <a:pt x="9134" y="2856"/>
                    <a:pt x="9144" y="2857"/>
                    <a:pt x="9155" y="2857"/>
                  </a:cubicBezTo>
                  <a:cubicBezTo>
                    <a:pt x="9174" y="2857"/>
                    <a:pt x="9195" y="2853"/>
                    <a:pt x="9216" y="2853"/>
                  </a:cubicBezTo>
                  <a:cubicBezTo>
                    <a:pt x="9234" y="2853"/>
                    <a:pt x="9252" y="2857"/>
                    <a:pt x="9267" y="2872"/>
                  </a:cubicBezTo>
                  <a:cubicBezTo>
                    <a:pt x="9288" y="2872"/>
                    <a:pt x="9288" y="2892"/>
                    <a:pt x="9288" y="2912"/>
                  </a:cubicBezTo>
                  <a:cubicBezTo>
                    <a:pt x="9288" y="2933"/>
                    <a:pt x="9288" y="2974"/>
                    <a:pt x="9247" y="2974"/>
                  </a:cubicBezTo>
                  <a:cubicBezTo>
                    <a:pt x="9226" y="2974"/>
                    <a:pt x="9186" y="2974"/>
                    <a:pt x="9165" y="2953"/>
                  </a:cubicBezTo>
                  <a:lnTo>
                    <a:pt x="9165" y="2953"/>
                  </a:lnTo>
                  <a:cubicBezTo>
                    <a:pt x="9149" y="2986"/>
                    <a:pt x="9173" y="3020"/>
                    <a:pt x="9149" y="3020"/>
                  </a:cubicBezTo>
                  <a:cubicBezTo>
                    <a:pt x="9144" y="3020"/>
                    <a:pt x="9136" y="3018"/>
                    <a:pt x="9125" y="3014"/>
                  </a:cubicBezTo>
                  <a:cubicBezTo>
                    <a:pt x="9084" y="2994"/>
                    <a:pt x="9104" y="2974"/>
                    <a:pt x="9084" y="2933"/>
                  </a:cubicBezTo>
                  <a:cubicBezTo>
                    <a:pt x="9104" y="2933"/>
                    <a:pt x="9104" y="2912"/>
                    <a:pt x="9125" y="2912"/>
                  </a:cubicBezTo>
                  <a:cubicBezTo>
                    <a:pt x="9125" y="2892"/>
                    <a:pt x="9125" y="2872"/>
                    <a:pt x="9125" y="2851"/>
                  </a:cubicBezTo>
                  <a:close/>
                  <a:moveTo>
                    <a:pt x="7027" y="2974"/>
                  </a:moveTo>
                  <a:cubicBezTo>
                    <a:pt x="7027" y="3003"/>
                    <a:pt x="7016" y="3022"/>
                    <a:pt x="7002" y="3022"/>
                  </a:cubicBezTo>
                  <a:cubicBezTo>
                    <a:pt x="6997" y="3022"/>
                    <a:pt x="6992" y="3020"/>
                    <a:pt x="6987" y="3015"/>
                  </a:cubicBezTo>
                  <a:lnTo>
                    <a:pt x="6987" y="3015"/>
                  </a:lnTo>
                  <a:cubicBezTo>
                    <a:pt x="6989" y="2995"/>
                    <a:pt x="6997" y="2974"/>
                    <a:pt x="7027" y="2974"/>
                  </a:cubicBezTo>
                  <a:close/>
                  <a:moveTo>
                    <a:pt x="9023" y="3014"/>
                  </a:moveTo>
                  <a:cubicBezTo>
                    <a:pt x="9023" y="3014"/>
                    <a:pt x="9023" y="3035"/>
                    <a:pt x="9023" y="3035"/>
                  </a:cubicBezTo>
                  <a:cubicBezTo>
                    <a:pt x="9017" y="3041"/>
                    <a:pt x="9013" y="3043"/>
                    <a:pt x="9010" y="3043"/>
                  </a:cubicBezTo>
                  <a:cubicBezTo>
                    <a:pt x="9002" y="3043"/>
                    <a:pt x="9002" y="3029"/>
                    <a:pt x="9002" y="3014"/>
                  </a:cubicBezTo>
                  <a:close/>
                  <a:moveTo>
                    <a:pt x="9302" y="3026"/>
                  </a:moveTo>
                  <a:cubicBezTo>
                    <a:pt x="9308" y="3026"/>
                    <a:pt x="9316" y="3029"/>
                    <a:pt x="9328" y="3035"/>
                  </a:cubicBezTo>
                  <a:cubicBezTo>
                    <a:pt x="9308" y="3055"/>
                    <a:pt x="9288" y="3055"/>
                    <a:pt x="9288" y="3055"/>
                  </a:cubicBezTo>
                  <a:cubicBezTo>
                    <a:pt x="9274" y="3055"/>
                    <a:pt x="9269" y="3064"/>
                    <a:pt x="9262" y="3064"/>
                  </a:cubicBezTo>
                  <a:cubicBezTo>
                    <a:pt x="9258" y="3064"/>
                    <a:pt x="9254" y="3062"/>
                    <a:pt x="9247" y="3055"/>
                  </a:cubicBezTo>
                  <a:cubicBezTo>
                    <a:pt x="9247" y="3048"/>
                    <a:pt x="9249" y="3046"/>
                    <a:pt x="9253" y="3046"/>
                  </a:cubicBezTo>
                  <a:cubicBezTo>
                    <a:pt x="9260" y="3046"/>
                    <a:pt x="9274" y="3055"/>
                    <a:pt x="9288" y="3055"/>
                  </a:cubicBezTo>
                  <a:cubicBezTo>
                    <a:pt x="9288" y="3041"/>
                    <a:pt x="9288" y="3026"/>
                    <a:pt x="9302" y="3026"/>
                  </a:cubicBezTo>
                  <a:close/>
                  <a:moveTo>
                    <a:pt x="7237" y="3046"/>
                  </a:moveTo>
                  <a:cubicBezTo>
                    <a:pt x="7240" y="3046"/>
                    <a:pt x="7244" y="3048"/>
                    <a:pt x="7251" y="3055"/>
                  </a:cubicBezTo>
                  <a:cubicBezTo>
                    <a:pt x="7251" y="3075"/>
                    <a:pt x="7231" y="3075"/>
                    <a:pt x="7231" y="3075"/>
                  </a:cubicBezTo>
                  <a:cubicBezTo>
                    <a:pt x="7231" y="3055"/>
                    <a:pt x="7231" y="3055"/>
                    <a:pt x="7231" y="3055"/>
                  </a:cubicBezTo>
                  <a:cubicBezTo>
                    <a:pt x="7231" y="3055"/>
                    <a:pt x="7231" y="3046"/>
                    <a:pt x="7237" y="3046"/>
                  </a:cubicBezTo>
                  <a:close/>
                  <a:moveTo>
                    <a:pt x="9491" y="3075"/>
                  </a:moveTo>
                  <a:cubicBezTo>
                    <a:pt x="9528" y="3075"/>
                    <a:pt x="9548" y="3092"/>
                    <a:pt x="9537" y="3125"/>
                  </a:cubicBezTo>
                  <a:lnTo>
                    <a:pt x="9537" y="3125"/>
                  </a:lnTo>
                  <a:cubicBezTo>
                    <a:pt x="9516" y="3114"/>
                    <a:pt x="9491" y="3107"/>
                    <a:pt x="9491" y="3075"/>
                  </a:cubicBezTo>
                  <a:close/>
                  <a:moveTo>
                    <a:pt x="8664" y="2715"/>
                  </a:moveTo>
                  <a:cubicBezTo>
                    <a:pt x="8685" y="2730"/>
                    <a:pt x="8717" y="2734"/>
                    <a:pt x="8717" y="2770"/>
                  </a:cubicBezTo>
                  <a:cubicBezTo>
                    <a:pt x="8677" y="2790"/>
                    <a:pt x="8636" y="2811"/>
                    <a:pt x="8656" y="2892"/>
                  </a:cubicBezTo>
                  <a:cubicBezTo>
                    <a:pt x="8672" y="2895"/>
                    <a:pt x="8688" y="2896"/>
                    <a:pt x="8705" y="2896"/>
                  </a:cubicBezTo>
                  <a:cubicBezTo>
                    <a:pt x="8757" y="2896"/>
                    <a:pt x="8813" y="2884"/>
                    <a:pt x="8868" y="2884"/>
                  </a:cubicBezTo>
                  <a:cubicBezTo>
                    <a:pt x="8907" y="2884"/>
                    <a:pt x="8946" y="2891"/>
                    <a:pt x="8982" y="2912"/>
                  </a:cubicBezTo>
                  <a:cubicBezTo>
                    <a:pt x="8921" y="2953"/>
                    <a:pt x="8962" y="3035"/>
                    <a:pt x="8921" y="3075"/>
                  </a:cubicBezTo>
                  <a:cubicBezTo>
                    <a:pt x="8905" y="3075"/>
                    <a:pt x="8875" y="3101"/>
                    <a:pt x="8854" y="3101"/>
                  </a:cubicBezTo>
                  <a:cubicBezTo>
                    <a:pt x="8848" y="3101"/>
                    <a:pt x="8844" y="3100"/>
                    <a:pt x="8840" y="3096"/>
                  </a:cubicBezTo>
                  <a:cubicBezTo>
                    <a:pt x="8819" y="3116"/>
                    <a:pt x="8819" y="3116"/>
                    <a:pt x="8819" y="3136"/>
                  </a:cubicBezTo>
                  <a:cubicBezTo>
                    <a:pt x="8799" y="3116"/>
                    <a:pt x="8778" y="3116"/>
                    <a:pt x="8799" y="3096"/>
                  </a:cubicBezTo>
                  <a:lnTo>
                    <a:pt x="8840" y="3096"/>
                  </a:lnTo>
                  <a:cubicBezTo>
                    <a:pt x="8840" y="3055"/>
                    <a:pt x="8880" y="3035"/>
                    <a:pt x="8860" y="2994"/>
                  </a:cubicBezTo>
                  <a:cubicBezTo>
                    <a:pt x="8844" y="2961"/>
                    <a:pt x="8821" y="2952"/>
                    <a:pt x="8797" y="2952"/>
                  </a:cubicBezTo>
                  <a:cubicBezTo>
                    <a:pt x="8761" y="2952"/>
                    <a:pt x="8721" y="2974"/>
                    <a:pt x="8697" y="2974"/>
                  </a:cubicBezTo>
                  <a:cubicBezTo>
                    <a:pt x="8670" y="2919"/>
                    <a:pt x="8634" y="2910"/>
                    <a:pt x="8594" y="2910"/>
                  </a:cubicBezTo>
                  <a:cubicBezTo>
                    <a:pt x="8575" y="2910"/>
                    <a:pt x="8554" y="2912"/>
                    <a:pt x="8534" y="2912"/>
                  </a:cubicBezTo>
                  <a:cubicBezTo>
                    <a:pt x="8473" y="2933"/>
                    <a:pt x="8432" y="3014"/>
                    <a:pt x="8412" y="3075"/>
                  </a:cubicBezTo>
                  <a:cubicBezTo>
                    <a:pt x="8391" y="3035"/>
                    <a:pt x="8371" y="3014"/>
                    <a:pt x="8371" y="2994"/>
                  </a:cubicBezTo>
                  <a:cubicBezTo>
                    <a:pt x="8391" y="2974"/>
                    <a:pt x="8412" y="2974"/>
                    <a:pt x="8412" y="2953"/>
                  </a:cubicBezTo>
                  <a:cubicBezTo>
                    <a:pt x="8412" y="2933"/>
                    <a:pt x="8412" y="2892"/>
                    <a:pt x="8371" y="2872"/>
                  </a:cubicBezTo>
                  <a:cubicBezTo>
                    <a:pt x="8371" y="2892"/>
                    <a:pt x="8351" y="2933"/>
                    <a:pt x="8330" y="2933"/>
                  </a:cubicBezTo>
                  <a:cubicBezTo>
                    <a:pt x="8290" y="2892"/>
                    <a:pt x="8290" y="2892"/>
                    <a:pt x="8290" y="2811"/>
                  </a:cubicBezTo>
                  <a:cubicBezTo>
                    <a:pt x="8310" y="2811"/>
                    <a:pt x="8330" y="2831"/>
                    <a:pt x="8351" y="2831"/>
                  </a:cubicBezTo>
                  <a:cubicBezTo>
                    <a:pt x="8398" y="2803"/>
                    <a:pt x="8423" y="2787"/>
                    <a:pt x="8439" y="2787"/>
                  </a:cubicBezTo>
                  <a:cubicBezTo>
                    <a:pt x="8457" y="2787"/>
                    <a:pt x="8462" y="2808"/>
                    <a:pt x="8473" y="2851"/>
                  </a:cubicBezTo>
                  <a:lnTo>
                    <a:pt x="8534" y="2912"/>
                  </a:lnTo>
                  <a:cubicBezTo>
                    <a:pt x="8592" y="2874"/>
                    <a:pt x="8576" y="2760"/>
                    <a:pt x="8664" y="2715"/>
                  </a:cubicBezTo>
                  <a:close/>
                  <a:moveTo>
                    <a:pt x="7501" y="3127"/>
                  </a:moveTo>
                  <a:cubicBezTo>
                    <a:pt x="7504" y="3127"/>
                    <a:pt x="7509" y="3130"/>
                    <a:pt x="7516" y="3136"/>
                  </a:cubicBezTo>
                  <a:cubicBezTo>
                    <a:pt x="7516" y="3136"/>
                    <a:pt x="7495" y="3157"/>
                    <a:pt x="7495" y="3157"/>
                  </a:cubicBezTo>
                  <a:cubicBezTo>
                    <a:pt x="7495" y="3136"/>
                    <a:pt x="7495" y="3136"/>
                    <a:pt x="7495" y="3136"/>
                  </a:cubicBezTo>
                  <a:cubicBezTo>
                    <a:pt x="7495" y="3136"/>
                    <a:pt x="7495" y="3127"/>
                    <a:pt x="7501" y="3127"/>
                  </a:cubicBezTo>
                  <a:close/>
                  <a:moveTo>
                    <a:pt x="8819" y="3136"/>
                  </a:moveTo>
                  <a:lnTo>
                    <a:pt x="8819" y="3136"/>
                  </a:lnTo>
                  <a:cubicBezTo>
                    <a:pt x="8840" y="3157"/>
                    <a:pt x="8840" y="3177"/>
                    <a:pt x="8778" y="3198"/>
                  </a:cubicBezTo>
                  <a:cubicBezTo>
                    <a:pt x="8799" y="3177"/>
                    <a:pt x="8799" y="3157"/>
                    <a:pt x="8819" y="3136"/>
                  </a:cubicBezTo>
                  <a:close/>
                  <a:moveTo>
                    <a:pt x="8655" y="3027"/>
                  </a:moveTo>
                  <a:cubicBezTo>
                    <a:pt x="8668" y="3027"/>
                    <a:pt x="8682" y="3030"/>
                    <a:pt x="8697" y="3035"/>
                  </a:cubicBezTo>
                  <a:cubicBezTo>
                    <a:pt x="8677" y="3177"/>
                    <a:pt x="8677" y="3177"/>
                    <a:pt x="8575" y="3218"/>
                  </a:cubicBezTo>
                  <a:cubicBezTo>
                    <a:pt x="8575" y="3177"/>
                    <a:pt x="8575" y="3157"/>
                    <a:pt x="8575" y="3096"/>
                  </a:cubicBezTo>
                  <a:cubicBezTo>
                    <a:pt x="8554" y="3116"/>
                    <a:pt x="8554" y="3157"/>
                    <a:pt x="8514" y="3157"/>
                  </a:cubicBezTo>
                  <a:cubicBezTo>
                    <a:pt x="8514" y="3116"/>
                    <a:pt x="8534" y="3096"/>
                    <a:pt x="8575" y="3096"/>
                  </a:cubicBezTo>
                  <a:cubicBezTo>
                    <a:pt x="8590" y="3050"/>
                    <a:pt x="8617" y="3027"/>
                    <a:pt x="8655" y="3027"/>
                  </a:cubicBezTo>
                  <a:close/>
                  <a:moveTo>
                    <a:pt x="6864" y="3218"/>
                  </a:moveTo>
                  <a:cubicBezTo>
                    <a:pt x="6884" y="3238"/>
                    <a:pt x="6864" y="3259"/>
                    <a:pt x="6844" y="3259"/>
                  </a:cubicBezTo>
                  <a:cubicBezTo>
                    <a:pt x="6823" y="3238"/>
                    <a:pt x="6844" y="3218"/>
                    <a:pt x="6864" y="3218"/>
                  </a:cubicBezTo>
                  <a:close/>
                  <a:moveTo>
                    <a:pt x="6925" y="3279"/>
                  </a:moveTo>
                  <a:cubicBezTo>
                    <a:pt x="6925" y="3279"/>
                    <a:pt x="6925" y="3299"/>
                    <a:pt x="6925" y="3299"/>
                  </a:cubicBezTo>
                  <a:lnTo>
                    <a:pt x="6905" y="3299"/>
                  </a:lnTo>
                  <a:cubicBezTo>
                    <a:pt x="6905" y="3299"/>
                    <a:pt x="6905" y="3299"/>
                    <a:pt x="6905" y="3279"/>
                  </a:cubicBezTo>
                  <a:close/>
                  <a:moveTo>
                    <a:pt x="7233" y="3263"/>
                  </a:moveTo>
                  <a:cubicBezTo>
                    <a:pt x="7248" y="3263"/>
                    <a:pt x="7266" y="3274"/>
                    <a:pt x="7292" y="3299"/>
                  </a:cubicBezTo>
                  <a:cubicBezTo>
                    <a:pt x="7251" y="3299"/>
                    <a:pt x="7231" y="3320"/>
                    <a:pt x="7190" y="3320"/>
                  </a:cubicBezTo>
                  <a:cubicBezTo>
                    <a:pt x="7202" y="3284"/>
                    <a:pt x="7214" y="3263"/>
                    <a:pt x="7233" y="3263"/>
                  </a:cubicBezTo>
                  <a:close/>
                  <a:moveTo>
                    <a:pt x="8493" y="3198"/>
                  </a:moveTo>
                  <a:cubicBezTo>
                    <a:pt x="8453" y="3238"/>
                    <a:pt x="8412" y="3279"/>
                    <a:pt x="8412" y="3320"/>
                  </a:cubicBezTo>
                  <a:cubicBezTo>
                    <a:pt x="8330" y="3299"/>
                    <a:pt x="8391" y="3238"/>
                    <a:pt x="8371" y="3198"/>
                  </a:cubicBezTo>
                  <a:close/>
                  <a:moveTo>
                    <a:pt x="9043" y="3198"/>
                  </a:moveTo>
                  <a:cubicBezTo>
                    <a:pt x="9064" y="3218"/>
                    <a:pt x="9084" y="3259"/>
                    <a:pt x="9104" y="3259"/>
                  </a:cubicBezTo>
                  <a:cubicBezTo>
                    <a:pt x="9108" y="3261"/>
                    <a:pt x="9112" y="3261"/>
                    <a:pt x="9115" y="3261"/>
                  </a:cubicBezTo>
                  <a:cubicBezTo>
                    <a:pt x="9138" y="3261"/>
                    <a:pt x="9156" y="3227"/>
                    <a:pt x="9182" y="3227"/>
                  </a:cubicBezTo>
                  <a:cubicBezTo>
                    <a:pt x="9194" y="3227"/>
                    <a:pt x="9208" y="3235"/>
                    <a:pt x="9226" y="3259"/>
                  </a:cubicBezTo>
                  <a:cubicBezTo>
                    <a:pt x="9165" y="3259"/>
                    <a:pt x="9186" y="3299"/>
                    <a:pt x="9186" y="3320"/>
                  </a:cubicBezTo>
                  <a:cubicBezTo>
                    <a:pt x="9174" y="3326"/>
                    <a:pt x="9164" y="3328"/>
                    <a:pt x="9155" y="3328"/>
                  </a:cubicBezTo>
                  <a:cubicBezTo>
                    <a:pt x="9133" y="3328"/>
                    <a:pt x="9119" y="3314"/>
                    <a:pt x="9104" y="3299"/>
                  </a:cubicBezTo>
                  <a:cubicBezTo>
                    <a:pt x="9095" y="3291"/>
                    <a:pt x="9087" y="3287"/>
                    <a:pt x="9078" y="3287"/>
                  </a:cubicBezTo>
                  <a:cubicBezTo>
                    <a:pt x="9058" y="3287"/>
                    <a:pt x="9040" y="3303"/>
                    <a:pt x="9025" y="3303"/>
                  </a:cubicBezTo>
                  <a:cubicBezTo>
                    <a:pt x="9016" y="3303"/>
                    <a:pt x="9008" y="3297"/>
                    <a:pt x="9002" y="3279"/>
                  </a:cubicBezTo>
                  <a:cubicBezTo>
                    <a:pt x="9023" y="3259"/>
                    <a:pt x="9023" y="3238"/>
                    <a:pt x="9043" y="3198"/>
                  </a:cubicBezTo>
                  <a:close/>
                  <a:moveTo>
                    <a:pt x="8941" y="3198"/>
                  </a:moveTo>
                  <a:lnTo>
                    <a:pt x="8941" y="3198"/>
                  </a:lnTo>
                  <a:cubicBezTo>
                    <a:pt x="8924" y="3233"/>
                    <a:pt x="8937" y="3283"/>
                    <a:pt x="8901" y="3283"/>
                  </a:cubicBezTo>
                  <a:cubicBezTo>
                    <a:pt x="8895" y="3283"/>
                    <a:pt x="8889" y="3282"/>
                    <a:pt x="8880" y="3279"/>
                  </a:cubicBezTo>
                  <a:cubicBezTo>
                    <a:pt x="8860" y="3299"/>
                    <a:pt x="8840" y="3320"/>
                    <a:pt x="8840" y="3340"/>
                  </a:cubicBezTo>
                  <a:cubicBezTo>
                    <a:pt x="8819" y="3340"/>
                    <a:pt x="8799" y="3320"/>
                    <a:pt x="8778" y="3320"/>
                  </a:cubicBezTo>
                  <a:cubicBezTo>
                    <a:pt x="8758" y="3340"/>
                    <a:pt x="8758" y="3340"/>
                    <a:pt x="8738" y="3340"/>
                  </a:cubicBezTo>
                  <a:cubicBezTo>
                    <a:pt x="8738" y="3320"/>
                    <a:pt x="8758" y="3320"/>
                    <a:pt x="8778" y="3320"/>
                  </a:cubicBezTo>
                  <a:cubicBezTo>
                    <a:pt x="8778" y="3299"/>
                    <a:pt x="8799" y="3279"/>
                    <a:pt x="8799" y="3259"/>
                  </a:cubicBezTo>
                  <a:cubicBezTo>
                    <a:pt x="8840" y="3279"/>
                    <a:pt x="8860" y="3279"/>
                    <a:pt x="8880" y="3279"/>
                  </a:cubicBezTo>
                  <a:cubicBezTo>
                    <a:pt x="8880" y="3259"/>
                    <a:pt x="8901" y="3218"/>
                    <a:pt x="8941" y="3198"/>
                  </a:cubicBezTo>
                  <a:close/>
                  <a:moveTo>
                    <a:pt x="6640" y="3299"/>
                  </a:moveTo>
                  <a:cubicBezTo>
                    <a:pt x="6660" y="3320"/>
                    <a:pt x="6722" y="3320"/>
                    <a:pt x="6701" y="3361"/>
                  </a:cubicBezTo>
                  <a:cubicBezTo>
                    <a:pt x="6701" y="3340"/>
                    <a:pt x="6620" y="3361"/>
                    <a:pt x="6640" y="3299"/>
                  </a:cubicBezTo>
                  <a:close/>
                  <a:moveTo>
                    <a:pt x="7037" y="3332"/>
                  </a:moveTo>
                  <a:cubicBezTo>
                    <a:pt x="7058" y="3332"/>
                    <a:pt x="7068" y="3346"/>
                    <a:pt x="7068" y="3361"/>
                  </a:cubicBezTo>
                  <a:cubicBezTo>
                    <a:pt x="7056" y="3366"/>
                    <a:pt x="7047" y="3369"/>
                    <a:pt x="7041" y="3369"/>
                  </a:cubicBezTo>
                  <a:cubicBezTo>
                    <a:pt x="7025" y="3369"/>
                    <a:pt x="7021" y="3355"/>
                    <a:pt x="7007" y="3340"/>
                  </a:cubicBezTo>
                  <a:cubicBezTo>
                    <a:pt x="7019" y="3334"/>
                    <a:pt x="7029" y="3332"/>
                    <a:pt x="7037" y="3332"/>
                  </a:cubicBezTo>
                  <a:close/>
                  <a:moveTo>
                    <a:pt x="8941" y="3340"/>
                  </a:moveTo>
                  <a:cubicBezTo>
                    <a:pt x="8962" y="3340"/>
                    <a:pt x="8962" y="3361"/>
                    <a:pt x="8962" y="3361"/>
                  </a:cubicBezTo>
                  <a:cubicBezTo>
                    <a:pt x="8962" y="3381"/>
                    <a:pt x="9002" y="3381"/>
                    <a:pt x="8962" y="3401"/>
                  </a:cubicBezTo>
                  <a:cubicBezTo>
                    <a:pt x="8962" y="3401"/>
                    <a:pt x="8962" y="3381"/>
                    <a:pt x="8962" y="3361"/>
                  </a:cubicBezTo>
                  <a:cubicBezTo>
                    <a:pt x="8941" y="3361"/>
                    <a:pt x="8941" y="3361"/>
                    <a:pt x="8941" y="3340"/>
                  </a:cubicBezTo>
                  <a:close/>
                  <a:moveTo>
                    <a:pt x="9817" y="3381"/>
                  </a:moveTo>
                  <a:cubicBezTo>
                    <a:pt x="9837" y="3381"/>
                    <a:pt x="9817" y="3401"/>
                    <a:pt x="9817" y="3401"/>
                  </a:cubicBezTo>
                  <a:cubicBezTo>
                    <a:pt x="9817" y="3401"/>
                    <a:pt x="9797" y="3401"/>
                    <a:pt x="9817" y="3381"/>
                  </a:cubicBezTo>
                  <a:close/>
                  <a:moveTo>
                    <a:pt x="8363" y="3353"/>
                  </a:moveTo>
                  <a:cubicBezTo>
                    <a:pt x="8391" y="3353"/>
                    <a:pt x="8417" y="3371"/>
                    <a:pt x="8432" y="3401"/>
                  </a:cubicBezTo>
                  <a:cubicBezTo>
                    <a:pt x="8412" y="3401"/>
                    <a:pt x="8391" y="3422"/>
                    <a:pt x="8391" y="3422"/>
                  </a:cubicBezTo>
                  <a:cubicBezTo>
                    <a:pt x="8391" y="3442"/>
                    <a:pt x="8412" y="3462"/>
                    <a:pt x="8432" y="3483"/>
                  </a:cubicBezTo>
                  <a:cubicBezTo>
                    <a:pt x="8351" y="3483"/>
                    <a:pt x="8310" y="3442"/>
                    <a:pt x="8330" y="3361"/>
                  </a:cubicBezTo>
                  <a:cubicBezTo>
                    <a:pt x="8341" y="3355"/>
                    <a:pt x="8352" y="3353"/>
                    <a:pt x="8363" y="3353"/>
                  </a:cubicBezTo>
                  <a:close/>
                  <a:moveTo>
                    <a:pt x="9410" y="3035"/>
                  </a:moveTo>
                  <a:cubicBezTo>
                    <a:pt x="9410" y="3055"/>
                    <a:pt x="9389" y="3075"/>
                    <a:pt x="9389" y="3096"/>
                  </a:cubicBezTo>
                  <a:cubicBezTo>
                    <a:pt x="9410" y="3116"/>
                    <a:pt x="9451" y="3136"/>
                    <a:pt x="9491" y="3157"/>
                  </a:cubicBezTo>
                  <a:cubicBezTo>
                    <a:pt x="9512" y="3157"/>
                    <a:pt x="9532" y="3157"/>
                    <a:pt x="9552" y="3136"/>
                  </a:cubicBezTo>
                  <a:lnTo>
                    <a:pt x="9613" y="3136"/>
                  </a:lnTo>
                  <a:cubicBezTo>
                    <a:pt x="9613" y="3157"/>
                    <a:pt x="9613" y="3177"/>
                    <a:pt x="9593" y="3177"/>
                  </a:cubicBezTo>
                  <a:cubicBezTo>
                    <a:pt x="9573" y="3198"/>
                    <a:pt x="9552" y="3198"/>
                    <a:pt x="9532" y="3238"/>
                  </a:cubicBezTo>
                  <a:cubicBezTo>
                    <a:pt x="9573" y="3340"/>
                    <a:pt x="9491" y="3442"/>
                    <a:pt x="9512" y="3564"/>
                  </a:cubicBezTo>
                  <a:cubicBezTo>
                    <a:pt x="9479" y="3564"/>
                    <a:pt x="9459" y="3590"/>
                    <a:pt x="9432" y="3590"/>
                  </a:cubicBezTo>
                  <a:cubicBezTo>
                    <a:pt x="9425" y="3590"/>
                    <a:pt x="9418" y="3589"/>
                    <a:pt x="9410" y="3585"/>
                  </a:cubicBezTo>
                  <a:cubicBezTo>
                    <a:pt x="9410" y="3564"/>
                    <a:pt x="9389" y="3544"/>
                    <a:pt x="9369" y="3523"/>
                  </a:cubicBezTo>
                  <a:cubicBezTo>
                    <a:pt x="9336" y="3557"/>
                    <a:pt x="9316" y="3590"/>
                    <a:pt x="9277" y="3590"/>
                  </a:cubicBezTo>
                  <a:cubicBezTo>
                    <a:pt x="9269" y="3590"/>
                    <a:pt x="9261" y="3589"/>
                    <a:pt x="9252" y="3586"/>
                  </a:cubicBezTo>
                  <a:lnTo>
                    <a:pt x="9252" y="3586"/>
                  </a:lnTo>
                  <a:cubicBezTo>
                    <a:pt x="9270" y="3482"/>
                    <a:pt x="9124" y="3478"/>
                    <a:pt x="9104" y="3401"/>
                  </a:cubicBezTo>
                  <a:cubicBezTo>
                    <a:pt x="9165" y="3401"/>
                    <a:pt x="9206" y="3422"/>
                    <a:pt x="9247" y="3422"/>
                  </a:cubicBezTo>
                  <a:cubicBezTo>
                    <a:pt x="9247" y="3401"/>
                    <a:pt x="9267" y="3401"/>
                    <a:pt x="9288" y="3401"/>
                  </a:cubicBezTo>
                  <a:cubicBezTo>
                    <a:pt x="9308" y="3361"/>
                    <a:pt x="9267" y="3340"/>
                    <a:pt x="9247" y="3320"/>
                  </a:cubicBezTo>
                  <a:cubicBezTo>
                    <a:pt x="9349" y="3299"/>
                    <a:pt x="9308" y="3198"/>
                    <a:pt x="9328" y="3157"/>
                  </a:cubicBezTo>
                  <a:cubicBezTo>
                    <a:pt x="9349" y="3136"/>
                    <a:pt x="9369" y="3116"/>
                    <a:pt x="9389" y="3096"/>
                  </a:cubicBezTo>
                  <a:cubicBezTo>
                    <a:pt x="9349" y="3075"/>
                    <a:pt x="9349" y="3055"/>
                    <a:pt x="9410" y="3035"/>
                  </a:cubicBezTo>
                  <a:close/>
                  <a:moveTo>
                    <a:pt x="6844" y="3503"/>
                  </a:moveTo>
                  <a:cubicBezTo>
                    <a:pt x="6864" y="3523"/>
                    <a:pt x="6884" y="3544"/>
                    <a:pt x="6884" y="3564"/>
                  </a:cubicBezTo>
                  <a:cubicBezTo>
                    <a:pt x="6894" y="3566"/>
                    <a:pt x="6903" y="3567"/>
                    <a:pt x="6911" y="3567"/>
                  </a:cubicBezTo>
                  <a:cubicBezTo>
                    <a:pt x="6971" y="3567"/>
                    <a:pt x="7022" y="3520"/>
                    <a:pt x="7082" y="3520"/>
                  </a:cubicBezTo>
                  <a:cubicBezTo>
                    <a:pt x="7090" y="3520"/>
                    <a:pt x="7099" y="3521"/>
                    <a:pt x="7108" y="3523"/>
                  </a:cubicBezTo>
                  <a:cubicBezTo>
                    <a:pt x="7068" y="3605"/>
                    <a:pt x="7047" y="3605"/>
                    <a:pt x="7027" y="3605"/>
                  </a:cubicBezTo>
                  <a:cubicBezTo>
                    <a:pt x="7007" y="3610"/>
                    <a:pt x="6986" y="3611"/>
                    <a:pt x="6966" y="3611"/>
                  </a:cubicBezTo>
                  <a:cubicBezTo>
                    <a:pt x="6946" y="3611"/>
                    <a:pt x="6926" y="3610"/>
                    <a:pt x="6907" y="3610"/>
                  </a:cubicBezTo>
                  <a:cubicBezTo>
                    <a:pt x="6869" y="3610"/>
                    <a:pt x="6834" y="3615"/>
                    <a:pt x="6803" y="3646"/>
                  </a:cubicBezTo>
                  <a:cubicBezTo>
                    <a:pt x="6762" y="3585"/>
                    <a:pt x="6823" y="3544"/>
                    <a:pt x="6844" y="3503"/>
                  </a:cubicBezTo>
                  <a:close/>
                  <a:moveTo>
                    <a:pt x="6444" y="3617"/>
                  </a:moveTo>
                  <a:cubicBezTo>
                    <a:pt x="6447" y="3617"/>
                    <a:pt x="6451" y="3619"/>
                    <a:pt x="6457" y="3625"/>
                  </a:cubicBezTo>
                  <a:cubicBezTo>
                    <a:pt x="6477" y="3646"/>
                    <a:pt x="6457" y="3666"/>
                    <a:pt x="6436" y="3686"/>
                  </a:cubicBezTo>
                  <a:cubicBezTo>
                    <a:pt x="6436" y="3666"/>
                    <a:pt x="6416" y="3666"/>
                    <a:pt x="6436" y="3646"/>
                  </a:cubicBezTo>
                  <a:cubicBezTo>
                    <a:pt x="6436" y="3631"/>
                    <a:pt x="6436" y="3617"/>
                    <a:pt x="6444" y="3617"/>
                  </a:cubicBezTo>
                  <a:close/>
                  <a:moveTo>
                    <a:pt x="6803" y="3646"/>
                  </a:moveTo>
                  <a:lnTo>
                    <a:pt x="6803" y="3646"/>
                  </a:lnTo>
                  <a:cubicBezTo>
                    <a:pt x="6823" y="3666"/>
                    <a:pt x="6844" y="3666"/>
                    <a:pt x="6823" y="3686"/>
                  </a:cubicBezTo>
                  <a:cubicBezTo>
                    <a:pt x="6803" y="3686"/>
                    <a:pt x="6803" y="3666"/>
                    <a:pt x="6803" y="3646"/>
                  </a:cubicBezTo>
                  <a:close/>
                  <a:moveTo>
                    <a:pt x="6986" y="3666"/>
                  </a:moveTo>
                  <a:cubicBezTo>
                    <a:pt x="7027" y="3666"/>
                    <a:pt x="7068" y="3666"/>
                    <a:pt x="7088" y="3707"/>
                  </a:cubicBezTo>
                  <a:cubicBezTo>
                    <a:pt x="7027" y="3707"/>
                    <a:pt x="7007" y="3707"/>
                    <a:pt x="6986" y="3666"/>
                  </a:cubicBezTo>
                  <a:close/>
                  <a:moveTo>
                    <a:pt x="7414" y="3605"/>
                  </a:moveTo>
                  <a:cubicBezTo>
                    <a:pt x="7414" y="3646"/>
                    <a:pt x="7414" y="3666"/>
                    <a:pt x="7373" y="3707"/>
                  </a:cubicBezTo>
                  <a:cubicBezTo>
                    <a:pt x="7373" y="3646"/>
                    <a:pt x="7373" y="3605"/>
                    <a:pt x="7414" y="3605"/>
                  </a:cubicBezTo>
                  <a:close/>
                  <a:moveTo>
                    <a:pt x="8595" y="3381"/>
                  </a:moveTo>
                  <a:lnTo>
                    <a:pt x="8595" y="3442"/>
                  </a:lnTo>
                  <a:cubicBezTo>
                    <a:pt x="8600" y="3447"/>
                    <a:pt x="8605" y="3448"/>
                    <a:pt x="8610" y="3448"/>
                  </a:cubicBezTo>
                  <a:cubicBezTo>
                    <a:pt x="8616" y="3448"/>
                    <a:pt x="8621" y="3447"/>
                    <a:pt x="8626" y="3447"/>
                  </a:cubicBezTo>
                  <a:cubicBezTo>
                    <a:pt x="8636" y="3447"/>
                    <a:pt x="8646" y="3452"/>
                    <a:pt x="8656" y="3483"/>
                  </a:cubicBezTo>
                  <a:cubicBezTo>
                    <a:pt x="8677" y="3544"/>
                    <a:pt x="8677" y="3625"/>
                    <a:pt x="8595" y="3666"/>
                  </a:cubicBezTo>
                  <a:cubicBezTo>
                    <a:pt x="8636" y="3707"/>
                    <a:pt x="8636" y="3727"/>
                    <a:pt x="8595" y="3747"/>
                  </a:cubicBezTo>
                  <a:cubicBezTo>
                    <a:pt x="8554" y="3747"/>
                    <a:pt x="8534" y="3727"/>
                    <a:pt x="8554" y="3686"/>
                  </a:cubicBezTo>
                  <a:cubicBezTo>
                    <a:pt x="8539" y="3676"/>
                    <a:pt x="8523" y="3674"/>
                    <a:pt x="8506" y="3674"/>
                  </a:cubicBezTo>
                  <a:cubicBezTo>
                    <a:pt x="8489" y="3674"/>
                    <a:pt x="8472" y="3676"/>
                    <a:pt x="8455" y="3676"/>
                  </a:cubicBezTo>
                  <a:cubicBezTo>
                    <a:pt x="8422" y="3676"/>
                    <a:pt x="8391" y="3666"/>
                    <a:pt x="8371" y="3605"/>
                  </a:cubicBezTo>
                  <a:cubicBezTo>
                    <a:pt x="8412" y="3564"/>
                    <a:pt x="8453" y="3564"/>
                    <a:pt x="8514" y="3544"/>
                  </a:cubicBezTo>
                  <a:cubicBezTo>
                    <a:pt x="8554" y="3544"/>
                    <a:pt x="8554" y="3605"/>
                    <a:pt x="8595" y="3605"/>
                  </a:cubicBezTo>
                  <a:cubicBezTo>
                    <a:pt x="8636" y="3503"/>
                    <a:pt x="8534" y="3483"/>
                    <a:pt x="8514" y="3381"/>
                  </a:cubicBezTo>
                  <a:close/>
                  <a:moveTo>
                    <a:pt x="9634" y="3727"/>
                  </a:moveTo>
                  <a:cubicBezTo>
                    <a:pt x="9634" y="3767"/>
                    <a:pt x="9625" y="3789"/>
                    <a:pt x="9603" y="3789"/>
                  </a:cubicBezTo>
                  <a:cubicBezTo>
                    <a:pt x="9591" y="3789"/>
                    <a:pt x="9574" y="3782"/>
                    <a:pt x="9552" y="3768"/>
                  </a:cubicBezTo>
                  <a:cubicBezTo>
                    <a:pt x="9573" y="3747"/>
                    <a:pt x="9613" y="3747"/>
                    <a:pt x="9634" y="3727"/>
                  </a:cubicBezTo>
                  <a:close/>
                  <a:moveTo>
                    <a:pt x="6285" y="3778"/>
                  </a:moveTo>
                  <a:cubicBezTo>
                    <a:pt x="6300" y="3789"/>
                    <a:pt x="6310" y="3792"/>
                    <a:pt x="6294" y="3809"/>
                  </a:cubicBezTo>
                  <a:cubicBezTo>
                    <a:pt x="6277" y="3809"/>
                    <a:pt x="6274" y="3794"/>
                    <a:pt x="6285" y="3778"/>
                  </a:cubicBezTo>
                  <a:close/>
                  <a:moveTo>
                    <a:pt x="8575" y="3788"/>
                  </a:moveTo>
                  <a:cubicBezTo>
                    <a:pt x="8575" y="3809"/>
                    <a:pt x="8575" y="3809"/>
                    <a:pt x="8554" y="3809"/>
                  </a:cubicBezTo>
                  <a:cubicBezTo>
                    <a:pt x="8554" y="3809"/>
                    <a:pt x="8554" y="3788"/>
                    <a:pt x="8575" y="3788"/>
                  </a:cubicBezTo>
                  <a:close/>
                  <a:moveTo>
                    <a:pt x="7312" y="3809"/>
                  </a:moveTo>
                  <a:cubicBezTo>
                    <a:pt x="7312" y="3809"/>
                    <a:pt x="7332" y="3829"/>
                    <a:pt x="7332" y="3829"/>
                  </a:cubicBezTo>
                  <a:lnTo>
                    <a:pt x="7312" y="3829"/>
                  </a:lnTo>
                  <a:cubicBezTo>
                    <a:pt x="7312" y="3829"/>
                    <a:pt x="7292" y="3829"/>
                    <a:pt x="7292" y="3809"/>
                  </a:cubicBezTo>
                  <a:close/>
                  <a:moveTo>
                    <a:pt x="6925" y="3890"/>
                  </a:moveTo>
                  <a:cubicBezTo>
                    <a:pt x="6925" y="3890"/>
                    <a:pt x="6946" y="3890"/>
                    <a:pt x="6946" y="3910"/>
                  </a:cubicBezTo>
                  <a:lnTo>
                    <a:pt x="6925" y="3910"/>
                  </a:lnTo>
                  <a:cubicBezTo>
                    <a:pt x="6925" y="3910"/>
                    <a:pt x="6925" y="3910"/>
                    <a:pt x="6905" y="3890"/>
                  </a:cubicBezTo>
                  <a:close/>
                  <a:moveTo>
                    <a:pt x="6482" y="3813"/>
                  </a:moveTo>
                  <a:cubicBezTo>
                    <a:pt x="6492" y="3813"/>
                    <a:pt x="6497" y="3818"/>
                    <a:pt x="6497" y="3829"/>
                  </a:cubicBezTo>
                  <a:cubicBezTo>
                    <a:pt x="6518" y="3849"/>
                    <a:pt x="6538" y="3890"/>
                    <a:pt x="6497" y="3910"/>
                  </a:cubicBezTo>
                  <a:cubicBezTo>
                    <a:pt x="6470" y="3910"/>
                    <a:pt x="6434" y="3919"/>
                    <a:pt x="6401" y="3919"/>
                  </a:cubicBezTo>
                  <a:cubicBezTo>
                    <a:pt x="6384" y="3919"/>
                    <a:pt x="6369" y="3917"/>
                    <a:pt x="6355" y="3910"/>
                  </a:cubicBezTo>
                  <a:cubicBezTo>
                    <a:pt x="6341" y="3910"/>
                    <a:pt x="6337" y="3919"/>
                    <a:pt x="6329" y="3919"/>
                  </a:cubicBezTo>
                  <a:cubicBezTo>
                    <a:pt x="6326" y="3919"/>
                    <a:pt x="6321" y="3917"/>
                    <a:pt x="6314" y="3910"/>
                  </a:cubicBezTo>
                  <a:cubicBezTo>
                    <a:pt x="6314" y="3904"/>
                    <a:pt x="6316" y="3901"/>
                    <a:pt x="6320" y="3901"/>
                  </a:cubicBezTo>
                  <a:cubicBezTo>
                    <a:pt x="6328" y="3901"/>
                    <a:pt x="6341" y="3910"/>
                    <a:pt x="6355" y="3910"/>
                  </a:cubicBezTo>
                  <a:cubicBezTo>
                    <a:pt x="6400" y="3851"/>
                    <a:pt x="6455" y="3813"/>
                    <a:pt x="6482" y="3813"/>
                  </a:cubicBezTo>
                  <a:close/>
                  <a:moveTo>
                    <a:pt x="7001" y="3922"/>
                  </a:moveTo>
                  <a:cubicBezTo>
                    <a:pt x="7004" y="3922"/>
                    <a:pt x="7007" y="3924"/>
                    <a:pt x="7007" y="3931"/>
                  </a:cubicBezTo>
                  <a:cubicBezTo>
                    <a:pt x="7027" y="3931"/>
                    <a:pt x="7007" y="3951"/>
                    <a:pt x="6986" y="3951"/>
                  </a:cubicBezTo>
                  <a:cubicBezTo>
                    <a:pt x="6986" y="3951"/>
                    <a:pt x="6986" y="3931"/>
                    <a:pt x="6986" y="3931"/>
                  </a:cubicBezTo>
                  <a:cubicBezTo>
                    <a:pt x="6986" y="3931"/>
                    <a:pt x="6995" y="3922"/>
                    <a:pt x="7001" y="3922"/>
                  </a:cubicBezTo>
                  <a:close/>
                  <a:moveTo>
                    <a:pt x="7088" y="3910"/>
                  </a:moveTo>
                  <a:cubicBezTo>
                    <a:pt x="7108" y="3931"/>
                    <a:pt x="7108" y="3951"/>
                    <a:pt x="7088" y="3951"/>
                  </a:cubicBezTo>
                  <a:cubicBezTo>
                    <a:pt x="7088" y="3951"/>
                    <a:pt x="7068" y="3931"/>
                    <a:pt x="7068" y="3931"/>
                  </a:cubicBezTo>
                  <a:cubicBezTo>
                    <a:pt x="7088" y="3931"/>
                    <a:pt x="7088" y="3910"/>
                    <a:pt x="7088" y="3910"/>
                  </a:cubicBezTo>
                  <a:close/>
                  <a:moveTo>
                    <a:pt x="6233" y="3992"/>
                  </a:moveTo>
                  <a:cubicBezTo>
                    <a:pt x="6253" y="3992"/>
                    <a:pt x="6253" y="4012"/>
                    <a:pt x="6253" y="4012"/>
                  </a:cubicBezTo>
                  <a:cubicBezTo>
                    <a:pt x="6247" y="4018"/>
                    <a:pt x="6243" y="4021"/>
                    <a:pt x="6240" y="4021"/>
                  </a:cubicBezTo>
                  <a:cubicBezTo>
                    <a:pt x="6233" y="4021"/>
                    <a:pt x="6233" y="4006"/>
                    <a:pt x="6233" y="3992"/>
                  </a:cubicBezTo>
                  <a:close/>
                  <a:moveTo>
                    <a:pt x="8880" y="3442"/>
                  </a:moveTo>
                  <a:cubicBezTo>
                    <a:pt x="8929" y="3442"/>
                    <a:pt x="8965" y="3468"/>
                    <a:pt x="8998" y="3468"/>
                  </a:cubicBezTo>
                  <a:cubicBezTo>
                    <a:pt x="9007" y="3468"/>
                    <a:pt x="9015" y="3466"/>
                    <a:pt x="9023" y="3462"/>
                  </a:cubicBezTo>
                  <a:cubicBezTo>
                    <a:pt x="9023" y="3483"/>
                    <a:pt x="9023" y="3503"/>
                    <a:pt x="9023" y="3523"/>
                  </a:cubicBezTo>
                  <a:cubicBezTo>
                    <a:pt x="9027" y="3528"/>
                    <a:pt x="9032" y="3530"/>
                    <a:pt x="9037" y="3530"/>
                  </a:cubicBezTo>
                  <a:cubicBezTo>
                    <a:pt x="9046" y="3530"/>
                    <a:pt x="9055" y="3525"/>
                    <a:pt x="9066" y="3525"/>
                  </a:cubicBezTo>
                  <a:cubicBezTo>
                    <a:pt x="9077" y="3525"/>
                    <a:pt x="9089" y="3529"/>
                    <a:pt x="9104" y="3544"/>
                  </a:cubicBezTo>
                  <a:cubicBezTo>
                    <a:pt x="9165" y="3646"/>
                    <a:pt x="9023" y="3666"/>
                    <a:pt x="9002" y="3747"/>
                  </a:cubicBezTo>
                  <a:lnTo>
                    <a:pt x="9084" y="3747"/>
                  </a:lnTo>
                  <a:cubicBezTo>
                    <a:pt x="9122" y="3690"/>
                    <a:pt x="9160" y="3633"/>
                    <a:pt x="9231" y="3609"/>
                  </a:cubicBezTo>
                  <a:lnTo>
                    <a:pt x="9231" y="3609"/>
                  </a:lnTo>
                  <a:cubicBezTo>
                    <a:pt x="9200" y="3662"/>
                    <a:pt x="9177" y="3712"/>
                    <a:pt x="9125" y="3747"/>
                  </a:cubicBezTo>
                  <a:cubicBezTo>
                    <a:pt x="9145" y="3768"/>
                    <a:pt x="9186" y="3768"/>
                    <a:pt x="9165" y="3809"/>
                  </a:cubicBezTo>
                  <a:cubicBezTo>
                    <a:pt x="9145" y="3809"/>
                    <a:pt x="9125" y="3788"/>
                    <a:pt x="9104" y="3788"/>
                  </a:cubicBezTo>
                  <a:cubicBezTo>
                    <a:pt x="9104" y="3788"/>
                    <a:pt x="9104" y="3809"/>
                    <a:pt x="9084" y="3829"/>
                  </a:cubicBezTo>
                  <a:cubicBezTo>
                    <a:pt x="9125" y="3849"/>
                    <a:pt x="9125" y="3890"/>
                    <a:pt x="9125" y="3931"/>
                  </a:cubicBezTo>
                  <a:cubicBezTo>
                    <a:pt x="9104" y="3951"/>
                    <a:pt x="9084" y="3992"/>
                    <a:pt x="9084" y="4033"/>
                  </a:cubicBezTo>
                  <a:cubicBezTo>
                    <a:pt x="9084" y="4033"/>
                    <a:pt x="9104" y="4053"/>
                    <a:pt x="9084" y="4073"/>
                  </a:cubicBezTo>
                  <a:cubicBezTo>
                    <a:pt x="9064" y="4053"/>
                    <a:pt x="9084" y="4053"/>
                    <a:pt x="9084" y="4033"/>
                  </a:cubicBezTo>
                  <a:cubicBezTo>
                    <a:pt x="9070" y="4018"/>
                    <a:pt x="9055" y="4004"/>
                    <a:pt x="9041" y="4004"/>
                  </a:cubicBezTo>
                  <a:cubicBezTo>
                    <a:pt x="9035" y="4004"/>
                    <a:pt x="9029" y="4006"/>
                    <a:pt x="9023" y="4012"/>
                  </a:cubicBezTo>
                  <a:cubicBezTo>
                    <a:pt x="8982" y="4033"/>
                    <a:pt x="9043" y="4073"/>
                    <a:pt x="9002" y="4073"/>
                  </a:cubicBezTo>
                  <a:cubicBezTo>
                    <a:pt x="8962" y="4073"/>
                    <a:pt x="8962" y="4033"/>
                    <a:pt x="8921" y="3992"/>
                  </a:cubicBezTo>
                  <a:cubicBezTo>
                    <a:pt x="8904" y="4000"/>
                    <a:pt x="8888" y="4003"/>
                    <a:pt x="8873" y="4003"/>
                  </a:cubicBezTo>
                  <a:cubicBezTo>
                    <a:pt x="8822" y="4003"/>
                    <a:pt x="8777" y="3968"/>
                    <a:pt x="8724" y="3968"/>
                  </a:cubicBezTo>
                  <a:cubicBezTo>
                    <a:pt x="8715" y="3968"/>
                    <a:pt x="8706" y="3969"/>
                    <a:pt x="8697" y="3971"/>
                  </a:cubicBezTo>
                  <a:cubicBezTo>
                    <a:pt x="8677" y="3910"/>
                    <a:pt x="8677" y="3849"/>
                    <a:pt x="8677" y="3788"/>
                  </a:cubicBezTo>
                  <a:cubicBezTo>
                    <a:pt x="8686" y="3784"/>
                    <a:pt x="8695" y="3782"/>
                    <a:pt x="8704" y="3782"/>
                  </a:cubicBezTo>
                  <a:cubicBezTo>
                    <a:pt x="8720" y="3782"/>
                    <a:pt x="8735" y="3787"/>
                    <a:pt x="8749" y="3787"/>
                  </a:cubicBezTo>
                  <a:cubicBezTo>
                    <a:pt x="8761" y="3787"/>
                    <a:pt x="8771" y="3783"/>
                    <a:pt x="8778" y="3768"/>
                  </a:cubicBezTo>
                  <a:cubicBezTo>
                    <a:pt x="8778" y="3747"/>
                    <a:pt x="8758" y="3747"/>
                    <a:pt x="8758" y="3727"/>
                  </a:cubicBezTo>
                  <a:cubicBezTo>
                    <a:pt x="8778" y="3727"/>
                    <a:pt x="8778" y="3747"/>
                    <a:pt x="8778" y="3768"/>
                  </a:cubicBezTo>
                  <a:cubicBezTo>
                    <a:pt x="8785" y="3770"/>
                    <a:pt x="8791" y="3771"/>
                    <a:pt x="8797" y="3771"/>
                  </a:cubicBezTo>
                  <a:cubicBezTo>
                    <a:pt x="8840" y="3771"/>
                    <a:pt x="8844" y="3707"/>
                    <a:pt x="8880" y="3707"/>
                  </a:cubicBezTo>
                  <a:cubicBezTo>
                    <a:pt x="8880" y="3686"/>
                    <a:pt x="8880" y="3666"/>
                    <a:pt x="8880" y="3646"/>
                  </a:cubicBezTo>
                  <a:lnTo>
                    <a:pt x="8941" y="3646"/>
                  </a:lnTo>
                  <a:cubicBezTo>
                    <a:pt x="8982" y="3564"/>
                    <a:pt x="8901" y="3523"/>
                    <a:pt x="8880" y="3442"/>
                  </a:cubicBezTo>
                  <a:close/>
                  <a:moveTo>
                    <a:pt x="8799" y="4033"/>
                  </a:moveTo>
                  <a:cubicBezTo>
                    <a:pt x="8819" y="4033"/>
                    <a:pt x="8840" y="4053"/>
                    <a:pt x="8840" y="4073"/>
                  </a:cubicBezTo>
                  <a:cubicBezTo>
                    <a:pt x="8840" y="4094"/>
                    <a:pt x="8819" y="4114"/>
                    <a:pt x="8799" y="4155"/>
                  </a:cubicBezTo>
                  <a:cubicBezTo>
                    <a:pt x="8778" y="4134"/>
                    <a:pt x="8758" y="4134"/>
                    <a:pt x="8758" y="4114"/>
                  </a:cubicBezTo>
                  <a:cubicBezTo>
                    <a:pt x="8758" y="4073"/>
                    <a:pt x="8758" y="4033"/>
                    <a:pt x="8799" y="4033"/>
                  </a:cubicBezTo>
                  <a:close/>
                  <a:moveTo>
                    <a:pt x="6722" y="4134"/>
                  </a:moveTo>
                  <a:cubicBezTo>
                    <a:pt x="6742" y="4134"/>
                    <a:pt x="6742" y="4155"/>
                    <a:pt x="6742" y="4155"/>
                  </a:cubicBezTo>
                  <a:cubicBezTo>
                    <a:pt x="6736" y="4161"/>
                    <a:pt x="6732" y="4163"/>
                    <a:pt x="6729" y="4163"/>
                  </a:cubicBezTo>
                  <a:cubicBezTo>
                    <a:pt x="6722" y="4163"/>
                    <a:pt x="6722" y="4149"/>
                    <a:pt x="6722" y="4134"/>
                  </a:cubicBezTo>
                  <a:close/>
                  <a:moveTo>
                    <a:pt x="6823" y="4134"/>
                  </a:moveTo>
                  <a:cubicBezTo>
                    <a:pt x="6823" y="4134"/>
                    <a:pt x="6823" y="4155"/>
                    <a:pt x="6823" y="4155"/>
                  </a:cubicBezTo>
                  <a:cubicBezTo>
                    <a:pt x="6817" y="4161"/>
                    <a:pt x="6813" y="4163"/>
                    <a:pt x="6810" y="4163"/>
                  </a:cubicBezTo>
                  <a:cubicBezTo>
                    <a:pt x="6803" y="4163"/>
                    <a:pt x="6803" y="4149"/>
                    <a:pt x="6803" y="4134"/>
                  </a:cubicBezTo>
                  <a:close/>
                  <a:moveTo>
                    <a:pt x="7068" y="4033"/>
                  </a:moveTo>
                  <a:lnTo>
                    <a:pt x="7068" y="4033"/>
                  </a:lnTo>
                  <a:cubicBezTo>
                    <a:pt x="7129" y="4053"/>
                    <a:pt x="7170" y="4053"/>
                    <a:pt x="7108" y="4175"/>
                  </a:cubicBezTo>
                  <a:cubicBezTo>
                    <a:pt x="7129" y="4094"/>
                    <a:pt x="7068" y="4094"/>
                    <a:pt x="7068" y="4033"/>
                  </a:cubicBezTo>
                  <a:close/>
                  <a:moveTo>
                    <a:pt x="6233" y="4114"/>
                  </a:moveTo>
                  <a:cubicBezTo>
                    <a:pt x="6233" y="4134"/>
                    <a:pt x="6253" y="4155"/>
                    <a:pt x="6253" y="4175"/>
                  </a:cubicBezTo>
                  <a:cubicBezTo>
                    <a:pt x="6212" y="4175"/>
                    <a:pt x="6181" y="4184"/>
                    <a:pt x="6146" y="4184"/>
                  </a:cubicBezTo>
                  <a:cubicBezTo>
                    <a:pt x="6129" y="4184"/>
                    <a:pt x="6111" y="4182"/>
                    <a:pt x="6090" y="4175"/>
                  </a:cubicBezTo>
                  <a:cubicBezTo>
                    <a:pt x="6070" y="4195"/>
                    <a:pt x="6090" y="4216"/>
                    <a:pt x="6049" y="4216"/>
                  </a:cubicBezTo>
                  <a:cubicBezTo>
                    <a:pt x="6035" y="4186"/>
                    <a:pt x="6041" y="4167"/>
                    <a:pt x="6062" y="4167"/>
                  </a:cubicBezTo>
                  <a:cubicBezTo>
                    <a:pt x="6070" y="4167"/>
                    <a:pt x="6079" y="4170"/>
                    <a:pt x="6090" y="4175"/>
                  </a:cubicBezTo>
                  <a:cubicBezTo>
                    <a:pt x="6111" y="4155"/>
                    <a:pt x="6111" y="4134"/>
                    <a:pt x="6131" y="4114"/>
                  </a:cubicBezTo>
                  <a:close/>
                  <a:moveTo>
                    <a:pt x="8904" y="4167"/>
                  </a:moveTo>
                  <a:cubicBezTo>
                    <a:pt x="8909" y="4167"/>
                    <a:pt x="8915" y="4169"/>
                    <a:pt x="8921" y="4175"/>
                  </a:cubicBezTo>
                  <a:cubicBezTo>
                    <a:pt x="8901" y="4195"/>
                    <a:pt x="8901" y="4195"/>
                    <a:pt x="8880" y="4195"/>
                  </a:cubicBezTo>
                  <a:cubicBezTo>
                    <a:pt x="8880" y="4195"/>
                    <a:pt x="8860" y="4216"/>
                    <a:pt x="8860" y="4216"/>
                  </a:cubicBezTo>
                  <a:cubicBezTo>
                    <a:pt x="8860" y="4216"/>
                    <a:pt x="8840" y="4216"/>
                    <a:pt x="8840" y="4195"/>
                  </a:cubicBezTo>
                  <a:cubicBezTo>
                    <a:pt x="8840" y="4189"/>
                    <a:pt x="8842" y="4186"/>
                    <a:pt x="8846" y="4186"/>
                  </a:cubicBezTo>
                  <a:cubicBezTo>
                    <a:pt x="8853" y="4186"/>
                    <a:pt x="8867" y="4195"/>
                    <a:pt x="8880" y="4195"/>
                  </a:cubicBezTo>
                  <a:cubicBezTo>
                    <a:pt x="8880" y="4181"/>
                    <a:pt x="8890" y="4167"/>
                    <a:pt x="8904" y="4167"/>
                  </a:cubicBezTo>
                  <a:close/>
                  <a:moveTo>
                    <a:pt x="9023" y="4175"/>
                  </a:moveTo>
                  <a:cubicBezTo>
                    <a:pt x="9023" y="4195"/>
                    <a:pt x="9043" y="4195"/>
                    <a:pt x="9043" y="4195"/>
                  </a:cubicBezTo>
                  <a:cubicBezTo>
                    <a:pt x="9043" y="4195"/>
                    <a:pt x="9023" y="4216"/>
                    <a:pt x="9023" y="4216"/>
                  </a:cubicBezTo>
                  <a:cubicBezTo>
                    <a:pt x="9023" y="4195"/>
                    <a:pt x="9023" y="4195"/>
                    <a:pt x="9002" y="4195"/>
                  </a:cubicBezTo>
                  <a:cubicBezTo>
                    <a:pt x="9023" y="4195"/>
                    <a:pt x="9023" y="4175"/>
                    <a:pt x="9023" y="4175"/>
                  </a:cubicBezTo>
                  <a:close/>
                  <a:moveTo>
                    <a:pt x="6783" y="4236"/>
                  </a:moveTo>
                  <a:cubicBezTo>
                    <a:pt x="6783" y="4236"/>
                    <a:pt x="6783" y="4257"/>
                    <a:pt x="6783" y="4257"/>
                  </a:cubicBezTo>
                  <a:lnTo>
                    <a:pt x="6762" y="4257"/>
                  </a:lnTo>
                  <a:cubicBezTo>
                    <a:pt x="6762" y="4257"/>
                    <a:pt x="6762" y="4236"/>
                    <a:pt x="6762" y="4236"/>
                  </a:cubicBezTo>
                  <a:close/>
                  <a:moveTo>
                    <a:pt x="8860" y="4216"/>
                  </a:moveTo>
                  <a:cubicBezTo>
                    <a:pt x="8880" y="4236"/>
                    <a:pt x="8880" y="4236"/>
                    <a:pt x="8880" y="4257"/>
                  </a:cubicBezTo>
                  <a:cubicBezTo>
                    <a:pt x="8860" y="4257"/>
                    <a:pt x="8860" y="4236"/>
                    <a:pt x="8860" y="4216"/>
                  </a:cubicBezTo>
                  <a:close/>
                  <a:moveTo>
                    <a:pt x="6497" y="4277"/>
                  </a:moveTo>
                  <a:cubicBezTo>
                    <a:pt x="6497" y="4297"/>
                    <a:pt x="6497" y="4297"/>
                    <a:pt x="6497" y="4297"/>
                  </a:cubicBezTo>
                  <a:cubicBezTo>
                    <a:pt x="6487" y="4308"/>
                    <a:pt x="6482" y="4313"/>
                    <a:pt x="6480" y="4313"/>
                  </a:cubicBezTo>
                  <a:cubicBezTo>
                    <a:pt x="6477" y="4313"/>
                    <a:pt x="6477" y="4308"/>
                    <a:pt x="6477" y="4297"/>
                  </a:cubicBezTo>
                  <a:cubicBezTo>
                    <a:pt x="6477" y="4277"/>
                    <a:pt x="6477" y="4277"/>
                    <a:pt x="6497" y="4277"/>
                  </a:cubicBezTo>
                  <a:close/>
                  <a:moveTo>
                    <a:pt x="8982" y="4277"/>
                  </a:moveTo>
                  <a:cubicBezTo>
                    <a:pt x="9002" y="4318"/>
                    <a:pt x="9002" y="4338"/>
                    <a:pt x="9023" y="4358"/>
                  </a:cubicBezTo>
                  <a:cubicBezTo>
                    <a:pt x="8941" y="4358"/>
                    <a:pt x="8941" y="4338"/>
                    <a:pt x="8982" y="4277"/>
                  </a:cubicBezTo>
                  <a:close/>
                  <a:moveTo>
                    <a:pt x="6355" y="4297"/>
                  </a:moveTo>
                  <a:cubicBezTo>
                    <a:pt x="6375" y="4318"/>
                    <a:pt x="6355" y="4318"/>
                    <a:pt x="6355" y="4338"/>
                  </a:cubicBezTo>
                  <a:cubicBezTo>
                    <a:pt x="6375" y="4358"/>
                    <a:pt x="6375" y="4358"/>
                    <a:pt x="6375" y="4379"/>
                  </a:cubicBezTo>
                  <a:lnTo>
                    <a:pt x="6335" y="4379"/>
                  </a:lnTo>
                  <a:cubicBezTo>
                    <a:pt x="6355" y="4358"/>
                    <a:pt x="6355" y="4358"/>
                    <a:pt x="6355" y="4338"/>
                  </a:cubicBezTo>
                  <a:cubicBezTo>
                    <a:pt x="6355" y="4338"/>
                    <a:pt x="6335" y="4318"/>
                    <a:pt x="6355" y="4297"/>
                  </a:cubicBezTo>
                  <a:close/>
                  <a:moveTo>
                    <a:pt x="6335" y="4379"/>
                  </a:moveTo>
                  <a:cubicBezTo>
                    <a:pt x="6335" y="4379"/>
                    <a:pt x="6335" y="4399"/>
                    <a:pt x="6314" y="4399"/>
                  </a:cubicBezTo>
                  <a:cubicBezTo>
                    <a:pt x="6314" y="4379"/>
                    <a:pt x="6335" y="4379"/>
                    <a:pt x="6335" y="4379"/>
                  </a:cubicBezTo>
                  <a:close/>
                  <a:moveTo>
                    <a:pt x="6497" y="4358"/>
                  </a:moveTo>
                  <a:cubicBezTo>
                    <a:pt x="6497" y="4399"/>
                    <a:pt x="6497" y="4420"/>
                    <a:pt x="6457" y="4420"/>
                  </a:cubicBezTo>
                  <a:cubicBezTo>
                    <a:pt x="6457" y="4399"/>
                    <a:pt x="6477" y="4379"/>
                    <a:pt x="6497" y="4358"/>
                  </a:cubicBezTo>
                  <a:close/>
                  <a:moveTo>
                    <a:pt x="6121" y="4251"/>
                  </a:moveTo>
                  <a:cubicBezTo>
                    <a:pt x="6129" y="4251"/>
                    <a:pt x="6139" y="4253"/>
                    <a:pt x="6151" y="4257"/>
                  </a:cubicBezTo>
                  <a:cubicBezTo>
                    <a:pt x="6090" y="4297"/>
                    <a:pt x="6151" y="4338"/>
                    <a:pt x="6131" y="4379"/>
                  </a:cubicBezTo>
                  <a:cubicBezTo>
                    <a:pt x="6111" y="4420"/>
                    <a:pt x="6049" y="4420"/>
                    <a:pt x="6070" y="4460"/>
                  </a:cubicBezTo>
                  <a:cubicBezTo>
                    <a:pt x="6090" y="4481"/>
                    <a:pt x="6090" y="4481"/>
                    <a:pt x="6111" y="4501"/>
                  </a:cubicBezTo>
                  <a:cubicBezTo>
                    <a:pt x="6102" y="4504"/>
                    <a:pt x="6093" y="4505"/>
                    <a:pt x="6085" y="4505"/>
                  </a:cubicBezTo>
                  <a:cubicBezTo>
                    <a:pt x="6046" y="4505"/>
                    <a:pt x="6015" y="4476"/>
                    <a:pt x="5986" y="4476"/>
                  </a:cubicBezTo>
                  <a:cubicBezTo>
                    <a:pt x="5980" y="4476"/>
                    <a:pt x="5974" y="4478"/>
                    <a:pt x="5968" y="4481"/>
                  </a:cubicBezTo>
                  <a:cubicBezTo>
                    <a:pt x="5968" y="4487"/>
                    <a:pt x="5966" y="4489"/>
                    <a:pt x="5964" y="4489"/>
                  </a:cubicBezTo>
                  <a:cubicBezTo>
                    <a:pt x="5960" y="4489"/>
                    <a:pt x="5954" y="4475"/>
                    <a:pt x="5968" y="4460"/>
                  </a:cubicBezTo>
                  <a:cubicBezTo>
                    <a:pt x="5968" y="4420"/>
                    <a:pt x="6009" y="4440"/>
                    <a:pt x="6029" y="4399"/>
                  </a:cubicBezTo>
                  <a:cubicBezTo>
                    <a:pt x="6029" y="4358"/>
                    <a:pt x="6029" y="4338"/>
                    <a:pt x="6029" y="4318"/>
                  </a:cubicBezTo>
                  <a:cubicBezTo>
                    <a:pt x="6049" y="4297"/>
                    <a:pt x="6049" y="4297"/>
                    <a:pt x="6070" y="4277"/>
                  </a:cubicBezTo>
                  <a:cubicBezTo>
                    <a:pt x="6086" y="4277"/>
                    <a:pt x="6089" y="4251"/>
                    <a:pt x="6121" y="4251"/>
                  </a:cubicBezTo>
                  <a:close/>
                  <a:moveTo>
                    <a:pt x="6212" y="4542"/>
                  </a:moveTo>
                  <a:cubicBezTo>
                    <a:pt x="6212" y="4562"/>
                    <a:pt x="6192" y="4562"/>
                    <a:pt x="6192" y="4562"/>
                  </a:cubicBezTo>
                  <a:cubicBezTo>
                    <a:pt x="6192" y="4542"/>
                    <a:pt x="6192" y="4542"/>
                    <a:pt x="6192" y="4542"/>
                  </a:cubicBezTo>
                  <a:close/>
                  <a:moveTo>
                    <a:pt x="7016" y="4414"/>
                  </a:moveTo>
                  <a:cubicBezTo>
                    <a:pt x="7026" y="4414"/>
                    <a:pt x="7036" y="4416"/>
                    <a:pt x="7047" y="4420"/>
                  </a:cubicBezTo>
                  <a:cubicBezTo>
                    <a:pt x="7010" y="4438"/>
                    <a:pt x="7041" y="4524"/>
                    <a:pt x="6970" y="4524"/>
                  </a:cubicBezTo>
                  <a:cubicBezTo>
                    <a:pt x="6963" y="4524"/>
                    <a:pt x="6955" y="4523"/>
                    <a:pt x="6946" y="4521"/>
                  </a:cubicBezTo>
                  <a:cubicBezTo>
                    <a:pt x="6946" y="4542"/>
                    <a:pt x="6946" y="4582"/>
                    <a:pt x="6884" y="4582"/>
                  </a:cubicBezTo>
                  <a:cubicBezTo>
                    <a:pt x="6905" y="4562"/>
                    <a:pt x="6905" y="4542"/>
                    <a:pt x="6925" y="4521"/>
                  </a:cubicBezTo>
                  <a:cubicBezTo>
                    <a:pt x="6905" y="4501"/>
                    <a:pt x="6905" y="4501"/>
                    <a:pt x="6884" y="4501"/>
                  </a:cubicBezTo>
                  <a:cubicBezTo>
                    <a:pt x="6868" y="4517"/>
                    <a:pt x="6878" y="4547"/>
                    <a:pt x="6861" y="4547"/>
                  </a:cubicBezTo>
                  <a:cubicBezTo>
                    <a:pt x="6857" y="4547"/>
                    <a:pt x="6851" y="4546"/>
                    <a:pt x="6844" y="4542"/>
                  </a:cubicBezTo>
                  <a:cubicBezTo>
                    <a:pt x="6829" y="4512"/>
                    <a:pt x="6836" y="4493"/>
                    <a:pt x="6856" y="4493"/>
                  </a:cubicBezTo>
                  <a:cubicBezTo>
                    <a:pt x="6864" y="4493"/>
                    <a:pt x="6874" y="4496"/>
                    <a:pt x="6884" y="4501"/>
                  </a:cubicBezTo>
                  <a:cubicBezTo>
                    <a:pt x="6905" y="4481"/>
                    <a:pt x="6905" y="4481"/>
                    <a:pt x="6946" y="4481"/>
                  </a:cubicBezTo>
                  <a:cubicBezTo>
                    <a:pt x="6946" y="4447"/>
                    <a:pt x="6973" y="4414"/>
                    <a:pt x="7016" y="4414"/>
                  </a:cubicBezTo>
                  <a:close/>
                  <a:moveTo>
                    <a:pt x="7129" y="4582"/>
                  </a:moveTo>
                  <a:cubicBezTo>
                    <a:pt x="7129" y="4582"/>
                    <a:pt x="7129" y="4603"/>
                    <a:pt x="7129" y="4603"/>
                  </a:cubicBezTo>
                  <a:lnTo>
                    <a:pt x="7108" y="4603"/>
                  </a:lnTo>
                  <a:cubicBezTo>
                    <a:pt x="7108" y="4603"/>
                    <a:pt x="7129" y="4582"/>
                    <a:pt x="7129" y="4582"/>
                  </a:cubicBezTo>
                  <a:close/>
                  <a:moveTo>
                    <a:pt x="6036" y="4594"/>
                  </a:moveTo>
                  <a:cubicBezTo>
                    <a:pt x="6039" y="4594"/>
                    <a:pt x="6043" y="4597"/>
                    <a:pt x="6049" y="4603"/>
                  </a:cubicBezTo>
                  <a:cubicBezTo>
                    <a:pt x="6049" y="4613"/>
                    <a:pt x="6044" y="4618"/>
                    <a:pt x="6037" y="4618"/>
                  </a:cubicBezTo>
                  <a:cubicBezTo>
                    <a:pt x="6034" y="4618"/>
                    <a:pt x="6032" y="4618"/>
                    <a:pt x="6029" y="4617"/>
                  </a:cubicBezTo>
                  <a:lnTo>
                    <a:pt x="6029" y="4617"/>
                  </a:lnTo>
                  <a:cubicBezTo>
                    <a:pt x="6029" y="4605"/>
                    <a:pt x="6030" y="4594"/>
                    <a:pt x="6036" y="4594"/>
                  </a:cubicBezTo>
                  <a:close/>
                  <a:moveTo>
                    <a:pt x="5991" y="4608"/>
                  </a:moveTo>
                  <a:cubicBezTo>
                    <a:pt x="5995" y="4608"/>
                    <a:pt x="6000" y="4609"/>
                    <a:pt x="6007" y="4613"/>
                  </a:cubicBezTo>
                  <a:lnTo>
                    <a:pt x="6007" y="4613"/>
                  </a:lnTo>
                  <a:cubicBezTo>
                    <a:pt x="6004" y="4623"/>
                    <a:pt x="5996" y="4632"/>
                    <a:pt x="5985" y="4632"/>
                  </a:cubicBezTo>
                  <a:cubicBezTo>
                    <a:pt x="5980" y="4632"/>
                    <a:pt x="5974" y="4629"/>
                    <a:pt x="5968" y="4623"/>
                  </a:cubicBezTo>
                  <a:cubicBezTo>
                    <a:pt x="5968" y="4638"/>
                    <a:pt x="5958" y="4652"/>
                    <a:pt x="5945" y="4652"/>
                  </a:cubicBezTo>
                  <a:cubicBezTo>
                    <a:pt x="5939" y="4652"/>
                    <a:pt x="5933" y="4650"/>
                    <a:pt x="5927" y="4644"/>
                  </a:cubicBezTo>
                  <a:cubicBezTo>
                    <a:pt x="5948" y="4623"/>
                    <a:pt x="5948" y="4623"/>
                    <a:pt x="5968" y="4623"/>
                  </a:cubicBezTo>
                  <a:cubicBezTo>
                    <a:pt x="5978" y="4613"/>
                    <a:pt x="5983" y="4608"/>
                    <a:pt x="5991" y="4608"/>
                  </a:cubicBezTo>
                  <a:close/>
                  <a:moveTo>
                    <a:pt x="9226" y="4562"/>
                  </a:moveTo>
                  <a:cubicBezTo>
                    <a:pt x="9226" y="4623"/>
                    <a:pt x="9226" y="4664"/>
                    <a:pt x="9186" y="4664"/>
                  </a:cubicBezTo>
                  <a:cubicBezTo>
                    <a:pt x="9186" y="4623"/>
                    <a:pt x="9186" y="4603"/>
                    <a:pt x="9226" y="4562"/>
                  </a:cubicBezTo>
                  <a:close/>
                  <a:moveTo>
                    <a:pt x="6111" y="4582"/>
                  </a:moveTo>
                  <a:cubicBezTo>
                    <a:pt x="6172" y="4582"/>
                    <a:pt x="6192" y="4623"/>
                    <a:pt x="6151" y="4684"/>
                  </a:cubicBezTo>
                  <a:cubicBezTo>
                    <a:pt x="6131" y="4644"/>
                    <a:pt x="6111" y="4623"/>
                    <a:pt x="6111" y="4582"/>
                  </a:cubicBezTo>
                  <a:close/>
                  <a:moveTo>
                    <a:pt x="6783" y="4501"/>
                  </a:moveTo>
                  <a:cubicBezTo>
                    <a:pt x="6783" y="4542"/>
                    <a:pt x="6762" y="4562"/>
                    <a:pt x="6722" y="4562"/>
                  </a:cubicBezTo>
                  <a:lnTo>
                    <a:pt x="6722" y="4644"/>
                  </a:lnTo>
                  <a:cubicBezTo>
                    <a:pt x="6701" y="4664"/>
                    <a:pt x="6681" y="4684"/>
                    <a:pt x="6640" y="4684"/>
                  </a:cubicBezTo>
                  <a:cubicBezTo>
                    <a:pt x="6640" y="4644"/>
                    <a:pt x="6620" y="4623"/>
                    <a:pt x="6620" y="4603"/>
                  </a:cubicBezTo>
                  <a:cubicBezTo>
                    <a:pt x="6649" y="4573"/>
                    <a:pt x="6668" y="4554"/>
                    <a:pt x="6692" y="4554"/>
                  </a:cubicBezTo>
                  <a:cubicBezTo>
                    <a:pt x="6701" y="4554"/>
                    <a:pt x="6711" y="4557"/>
                    <a:pt x="6722" y="4562"/>
                  </a:cubicBezTo>
                  <a:cubicBezTo>
                    <a:pt x="6742" y="4542"/>
                    <a:pt x="6742" y="4501"/>
                    <a:pt x="6783" y="4501"/>
                  </a:cubicBezTo>
                  <a:close/>
                  <a:moveTo>
                    <a:pt x="8941" y="4664"/>
                  </a:moveTo>
                  <a:cubicBezTo>
                    <a:pt x="8941" y="4684"/>
                    <a:pt x="8941" y="4684"/>
                    <a:pt x="8921" y="4684"/>
                  </a:cubicBezTo>
                  <a:cubicBezTo>
                    <a:pt x="8921" y="4684"/>
                    <a:pt x="8921" y="4664"/>
                    <a:pt x="8921" y="4664"/>
                  </a:cubicBezTo>
                  <a:close/>
                  <a:moveTo>
                    <a:pt x="5887" y="4684"/>
                  </a:moveTo>
                  <a:cubicBezTo>
                    <a:pt x="5887" y="4684"/>
                    <a:pt x="5887" y="4684"/>
                    <a:pt x="5887" y="4705"/>
                  </a:cubicBezTo>
                  <a:lnTo>
                    <a:pt x="5866" y="4705"/>
                  </a:lnTo>
                  <a:cubicBezTo>
                    <a:pt x="5866" y="4705"/>
                    <a:pt x="5866" y="4684"/>
                    <a:pt x="5866" y="4684"/>
                  </a:cubicBezTo>
                  <a:close/>
                  <a:moveTo>
                    <a:pt x="6457" y="4623"/>
                  </a:moveTo>
                  <a:cubicBezTo>
                    <a:pt x="6436" y="4705"/>
                    <a:pt x="6436" y="4745"/>
                    <a:pt x="6375" y="4786"/>
                  </a:cubicBezTo>
                  <a:cubicBezTo>
                    <a:pt x="6375" y="4766"/>
                    <a:pt x="6355" y="4766"/>
                    <a:pt x="6335" y="4745"/>
                  </a:cubicBezTo>
                  <a:cubicBezTo>
                    <a:pt x="6396" y="4725"/>
                    <a:pt x="6416" y="4684"/>
                    <a:pt x="6457" y="4623"/>
                  </a:cubicBezTo>
                  <a:close/>
                  <a:moveTo>
                    <a:pt x="9313" y="4757"/>
                  </a:moveTo>
                  <a:cubicBezTo>
                    <a:pt x="9317" y="4757"/>
                    <a:pt x="9322" y="4759"/>
                    <a:pt x="9328" y="4766"/>
                  </a:cubicBezTo>
                  <a:cubicBezTo>
                    <a:pt x="9328" y="4773"/>
                    <a:pt x="9326" y="4775"/>
                    <a:pt x="9322" y="4775"/>
                  </a:cubicBezTo>
                  <a:cubicBezTo>
                    <a:pt x="9315" y="4775"/>
                    <a:pt x="9301" y="4766"/>
                    <a:pt x="9288" y="4766"/>
                  </a:cubicBezTo>
                  <a:cubicBezTo>
                    <a:pt x="9288" y="4780"/>
                    <a:pt x="9277" y="4795"/>
                    <a:pt x="9264" y="4795"/>
                  </a:cubicBezTo>
                  <a:cubicBezTo>
                    <a:pt x="9259" y="4795"/>
                    <a:pt x="9253" y="4792"/>
                    <a:pt x="9247" y="4786"/>
                  </a:cubicBezTo>
                  <a:cubicBezTo>
                    <a:pt x="9267" y="4766"/>
                    <a:pt x="9267" y="4766"/>
                    <a:pt x="9288" y="4766"/>
                  </a:cubicBezTo>
                  <a:cubicBezTo>
                    <a:pt x="9301" y="4766"/>
                    <a:pt x="9306" y="4757"/>
                    <a:pt x="9313" y="4757"/>
                  </a:cubicBezTo>
                  <a:close/>
                  <a:moveTo>
                    <a:pt x="9654" y="4766"/>
                  </a:moveTo>
                  <a:cubicBezTo>
                    <a:pt x="9654" y="4806"/>
                    <a:pt x="9675" y="4827"/>
                    <a:pt x="9695" y="4868"/>
                  </a:cubicBezTo>
                  <a:cubicBezTo>
                    <a:pt x="9613" y="4827"/>
                    <a:pt x="9613" y="4806"/>
                    <a:pt x="9654" y="4766"/>
                  </a:cubicBezTo>
                  <a:close/>
                  <a:moveTo>
                    <a:pt x="8636" y="4847"/>
                  </a:moveTo>
                  <a:cubicBezTo>
                    <a:pt x="8636" y="4868"/>
                    <a:pt x="8636" y="4868"/>
                    <a:pt x="8636" y="4868"/>
                  </a:cubicBezTo>
                  <a:cubicBezTo>
                    <a:pt x="8626" y="4878"/>
                    <a:pt x="8621" y="4883"/>
                    <a:pt x="8618" y="4883"/>
                  </a:cubicBezTo>
                  <a:cubicBezTo>
                    <a:pt x="8616" y="4883"/>
                    <a:pt x="8616" y="4878"/>
                    <a:pt x="8616" y="4868"/>
                  </a:cubicBezTo>
                  <a:cubicBezTo>
                    <a:pt x="8616" y="4868"/>
                    <a:pt x="8616" y="4847"/>
                    <a:pt x="8636" y="4847"/>
                  </a:cubicBezTo>
                  <a:close/>
                  <a:moveTo>
                    <a:pt x="6355" y="4888"/>
                  </a:moveTo>
                  <a:cubicBezTo>
                    <a:pt x="6355" y="4908"/>
                    <a:pt x="6396" y="4908"/>
                    <a:pt x="6355" y="4929"/>
                  </a:cubicBezTo>
                  <a:cubicBezTo>
                    <a:pt x="6355" y="4935"/>
                    <a:pt x="6353" y="4937"/>
                    <a:pt x="6350" y="4937"/>
                  </a:cubicBezTo>
                  <a:cubicBezTo>
                    <a:pt x="6343" y="4937"/>
                    <a:pt x="6329" y="4923"/>
                    <a:pt x="6314" y="4908"/>
                  </a:cubicBezTo>
                  <a:cubicBezTo>
                    <a:pt x="6335" y="4908"/>
                    <a:pt x="6335" y="4888"/>
                    <a:pt x="6355" y="4888"/>
                  </a:cubicBezTo>
                  <a:close/>
                  <a:moveTo>
                    <a:pt x="5866" y="4929"/>
                  </a:moveTo>
                  <a:cubicBezTo>
                    <a:pt x="5851" y="4958"/>
                    <a:pt x="5847" y="4977"/>
                    <a:pt x="5830" y="4977"/>
                  </a:cubicBezTo>
                  <a:cubicBezTo>
                    <a:pt x="5826" y="4977"/>
                    <a:pt x="5821" y="4976"/>
                    <a:pt x="5814" y="4973"/>
                  </a:cubicBezTo>
                  <a:lnTo>
                    <a:pt x="5814" y="4973"/>
                  </a:lnTo>
                  <a:cubicBezTo>
                    <a:pt x="5820" y="4953"/>
                    <a:pt x="5819" y="4929"/>
                    <a:pt x="5866" y="4929"/>
                  </a:cubicBezTo>
                  <a:close/>
                  <a:moveTo>
                    <a:pt x="8636" y="4949"/>
                  </a:moveTo>
                  <a:cubicBezTo>
                    <a:pt x="8636" y="4969"/>
                    <a:pt x="8636" y="4990"/>
                    <a:pt x="8595" y="4990"/>
                  </a:cubicBezTo>
                  <a:cubicBezTo>
                    <a:pt x="8595" y="4969"/>
                    <a:pt x="8595" y="4949"/>
                    <a:pt x="8636" y="4949"/>
                  </a:cubicBezTo>
                  <a:close/>
                  <a:moveTo>
                    <a:pt x="5789" y="4990"/>
                  </a:moveTo>
                  <a:cubicBezTo>
                    <a:pt x="5785" y="4995"/>
                    <a:pt x="5782" y="4998"/>
                    <a:pt x="5778" y="4998"/>
                  </a:cubicBezTo>
                  <a:cubicBezTo>
                    <a:pt x="5775" y="4998"/>
                    <a:pt x="5770" y="4996"/>
                    <a:pt x="5764" y="4990"/>
                  </a:cubicBezTo>
                  <a:close/>
                  <a:moveTo>
                    <a:pt x="6335" y="4990"/>
                  </a:moveTo>
                  <a:cubicBezTo>
                    <a:pt x="6335" y="5030"/>
                    <a:pt x="6335" y="5051"/>
                    <a:pt x="6294" y="5071"/>
                  </a:cubicBezTo>
                  <a:cubicBezTo>
                    <a:pt x="6294" y="5030"/>
                    <a:pt x="6294" y="4990"/>
                    <a:pt x="6335" y="4990"/>
                  </a:cubicBezTo>
                  <a:close/>
                  <a:moveTo>
                    <a:pt x="5785" y="5071"/>
                  </a:moveTo>
                  <a:cubicBezTo>
                    <a:pt x="5785" y="5071"/>
                    <a:pt x="5785" y="5071"/>
                    <a:pt x="5785" y="5092"/>
                  </a:cubicBezTo>
                  <a:lnTo>
                    <a:pt x="5764" y="5092"/>
                  </a:lnTo>
                  <a:cubicBezTo>
                    <a:pt x="5764" y="5092"/>
                    <a:pt x="5764" y="5071"/>
                    <a:pt x="5764" y="5071"/>
                  </a:cubicBezTo>
                  <a:close/>
                  <a:moveTo>
                    <a:pt x="6655" y="5005"/>
                  </a:moveTo>
                  <a:cubicBezTo>
                    <a:pt x="6667" y="5005"/>
                    <a:pt x="6682" y="5006"/>
                    <a:pt x="6701" y="5010"/>
                  </a:cubicBezTo>
                  <a:cubicBezTo>
                    <a:pt x="6640" y="5030"/>
                    <a:pt x="6681" y="5092"/>
                    <a:pt x="6660" y="5132"/>
                  </a:cubicBezTo>
                  <a:cubicBezTo>
                    <a:pt x="6620" y="5112"/>
                    <a:pt x="6599" y="5112"/>
                    <a:pt x="6579" y="5071"/>
                  </a:cubicBezTo>
                  <a:cubicBezTo>
                    <a:pt x="6596" y="5038"/>
                    <a:pt x="6599" y="5005"/>
                    <a:pt x="6655" y="5005"/>
                  </a:cubicBezTo>
                  <a:close/>
                  <a:moveTo>
                    <a:pt x="6225" y="4882"/>
                  </a:moveTo>
                  <a:cubicBezTo>
                    <a:pt x="6235" y="4882"/>
                    <a:pt x="6244" y="4884"/>
                    <a:pt x="6253" y="4888"/>
                  </a:cubicBezTo>
                  <a:cubicBezTo>
                    <a:pt x="6253" y="4929"/>
                    <a:pt x="6253" y="4969"/>
                    <a:pt x="6253" y="5010"/>
                  </a:cubicBezTo>
                  <a:cubicBezTo>
                    <a:pt x="6213" y="5071"/>
                    <a:pt x="6132" y="5091"/>
                    <a:pt x="6091" y="5152"/>
                  </a:cubicBezTo>
                  <a:lnTo>
                    <a:pt x="6091" y="5152"/>
                  </a:lnTo>
                  <a:cubicBezTo>
                    <a:pt x="6071" y="5150"/>
                    <a:pt x="6049" y="5142"/>
                    <a:pt x="6049" y="5112"/>
                  </a:cubicBezTo>
                  <a:cubicBezTo>
                    <a:pt x="6049" y="5030"/>
                    <a:pt x="6172" y="5071"/>
                    <a:pt x="6172" y="4990"/>
                  </a:cubicBezTo>
                  <a:cubicBezTo>
                    <a:pt x="6164" y="4975"/>
                    <a:pt x="6154" y="4971"/>
                    <a:pt x="6142" y="4971"/>
                  </a:cubicBezTo>
                  <a:cubicBezTo>
                    <a:pt x="6129" y="4971"/>
                    <a:pt x="6113" y="4975"/>
                    <a:pt x="6097" y="4975"/>
                  </a:cubicBezTo>
                  <a:cubicBezTo>
                    <a:pt x="6088" y="4975"/>
                    <a:pt x="6079" y="4974"/>
                    <a:pt x="6070" y="4969"/>
                  </a:cubicBezTo>
                  <a:cubicBezTo>
                    <a:pt x="6070" y="4929"/>
                    <a:pt x="6090" y="4908"/>
                    <a:pt x="6111" y="4888"/>
                  </a:cubicBezTo>
                  <a:cubicBezTo>
                    <a:pt x="6119" y="4892"/>
                    <a:pt x="6129" y="4894"/>
                    <a:pt x="6139" y="4894"/>
                  </a:cubicBezTo>
                  <a:cubicBezTo>
                    <a:pt x="6166" y="4894"/>
                    <a:pt x="6197" y="4882"/>
                    <a:pt x="6225" y="4882"/>
                  </a:cubicBezTo>
                  <a:close/>
                  <a:moveTo>
                    <a:pt x="9308" y="5132"/>
                  </a:moveTo>
                  <a:cubicBezTo>
                    <a:pt x="9308" y="5132"/>
                    <a:pt x="9328" y="5153"/>
                    <a:pt x="9328" y="5153"/>
                  </a:cubicBezTo>
                  <a:lnTo>
                    <a:pt x="9308" y="5153"/>
                  </a:lnTo>
                  <a:cubicBezTo>
                    <a:pt x="9308" y="5153"/>
                    <a:pt x="9308" y="5153"/>
                    <a:pt x="9288" y="5132"/>
                  </a:cubicBezTo>
                  <a:close/>
                  <a:moveTo>
                    <a:pt x="6436" y="5153"/>
                  </a:moveTo>
                  <a:cubicBezTo>
                    <a:pt x="6436" y="5153"/>
                    <a:pt x="6436" y="5173"/>
                    <a:pt x="6436" y="5173"/>
                  </a:cubicBezTo>
                  <a:lnTo>
                    <a:pt x="6416" y="5173"/>
                  </a:lnTo>
                  <a:cubicBezTo>
                    <a:pt x="6416" y="5173"/>
                    <a:pt x="6416" y="5173"/>
                    <a:pt x="6416" y="5153"/>
                  </a:cubicBezTo>
                  <a:close/>
                  <a:moveTo>
                    <a:pt x="5948" y="4908"/>
                  </a:moveTo>
                  <a:cubicBezTo>
                    <a:pt x="5907" y="4990"/>
                    <a:pt x="5968" y="5030"/>
                    <a:pt x="5968" y="5092"/>
                  </a:cubicBezTo>
                  <a:cubicBezTo>
                    <a:pt x="5927" y="5132"/>
                    <a:pt x="5907" y="5173"/>
                    <a:pt x="5907" y="5214"/>
                  </a:cubicBezTo>
                  <a:cubicBezTo>
                    <a:pt x="5878" y="5228"/>
                    <a:pt x="5859" y="5243"/>
                    <a:pt x="5837" y="5243"/>
                  </a:cubicBezTo>
                  <a:cubicBezTo>
                    <a:pt x="5827" y="5243"/>
                    <a:pt x="5817" y="5240"/>
                    <a:pt x="5805" y="5234"/>
                  </a:cubicBezTo>
                  <a:cubicBezTo>
                    <a:pt x="5805" y="5249"/>
                    <a:pt x="5795" y="5263"/>
                    <a:pt x="5782" y="5263"/>
                  </a:cubicBezTo>
                  <a:cubicBezTo>
                    <a:pt x="5776" y="5263"/>
                    <a:pt x="5770" y="5260"/>
                    <a:pt x="5764" y="5255"/>
                  </a:cubicBezTo>
                  <a:cubicBezTo>
                    <a:pt x="5764" y="5255"/>
                    <a:pt x="5764" y="5234"/>
                    <a:pt x="5764" y="5234"/>
                  </a:cubicBezTo>
                  <a:cubicBezTo>
                    <a:pt x="5764" y="5214"/>
                    <a:pt x="5744" y="5214"/>
                    <a:pt x="5744" y="5193"/>
                  </a:cubicBezTo>
                  <a:cubicBezTo>
                    <a:pt x="5751" y="5187"/>
                    <a:pt x="5755" y="5184"/>
                    <a:pt x="5759" y="5184"/>
                  </a:cubicBezTo>
                  <a:cubicBezTo>
                    <a:pt x="5767" y="5184"/>
                    <a:pt x="5771" y="5193"/>
                    <a:pt x="5785" y="5193"/>
                  </a:cubicBezTo>
                  <a:cubicBezTo>
                    <a:pt x="5805" y="5173"/>
                    <a:pt x="5846" y="5153"/>
                    <a:pt x="5866" y="5132"/>
                  </a:cubicBezTo>
                  <a:cubicBezTo>
                    <a:pt x="5887" y="5071"/>
                    <a:pt x="5846" y="4969"/>
                    <a:pt x="5948" y="4908"/>
                  </a:cubicBezTo>
                  <a:close/>
                  <a:moveTo>
                    <a:pt x="6518" y="5234"/>
                  </a:moveTo>
                  <a:cubicBezTo>
                    <a:pt x="6518" y="5234"/>
                    <a:pt x="6518" y="5255"/>
                    <a:pt x="6518" y="5255"/>
                  </a:cubicBezTo>
                  <a:cubicBezTo>
                    <a:pt x="6518" y="5260"/>
                    <a:pt x="6516" y="5263"/>
                    <a:pt x="6514" y="5263"/>
                  </a:cubicBezTo>
                  <a:cubicBezTo>
                    <a:pt x="6508" y="5263"/>
                    <a:pt x="6497" y="5249"/>
                    <a:pt x="6497" y="5234"/>
                  </a:cubicBezTo>
                  <a:close/>
                  <a:moveTo>
                    <a:pt x="5601" y="5275"/>
                  </a:moveTo>
                  <a:cubicBezTo>
                    <a:pt x="5601" y="5295"/>
                    <a:pt x="5601" y="5295"/>
                    <a:pt x="5581" y="5295"/>
                  </a:cubicBezTo>
                  <a:cubicBezTo>
                    <a:pt x="5581" y="5275"/>
                    <a:pt x="5601" y="5275"/>
                    <a:pt x="5601" y="5275"/>
                  </a:cubicBezTo>
                  <a:close/>
                  <a:moveTo>
                    <a:pt x="6215" y="5166"/>
                  </a:moveTo>
                  <a:cubicBezTo>
                    <a:pt x="6276" y="5166"/>
                    <a:pt x="6318" y="5192"/>
                    <a:pt x="6396" y="5255"/>
                  </a:cubicBezTo>
                  <a:cubicBezTo>
                    <a:pt x="6375" y="5316"/>
                    <a:pt x="6335" y="5336"/>
                    <a:pt x="6273" y="5356"/>
                  </a:cubicBezTo>
                  <a:cubicBezTo>
                    <a:pt x="6273" y="5316"/>
                    <a:pt x="6335" y="5295"/>
                    <a:pt x="6273" y="5234"/>
                  </a:cubicBezTo>
                  <a:cubicBezTo>
                    <a:pt x="6246" y="5234"/>
                    <a:pt x="6210" y="5243"/>
                    <a:pt x="6171" y="5243"/>
                  </a:cubicBezTo>
                  <a:cubicBezTo>
                    <a:pt x="6151" y="5243"/>
                    <a:pt x="6131" y="5241"/>
                    <a:pt x="6111" y="5234"/>
                  </a:cubicBezTo>
                  <a:cubicBezTo>
                    <a:pt x="6111" y="5217"/>
                    <a:pt x="6111" y="5200"/>
                    <a:pt x="6111" y="5172"/>
                  </a:cubicBezTo>
                  <a:lnTo>
                    <a:pt x="6111" y="5172"/>
                  </a:lnTo>
                  <a:cubicBezTo>
                    <a:pt x="6118" y="5177"/>
                    <a:pt x="6126" y="5181"/>
                    <a:pt x="6133" y="5181"/>
                  </a:cubicBezTo>
                  <a:cubicBezTo>
                    <a:pt x="6139" y="5181"/>
                    <a:pt x="6145" y="5179"/>
                    <a:pt x="6151" y="5173"/>
                  </a:cubicBezTo>
                  <a:cubicBezTo>
                    <a:pt x="6175" y="5168"/>
                    <a:pt x="6196" y="5166"/>
                    <a:pt x="6215" y="5166"/>
                  </a:cubicBezTo>
                  <a:close/>
                  <a:moveTo>
                    <a:pt x="9695" y="5255"/>
                  </a:moveTo>
                  <a:lnTo>
                    <a:pt x="9695" y="5255"/>
                  </a:lnTo>
                  <a:cubicBezTo>
                    <a:pt x="9675" y="5295"/>
                    <a:pt x="9695" y="5336"/>
                    <a:pt x="9634" y="5356"/>
                  </a:cubicBezTo>
                  <a:cubicBezTo>
                    <a:pt x="9634" y="5316"/>
                    <a:pt x="9654" y="5295"/>
                    <a:pt x="9695" y="5255"/>
                  </a:cubicBezTo>
                  <a:close/>
                  <a:moveTo>
                    <a:pt x="5738" y="5315"/>
                  </a:moveTo>
                  <a:cubicBezTo>
                    <a:pt x="5761" y="5315"/>
                    <a:pt x="5789" y="5322"/>
                    <a:pt x="5825" y="5336"/>
                  </a:cubicBezTo>
                  <a:cubicBezTo>
                    <a:pt x="5744" y="5336"/>
                    <a:pt x="5764" y="5397"/>
                    <a:pt x="5744" y="5417"/>
                  </a:cubicBezTo>
                  <a:cubicBezTo>
                    <a:pt x="5703" y="5417"/>
                    <a:pt x="5683" y="5397"/>
                    <a:pt x="5662" y="5377"/>
                  </a:cubicBezTo>
                  <a:cubicBezTo>
                    <a:pt x="5644" y="5395"/>
                    <a:pt x="5630" y="5405"/>
                    <a:pt x="5618" y="5405"/>
                  </a:cubicBezTo>
                  <a:cubicBezTo>
                    <a:pt x="5603" y="5405"/>
                    <a:pt x="5592" y="5390"/>
                    <a:pt x="5581" y="5356"/>
                  </a:cubicBezTo>
                  <a:lnTo>
                    <a:pt x="5581" y="5356"/>
                  </a:lnTo>
                  <a:cubicBezTo>
                    <a:pt x="5622" y="5377"/>
                    <a:pt x="5642" y="5377"/>
                    <a:pt x="5662" y="5377"/>
                  </a:cubicBezTo>
                  <a:cubicBezTo>
                    <a:pt x="5676" y="5337"/>
                    <a:pt x="5697" y="5315"/>
                    <a:pt x="5738" y="5315"/>
                  </a:cubicBezTo>
                  <a:close/>
                  <a:moveTo>
                    <a:pt x="5988" y="5255"/>
                  </a:moveTo>
                  <a:cubicBezTo>
                    <a:pt x="6029" y="5316"/>
                    <a:pt x="6111" y="5255"/>
                    <a:pt x="6151" y="5336"/>
                  </a:cubicBezTo>
                  <a:cubicBezTo>
                    <a:pt x="6131" y="5336"/>
                    <a:pt x="6111" y="5356"/>
                    <a:pt x="6090" y="5377"/>
                  </a:cubicBezTo>
                  <a:cubicBezTo>
                    <a:pt x="6079" y="5373"/>
                    <a:pt x="6070" y="5371"/>
                    <a:pt x="6062" y="5371"/>
                  </a:cubicBezTo>
                  <a:cubicBezTo>
                    <a:pt x="6028" y="5371"/>
                    <a:pt x="6025" y="5405"/>
                    <a:pt x="6009" y="5438"/>
                  </a:cubicBezTo>
                  <a:lnTo>
                    <a:pt x="5988" y="5438"/>
                  </a:lnTo>
                  <a:cubicBezTo>
                    <a:pt x="5988" y="5417"/>
                    <a:pt x="5988" y="5397"/>
                    <a:pt x="5988" y="5377"/>
                  </a:cubicBezTo>
                  <a:lnTo>
                    <a:pt x="5927" y="5377"/>
                  </a:lnTo>
                  <a:cubicBezTo>
                    <a:pt x="5927" y="5356"/>
                    <a:pt x="5907" y="5336"/>
                    <a:pt x="5907" y="5316"/>
                  </a:cubicBezTo>
                  <a:cubicBezTo>
                    <a:pt x="5948" y="5295"/>
                    <a:pt x="5968" y="5275"/>
                    <a:pt x="5988" y="5255"/>
                  </a:cubicBezTo>
                  <a:close/>
                  <a:moveTo>
                    <a:pt x="9552" y="5417"/>
                  </a:moveTo>
                  <a:lnTo>
                    <a:pt x="9552" y="5417"/>
                  </a:lnTo>
                  <a:cubicBezTo>
                    <a:pt x="9573" y="5438"/>
                    <a:pt x="9573" y="5438"/>
                    <a:pt x="9573" y="5458"/>
                  </a:cubicBezTo>
                  <a:cubicBezTo>
                    <a:pt x="9552" y="5458"/>
                    <a:pt x="9552" y="5438"/>
                    <a:pt x="9552" y="5417"/>
                  </a:cubicBezTo>
                  <a:close/>
                  <a:moveTo>
                    <a:pt x="6090" y="5377"/>
                  </a:moveTo>
                  <a:lnTo>
                    <a:pt x="6090" y="5377"/>
                  </a:lnTo>
                  <a:cubicBezTo>
                    <a:pt x="6131" y="5417"/>
                    <a:pt x="6090" y="5458"/>
                    <a:pt x="6049" y="5479"/>
                  </a:cubicBezTo>
                  <a:cubicBezTo>
                    <a:pt x="6070" y="5438"/>
                    <a:pt x="6070" y="5397"/>
                    <a:pt x="6090" y="5377"/>
                  </a:cubicBezTo>
                  <a:close/>
                  <a:moveTo>
                    <a:pt x="9573" y="5458"/>
                  </a:moveTo>
                  <a:lnTo>
                    <a:pt x="9573" y="5458"/>
                  </a:lnTo>
                  <a:cubicBezTo>
                    <a:pt x="9593" y="5499"/>
                    <a:pt x="9593" y="5519"/>
                    <a:pt x="9532" y="5540"/>
                  </a:cubicBezTo>
                  <a:cubicBezTo>
                    <a:pt x="9552" y="5499"/>
                    <a:pt x="9552" y="5479"/>
                    <a:pt x="9573" y="5458"/>
                  </a:cubicBezTo>
                  <a:close/>
                  <a:moveTo>
                    <a:pt x="5968" y="5499"/>
                  </a:moveTo>
                  <a:cubicBezTo>
                    <a:pt x="5968" y="5519"/>
                    <a:pt x="5948" y="5519"/>
                    <a:pt x="5927" y="5519"/>
                  </a:cubicBezTo>
                  <a:cubicBezTo>
                    <a:pt x="5889" y="5558"/>
                    <a:pt x="5851" y="5560"/>
                    <a:pt x="5795" y="5560"/>
                  </a:cubicBezTo>
                  <a:lnTo>
                    <a:pt x="5795" y="5560"/>
                  </a:lnTo>
                  <a:cubicBezTo>
                    <a:pt x="5817" y="5521"/>
                    <a:pt x="5835" y="5508"/>
                    <a:pt x="5863" y="5508"/>
                  </a:cubicBezTo>
                  <a:cubicBezTo>
                    <a:pt x="5880" y="5508"/>
                    <a:pt x="5900" y="5512"/>
                    <a:pt x="5927" y="5519"/>
                  </a:cubicBezTo>
                  <a:cubicBezTo>
                    <a:pt x="5948" y="5499"/>
                    <a:pt x="5948" y="5499"/>
                    <a:pt x="5968" y="5499"/>
                  </a:cubicBezTo>
                  <a:close/>
                  <a:moveTo>
                    <a:pt x="5703" y="5458"/>
                  </a:moveTo>
                  <a:cubicBezTo>
                    <a:pt x="5800" y="5458"/>
                    <a:pt x="5731" y="5550"/>
                    <a:pt x="5777" y="5577"/>
                  </a:cubicBezTo>
                  <a:lnTo>
                    <a:pt x="5777" y="5577"/>
                  </a:lnTo>
                  <a:cubicBezTo>
                    <a:pt x="5764" y="5607"/>
                    <a:pt x="5761" y="5624"/>
                    <a:pt x="5744" y="5641"/>
                  </a:cubicBezTo>
                  <a:cubicBezTo>
                    <a:pt x="5764" y="5641"/>
                    <a:pt x="5764" y="5662"/>
                    <a:pt x="5764" y="5682"/>
                  </a:cubicBezTo>
                  <a:cubicBezTo>
                    <a:pt x="5744" y="5682"/>
                    <a:pt x="5744" y="5662"/>
                    <a:pt x="5744" y="5641"/>
                  </a:cubicBezTo>
                  <a:cubicBezTo>
                    <a:pt x="5683" y="5601"/>
                    <a:pt x="5724" y="5519"/>
                    <a:pt x="5703" y="5458"/>
                  </a:cubicBezTo>
                  <a:close/>
                  <a:moveTo>
                    <a:pt x="6132" y="5673"/>
                  </a:moveTo>
                  <a:cubicBezTo>
                    <a:pt x="6138" y="5673"/>
                    <a:pt x="6144" y="5675"/>
                    <a:pt x="6151" y="5682"/>
                  </a:cubicBezTo>
                  <a:cubicBezTo>
                    <a:pt x="6151" y="5689"/>
                    <a:pt x="6149" y="5691"/>
                    <a:pt x="6145" y="5691"/>
                  </a:cubicBezTo>
                  <a:cubicBezTo>
                    <a:pt x="6138" y="5691"/>
                    <a:pt x="6124" y="5682"/>
                    <a:pt x="6111" y="5682"/>
                  </a:cubicBezTo>
                  <a:cubicBezTo>
                    <a:pt x="6111" y="5682"/>
                    <a:pt x="6120" y="5673"/>
                    <a:pt x="6132" y="5673"/>
                  </a:cubicBezTo>
                  <a:close/>
                  <a:moveTo>
                    <a:pt x="8738" y="5723"/>
                  </a:moveTo>
                  <a:cubicBezTo>
                    <a:pt x="8758" y="5743"/>
                    <a:pt x="8758" y="5743"/>
                    <a:pt x="8738" y="5743"/>
                  </a:cubicBezTo>
                  <a:cubicBezTo>
                    <a:pt x="8717" y="5743"/>
                    <a:pt x="8717" y="5743"/>
                    <a:pt x="8717" y="5723"/>
                  </a:cubicBezTo>
                  <a:close/>
                  <a:moveTo>
                    <a:pt x="5662" y="5743"/>
                  </a:moveTo>
                  <a:cubicBezTo>
                    <a:pt x="5683" y="5743"/>
                    <a:pt x="5703" y="5743"/>
                    <a:pt x="5724" y="5784"/>
                  </a:cubicBezTo>
                  <a:cubicBezTo>
                    <a:pt x="5683" y="5784"/>
                    <a:pt x="5662" y="5784"/>
                    <a:pt x="5662" y="5743"/>
                  </a:cubicBezTo>
                  <a:close/>
                  <a:moveTo>
                    <a:pt x="6111" y="5682"/>
                  </a:moveTo>
                  <a:cubicBezTo>
                    <a:pt x="6090" y="5723"/>
                    <a:pt x="6151" y="5764"/>
                    <a:pt x="6090" y="5784"/>
                  </a:cubicBezTo>
                  <a:cubicBezTo>
                    <a:pt x="6070" y="5743"/>
                    <a:pt x="6029" y="5703"/>
                    <a:pt x="6111" y="5682"/>
                  </a:cubicBezTo>
                  <a:close/>
                  <a:moveTo>
                    <a:pt x="5398" y="5784"/>
                  </a:moveTo>
                  <a:cubicBezTo>
                    <a:pt x="5398" y="5784"/>
                    <a:pt x="5418" y="5804"/>
                    <a:pt x="5398" y="5804"/>
                  </a:cubicBezTo>
                  <a:cubicBezTo>
                    <a:pt x="5377" y="5804"/>
                    <a:pt x="5377" y="5804"/>
                    <a:pt x="5377" y="5784"/>
                  </a:cubicBezTo>
                  <a:close/>
                  <a:moveTo>
                    <a:pt x="5922" y="5775"/>
                  </a:moveTo>
                  <a:cubicBezTo>
                    <a:pt x="5925" y="5775"/>
                    <a:pt x="5927" y="5777"/>
                    <a:pt x="5927" y="5784"/>
                  </a:cubicBezTo>
                  <a:cubicBezTo>
                    <a:pt x="5927" y="5784"/>
                    <a:pt x="5927" y="5804"/>
                    <a:pt x="5907" y="5804"/>
                  </a:cubicBezTo>
                  <a:cubicBezTo>
                    <a:pt x="5907" y="5804"/>
                    <a:pt x="5907" y="5784"/>
                    <a:pt x="5907" y="5784"/>
                  </a:cubicBezTo>
                  <a:cubicBezTo>
                    <a:pt x="5907" y="5784"/>
                    <a:pt x="5916" y="5775"/>
                    <a:pt x="5922" y="5775"/>
                  </a:cubicBezTo>
                  <a:close/>
                  <a:moveTo>
                    <a:pt x="9512" y="5825"/>
                  </a:moveTo>
                  <a:cubicBezTo>
                    <a:pt x="9512" y="5825"/>
                    <a:pt x="9512" y="5825"/>
                    <a:pt x="9512" y="5845"/>
                  </a:cubicBezTo>
                  <a:lnTo>
                    <a:pt x="9491" y="5845"/>
                  </a:lnTo>
                  <a:cubicBezTo>
                    <a:pt x="9491" y="5845"/>
                    <a:pt x="9491" y="5825"/>
                    <a:pt x="9491" y="5825"/>
                  </a:cubicBezTo>
                  <a:close/>
                  <a:moveTo>
                    <a:pt x="6049" y="5865"/>
                  </a:moveTo>
                  <a:cubicBezTo>
                    <a:pt x="6049" y="5886"/>
                    <a:pt x="6049" y="5886"/>
                    <a:pt x="6049" y="5886"/>
                  </a:cubicBezTo>
                  <a:cubicBezTo>
                    <a:pt x="6049" y="5906"/>
                    <a:pt x="6049" y="5906"/>
                    <a:pt x="6029" y="5906"/>
                  </a:cubicBezTo>
                  <a:cubicBezTo>
                    <a:pt x="6029" y="5886"/>
                    <a:pt x="6029" y="5886"/>
                    <a:pt x="6029" y="5886"/>
                  </a:cubicBezTo>
                  <a:cubicBezTo>
                    <a:pt x="6029" y="5886"/>
                    <a:pt x="6049" y="5886"/>
                    <a:pt x="6049" y="5865"/>
                  </a:cubicBezTo>
                  <a:close/>
                  <a:moveTo>
                    <a:pt x="5357" y="5886"/>
                  </a:moveTo>
                  <a:cubicBezTo>
                    <a:pt x="5357" y="5906"/>
                    <a:pt x="5357" y="5906"/>
                    <a:pt x="5357" y="5906"/>
                  </a:cubicBezTo>
                  <a:cubicBezTo>
                    <a:pt x="5347" y="5916"/>
                    <a:pt x="5342" y="5921"/>
                    <a:pt x="5339" y="5921"/>
                  </a:cubicBezTo>
                  <a:cubicBezTo>
                    <a:pt x="5337" y="5921"/>
                    <a:pt x="5337" y="5916"/>
                    <a:pt x="5337" y="5906"/>
                  </a:cubicBezTo>
                  <a:cubicBezTo>
                    <a:pt x="5337" y="5906"/>
                    <a:pt x="5337" y="5886"/>
                    <a:pt x="5357" y="5886"/>
                  </a:cubicBezTo>
                  <a:close/>
                  <a:moveTo>
                    <a:pt x="5805" y="5927"/>
                  </a:moveTo>
                  <a:cubicBezTo>
                    <a:pt x="5805" y="5947"/>
                    <a:pt x="5805" y="5947"/>
                    <a:pt x="5805" y="5947"/>
                  </a:cubicBezTo>
                  <a:lnTo>
                    <a:pt x="5785" y="5947"/>
                  </a:lnTo>
                  <a:cubicBezTo>
                    <a:pt x="5785" y="5947"/>
                    <a:pt x="5785" y="5947"/>
                    <a:pt x="5785" y="5927"/>
                  </a:cubicBezTo>
                  <a:close/>
                  <a:moveTo>
                    <a:pt x="6273" y="5947"/>
                  </a:moveTo>
                  <a:cubicBezTo>
                    <a:pt x="6273" y="5967"/>
                    <a:pt x="6273" y="5967"/>
                    <a:pt x="6253" y="5967"/>
                  </a:cubicBezTo>
                  <a:cubicBezTo>
                    <a:pt x="6253" y="5967"/>
                    <a:pt x="6253" y="5947"/>
                    <a:pt x="6253" y="5947"/>
                  </a:cubicBezTo>
                  <a:close/>
                  <a:moveTo>
                    <a:pt x="5276" y="5947"/>
                  </a:moveTo>
                  <a:lnTo>
                    <a:pt x="5276" y="5947"/>
                  </a:lnTo>
                  <a:cubicBezTo>
                    <a:pt x="5276" y="5947"/>
                    <a:pt x="5296" y="5967"/>
                    <a:pt x="5296" y="5967"/>
                  </a:cubicBezTo>
                  <a:cubicBezTo>
                    <a:pt x="5290" y="5973"/>
                    <a:pt x="5286" y="5976"/>
                    <a:pt x="5283" y="5976"/>
                  </a:cubicBezTo>
                  <a:cubicBezTo>
                    <a:pt x="5276" y="5976"/>
                    <a:pt x="5276" y="5961"/>
                    <a:pt x="5276" y="5947"/>
                  </a:cubicBezTo>
                  <a:close/>
                  <a:moveTo>
                    <a:pt x="8656" y="5927"/>
                  </a:moveTo>
                  <a:cubicBezTo>
                    <a:pt x="8677" y="5947"/>
                    <a:pt x="8697" y="5947"/>
                    <a:pt x="8677" y="5967"/>
                  </a:cubicBezTo>
                  <a:cubicBezTo>
                    <a:pt x="8671" y="5973"/>
                    <a:pt x="8665" y="5976"/>
                    <a:pt x="8659" y="5976"/>
                  </a:cubicBezTo>
                  <a:cubicBezTo>
                    <a:pt x="8644" y="5976"/>
                    <a:pt x="8630" y="5961"/>
                    <a:pt x="8616" y="5947"/>
                  </a:cubicBezTo>
                  <a:cubicBezTo>
                    <a:pt x="8636" y="5947"/>
                    <a:pt x="8636" y="5927"/>
                    <a:pt x="8656" y="5927"/>
                  </a:cubicBezTo>
                  <a:close/>
                  <a:moveTo>
                    <a:pt x="4803" y="5951"/>
                  </a:moveTo>
                  <a:cubicBezTo>
                    <a:pt x="4815" y="5958"/>
                    <a:pt x="4822" y="5973"/>
                    <a:pt x="4807" y="5988"/>
                  </a:cubicBezTo>
                  <a:cubicBezTo>
                    <a:pt x="4788" y="5969"/>
                    <a:pt x="4787" y="5967"/>
                    <a:pt x="4803" y="5951"/>
                  </a:cubicBezTo>
                  <a:close/>
                  <a:moveTo>
                    <a:pt x="5988" y="5988"/>
                  </a:moveTo>
                  <a:cubicBezTo>
                    <a:pt x="6009" y="5988"/>
                    <a:pt x="6009" y="6008"/>
                    <a:pt x="5988" y="6008"/>
                  </a:cubicBezTo>
                  <a:cubicBezTo>
                    <a:pt x="5988" y="6008"/>
                    <a:pt x="5988" y="5988"/>
                    <a:pt x="5988" y="5988"/>
                  </a:cubicBezTo>
                  <a:close/>
                  <a:moveTo>
                    <a:pt x="6070" y="6008"/>
                  </a:moveTo>
                  <a:cubicBezTo>
                    <a:pt x="6070" y="6028"/>
                    <a:pt x="6070" y="6028"/>
                    <a:pt x="6070" y="6028"/>
                  </a:cubicBezTo>
                  <a:cubicBezTo>
                    <a:pt x="6070" y="6039"/>
                    <a:pt x="6065" y="6044"/>
                    <a:pt x="6060" y="6044"/>
                  </a:cubicBezTo>
                  <a:cubicBezTo>
                    <a:pt x="6055" y="6044"/>
                    <a:pt x="6049" y="6039"/>
                    <a:pt x="6049" y="6028"/>
                  </a:cubicBezTo>
                  <a:cubicBezTo>
                    <a:pt x="6049" y="6028"/>
                    <a:pt x="6070" y="6008"/>
                    <a:pt x="6070" y="6008"/>
                  </a:cubicBezTo>
                  <a:close/>
                  <a:moveTo>
                    <a:pt x="5754" y="5832"/>
                  </a:moveTo>
                  <a:cubicBezTo>
                    <a:pt x="5770" y="5832"/>
                    <a:pt x="5788" y="5839"/>
                    <a:pt x="5805" y="5865"/>
                  </a:cubicBezTo>
                  <a:cubicBezTo>
                    <a:pt x="5785" y="5886"/>
                    <a:pt x="5724" y="5886"/>
                    <a:pt x="5703" y="5927"/>
                  </a:cubicBezTo>
                  <a:cubicBezTo>
                    <a:pt x="5724" y="5927"/>
                    <a:pt x="5724" y="5947"/>
                    <a:pt x="5724" y="5967"/>
                  </a:cubicBezTo>
                  <a:cubicBezTo>
                    <a:pt x="5744" y="6008"/>
                    <a:pt x="5764" y="6028"/>
                    <a:pt x="5764" y="6069"/>
                  </a:cubicBezTo>
                  <a:cubicBezTo>
                    <a:pt x="5724" y="6049"/>
                    <a:pt x="5703" y="6049"/>
                    <a:pt x="5703" y="6028"/>
                  </a:cubicBezTo>
                  <a:cubicBezTo>
                    <a:pt x="5703" y="6008"/>
                    <a:pt x="5724" y="5988"/>
                    <a:pt x="5724" y="5967"/>
                  </a:cubicBezTo>
                  <a:cubicBezTo>
                    <a:pt x="5703" y="5967"/>
                    <a:pt x="5703" y="5947"/>
                    <a:pt x="5703" y="5927"/>
                  </a:cubicBezTo>
                  <a:cubicBezTo>
                    <a:pt x="5683" y="5906"/>
                    <a:pt x="5683" y="5886"/>
                    <a:pt x="5703" y="5845"/>
                  </a:cubicBezTo>
                  <a:cubicBezTo>
                    <a:pt x="5715" y="5845"/>
                    <a:pt x="5733" y="5832"/>
                    <a:pt x="5754" y="5832"/>
                  </a:cubicBezTo>
                  <a:close/>
                  <a:moveTo>
                    <a:pt x="8799" y="6049"/>
                  </a:moveTo>
                  <a:cubicBezTo>
                    <a:pt x="8799" y="6049"/>
                    <a:pt x="8799" y="6069"/>
                    <a:pt x="8799" y="6069"/>
                  </a:cubicBezTo>
                  <a:lnTo>
                    <a:pt x="8778" y="6069"/>
                  </a:lnTo>
                  <a:cubicBezTo>
                    <a:pt x="8778" y="6069"/>
                    <a:pt x="8778" y="6069"/>
                    <a:pt x="8778" y="6049"/>
                  </a:cubicBezTo>
                  <a:close/>
                  <a:moveTo>
                    <a:pt x="9064" y="6008"/>
                  </a:moveTo>
                  <a:cubicBezTo>
                    <a:pt x="9084" y="6028"/>
                    <a:pt x="9104" y="6049"/>
                    <a:pt x="9084" y="6089"/>
                  </a:cubicBezTo>
                  <a:cubicBezTo>
                    <a:pt x="9023" y="6069"/>
                    <a:pt x="9023" y="6049"/>
                    <a:pt x="9064" y="6008"/>
                  </a:cubicBezTo>
                  <a:close/>
                  <a:moveTo>
                    <a:pt x="5031" y="6089"/>
                  </a:moveTo>
                  <a:cubicBezTo>
                    <a:pt x="5031" y="6089"/>
                    <a:pt x="5052" y="6089"/>
                    <a:pt x="5052" y="6110"/>
                  </a:cubicBezTo>
                  <a:cubicBezTo>
                    <a:pt x="5052" y="6110"/>
                    <a:pt x="5042" y="6119"/>
                    <a:pt x="5036" y="6119"/>
                  </a:cubicBezTo>
                  <a:cubicBezTo>
                    <a:pt x="5033" y="6119"/>
                    <a:pt x="5031" y="6117"/>
                    <a:pt x="5031" y="6110"/>
                  </a:cubicBezTo>
                  <a:cubicBezTo>
                    <a:pt x="5031" y="6110"/>
                    <a:pt x="5031" y="6089"/>
                    <a:pt x="5031" y="6089"/>
                  </a:cubicBezTo>
                  <a:close/>
                  <a:moveTo>
                    <a:pt x="6070" y="6110"/>
                  </a:moveTo>
                  <a:cubicBezTo>
                    <a:pt x="6070" y="6130"/>
                    <a:pt x="6070" y="6130"/>
                    <a:pt x="6049" y="6130"/>
                  </a:cubicBezTo>
                  <a:cubicBezTo>
                    <a:pt x="6049" y="6130"/>
                    <a:pt x="6049" y="6110"/>
                    <a:pt x="6049" y="6110"/>
                  </a:cubicBezTo>
                  <a:close/>
                  <a:moveTo>
                    <a:pt x="5500" y="6130"/>
                  </a:moveTo>
                  <a:cubicBezTo>
                    <a:pt x="5500" y="6171"/>
                    <a:pt x="5500" y="6191"/>
                    <a:pt x="5459" y="6191"/>
                  </a:cubicBezTo>
                  <a:cubicBezTo>
                    <a:pt x="5459" y="6151"/>
                    <a:pt x="5459" y="6151"/>
                    <a:pt x="5500" y="6130"/>
                  </a:cubicBezTo>
                  <a:close/>
                  <a:moveTo>
                    <a:pt x="9188" y="6065"/>
                  </a:moveTo>
                  <a:cubicBezTo>
                    <a:pt x="9227" y="6065"/>
                    <a:pt x="9229" y="6113"/>
                    <a:pt x="9247" y="6130"/>
                  </a:cubicBezTo>
                  <a:cubicBezTo>
                    <a:pt x="9267" y="6110"/>
                    <a:pt x="9267" y="6110"/>
                    <a:pt x="9288" y="6110"/>
                  </a:cubicBezTo>
                  <a:cubicBezTo>
                    <a:pt x="9288" y="6130"/>
                    <a:pt x="9267" y="6130"/>
                    <a:pt x="9247" y="6130"/>
                  </a:cubicBezTo>
                  <a:cubicBezTo>
                    <a:pt x="9247" y="6130"/>
                    <a:pt x="9247" y="6151"/>
                    <a:pt x="9247" y="6171"/>
                  </a:cubicBezTo>
                  <a:cubicBezTo>
                    <a:pt x="9247" y="6171"/>
                    <a:pt x="9267" y="6171"/>
                    <a:pt x="9247" y="6191"/>
                  </a:cubicBezTo>
                  <a:cubicBezTo>
                    <a:pt x="9226" y="6191"/>
                    <a:pt x="9247" y="6171"/>
                    <a:pt x="9247" y="6171"/>
                  </a:cubicBezTo>
                  <a:lnTo>
                    <a:pt x="9165" y="6171"/>
                  </a:lnTo>
                  <a:cubicBezTo>
                    <a:pt x="9165" y="6130"/>
                    <a:pt x="9165" y="6089"/>
                    <a:pt x="9165" y="6069"/>
                  </a:cubicBezTo>
                  <a:cubicBezTo>
                    <a:pt x="9174" y="6066"/>
                    <a:pt x="9181" y="6065"/>
                    <a:pt x="9188" y="6065"/>
                  </a:cubicBezTo>
                  <a:close/>
                  <a:moveTo>
                    <a:pt x="5388" y="6203"/>
                  </a:moveTo>
                  <a:cubicBezTo>
                    <a:pt x="5408" y="6203"/>
                    <a:pt x="5418" y="6218"/>
                    <a:pt x="5418" y="6232"/>
                  </a:cubicBezTo>
                  <a:cubicBezTo>
                    <a:pt x="5406" y="6238"/>
                    <a:pt x="5398" y="6240"/>
                    <a:pt x="5391" y="6240"/>
                  </a:cubicBezTo>
                  <a:cubicBezTo>
                    <a:pt x="5376" y="6240"/>
                    <a:pt x="5371" y="6226"/>
                    <a:pt x="5357" y="6212"/>
                  </a:cubicBezTo>
                  <a:cubicBezTo>
                    <a:pt x="5369" y="6206"/>
                    <a:pt x="5379" y="6203"/>
                    <a:pt x="5388" y="6203"/>
                  </a:cubicBezTo>
                  <a:close/>
                  <a:moveTo>
                    <a:pt x="8677" y="6110"/>
                  </a:moveTo>
                  <a:cubicBezTo>
                    <a:pt x="8697" y="6171"/>
                    <a:pt x="8738" y="6191"/>
                    <a:pt x="8778" y="6212"/>
                  </a:cubicBezTo>
                  <a:cubicBezTo>
                    <a:pt x="8779" y="6212"/>
                    <a:pt x="8779" y="6213"/>
                    <a:pt x="8780" y="6213"/>
                  </a:cubicBezTo>
                  <a:lnTo>
                    <a:pt x="8780" y="6213"/>
                  </a:lnTo>
                  <a:cubicBezTo>
                    <a:pt x="8780" y="6213"/>
                    <a:pt x="8779" y="6213"/>
                    <a:pt x="8779" y="6213"/>
                  </a:cubicBezTo>
                  <a:cubicBezTo>
                    <a:pt x="8773" y="6213"/>
                    <a:pt x="8766" y="6217"/>
                    <a:pt x="8758" y="6232"/>
                  </a:cubicBezTo>
                  <a:cubicBezTo>
                    <a:pt x="8758" y="6232"/>
                    <a:pt x="8738" y="6252"/>
                    <a:pt x="8717" y="6252"/>
                  </a:cubicBezTo>
                  <a:cubicBezTo>
                    <a:pt x="8697" y="6212"/>
                    <a:pt x="8616" y="6191"/>
                    <a:pt x="8677" y="6110"/>
                  </a:cubicBezTo>
                  <a:close/>
                  <a:moveTo>
                    <a:pt x="5072" y="6232"/>
                  </a:moveTo>
                  <a:cubicBezTo>
                    <a:pt x="5052" y="6252"/>
                    <a:pt x="5052" y="6252"/>
                    <a:pt x="5031" y="6252"/>
                  </a:cubicBezTo>
                  <a:cubicBezTo>
                    <a:pt x="5031" y="6273"/>
                    <a:pt x="5011" y="6273"/>
                    <a:pt x="4990" y="6273"/>
                  </a:cubicBezTo>
                  <a:cubicBezTo>
                    <a:pt x="5011" y="6252"/>
                    <a:pt x="5011" y="6252"/>
                    <a:pt x="5031" y="6252"/>
                  </a:cubicBezTo>
                  <a:cubicBezTo>
                    <a:pt x="5031" y="6252"/>
                    <a:pt x="5052" y="6232"/>
                    <a:pt x="5072" y="6232"/>
                  </a:cubicBezTo>
                  <a:close/>
                  <a:moveTo>
                    <a:pt x="5174" y="6273"/>
                  </a:moveTo>
                  <a:lnTo>
                    <a:pt x="5174" y="6273"/>
                  </a:lnTo>
                  <a:cubicBezTo>
                    <a:pt x="5194" y="6293"/>
                    <a:pt x="5174" y="6314"/>
                    <a:pt x="5153" y="6314"/>
                  </a:cubicBezTo>
                  <a:cubicBezTo>
                    <a:pt x="5153" y="6314"/>
                    <a:pt x="5153" y="6293"/>
                    <a:pt x="5153" y="6293"/>
                  </a:cubicBezTo>
                  <a:cubicBezTo>
                    <a:pt x="5153" y="6293"/>
                    <a:pt x="5174" y="6273"/>
                    <a:pt x="5174" y="6273"/>
                  </a:cubicBezTo>
                  <a:close/>
                  <a:moveTo>
                    <a:pt x="5846" y="6293"/>
                  </a:moveTo>
                  <a:cubicBezTo>
                    <a:pt x="5846" y="6314"/>
                    <a:pt x="5866" y="6314"/>
                    <a:pt x="5846" y="6314"/>
                  </a:cubicBezTo>
                  <a:cubicBezTo>
                    <a:pt x="5846" y="6324"/>
                    <a:pt x="5841" y="6329"/>
                    <a:pt x="5836" y="6329"/>
                  </a:cubicBezTo>
                  <a:cubicBezTo>
                    <a:pt x="5831" y="6329"/>
                    <a:pt x="5825" y="6324"/>
                    <a:pt x="5825" y="6314"/>
                  </a:cubicBezTo>
                  <a:cubicBezTo>
                    <a:pt x="5825" y="6293"/>
                    <a:pt x="5846" y="6293"/>
                    <a:pt x="5846" y="6293"/>
                  </a:cubicBezTo>
                  <a:close/>
                  <a:moveTo>
                    <a:pt x="4726" y="6232"/>
                  </a:moveTo>
                  <a:lnTo>
                    <a:pt x="4726" y="6232"/>
                  </a:lnTo>
                  <a:cubicBezTo>
                    <a:pt x="4787" y="6273"/>
                    <a:pt x="4828" y="6293"/>
                    <a:pt x="4746" y="6334"/>
                  </a:cubicBezTo>
                  <a:cubicBezTo>
                    <a:pt x="4746" y="6314"/>
                    <a:pt x="4746" y="6293"/>
                    <a:pt x="4726" y="6232"/>
                  </a:cubicBezTo>
                  <a:close/>
                  <a:moveTo>
                    <a:pt x="8649" y="6321"/>
                  </a:moveTo>
                  <a:cubicBezTo>
                    <a:pt x="8674" y="6321"/>
                    <a:pt x="8696" y="6342"/>
                    <a:pt x="8717" y="6375"/>
                  </a:cubicBezTo>
                  <a:lnTo>
                    <a:pt x="8575" y="6375"/>
                  </a:lnTo>
                  <a:cubicBezTo>
                    <a:pt x="8603" y="6337"/>
                    <a:pt x="8627" y="6321"/>
                    <a:pt x="8649" y="6321"/>
                  </a:cubicBezTo>
                  <a:close/>
                  <a:moveTo>
                    <a:pt x="9613" y="6334"/>
                  </a:moveTo>
                  <a:cubicBezTo>
                    <a:pt x="9613" y="6354"/>
                    <a:pt x="9613" y="6354"/>
                    <a:pt x="9613" y="6354"/>
                  </a:cubicBezTo>
                  <a:cubicBezTo>
                    <a:pt x="9613" y="6354"/>
                    <a:pt x="9593" y="6375"/>
                    <a:pt x="9593" y="6375"/>
                  </a:cubicBezTo>
                  <a:cubicBezTo>
                    <a:pt x="9593" y="6375"/>
                    <a:pt x="9593" y="6354"/>
                    <a:pt x="9593" y="6354"/>
                  </a:cubicBezTo>
                  <a:cubicBezTo>
                    <a:pt x="9593" y="6354"/>
                    <a:pt x="9593" y="6334"/>
                    <a:pt x="9613" y="6334"/>
                  </a:cubicBezTo>
                  <a:close/>
                  <a:moveTo>
                    <a:pt x="9532" y="6395"/>
                  </a:moveTo>
                  <a:cubicBezTo>
                    <a:pt x="9552" y="6415"/>
                    <a:pt x="9552" y="6415"/>
                    <a:pt x="9532" y="6415"/>
                  </a:cubicBezTo>
                  <a:cubicBezTo>
                    <a:pt x="9532" y="6415"/>
                    <a:pt x="9532" y="6415"/>
                    <a:pt x="9512" y="6395"/>
                  </a:cubicBezTo>
                  <a:close/>
                  <a:moveTo>
                    <a:pt x="6009" y="6415"/>
                  </a:moveTo>
                  <a:cubicBezTo>
                    <a:pt x="6029" y="6436"/>
                    <a:pt x="6009" y="6436"/>
                    <a:pt x="5988" y="6436"/>
                  </a:cubicBezTo>
                  <a:cubicBezTo>
                    <a:pt x="5988" y="6436"/>
                    <a:pt x="5988" y="6436"/>
                    <a:pt x="5988" y="6415"/>
                  </a:cubicBezTo>
                  <a:close/>
                  <a:moveTo>
                    <a:pt x="8616" y="6436"/>
                  </a:moveTo>
                  <a:cubicBezTo>
                    <a:pt x="8616" y="6436"/>
                    <a:pt x="8616" y="6436"/>
                    <a:pt x="8616" y="6456"/>
                  </a:cubicBezTo>
                  <a:cubicBezTo>
                    <a:pt x="8595" y="6456"/>
                    <a:pt x="8595" y="6456"/>
                    <a:pt x="8595" y="6436"/>
                  </a:cubicBezTo>
                  <a:close/>
                  <a:moveTo>
                    <a:pt x="8514" y="6476"/>
                  </a:moveTo>
                  <a:cubicBezTo>
                    <a:pt x="8514" y="6476"/>
                    <a:pt x="8514" y="6476"/>
                    <a:pt x="8514" y="6497"/>
                  </a:cubicBezTo>
                  <a:cubicBezTo>
                    <a:pt x="8493" y="6497"/>
                    <a:pt x="8493" y="6497"/>
                    <a:pt x="8493" y="6476"/>
                  </a:cubicBezTo>
                  <a:close/>
                  <a:moveTo>
                    <a:pt x="9512" y="6517"/>
                  </a:moveTo>
                  <a:cubicBezTo>
                    <a:pt x="9532" y="6538"/>
                    <a:pt x="9532" y="6538"/>
                    <a:pt x="9512" y="6538"/>
                  </a:cubicBezTo>
                  <a:cubicBezTo>
                    <a:pt x="9512" y="6538"/>
                    <a:pt x="9512" y="6538"/>
                    <a:pt x="9512" y="6517"/>
                  </a:cubicBezTo>
                  <a:close/>
                  <a:moveTo>
                    <a:pt x="5133" y="6517"/>
                  </a:moveTo>
                  <a:cubicBezTo>
                    <a:pt x="5133" y="6538"/>
                    <a:pt x="5153" y="6538"/>
                    <a:pt x="5153" y="6538"/>
                  </a:cubicBezTo>
                  <a:cubicBezTo>
                    <a:pt x="5153" y="6538"/>
                    <a:pt x="5133" y="6558"/>
                    <a:pt x="5133" y="6558"/>
                  </a:cubicBezTo>
                  <a:cubicBezTo>
                    <a:pt x="5133" y="6538"/>
                    <a:pt x="5133" y="6538"/>
                    <a:pt x="5113" y="6538"/>
                  </a:cubicBezTo>
                  <a:cubicBezTo>
                    <a:pt x="5133" y="6538"/>
                    <a:pt x="5133" y="6517"/>
                    <a:pt x="5133" y="6517"/>
                  </a:cubicBezTo>
                  <a:close/>
                  <a:moveTo>
                    <a:pt x="5927" y="6415"/>
                  </a:moveTo>
                  <a:cubicBezTo>
                    <a:pt x="5927" y="6456"/>
                    <a:pt x="5927" y="6517"/>
                    <a:pt x="5927" y="6599"/>
                  </a:cubicBezTo>
                  <a:cubicBezTo>
                    <a:pt x="5866" y="6517"/>
                    <a:pt x="5866" y="6456"/>
                    <a:pt x="5927" y="6415"/>
                  </a:cubicBezTo>
                  <a:close/>
                  <a:moveTo>
                    <a:pt x="5968" y="6599"/>
                  </a:moveTo>
                  <a:cubicBezTo>
                    <a:pt x="5968" y="6619"/>
                    <a:pt x="5968" y="6619"/>
                    <a:pt x="5968" y="6619"/>
                  </a:cubicBezTo>
                  <a:lnTo>
                    <a:pt x="5948" y="6619"/>
                  </a:lnTo>
                  <a:lnTo>
                    <a:pt x="5968" y="6599"/>
                  </a:lnTo>
                  <a:close/>
                  <a:moveTo>
                    <a:pt x="8554" y="6578"/>
                  </a:moveTo>
                  <a:cubicBezTo>
                    <a:pt x="8554" y="6619"/>
                    <a:pt x="8554" y="6639"/>
                    <a:pt x="8514" y="6639"/>
                  </a:cubicBezTo>
                  <a:cubicBezTo>
                    <a:pt x="8514" y="6599"/>
                    <a:pt x="8514" y="6578"/>
                    <a:pt x="8554" y="6578"/>
                  </a:cubicBezTo>
                  <a:close/>
                  <a:moveTo>
                    <a:pt x="9430" y="6639"/>
                  </a:moveTo>
                  <a:cubicBezTo>
                    <a:pt x="9419" y="6684"/>
                    <a:pt x="9408" y="6698"/>
                    <a:pt x="9393" y="6698"/>
                  </a:cubicBezTo>
                  <a:cubicBezTo>
                    <a:pt x="9381" y="6698"/>
                    <a:pt x="9367" y="6689"/>
                    <a:pt x="9349" y="6680"/>
                  </a:cubicBezTo>
                  <a:cubicBezTo>
                    <a:pt x="9369" y="6660"/>
                    <a:pt x="9389" y="6660"/>
                    <a:pt x="9430" y="6639"/>
                  </a:cubicBezTo>
                  <a:close/>
                  <a:moveTo>
                    <a:pt x="9532" y="6700"/>
                  </a:moveTo>
                  <a:cubicBezTo>
                    <a:pt x="9522" y="6711"/>
                    <a:pt x="9517" y="6716"/>
                    <a:pt x="9514" y="6716"/>
                  </a:cubicBezTo>
                  <a:cubicBezTo>
                    <a:pt x="9512" y="6716"/>
                    <a:pt x="9512" y="6711"/>
                    <a:pt x="9512" y="6700"/>
                  </a:cubicBezTo>
                  <a:close/>
                  <a:moveTo>
                    <a:pt x="8473" y="6762"/>
                  </a:moveTo>
                  <a:cubicBezTo>
                    <a:pt x="8473" y="6782"/>
                    <a:pt x="8473" y="6782"/>
                    <a:pt x="8453" y="6782"/>
                  </a:cubicBezTo>
                  <a:cubicBezTo>
                    <a:pt x="8453" y="6782"/>
                    <a:pt x="8453" y="6762"/>
                    <a:pt x="8453" y="6762"/>
                  </a:cubicBezTo>
                  <a:close/>
                  <a:moveTo>
                    <a:pt x="5425" y="6957"/>
                  </a:moveTo>
                  <a:cubicBezTo>
                    <a:pt x="5440" y="6957"/>
                    <a:pt x="5444" y="6971"/>
                    <a:pt x="5459" y="6986"/>
                  </a:cubicBezTo>
                  <a:cubicBezTo>
                    <a:pt x="5447" y="6992"/>
                    <a:pt x="5437" y="6994"/>
                    <a:pt x="5428" y="6994"/>
                  </a:cubicBezTo>
                  <a:cubicBezTo>
                    <a:pt x="5408" y="6994"/>
                    <a:pt x="5398" y="6980"/>
                    <a:pt x="5398" y="6965"/>
                  </a:cubicBezTo>
                  <a:cubicBezTo>
                    <a:pt x="5410" y="6959"/>
                    <a:pt x="5418" y="6957"/>
                    <a:pt x="5425" y="6957"/>
                  </a:cubicBezTo>
                  <a:close/>
                  <a:moveTo>
                    <a:pt x="9715" y="7026"/>
                  </a:moveTo>
                  <a:cubicBezTo>
                    <a:pt x="9736" y="7047"/>
                    <a:pt x="9756" y="7047"/>
                    <a:pt x="9776" y="7067"/>
                  </a:cubicBezTo>
                  <a:cubicBezTo>
                    <a:pt x="9776" y="7128"/>
                    <a:pt x="9776" y="7169"/>
                    <a:pt x="9715" y="7210"/>
                  </a:cubicBezTo>
                  <a:cubicBezTo>
                    <a:pt x="9654" y="7087"/>
                    <a:pt x="9654" y="7047"/>
                    <a:pt x="9715" y="7026"/>
                  </a:cubicBezTo>
                  <a:close/>
                  <a:moveTo>
                    <a:pt x="9165" y="7210"/>
                  </a:moveTo>
                  <a:cubicBezTo>
                    <a:pt x="9165" y="7210"/>
                    <a:pt x="9165" y="7210"/>
                    <a:pt x="9165" y="7230"/>
                  </a:cubicBezTo>
                  <a:lnTo>
                    <a:pt x="9145" y="7230"/>
                  </a:lnTo>
                  <a:cubicBezTo>
                    <a:pt x="9145" y="7230"/>
                    <a:pt x="9145" y="7210"/>
                    <a:pt x="9145" y="7210"/>
                  </a:cubicBezTo>
                  <a:close/>
                  <a:moveTo>
                    <a:pt x="4746" y="7413"/>
                  </a:moveTo>
                  <a:lnTo>
                    <a:pt x="4746" y="7413"/>
                  </a:lnTo>
                  <a:cubicBezTo>
                    <a:pt x="4787" y="7434"/>
                    <a:pt x="4766" y="7454"/>
                    <a:pt x="4766" y="7454"/>
                  </a:cubicBezTo>
                  <a:cubicBezTo>
                    <a:pt x="4766" y="7454"/>
                    <a:pt x="4746" y="7434"/>
                    <a:pt x="4746" y="7413"/>
                  </a:cubicBezTo>
                  <a:close/>
                  <a:moveTo>
                    <a:pt x="5357" y="7434"/>
                  </a:moveTo>
                  <a:cubicBezTo>
                    <a:pt x="5357" y="7434"/>
                    <a:pt x="5357" y="7454"/>
                    <a:pt x="5357" y="7454"/>
                  </a:cubicBezTo>
                  <a:cubicBezTo>
                    <a:pt x="5357" y="7454"/>
                    <a:pt x="5357" y="7454"/>
                    <a:pt x="5337" y="7474"/>
                  </a:cubicBezTo>
                  <a:cubicBezTo>
                    <a:pt x="5337" y="7454"/>
                    <a:pt x="5337" y="7454"/>
                    <a:pt x="5337" y="7454"/>
                  </a:cubicBezTo>
                  <a:cubicBezTo>
                    <a:pt x="5337" y="7454"/>
                    <a:pt x="5357" y="7434"/>
                    <a:pt x="5357" y="7434"/>
                  </a:cubicBezTo>
                  <a:close/>
                  <a:moveTo>
                    <a:pt x="9808" y="7380"/>
                  </a:moveTo>
                  <a:cubicBezTo>
                    <a:pt x="9823" y="7380"/>
                    <a:pt x="9837" y="7389"/>
                    <a:pt x="9837" y="7413"/>
                  </a:cubicBezTo>
                  <a:cubicBezTo>
                    <a:pt x="9817" y="7434"/>
                    <a:pt x="9817" y="7434"/>
                    <a:pt x="9797" y="7454"/>
                  </a:cubicBezTo>
                  <a:cubicBezTo>
                    <a:pt x="9797" y="7454"/>
                    <a:pt x="9817" y="7474"/>
                    <a:pt x="9797" y="7495"/>
                  </a:cubicBezTo>
                  <a:cubicBezTo>
                    <a:pt x="9776" y="7474"/>
                    <a:pt x="9797" y="7474"/>
                    <a:pt x="9797" y="7454"/>
                  </a:cubicBezTo>
                  <a:cubicBezTo>
                    <a:pt x="9756" y="7434"/>
                    <a:pt x="9756" y="7413"/>
                    <a:pt x="9776" y="7393"/>
                  </a:cubicBezTo>
                  <a:cubicBezTo>
                    <a:pt x="9785" y="7384"/>
                    <a:pt x="9797" y="7380"/>
                    <a:pt x="9808" y="7380"/>
                  </a:cubicBezTo>
                  <a:close/>
                  <a:moveTo>
                    <a:pt x="4766" y="7454"/>
                  </a:moveTo>
                  <a:lnTo>
                    <a:pt x="4766" y="7454"/>
                  </a:lnTo>
                  <a:cubicBezTo>
                    <a:pt x="4828" y="7474"/>
                    <a:pt x="4746" y="7535"/>
                    <a:pt x="4807" y="7535"/>
                  </a:cubicBezTo>
                  <a:cubicBezTo>
                    <a:pt x="4823" y="7535"/>
                    <a:pt x="4827" y="7509"/>
                    <a:pt x="4838" y="7509"/>
                  </a:cubicBezTo>
                  <a:cubicBezTo>
                    <a:pt x="4841" y="7509"/>
                    <a:pt x="4844" y="7511"/>
                    <a:pt x="4848" y="7515"/>
                  </a:cubicBezTo>
                  <a:cubicBezTo>
                    <a:pt x="4868" y="7556"/>
                    <a:pt x="4848" y="7576"/>
                    <a:pt x="4807" y="7597"/>
                  </a:cubicBezTo>
                  <a:cubicBezTo>
                    <a:pt x="4766" y="7576"/>
                    <a:pt x="4746" y="7576"/>
                    <a:pt x="4726" y="7535"/>
                  </a:cubicBezTo>
                  <a:cubicBezTo>
                    <a:pt x="4746" y="7515"/>
                    <a:pt x="4766" y="7495"/>
                    <a:pt x="4766" y="7454"/>
                  </a:cubicBezTo>
                  <a:close/>
                  <a:moveTo>
                    <a:pt x="5357" y="7515"/>
                  </a:moveTo>
                  <a:lnTo>
                    <a:pt x="5357" y="7515"/>
                  </a:lnTo>
                  <a:cubicBezTo>
                    <a:pt x="5398" y="7535"/>
                    <a:pt x="5418" y="7556"/>
                    <a:pt x="5357" y="7617"/>
                  </a:cubicBezTo>
                  <a:cubicBezTo>
                    <a:pt x="5377" y="7576"/>
                    <a:pt x="5337" y="7556"/>
                    <a:pt x="5357" y="7515"/>
                  </a:cubicBezTo>
                  <a:close/>
                  <a:moveTo>
                    <a:pt x="4563" y="7678"/>
                  </a:moveTo>
                  <a:cubicBezTo>
                    <a:pt x="4563" y="7698"/>
                    <a:pt x="4563" y="7698"/>
                    <a:pt x="4542" y="7698"/>
                  </a:cubicBezTo>
                  <a:cubicBezTo>
                    <a:pt x="4542" y="7698"/>
                    <a:pt x="4542" y="7678"/>
                    <a:pt x="4542" y="7678"/>
                  </a:cubicBezTo>
                  <a:close/>
                  <a:moveTo>
                    <a:pt x="4665" y="7637"/>
                  </a:moveTo>
                  <a:cubicBezTo>
                    <a:pt x="4665" y="7658"/>
                    <a:pt x="4685" y="7678"/>
                    <a:pt x="4705" y="7719"/>
                  </a:cubicBezTo>
                  <a:cubicBezTo>
                    <a:pt x="4624" y="7698"/>
                    <a:pt x="4624" y="7658"/>
                    <a:pt x="4665" y="7637"/>
                  </a:cubicBezTo>
                  <a:close/>
                  <a:moveTo>
                    <a:pt x="8493" y="7719"/>
                  </a:moveTo>
                  <a:cubicBezTo>
                    <a:pt x="8514" y="7739"/>
                    <a:pt x="8493" y="7759"/>
                    <a:pt x="8473" y="7759"/>
                  </a:cubicBezTo>
                  <a:cubicBezTo>
                    <a:pt x="8453" y="7739"/>
                    <a:pt x="8453" y="7719"/>
                    <a:pt x="8493" y="7719"/>
                  </a:cubicBezTo>
                  <a:close/>
                  <a:moveTo>
                    <a:pt x="4861" y="7765"/>
                  </a:moveTo>
                  <a:cubicBezTo>
                    <a:pt x="4866" y="7765"/>
                    <a:pt x="4872" y="7767"/>
                    <a:pt x="4879" y="7771"/>
                  </a:cubicBezTo>
                  <a:lnTo>
                    <a:pt x="4879" y="7771"/>
                  </a:lnTo>
                  <a:cubicBezTo>
                    <a:pt x="4871" y="7781"/>
                    <a:pt x="4868" y="7788"/>
                    <a:pt x="4862" y="7788"/>
                  </a:cubicBezTo>
                  <a:cubicBezTo>
                    <a:pt x="4858" y="7788"/>
                    <a:pt x="4854" y="7786"/>
                    <a:pt x="4848" y="7780"/>
                  </a:cubicBezTo>
                  <a:cubicBezTo>
                    <a:pt x="4848" y="7770"/>
                    <a:pt x="4853" y="7765"/>
                    <a:pt x="4861" y="7765"/>
                  </a:cubicBezTo>
                  <a:close/>
                  <a:moveTo>
                    <a:pt x="4462" y="7841"/>
                  </a:moveTo>
                  <a:cubicBezTo>
                    <a:pt x="4481" y="7841"/>
                    <a:pt x="4481" y="7841"/>
                    <a:pt x="4481" y="7861"/>
                  </a:cubicBezTo>
                  <a:cubicBezTo>
                    <a:pt x="4468" y="7861"/>
                    <a:pt x="4463" y="7853"/>
                    <a:pt x="4462" y="7841"/>
                  </a:cubicBezTo>
                  <a:close/>
                  <a:moveTo>
                    <a:pt x="4447" y="7792"/>
                  </a:moveTo>
                  <a:cubicBezTo>
                    <a:pt x="4451" y="7792"/>
                    <a:pt x="4455" y="7794"/>
                    <a:pt x="4461" y="7800"/>
                  </a:cubicBezTo>
                  <a:cubicBezTo>
                    <a:pt x="4461" y="7800"/>
                    <a:pt x="4461" y="7809"/>
                    <a:pt x="4461" y="7821"/>
                  </a:cubicBezTo>
                  <a:lnTo>
                    <a:pt x="4420" y="7821"/>
                  </a:lnTo>
                  <a:cubicBezTo>
                    <a:pt x="4420" y="7841"/>
                    <a:pt x="4420" y="7861"/>
                    <a:pt x="4379" y="7882"/>
                  </a:cubicBezTo>
                  <a:cubicBezTo>
                    <a:pt x="4359" y="7861"/>
                    <a:pt x="4359" y="7821"/>
                    <a:pt x="4339" y="7800"/>
                  </a:cubicBezTo>
                  <a:cubicBezTo>
                    <a:pt x="4351" y="7794"/>
                    <a:pt x="4361" y="7792"/>
                    <a:pt x="4370" y="7792"/>
                  </a:cubicBezTo>
                  <a:cubicBezTo>
                    <a:pt x="4391" y="7792"/>
                    <a:pt x="4406" y="7806"/>
                    <a:pt x="4420" y="7821"/>
                  </a:cubicBezTo>
                  <a:cubicBezTo>
                    <a:pt x="4435" y="7806"/>
                    <a:pt x="4439" y="7792"/>
                    <a:pt x="4447" y="7792"/>
                  </a:cubicBezTo>
                  <a:close/>
                  <a:moveTo>
                    <a:pt x="10000" y="7861"/>
                  </a:moveTo>
                  <a:cubicBezTo>
                    <a:pt x="10041" y="7861"/>
                    <a:pt x="10061" y="7882"/>
                    <a:pt x="10041" y="7902"/>
                  </a:cubicBezTo>
                  <a:cubicBezTo>
                    <a:pt x="10041" y="7926"/>
                    <a:pt x="10027" y="7936"/>
                    <a:pt x="10011" y="7936"/>
                  </a:cubicBezTo>
                  <a:cubicBezTo>
                    <a:pt x="10000" y="7936"/>
                    <a:pt x="9988" y="7931"/>
                    <a:pt x="9980" y="7922"/>
                  </a:cubicBezTo>
                  <a:cubicBezTo>
                    <a:pt x="9980" y="7902"/>
                    <a:pt x="9980" y="7882"/>
                    <a:pt x="10000" y="7861"/>
                  </a:cubicBezTo>
                  <a:close/>
                  <a:moveTo>
                    <a:pt x="4286" y="7892"/>
                  </a:moveTo>
                  <a:cubicBezTo>
                    <a:pt x="4295" y="7892"/>
                    <a:pt x="4304" y="7901"/>
                    <a:pt x="4318" y="7922"/>
                  </a:cubicBezTo>
                  <a:cubicBezTo>
                    <a:pt x="4298" y="7922"/>
                    <a:pt x="4278" y="7943"/>
                    <a:pt x="4217" y="7963"/>
                  </a:cubicBezTo>
                  <a:cubicBezTo>
                    <a:pt x="4256" y="7923"/>
                    <a:pt x="4270" y="7892"/>
                    <a:pt x="4286" y="7892"/>
                  </a:cubicBezTo>
                  <a:close/>
                  <a:moveTo>
                    <a:pt x="4522" y="7943"/>
                  </a:moveTo>
                  <a:cubicBezTo>
                    <a:pt x="4522" y="7963"/>
                    <a:pt x="4522" y="7963"/>
                    <a:pt x="4502" y="7963"/>
                  </a:cubicBezTo>
                  <a:cubicBezTo>
                    <a:pt x="4502" y="7963"/>
                    <a:pt x="4522" y="7943"/>
                    <a:pt x="4522" y="7943"/>
                  </a:cubicBezTo>
                  <a:close/>
                  <a:moveTo>
                    <a:pt x="4603" y="7948"/>
                  </a:moveTo>
                  <a:cubicBezTo>
                    <a:pt x="4607" y="7948"/>
                    <a:pt x="4610" y="7950"/>
                    <a:pt x="4614" y="7954"/>
                  </a:cubicBezTo>
                  <a:lnTo>
                    <a:pt x="4614" y="7954"/>
                  </a:lnTo>
                  <a:cubicBezTo>
                    <a:pt x="4607" y="7964"/>
                    <a:pt x="4603" y="7972"/>
                    <a:pt x="4597" y="7972"/>
                  </a:cubicBezTo>
                  <a:cubicBezTo>
                    <a:pt x="4593" y="7972"/>
                    <a:pt x="4589" y="7969"/>
                    <a:pt x="4583" y="7963"/>
                  </a:cubicBezTo>
                  <a:cubicBezTo>
                    <a:pt x="4593" y="7953"/>
                    <a:pt x="4598" y="7948"/>
                    <a:pt x="4603" y="7948"/>
                  </a:cubicBezTo>
                  <a:close/>
                  <a:moveTo>
                    <a:pt x="4695" y="7914"/>
                  </a:moveTo>
                  <a:cubicBezTo>
                    <a:pt x="4714" y="7914"/>
                    <a:pt x="4735" y="7923"/>
                    <a:pt x="4760" y="7939"/>
                  </a:cubicBezTo>
                  <a:lnTo>
                    <a:pt x="4760" y="7939"/>
                  </a:lnTo>
                  <a:cubicBezTo>
                    <a:pt x="4738" y="7987"/>
                    <a:pt x="4701" y="8004"/>
                    <a:pt x="4665" y="8004"/>
                  </a:cubicBezTo>
                  <a:cubicBezTo>
                    <a:pt x="4647" y="7987"/>
                    <a:pt x="4645" y="7969"/>
                    <a:pt x="4632" y="7952"/>
                  </a:cubicBezTo>
                  <a:lnTo>
                    <a:pt x="4632" y="7952"/>
                  </a:lnTo>
                  <a:cubicBezTo>
                    <a:pt x="4652" y="7926"/>
                    <a:pt x="4672" y="7914"/>
                    <a:pt x="4695" y="7914"/>
                  </a:cubicBezTo>
                  <a:close/>
                  <a:moveTo>
                    <a:pt x="10067" y="7986"/>
                  </a:moveTo>
                  <a:cubicBezTo>
                    <a:pt x="10071" y="7986"/>
                    <a:pt x="10075" y="7990"/>
                    <a:pt x="10082" y="8004"/>
                  </a:cubicBezTo>
                  <a:lnTo>
                    <a:pt x="10041" y="8004"/>
                  </a:lnTo>
                  <a:cubicBezTo>
                    <a:pt x="10055" y="8004"/>
                    <a:pt x="10059" y="7986"/>
                    <a:pt x="10067" y="7986"/>
                  </a:cubicBezTo>
                  <a:close/>
                  <a:moveTo>
                    <a:pt x="4441" y="8004"/>
                  </a:moveTo>
                  <a:cubicBezTo>
                    <a:pt x="4441" y="8004"/>
                    <a:pt x="4441" y="8024"/>
                    <a:pt x="4441" y="8024"/>
                  </a:cubicBezTo>
                  <a:lnTo>
                    <a:pt x="4420" y="8004"/>
                  </a:lnTo>
                  <a:close/>
                  <a:moveTo>
                    <a:pt x="5072" y="7698"/>
                  </a:moveTo>
                  <a:cubicBezTo>
                    <a:pt x="5072" y="7739"/>
                    <a:pt x="5052" y="7759"/>
                    <a:pt x="5031" y="7759"/>
                  </a:cubicBezTo>
                  <a:cubicBezTo>
                    <a:pt x="5011" y="7739"/>
                    <a:pt x="4990" y="7739"/>
                    <a:pt x="4990" y="7739"/>
                  </a:cubicBezTo>
                  <a:cubicBezTo>
                    <a:pt x="4970" y="7759"/>
                    <a:pt x="4950" y="7759"/>
                    <a:pt x="4929" y="7759"/>
                  </a:cubicBezTo>
                  <a:cubicBezTo>
                    <a:pt x="4929" y="7759"/>
                    <a:pt x="4909" y="7780"/>
                    <a:pt x="4909" y="7780"/>
                  </a:cubicBezTo>
                  <a:cubicBezTo>
                    <a:pt x="4929" y="7800"/>
                    <a:pt x="4929" y="7821"/>
                    <a:pt x="4929" y="7861"/>
                  </a:cubicBezTo>
                  <a:cubicBezTo>
                    <a:pt x="4909" y="7882"/>
                    <a:pt x="4909" y="7922"/>
                    <a:pt x="4889" y="7943"/>
                  </a:cubicBezTo>
                  <a:cubicBezTo>
                    <a:pt x="4868" y="7963"/>
                    <a:pt x="4909" y="8004"/>
                    <a:pt x="4868" y="8024"/>
                  </a:cubicBezTo>
                  <a:lnTo>
                    <a:pt x="4807" y="8024"/>
                  </a:lnTo>
                  <a:lnTo>
                    <a:pt x="4807" y="7963"/>
                  </a:lnTo>
                  <a:cubicBezTo>
                    <a:pt x="4789" y="7945"/>
                    <a:pt x="4787" y="7943"/>
                    <a:pt x="4773" y="7929"/>
                  </a:cubicBezTo>
                  <a:lnTo>
                    <a:pt x="4773" y="7929"/>
                  </a:lnTo>
                  <a:cubicBezTo>
                    <a:pt x="4787" y="7893"/>
                    <a:pt x="4791" y="7859"/>
                    <a:pt x="4828" y="7841"/>
                  </a:cubicBezTo>
                  <a:cubicBezTo>
                    <a:pt x="4828" y="7861"/>
                    <a:pt x="4848" y="7861"/>
                    <a:pt x="4848" y="7882"/>
                  </a:cubicBezTo>
                  <a:cubicBezTo>
                    <a:pt x="4889" y="7861"/>
                    <a:pt x="4889" y="7821"/>
                    <a:pt x="4909" y="7780"/>
                  </a:cubicBezTo>
                  <a:cubicBezTo>
                    <a:pt x="4909" y="7780"/>
                    <a:pt x="4896" y="7780"/>
                    <a:pt x="4891" y="7769"/>
                  </a:cubicBezTo>
                  <a:lnTo>
                    <a:pt x="4891" y="7769"/>
                  </a:lnTo>
                  <a:cubicBezTo>
                    <a:pt x="4894" y="7759"/>
                    <a:pt x="4902" y="7751"/>
                    <a:pt x="4912" y="7751"/>
                  </a:cubicBezTo>
                  <a:cubicBezTo>
                    <a:pt x="4917" y="7751"/>
                    <a:pt x="4923" y="7754"/>
                    <a:pt x="4929" y="7759"/>
                  </a:cubicBezTo>
                  <a:cubicBezTo>
                    <a:pt x="4944" y="7745"/>
                    <a:pt x="4958" y="7731"/>
                    <a:pt x="4973" y="7731"/>
                  </a:cubicBezTo>
                  <a:cubicBezTo>
                    <a:pt x="4979" y="7731"/>
                    <a:pt x="4984" y="7733"/>
                    <a:pt x="4990" y="7739"/>
                  </a:cubicBezTo>
                  <a:cubicBezTo>
                    <a:pt x="5011" y="7698"/>
                    <a:pt x="5031" y="7698"/>
                    <a:pt x="5072" y="7698"/>
                  </a:cubicBezTo>
                  <a:close/>
                  <a:moveTo>
                    <a:pt x="10041" y="8004"/>
                  </a:moveTo>
                  <a:cubicBezTo>
                    <a:pt x="10041" y="8004"/>
                    <a:pt x="10041" y="8024"/>
                    <a:pt x="10021" y="8024"/>
                  </a:cubicBezTo>
                  <a:cubicBezTo>
                    <a:pt x="10021" y="8004"/>
                    <a:pt x="10041" y="8004"/>
                    <a:pt x="10041" y="8004"/>
                  </a:cubicBezTo>
                  <a:close/>
                  <a:moveTo>
                    <a:pt x="4746" y="8106"/>
                  </a:moveTo>
                  <a:cubicBezTo>
                    <a:pt x="4746" y="8116"/>
                    <a:pt x="4741" y="8121"/>
                    <a:pt x="4736" y="8121"/>
                  </a:cubicBezTo>
                  <a:cubicBezTo>
                    <a:pt x="4731" y="8121"/>
                    <a:pt x="4726" y="8116"/>
                    <a:pt x="4726" y="8106"/>
                  </a:cubicBezTo>
                  <a:close/>
                  <a:moveTo>
                    <a:pt x="4505" y="8075"/>
                  </a:moveTo>
                  <a:cubicBezTo>
                    <a:pt x="4516" y="8075"/>
                    <a:pt x="4528" y="8084"/>
                    <a:pt x="4542" y="8106"/>
                  </a:cubicBezTo>
                  <a:cubicBezTo>
                    <a:pt x="4522" y="8126"/>
                    <a:pt x="4502" y="8126"/>
                    <a:pt x="4441" y="8146"/>
                  </a:cubicBezTo>
                  <a:cubicBezTo>
                    <a:pt x="4467" y="8107"/>
                    <a:pt x="4485" y="8075"/>
                    <a:pt x="4505" y="8075"/>
                  </a:cubicBezTo>
                  <a:close/>
                  <a:moveTo>
                    <a:pt x="4502" y="8330"/>
                  </a:moveTo>
                  <a:cubicBezTo>
                    <a:pt x="4502" y="8330"/>
                    <a:pt x="4502" y="8330"/>
                    <a:pt x="4522" y="8350"/>
                  </a:cubicBezTo>
                  <a:lnTo>
                    <a:pt x="4502" y="8350"/>
                  </a:lnTo>
                  <a:lnTo>
                    <a:pt x="4502" y="8330"/>
                  </a:lnTo>
                  <a:close/>
                  <a:moveTo>
                    <a:pt x="4766" y="8330"/>
                  </a:moveTo>
                  <a:cubicBezTo>
                    <a:pt x="4766" y="8330"/>
                    <a:pt x="4787" y="8330"/>
                    <a:pt x="4766" y="8350"/>
                  </a:cubicBezTo>
                  <a:cubicBezTo>
                    <a:pt x="4746" y="8350"/>
                    <a:pt x="4746" y="8330"/>
                    <a:pt x="4746" y="8330"/>
                  </a:cubicBezTo>
                  <a:close/>
                  <a:moveTo>
                    <a:pt x="4264" y="8383"/>
                  </a:moveTo>
                  <a:cubicBezTo>
                    <a:pt x="4276" y="8383"/>
                    <a:pt x="4289" y="8393"/>
                    <a:pt x="4298" y="8411"/>
                  </a:cubicBezTo>
                  <a:cubicBezTo>
                    <a:pt x="4284" y="8426"/>
                    <a:pt x="4269" y="8440"/>
                    <a:pt x="4255" y="8440"/>
                  </a:cubicBezTo>
                  <a:cubicBezTo>
                    <a:pt x="4249" y="8440"/>
                    <a:pt x="4243" y="8437"/>
                    <a:pt x="4237" y="8432"/>
                  </a:cubicBezTo>
                  <a:cubicBezTo>
                    <a:pt x="4237" y="8398"/>
                    <a:pt x="4249" y="8383"/>
                    <a:pt x="4264" y="8383"/>
                  </a:cubicBezTo>
                  <a:close/>
                  <a:moveTo>
                    <a:pt x="4153" y="8464"/>
                  </a:moveTo>
                  <a:cubicBezTo>
                    <a:pt x="4167" y="8464"/>
                    <a:pt x="4182" y="8478"/>
                    <a:pt x="4196" y="8493"/>
                  </a:cubicBezTo>
                  <a:cubicBezTo>
                    <a:pt x="4176" y="8513"/>
                    <a:pt x="4196" y="8554"/>
                    <a:pt x="4135" y="8574"/>
                  </a:cubicBezTo>
                  <a:cubicBezTo>
                    <a:pt x="4115" y="8533"/>
                    <a:pt x="4094" y="8493"/>
                    <a:pt x="4135" y="8472"/>
                  </a:cubicBezTo>
                  <a:cubicBezTo>
                    <a:pt x="4141" y="8466"/>
                    <a:pt x="4147" y="8464"/>
                    <a:pt x="4153" y="8464"/>
                  </a:cubicBezTo>
                  <a:close/>
                  <a:moveTo>
                    <a:pt x="4502" y="8533"/>
                  </a:moveTo>
                  <a:cubicBezTo>
                    <a:pt x="4502" y="8554"/>
                    <a:pt x="4502" y="8574"/>
                    <a:pt x="4481" y="8574"/>
                  </a:cubicBezTo>
                  <a:cubicBezTo>
                    <a:pt x="4481" y="8574"/>
                    <a:pt x="4481" y="8554"/>
                    <a:pt x="4481" y="8554"/>
                  </a:cubicBezTo>
                  <a:cubicBezTo>
                    <a:pt x="4481" y="8554"/>
                    <a:pt x="4481" y="8533"/>
                    <a:pt x="4502" y="8533"/>
                  </a:cubicBezTo>
                  <a:close/>
                  <a:moveTo>
                    <a:pt x="5011" y="8656"/>
                  </a:moveTo>
                  <a:cubicBezTo>
                    <a:pt x="5011" y="8656"/>
                    <a:pt x="5011" y="8656"/>
                    <a:pt x="5011" y="8676"/>
                  </a:cubicBezTo>
                  <a:cubicBezTo>
                    <a:pt x="4990" y="8676"/>
                    <a:pt x="4990" y="8676"/>
                    <a:pt x="4990" y="8656"/>
                  </a:cubicBezTo>
                  <a:close/>
                  <a:moveTo>
                    <a:pt x="4420" y="8798"/>
                  </a:moveTo>
                  <a:cubicBezTo>
                    <a:pt x="4420" y="8798"/>
                    <a:pt x="4420" y="8818"/>
                    <a:pt x="4420" y="8818"/>
                  </a:cubicBezTo>
                  <a:cubicBezTo>
                    <a:pt x="4420" y="8818"/>
                    <a:pt x="4420" y="8828"/>
                    <a:pt x="4414" y="8828"/>
                  </a:cubicBezTo>
                  <a:cubicBezTo>
                    <a:pt x="4411" y="8828"/>
                    <a:pt x="4407" y="8825"/>
                    <a:pt x="4400" y="8818"/>
                  </a:cubicBezTo>
                  <a:cubicBezTo>
                    <a:pt x="4400" y="8798"/>
                    <a:pt x="4420" y="8798"/>
                    <a:pt x="4420" y="8798"/>
                  </a:cubicBezTo>
                  <a:close/>
                  <a:moveTo>
                    <a:pt x="10204" y="8818"/>
                  </a:moveTo>
                  <a:cubicBezTo>
                    <a:pt x="10204" y="8818"/>
                    <a:pt x="10224" y="8839"/>
                    <a:pt x="10204" y="8839"/>
                  </a:cubicBezTo>
                  <a:cubicBezTo>
                    <a:pt x="10204" y="8839"/>
                    <a:pt x="10184" y="8839"/>
                    <a:pt x="10184" y="8818"/>
                  </a:cubicBezTo>
                  <a:close/>
                  <a:moveTo>
                    <a:pt x="4217" y="8757"/>
                  </a:moveTo>
                  <a:cubicBezTo>
                    <a:pt x="4237" y="8798"/>
                    <a:pt x="4257" y="8818"/>
                    <a:pt x="4237" y="8859"/>
                  </a:cubicBezTo>
                  <a:cubicBezTo>
                    <a:pt x="4199" y="8878"/>
                    <a:pt x="4162" y="8879"/>
                    <a:pt x="4124" y="8912"/>
                  </a:cubicBezTo>
                  <a:lnTo>
                    <a:pt x="4124" y="8912"/>
                  </a:lnTo>
                  <a:cubicBezTo>
                    <a:pt x="4079" y="8874"/>
                    <a:pt x="4113" y="8836"/>
                    <a:pt x="4094" y="8798"/>
                  </a:cubicBezTo>
                  <a:cubicBezTo>
                    <a:pt x="4135" y="8778"/>
                    <a:pt x="4176" y="8757"/>
                    <a:pt x="4217" y="8757"/>
                  </a:cubicBezTo>
                  <a:close/>
                  <a:moveTo>
                    <a:pt x="4624" y="8900"/>
                  </a:moveTo>
                  <a:cubicBezTo>
                    <a:pt x="4624" y="8900"/>
                    <a:pt x="4644" y="8920"/>
                    <a:pt x="4624" y="8920"/>
                  </a:cubicBezTo>
                  <a:cubicBezTo>
                    <a:pt x="4603" y="8920"/>
                    <a:pt x="4603" y="8920"/>
                    <a:pt x="4603" y="8900"/>
                  </a:cubicBezTo>
                  <a:close/>
                  <a:moveTo>
                    <a:pt x="10204" y="8900"/>
                  </a:moveTo>
                  <a:cubicBezTo>
                    <a:pt x="10204" y="8920"/>
                    <a:pt x="10224" y="8920"/>
                    <a:pt x="10204" y="8941"/>
                  </a:cubicBezTo>
                  <a:cubicBezTo>
                    <a:pt x="10204" y="8941"/>
                    <a:pt x="10204" y="8959"/>
                    <a:pt x="10198" y="8959"/>
                  </a:cubicBezTo>
                  <a:cubicBezTo>
                    <a:pt x="10195" y="8959"/>
                    <a:pt x="10190" y="8954"/>
                    <a:pt x="10184" y="8941"/>
                  </a:cubicBezTo>
                  <a:cubicBezTo>
                    <a:pt x="10163" y="8941"/>
                    <a:pt x="10184" y="8920"/>
                    <a:pt x="10204" y="8900"/>
                  </a:cubicBezTo>
                  <a:close/>
                  <a:moveTo>
                    <a:pt x="4135" y="8936"/>
                  </a:moveTo>
                  <a:cubicBezTo>
                    <a:pt x="4145" y="8943"/>
                    <a:pt x="4148" y="8948"/>
                    <a:pt x="4135" y="8961"/>
                  </a:cubicBezTo>
                  <a:cubicBezTo>
                    <a:pt x="4135" y="8952"/>
                    <a:pt x="4135" y="8944"/>
                    <a:pt x="4135" y="8936"/>
                  </a:cubicBezTo>
                  <a:close/>
                  <a:moveTo>
                    <a:pt x="10476" y="8953"/>
                  </a:moveTo>
                  <a:cubicBezTo>
                    <a:pt x="10479" y="8953"/>
                    <a:pt x="10483" y="8955"/>
                    <a:pt x="10489" y="8961"/>
                  </a:cubicBezTo>
                  <a:cubicBezTo>
                    <a:pt x="10489" y="8971"/>
                    <a:pt x="10484" y="8976"/>
                    <a:pt x="10479" y="8976"/>
                  </a:cubicBezTo>
                  <a:cubicBezTo>
                    <a:pt x="10475" y="8976"/>
                    <a:pt x="10470" y="8973"/>
                    <a:pt x="10469" y="8966"/>
                  </a:cubicBezTo>
                  <a:lnTo>
                    <a:pt x="10469" y="8966"/>
                  </a:lnTo>
                  <a:cubicBezTo>
                    <a:pt x="10470" y="8958"/>
                    <a:pt x="10472" y="8953"/>
                    <a:pt x="10476" y="8953"/>
                  </a:cubicBezTo>
                  <a:close/>
                  <a:moveTo>
                    <a:pt x="10408" y="8941"/>
                  </a:moveTo>
                  <a:cubicBezTo>
                    <a:pt x="10424" y="8957"/>
                    <a:pt x="10441" y="8960"/>
                    <a:pt x="10457" y="8972"/>
                  </a:cubicBezTo>
                  <a:lnTo>
                    <a:pt x="10457" y="8972"/>
                  </a:lnTo>
                  <a:cubicBezTo>
                    <a:pt x="10424" y="9002"/>
                    <a:pt x="10404" y="9002"/>
                    <a:pt x="10367" y="9002"/>
                  </a:cubicBezTo>
                  <a:cubicBezTo>
                    <a:pt x="10367" y="8961"/>
                    <a:pt x="10387" y="8961"/>
                    <a:pt x="10408" y="8941"/>
                  </a:cubicBezTo>
                  <a:close/>
                  <a:moveTo>
                    <a:pt x="4522" y="8981"/>
                  </a:moveTo>
                  <a:lnTo>
                    <a:pt x="4522" y="8981"/>
                  </a:lnTo>
                  <a:cubicBezTo>
                    <a:pt x="4502" y="9002"/>
                    <a:pt x="4502" y="9022"/>
                    <a:pt x="4502" y="9042"/>
                  </a:cubicBezTo>
                  <a:cubicBezTo>
                    <a:pt x="4502" y="9063"/>
                    <a:pt x="4522" y="9063"/>
                    <a:pt x="4502" y="9083"/>
                  </a:cubicBezTo>
                  <a:cubicBezTo>
                    <a:pt x="4481" y="9083"/>
                    <a:pt x="4481" y="9063"/>
                    <a:pt x="4502" y="9042"/>
                  </a:cubicBezTo>
                  <a:cubicBezTo>
                    <a:pt x="4461" y="9022"/>
                    <a:pt x="4461" y="9002"/>
                    <a:pt x="4522" y="8981"/>
                  </a:cubicBezTo>
                  <a:close/>
                  <a:moveTo>
                    <a:pt x="4889" y="8981"/>
                  </a:moveTo>
                  <a:cubicBezTo>
                    <a:pt x="4950" y="9022"/>
                    <a:pt x="4990" y="9022"/>
                    <a:pt x="4929" y="9083"/>
                  </a:cubicBezTo>
                  <a:cubicBezTo>
                    <a:pt x="4929" y="9042"/>
                    <a:pt x="4909" y="9022"/>
                    <a:pt x="4889" y="8981"/>
                  </a:cubicBezTo>
                  <a:close/>
                  <a:moveTo>
                    <a:pt x="4278" y="9083"/>
                  </a:moveTo>
                  <a:cubicBezTo>
                    <a:pt x="4278" y="9083"/>
                    <a:pt x="4298" y="9104"/>
                    <a:pt x="4298" y="9104"/>
                  </a:cubicBezTo>
                  <a:cubicBezTo>
                    <a:pt x="4292" y="9110"/>
                    <a:pt x="4286" y="9112"/>
                    <a:pt x="4281" y="9112"/>
                  </a:cubicBezTo>
                  <a:cubicBezTo>
                    <a:pt x="4267" y="9112"/>
                    <a:pt x="4257" y="9098"/>
                    <a:pt x="4257" y="9083"/>
                  </a:cubicBezTo>
                  <a:close/>
                  <a:moveTo>
                    <a:pt x="4115" y="9042"/>
                  </a:moveTo>
                  <a:cubicBezTo>
                    <a:pt x="4135" y="9083"/>
                    <a:pt x="4135" y="9104"/>
                    <a:pt x="4155" y="9124"/>
                  </a:cubicBezTo>
                  <a:cubicBezTo>
                    <a:pt x="4074" y="9124"/>
                    <a:pt x="4094" y="9083"/>
                    <a:pt x="4115" y="9042"/>
                  </a:cubicBezTo>
                  <a:close/>
                  <a:moveTo>
                    <a:pt x="8738" y="9022"/>
                  </a:moveTo>
                  <a:lnTo>
                    <a:pt x="8738" y="9022"/>
                  </a:lnTo>
                  <a:cubicBezTo>
                    <a:pt x="8758" y="9042"/>
                    <a:pt x="8778" y="9042"/>
                    <a:pt x="8778" y="9063"/>
                  </a:cubicBezTo>
                  <a:cubicBezTo>
                    <a:pt x="8758" y="9083"/>
                    <a:pt x="8758" y="9124"/>
                    <a:pt x="8717" y="9144"/>
                  </a:cubicBezTo>
                  <a:cubicBezTo>
                    <a:pt x="8758" y="9104"/>
                    <a:pt x="8697" y="9063"/>
                    <a:pt x="8738" y="9022"/>
                  </a:cubicBezTo>
                  <a:close/>
                  <a:moveTo>
                    <a:pt x="4766" y="9144"/>
                  </a:moveTo>
                  <a:cubicBezTo>
                    <a:pt x="4766" y="9144"/>
                    <a:pt x="4787" y="9165"/>
                    <a:pt x="4787" y="9165"/>
                  </a:cubicBezTo>
                  <a:lnTo>
                    <a:pt x="4766" y="9165"/>
                  </a:lnTo>
                  <a:cubicBezTo>
                    <a:pt x="4766" y="9165"/>
                    <a:pt x="4746" y="9165"/>
                    <a:pt x="4746" y="9144"/>
                  </a:cubicBezTo>
                  <a:close/>
                  <a:moveTo>
                    <a:pt x="4196" y="9144"/>
                  </a:moveTo>
                  <a:cubicBezTo>
                    <a:pt x="4237" y="9144"/>
                    <a:pt x="4278" y="9144"/>
                    <a:pt x="4298" y="9185"/>
                  </a:cubicBezTo>
                  <a:cubicBezTo>
                    <a:pt x="4257" y="9205"/>
                    <a:pt x="4237" y="9226"/>
                    <a:pt x="4196" y="9246"/>
                  </a:cubicBezTo>
                  <a:cubicBezTo>
                    <a:pt x="4196" y="9205"/>
                    <a:pt x="4155" y="9185"/>
                    <a:pt x="4196" y="9144"/>
                  </a:cubicBezTo>
                  <a:close/>
                  <a:moveTo>
                    <a:pt x="4074" y="9246"/>
                  </a:moveTo>
                  <a:cubicBezTo>
                    <a:pt x="4074" y="9246"/>
                    <a:pt x="4094" y="9267"/>
                    <a:pt x="4094" y="9267"/>
                  </a:cubicBezTo>
                  <a:lnTo>
                    <a:pt x="4074" y="9267"/>
                  </a:lnTo>
                  <a:cubicBezTo>
                    <a:pt x="4074" y="9267"/>
                    <a:pt x="4054" y="9267"/>
                    <a:pt x="4054" y="9246"/>
                  </a:cubicBezTo>
                  <a:close/>
                  <a:moveTo>
                    <a:pt x="10061" y="9226"/>
                  </a:moveTo>
                  <a:cubicBezTo>
                    <a:pt x="10061" y="9226"/>
                    <a:pt x="10061" y="9246"/>
                    <a:pt x="10061" y="9246"/>
                  </a:cubicBezTo>
                  <a:cubicBezTo>
                    <a:pt x="10061" y="9261"/>
                    <a:pt x="10051" y="9275"/>
                    <a:pt x="10045" y="9275"/>
                  </a:cubicBezTo>
                  <a:cubicBezTo>
                    <a:pt x="10043" y="9275"/>
                    <a:pt x="10041" y="9272"/>
                    <a:pt x="10041" y="9267"/>
                  </a:cubicBezTo>
                  <a:cubicBezTo>
                    <a:pt x="10021" y="9246"/>
                    <a:pt x="10041" y="9226"/>
                    <a:pt x="10061" y="9226"/>
                  </a:cubicBezTo>
                  <a:close/>
                  <a:moveTo>
                    <a:pt x="10224" y="9083"/>
                  </a:moveTo>
                  <a:cubicBezTo>
                    <a:pt x="10265" y="9104"/>
                    <a:pt x="10285" y="9104"/>
                    <a:pt x="10326" y="9124"/>
                  </a:cubicBezTo>
                  <a:cubicBezTo>
                    <a:pt x="10326" y="9165"/>
                    <a:pt x="10326" y="9226"/>
                    <a:pt x="10326" y="9267"/>
                  </a:cubicBezTo>
                  <a:cubicBezTo>
                    <a:pt x="10299" y="9267"/>
                    <a:pt x="10272" y="9294"/>
                    <a:pt x="10245" y="9294"/>
                  </a:cubicBezTo>
                  <a:cubicBezTo>
                    <a:pt x="10231" y="9294"/>
                    <a:pt x="10218" y="9287"/>
                    <a:pt x="10204" y="9267"/>
                  </a:cubicBezTo>
                  <a:cubicBezTo>
                    <a:pt x="10204" y="9226"/>
                    <a:pt x="10224" y="9226"/>
                    <a:pt x="10265" y="9205"/>
                  </a:cubicBezTo>
                  <a:cubicBezTo>
                    <a:pt x="10245" y="9165"/>
                    <a:pt x="10245" y="9124"/>
                    <a:pt x="10224" y="9083"/>
                  </a:cubicBezTo>
                  <a:close/>
                  <a:moveTo>
                    <a:pt x="10496" y="9258"/>
                  </a:moveTo>
                  <a:cubicBezTo>
                    <a:pt x="10499" y="9258"/>
                    <a:pt x="10504" y="9261"/>
                    <a:pt x="10510" y="9267"/>
                  </a:cubicBezTo>
                  <a:cubicBezTo>
                    <a:pt x="10510" y="9287"/>
                    <a:pt x="10489" y="9287"/>
                    <a:pt x="10489" y="9287"/>
                  </a:cubicBezTo>
                  <a:cubicBezTo>
                    <a:pt x="10476" y="9287"/>
                    <a:pt x="10471" y="9296"/>
                    <a:pt x="10464" y="9296"/>
                  </a:cubicBezTo>
                  <a:cubicBezTo>
                    <a:pt x="10460" y="9296"/>
                    <a:pt x="10455" y="9294"/>
                    <a:pt x="10448" y="9287"/>
                  </a:cubicBezTo>
                  <a:cubicBezTo>
                    <a:pt x="10448" y="9280"/>
                    <a:pt x="10451" y="9278"/>
                    <a:pt x="10454" y="9278"/>
                  </a:cubicBezTo>
                  <a:cubicBezTo>
                    <a:pt x="10462" y="9278"/>
                    <a:pt x="10476" y="9287"/>
                    <a:pt x="10489" y="9287"/>
                  </a:cubicBezTo>
                  <a:cubicBezTo>
                    <a:pt x="10489" y="9272"/>
                    <a:pt x="10489" y="9258"/>
                    <a:pt x="10496" y="9258"/>
                  </a:cubicBezTo>
                  <a:close/>
                  <a:moveTo>
                    <a:pt x="10387" y="9246"/>
                  </a:moveTo>
                  <a:cubicBezTo>
                    <a:pt x="10408" y="9287"/>
                    <a:pt x="10387" y="9287"/>
                    <a:pt x="10367" y="9307"/>
                  </a:cubicBezTo>
                  <a:cubicBezTo>
                    <a:pt x="10367" y="9267"/>
                    <a:pt x="10367" y="9246"/>
                    <a:pt x="10387" y="9246"/>
                  </a:cubicBezTo>
                  <a:close/>
                  <a:moveTo>
                    <a:pt x="4563" y="9348"/>
                  </a:moveTo>
                  <a:cubicBezTo>
                    <a:pt x="4563" y="9368"/>
                    <a:pt x="4542" y="9368"/>
                    <a:pt x="4542" y="9368"/>
                  </a:cubicBezTo>
                  <a:cubicBezTo>
                    <a:pt x="4542" y="9368"/>
                    <a:pt x="4542" y="9348"/>
                    <a:pt x="4522" y="9348"/>
                  </a:cubicBezTo>
                  <a:close/>
                  <a:moveTo>
                    <a:pt x="9939" y="9348"/>
                  </a:moveTo>
                  <a:cubicBezTo>
                    <a:pt x="9980" y="9348"/>
                    <a:pt x="10000" y="9348"/>
                    <a:pt x="10000" y="9368"/>
                  </a:cubicBezTo>
                  <a:cubicBezTo>
                    <a:pt x="9994" y="9374"/>
                    <a:pt x="9988" y="9377"/>
                    <a:pt x="9982" y="9377"/>
                  </a:cubicBezTo>
                  <a:cubicBezTo>
                    <a:pt x="9968" y="9377"/>
                    <a:pt x="9954" y="9362"/>
                    <a:pt x="9939" y="9348"/>
                  </a:cubicBezTo>
                  <a:close/>
                  <a:moveTo>
                    <a:pt x="4420" y="9328"/>
                  </a:moveTo>
                  <a:lnTo>
                    <a:pt x="4420" y="9328"/>
                  </a:lnTo>
                  <a:cubicBezTo>
                    <a:pt x="4380" y="9367"/>
                    <a:pt x="4367" y="9399"/>
                    <a:pt x="4350" y="9399"/>
                  </a:cubicBezTo>
                  <a:cubicBezTo>
                    <a:pt x="4342" y="9399"/>
                    <a:pt x="4333" y="9390"/>
                    <a:pt x="4318" y="9368"/>
                  </a:cubicBezTo>
                  <a:cubicBezTo>
                    <a:pt x="4339" y="9368"/>
                    <a:pt x="4359" y="9348"/>
                    <a:pt x="4420" y="9328"/>
                  </a:cubicBezTo>
                  <a:close/>
                  <a:moveTo>
                    <a:pt x="4673" y="9279"/>
                  </a:moveTo>
                  <a:cubicBezTo>
                    <a:pt x="4696" y="9279"/>
                    <a:pt x="4711" y="9298"/>
                    <a:pt x="4726" y="9328"/>
                  </a:cubicBezTo>
                  <a:cubicBezTo>
                    <a:pt x="4726" y="9331"/>
                    <a:pt x="4727" y="9332"/>
                    <a:pt x="4730" y="9332"/>
                  </a:cubicBezTo>
                  <a:cubicBezTo>
                    <a:pt x="4737" y="9332"/>
                    <a:pt x="4755" y="9320"/>
                    <a:pt x="4769" y="9320"/>
                  </a:cubicBezTo>
                  <a:cubicBezTo>
                    <a:pt x="4779" y="9320"/>
                    <a:pt x="4787" y="9326"/>
                    <a:pt x="4787" y="9348"/>
                  </a:cubicBezTo>
                  <a:cubicBezTo>
                    <a:pt x="4766" y="9368"/>
                    <a:pt x="4766" y="9409"/>
                    <a:pt x="4726" y="9409"/>
                  </a:cubicBezTo>
                  <a:cubicBezTo>
                    <a:pt x="4685" y="9368"/>
                    <a:pt x="4644" y="9348"/>
                    <a:pt x="4644" y="9287"/>
                  </a:cubicBezTo>
                  <a:cubicBezTo>
                    <a:pt x="4655" y="9281"/>
                    <a:pt x="4665" y="9279"/>
                    <a:pt x="4673" y="9279"/>
                  </a:cubicBezTo>
                  <a:close/>
                  <a:moveTo>
                    <a:pt x="10204" y="9368"/>
                  </a:moveTo>
                  <a:lnTo>
                    <a:pt x="10204" y="9368"/>
                  </a:lnTo>
                  <a:cubicBezTo>
                    <a:pt x="10224" y="9409"/>
                    <a:pt x="10204" y="9409"/>
                    <a:pt x="10184" y="9429"/>
                  </a:cubicBezTo>
                  <a:cubicBezTo>
                    <a:pt x="10163" y="9409"/>
                    <a:pt x="10184" y="9389"/>
                    <a:pt x="10204" y="9368"/>
                  </a:cubicBezTo>
                  <a:close/>
                  <a:moveTo>
                    <a:pt x="9817" y="9450"/>
                  </a:moveTo>
                  <a:cubicBezTo>
                    <a:pt x="9837" y="9470"/>
                    <a:pt x="9837" y="9470"/>
                    <a:pt x="9817" y="9470"/>
                  </a:cubicBezTo>
                  <a:cubicBezTo>
                    <a:pt x="9817" y="9470"/>
                    <a:pt x="9817" y="9470"/>
                    <a:pt x="9797" y="9450"/>
                  </a:cubicBezTo>
                  <a:close/>
                  <a:moveTo>
                    <a:pt x="4665" y="9470"/>
                  </a:moveTo>
                  <a:cubicBezTo>
                    <a:pt x="4665" y="9491"/>
                    <a:pt x="4665" y="9491"/>
                    <a:pt x="4665" y="9491"/>
                  </a:cubicBezTo>
                  <a:cubicBezTo>
                    <a:pt x="4654" y="9501"/>
                    <a:pt x="4649" y="9506"/>
                    <a:pt x="4647" y="9506"/>
                  </a:cubicBezTo>
                  <a:cubicBezTo>
                    <a:pt x="4644" y="9506"/>
                    <a:pt x="4644" y="9501"/>
                    <a:pt x="4644" y="9491"/>
                  </a:cubicBezTo>
                  <a:cubicBezTo>
                    <a:pt x="4644" y="9491"/>
                    <a:pt x="4644" y="9470"/>
                    <a:pt x="4665" y="9470"/>
                  </a:cubicBezTo>
                  <a:close/>
                  <a:moveTo>
                    <a:pt x="4542" y="9470"/>
                  </a:moveTo>
                  <a:cubicBezTo>
                    <a:pt x="4542" y="9491"/>
                    <a:pt x="4542" y="9511"/>
                    <a:pt x="4502" y="9511"/>
                  </a:cubicBezTo>
                  <a:cubicBezTo>
                    <a:pt x="4502" y="9491"/>
                    <a:pt x="4502" y="9470"/>
                    <a:pt x="4542" y="9470"/>
                  </a:cubicBezTo>
                  <a:close/>
                  <a:moveTo>
                    <a:pt x="10672" y="9409"/>
                  </a:moveTo>
                  <a:cubicBezTo>
                    <a:pt x="10652" y="9450"/>
                    <a:pt x="10652" y="9491"/>
                    <a:pt x="10611" y="9511"/>
                  </a:cubicBezTo>
                  <a:cubicBezTo>
                    <a:pt x="10591" y="9470"/>
                    <a:pt x="10571" y="9429"/>
                    <a:pt x="10611" y="9409"/>
                  </a:cubicBezTo>
                  <a:close/>
                  <a:moveTo>
                    <a:pt x="4177" y="9330"/>
                  </a:moveTo>
                  <a:cubicBezTo>
                    <a:pt x="4189" y="9330"/>
                    <a:pt x="4203" y="9334"/>
                    <a:pt x="4217" y="9348"/>
                  </a:cubicBezTo>
                  <a:cubicBezTo>
                    <a:pt x="4155" y="9409"/>
                    <a:pt x="4094" y="9470"/>
                    <a:pt x="4074" y="9531"/>
                  </a:cubicBezTo>
                  <a:cubicBezTo>
                    <a:pt x="3993" y="9450"/>
                    <a:pt x="4135" y="9429"/>
                    <a:pt x="4115" y="9348"/>
                  </a:cubicBezTo>
                  <a:cubicBezTo>
                    <a:pt x="4128" y="9348"/>
                    <a:pt x="4151" y="9330"/>
                    <a:pt x="4177" y="9330"/>
                  </a:cubicBezTo>
                  <a:close/>
                  <a:moveTo>
                    <a:pt x="9140" y="9522"/>
                  </a:moveTo>
                  <a:cubicBezTo>
                    <a:pt x="9143" y="9522"/>
                    <a:pt x="9145" y="9524"/>
                    <a:pt x="9145" y="9531"/>
                  </a:cubicBezTo>
                  <a:cubicBezTo>
                    <a:pt x="9145" y="9531"/>
                    <a:pt x="9145" y="9552"/>
                    <a:pt x="9145" y="9552"/>
                  </a:cubicBezTo>
                  <a:cubicBezTo>
                    <a:pt x="9125" y="9531"/>
                    <a:pt x="9125" y="9531"/>
                    <a:pt x="9125" y="9531"/>
                  </a:cubicBezTo>
                  <a:cubicBezTo>
                    <a:pt x="9125" y="9531"/>
                    <a:pt x="9134" y="9522"/>
                    <a:pt x="9140" y="9522"/>
                  </a:cubicBezTo>
                  <a:close/>
                  <a:moveTo>
                    <a:pt x="10510" y="9552"/>
                  </a:moveTo>
                  <a:cubicBezTo>
                    <a:pt x="10510" y="9572"/>
                    <a:pt x="10510" y="9572"/>
                    <a:pt x="10489" y="9572"/>
                  </a:cubicBezTo>
                  <a:cubicBezTo>
                    <a:pt x="10489" y="9572"/>
                    <a:pt x="10489" y="9572"/>
                    <a:pt x="10489" y="9552"/>
                  </a:cubicBezTo>
                  <a:close/>
                  <a:moveTo>
                    <a:pt x="10367" y="9491"/>
                  </a:moveTo>
                  <a:cubicBezTo>
                    <a:pt x="10367" y="9511"/>
                    <a:pt x="10347" y="9511"/>
                    <a:pt x="10326" y="9511"/>
                  </a:cubicBezTo>
                  <a:cubicBezTo>
                    <a:pt x="10310" y="9544"/>
                    <a:pt x="10293" y="9577"/>
                    <a:pt x="10254" y="9577"/>
                  </a:cubicBezTo>
                  <a:cubicBezTo>
                    <a:pt x="10245" y="9577"/>
                    <a:pt x="10236" y="9576"/>
                    <a:pt x="10224" y="9572"/>
                  </a:cubicBezTo>
                  <a:cubicBezTo>
                    <a:pt x="10245" y="9511"/>
                    <a:pt x="10285" y="9511"/>
                    <a:pt x="10326" y="9511"/>
                  </a:cubicBezTo>
                  <a:cubicBezTo>
                    <a:pt x="10347" y="9491"/>
                    <a:pt x="10347" y="9491"/>
                    <a:pt x="10367" y="9491"/>
                  </a:cubicBezTo>
                  <a:close/>
                  <a:moveTo>
                    <a:pt x="3891" y="9633"/>
                  </a:moveTo>
                  <a:cubicBezTo>
                    <a:pt x="3911" y="9653"/>
                    <a:pt x="3911" y="9653"/>
                    <a:pt x="3891" y="9653"/>
                  </a:cubicBezTo>
                  <a:cubicBezTo>
                    <a:pt x="3891" y="9653"/>
                    <a:pt x="3891" y="9653"/>
                    <a:pt x="3870" y="9633"/>
                  </a:cubicBezTo>
                  <a:close/>
                  <a:moveTo>
                    <a:pt x="4379" y="9552"/>
                  </a:moveTo>
                  <a:cubicBezTo>
                    <a:pt x="4359" y="9592"/>
                    <a:pt x="4359" y="9613"/>
                    <a:pt x="4359" y="9633"/>
                  </a:cubicBezTo>
                  <a:cubicBezTo>
                    <a:pt x="4359" y="9633"/>
                    <a:pt x="4379" y="9633"/>
                    <a:pt x="4359" y="9653"/>
                  </a:cubicBezTo>
                  <a:cubicBezTo>
                    <a:pt x="4339" y="9653"/>
                    <a:pt x="4359" y="9633"/>
                    <a:pt x="4359" y="9633"/>
                  </a:cubicBezTo>
                  <a:cubicBezTo>
                    <a:pt x="4318" y="9592"/>
                    <a:pt x="4318" y="9572"/>
                    <a:pt x="4379" y="9552"/>
                  </a:cubicBezTo>
                  <a:close/>
                  <a:moveTo>
                    <a:pt x="10734" y="9633"/>
                  </a:moveTo>
                  <a:cubicBezTo>
                    <a:pt x="10734" y="9633"/>
                    <a:pt x="10754" y="9653"/>
                    <a:pt x="10754" y="9674"/>
                  </a:cubicBezTo>
                  <a:cubicBezTo>
                    <a:pt x="10713" y="9674"/>
                    <a:pt x="10734" y="9653"/>
                    <a:pt x="10734" y="9633"/>
                  </a:cubicBezTo>
                  <a:close/>
                  <a:moveTo>
                    <a:pt x="4781" y="9665"/>
                  </a:moveTo>
                  <a:cubicBezTo>
                    <a:pt x="4785" y="9665"/>
                    <a:pt x="4787" y="9667"/>
                    <a:pt x="4787" y="9674"/>
                  </a:cubicBezTo>
                  <a:cubicBezTo>
                    <a:pt x="4787" y="9694"/>
                    <a:pt x="4787" y="9694"/>
                    <a:pt x="4766" y="9694"/>
                  </a:cubicBezTo>
                  <a:cubicBezTo>
                    <a:pt x="4766" y="9674"/>
                    <a:pt x="4766" y="9674"/>
                    <a:pt x="4766" y="9674"/>
                  </a:cubicBezTo>
                  <a:cubicBezTo>
                    <a:pt x="4766" y="9674"/>
                    <a:pt x="4775" y="9665"/>
                    <a:pt x="4781" y="9665"/>
                  </a:cubicBezTo>
                  <a:close/>
                  <a:moveTo>
                    <a:pt x="10265" y="9592"/>
                  </a:moveTo>
                  <a:cubicBezTo>
                    <a:pt x="10326" y="9653"/>
                    <a:pt x="10367" y="9653"/>
                    <a:pt x="10306" y="9694"/>
                  </a:cubicBezTo>
                  <a:cubicBezTo>
                    <a:pt x="10285" y="9674"/>
                    <a:pt x="10285" y="9653"/>
                    <a:pt x="10265" y="9592"/>
                  </a:cubicBezTo>
                  <a:close/>
                  <a:moveTo>
                    <a:pt x="10061" y="9694"/>
                  </a:moveTo>
                  <a:cubicBezTo>
                    <a:pt x="10061" y="9694"/>
                    <a:pt x="10061" y="9694"/>
                    <a:pt x="10061" y="9715"/>
                  </a:cubicBezTo>
                  <a:cubicBezTo>
                    <a:pt x="10041" y="9715"/>
                    <a:pt x="10041" y="9715"/>
                    <a:pt x="10041" y="9694"/>
                  </a:cubicBezTo>
                  <a:close/>
                  <a:moveTo>
                    <a:pt x="3786" y="9706"/>
                  </a:moveTo>
                  <a:cubicBezTo>
                    <a:pt x="3799" y="9706"/>
                    <a:pt x="3809" y="9721"/>
                    <a:pt x="3809" y="9735"/>
                  </a:cubicBezTo>
                  <a:cubicBezTo>
                    <a:pt x="3803" y="9741"/>
                    <a:pt x="3797" y="9743"/>
                    <a:pt x="3792" y="9743"/>
                  </a:cubicBezTo>
                  <a:cubicBezTo>
                    <a:pt x="3779" y="9743"/>
                    <a:pt x="3768" y="9729"/>
                    <a:pt x="3768" y="9715"/>
                  </a:cubicBezTo>
                  <a:cubicBezTo>
                    <a:pt x="3774" y="9709"/>
                    <a:pt x="3780" y="9706"/>
                    <a:pt x="3786" y="9706"/>
                  </a:cubicBezTo>
                  <a:close/>
                  <a:moveTo>
                    <a:pt x="4682" y="9706"/>
                  </a:moveTo>
                  <a:cubicBezTo>
                    <a:pt x="4697" y="9706"/>
                    <a:pt x="4711" y="9721"/>
                    <a:pt x="4726" y="9735"/>
                  </a:cubicBezTo>
                  <a:cubicBezTo>
                    <a:pt x="4714" y="9741"/>
                    <a:pt x="4705" y="9743"/>
                    <a:pt x="4699" y="9743"/>
                  </a:cubicBezTo>
                  <a:cubicBezTo>
                    <a:pt x="4683" y="9743"/>
                    <a:pt x="4679" y="9729"/>
                    <a:pt x="4665" y="9715"/>
                  </a:cubicBezTo>
                  <a:cubicBezTo>
                    <a:pt x="4671" y="9709"/>
                    <a:pt x="4677" y="9706"/>
                    <a:pt x="4682" y="9706"/>
                  </a:cubicBezTo>
                  <a:close/>
                  <a:moveTo>
                    <a:pt x="4113" y="9648"/>
                  </a:moveTo>
                  <a:cubicBezTo>
                    <a:pt x="4120" y="9648"/>
                    <a:pt x="4127" y="9649"/>
                    <a:pt x="4135" y="9653"/>
                  </a:cubicBezTo>
                  <a:cubicBezTo>
                    <a:pt x="4135" y="9674"/>
                    <a:pt x="4155" y="9694"/>
                    <a:pt x="4176" y="9715"/>
                  </a:cubicBezTo>
                  <a:cubicBezTo>
                    <a:pt x="4189" y="9715"/>
                    <a:pt x="4194" y="9706"/>
                    <a:pt x="4201" y="9706"/>
                  </a:cubicBezTo>
                  <a:cubicBezTo>
                    <a:pt x="4205" y="9706"/>
                    <a:pt x="4210" y="9708"/>
                    <a:pt x="4217" y="9715"/>
                  </a:cubicBezTo>
                  <a:cubicBezTo>
                    <a:pt x="4217" y="9721"/>
                    <a:pt x="4214" y="9724"/>
                    <a:pt x="4211" y="9724"/>
                  </a:cubicBezTo>
                  <a:cubicBezTo>
                    <a:pt x="4203" y="9724"/>
                    <a:pt x="4189" y="9715"/>
                    <a:pt x="4176" y="9715"/>
                  </a:cubicBezTo>
                  <a:cubicBezTo>
                    <a:pt x="4155" y="9735"/>
                    <a:pt x="4155" y="9776"/>
                    <a:pt x="4115" y="9776"/>
                  </a:cubicBezTo>
                  <a:cubicBezTo>
                    <a:pt x="4094" y="9735"/>
                    <a:pt x="4054" y="9715"/>
                    <a:pt x="4033" y="9674"/>
                  </a:cubicBezTo>
                  <a:cubicBezTo>
                    <a:pt x="4066" y="9674"/>
                    <a:pt x="4085" y="9648"/>
                    <a:pt x="4113" y="9648"/>
                  </a:cubicBezTo>
                  <a:close/>
                  <a:moveTo>
                    <a:pt x="3891" y="9715"/>
                  </a:moveTo>
                  <a:lnTo>
                    <a:pt x="3891" y="9715"/>
                  </a:lnTo>
                  <a:cubicBezTo>
                    <a:pt x="3931" y="9735"/>
                    <a:pt x="3972" y="9715"/>
                    <a:pt x="3972" y="9796"/>
                  </a:cubicBezTo>
                  <a:lnTo>
                    <a:pt x="3911" y="9796"/>
                  </a:lnTo>
                  <a:cubicBezTo>
                    <a:pt x="3891" y="9776"/>
                    <a:pt x="3891" y="9755"/>
                    <a:pt x="3891" y="9715"/>
                  </a:cubicBezTo>
                  <a:close/>
                  <a:moveTo>
                    <a:pt x="4494" y="9659"/>
                  </a:moveTo>
                  <a:cubicBezTo>
                    <a:pt x="4507" y="9659"/>
                    <a:pt x="4522" y="9664"/>
                    <a:pt x="4542" y="9674"/>
                  </a:cubicBezTo>
                  <a:cubicBezTo>
                    <a:pt x="4522" y="9715"/>
                    <a:pt x="4522" y="9735"/>
                    <a:pt x="4542" y="9796"/>
                  </a:cubicBezTo>
                  <a:cubicBezTo>
                    <a:pt x="4461" y="9755"/>
                    <a:pt x="4441" y="9715"/>
                    <a:pt x="4461" y="9674"/>
                  </a:cubicBezTo>
                  <a:cubicBezTo>
                    <a:pt x="4471" y="9664"/>
                    <a:pt x="4481" y="9659"/>
                    <a:pt x="4494" y="9659"/>
                  </a:cubicBezTo>
                  <a:close/>
                  <a:moveTo>
                    <a:pt x="10896" y="9796"/>
                  </a:moveTo>
                  <a:cubicBezTo>
                    <a:pt x="10903" y="9797"/>
                    <a:pt x="10910" y="9799"/>
                    <a:pt x="10915" y="9800"/>
                  </a:cubicBezTo>
                  <a:lnTo>
                    <a:pt x="10915" y="9800"/>
                  </a:lnTo>
                  <a:cubicBezTo>
                    <a:pt x="10916" y="9799"/>
                    <a:pt x="10916" y="9797"/>
                    <a:pt x="10917" y="9796"/>
                  </a:cubicBezTo>
                  <a:close/>
                  <a:moveTo>
                    <a:pt x="3972" y="9796"/>
                  </a:moveTo>
                  <a:cubicBezTo>
                    <a:pt x="3993" y="9816"/>
                    <a:pt x="4033" y="9796"/>
                    <a:pt x="4013" y="9837"/>
                  </a:cubicBezTo>
                  <a:cubicBezTo>
                    <a:pt x="3972" y="9837"/>
                    <a:pt x="3972" y="9837"/>
                    <a:pt x="3972" y="9796"/>
                  </a:cubicBezTo>
                  <a:close/>
                  <a:moveTo>
                    <a:pt x="4461" y="9816"/>
                  </a:moveTo>
                  <a:cubicBezTo>
                    <a:pt x="4461" y="9837"/>
                    <a:pt x="4441" y="9837"/>
                    <a:pt x="4420" y="9837"/>
                  </a:cubicBezTo>
                  <a:cubicBezTo>
                    <a:pt x="4441" y="9816"/>
                    <a:pt x="4441" y="9816"/>
                    <a:pt x="4461" y="9816"/>
                  </a:cubicBezTo>
                  <a:close/>
                  <a:moveTo>
                    <a:pt x="4109" y="9909"/>
                  </a:moveTo>
                  <a:cubicBezTo>
                    <a:pt x="4112" y="9909"/>
                    <a:pt x="4115" y="9911"/>
                    <a:pt x="4115" y="9918"/>
                  </a:cubicBezTo>
                  <a:cubicBezTo>
                    <a:pt x="4115" y="9918"/>
                    <a:pt x="4115" y="9939"/>
                    <a:pt x="4094" y="9939"/>
                  </a:cubicBezTo>
                  <a:cubicBezTo>
                    <a:pt x="4094" y="9918"/>
                    <a:pt x="4094" y="9918"/>
                    <a:pt x="4094" y="9918"/>
                  </a:cubicBezTo>
                  <a:cubicBezTo>
                    <a:pt x="4094" y="9918"/>
                    <a:pt x="4103" y="9909"/>
                    <a:pt x="4109" y="9909"/>
                  </a:cubicBezTo>
                  <a:close/>
                  <a:moveTo>
                    <a:pt x="10571" y="9877"/>
                  </a:moveTo>
                  <a:cubicBezTo>
                    <a:pt x="10571" y="9918"/>
                    <a:pt x="10571" y="9939"/>
                    <a:pt x="10530" y="9939"/>
                  </a:cubicBezTo>
                  <a:cubicBezTo>
                    <a:pt x="10530" y="9918"/>
                    <a:pt x="10530" y="9898"/>
                    <a:pt x="10571" y="9877"/>
                  </a:cubicBezTo>
                  <a:close/>
                  <a:moveTo>
                    <a:pt x="4807" y="9877"/>
                  </a:moveTo>
                  <a:cubicBezTo>
                    <a:pt x="4807" y="9918"/>
                    <a:pt x="4828" y="9939"/>
                    <a:pt x="4828" y="9959"/>
                  </a:cubicBezTo>
                  <a:cubicBezTo>
                    <a:pt x="4766" y="9959"/>
                    <a:pt x="4766" y="9939"/>
                    <a:pt x="4807" y="9877"/>
                  </a:cubicBezTo>
                  <a:close/>
                  <a:moveTo>
                    <a:pt x="10123" y="9898"/>
                  </a:moveTo>
                  <a:cubicBezTo>
                    <a:pt x="10143" y="9918"/>
                    <a:pt x="10143" y="9939"/>
                    <a:pt x="10102" y="9959"/>
                  </a:cubicBezTo>
                  <a:cubicBezTo>
                    <a:pt x="10082" y="9918"/>
                    <a:pt x="10102" y="9898"/>
                    <a:pt x="10123" y="9898"/>
                  </a:cubicBezTo>
                  <a:close/>
                  <a:moveTo>
                    <a:pt x="9776" y="9898"/>
                  </a:moveTo>
                  <a:lnTo>
                    <a:pt x="9776" y="9898"/>
                  </a:lnTo>
                  <a:cubicBezTo>
                    <a:pt x="9797" y="9939"/>
                    <a:pt x="9817" y="9959"/>
                    <a:pt x="9858" y="10000"/>
                  </a:cubicBezTo>
                  <a:cubicBezTo>
                    <a:pt x="9776" y="9979"/>
                    <a:pt x="9736" y="9979"/>
                    <a:pt x="9776" y="9898"/>
                  </a:cubicBezTo>
                  <a:close/>
                  <a:moveTo>
                    <a:pt x="3850" y="9918"/>
                  </a:moveTo>
                  <a:lnTo>
                    <a:pt x="3850" y="9918"/>
                  </a:lnTo>
                  <a:cubicBezTo>
                    <a:pt x="3911" y="9939"/>
                    <a:pt x="3911" y="9979"/>
                    <a:pt x="3911" y="10020"/>
                  </a:cubicBezTo>
                  <a:cubicBezTo>
                    <a:pt x="3870" y="10000"/>
                    <a:pt x="3830" y="9979"/>
                    <a:pt x="3850" y="9918"/>
                  </a:cubicBezTo>
                  <a:close/>
                  <a:moveTo>
                    <a:pt x="10510" y="9979"/>
                  </a:moveTo>
                  <a:cubicBezTo>
                    <a:pt x="10510" y="10000"/>
                    <a:pt x="10530" y="10000"/>
                    <a:pt x="10530" y="10000"/>
                  </a:cubicBezTo>
                  <a:cubicBezTo>
                    <a:pt x="10530" y="10020"/>
                    <a:pt x="10510" y="10020"/>
                    <a:pt x="10510" y="10020"/>
                  </a:cubicBezTo>
                  <a:cubicBezTo>
                    <a:pt x="10510" y="10020"/>
                    <a:pt x="10510" y="10000"/>
                    <a:pt x="10489" y="10000"/>
                  </a:cubicBezTo>
                  <a:cubicBezTo>
                    <a:pt x="10510" y="10000"/>
                    <a:pt x="10510" y="10000"/>
                    <a:pt x="10510" y="9979"/>
                  </a:cubicBezTo>
                  <a:close/>
                  <a:moveTo>
                    <a:pt x="4420" y="9837"/>
                  </a:moveTo>
                  <a:lnTo>
                    <a:pt x="4420" y="9837"/>
                  </a:lnTo>
                  <a:cubicBezTo>
                    <a:pt x="4359" y="9898"/>
                    <a:pt x="4502" y="9959"/>
                    <a:pt x="4420" y="10020"/>
                  </a:cubicBezTo>
                  <a:cubicBezTo>
                    <a:pt x="4416" y="10025"/>
                    <a:pt x="4409" y="10026"/>
                    <a:pt x="4401" y="10026"/>
                  </a:cubicBezTo>
                  <a:cubicBezTo>
                    <a:pt x="4387" y="10026"/>
                    <a:pt x="4369" y="10021"/>
                    <a:pt x="4354" y="10021"/>
                  </a:cubicBezTo>
                  <a:cubicBezTo>
                    <a:pt x="4347" y="10021"/>
                    <a:pt x="4341" y="10022"/>
                    <a:pt x="4335" y="10024"/>
                  </a:cubicBezTo>
                  <a:lnTo>
                    <a:pt x="4335" y="10024"/>
                  </a:lnTo>
                  <a:cubicBezTo>
                    <a:pt x="4321" y="9948"/>
                    <a:pt x="4344" y="9875"/>
                    <a:pt x="4420" y="9837"/>
                  </a:cubicBezTo>
                  <a:close/>
                  <a:moveTo>
                    <a:pt x="4217" y="9918"/>
                  </a:moveTo>
                  <a:cubicBezTo>
                    <a:pt x="4257" y="9918"/>
                    <a:pt x="4278" y="9939"/>
                    <a:pt x="4278" y="9959"/>
                  </a:cubicBezTo>
                  <a:cubicBezTo>
                    <a:pt x="4257" y="9979"/>
                    <a:pt x="4257" y="10000"/>
                    <a:pt x="4217" y="10000"/>
                  </a:cubicBezTo>
                  <a:cubicBezTo>
                    <a:pt x="4217" y="10000"/>
                    <a:pt x="4217" y="10014"/>
                    <a:pt x="4204" y="10031"/>
                  </a:cubicBezTo>
                  <a:lnTo>
                    <a:pt x="4204" y="10031"/>
                  </a:lnTo>
                  <a:cubicBezTo>
                    <a:pt x="4183" y="10018"/>
                    <a:pt x="4155" y="10009"/>
                    <a:pt x="4155" y="9959"/>
                  </a:cubicBezTo>
                  <a:lnTo>
                    <a:pt x="4155" y="9959"/>
                  </a:lnTo>
                  <a:cubicBezTo>
                    <a:pt x="4176" y="9979"/>
                    <a:pt x="4196" y="9979"/>
                    <a:pt x="4217" y="10000"/>
                  </a:cubicBezTo>
                  <a:lnTo>
                    <a:pt x="4217" y="9918"/>
                  </a:lnTo>
                  <a:close/>
                  <a:moveTo>
                    <a:pt x="9695" y="10000"/>
                  </a:moveTo>
                  <a:cubicBezTo>
                    <a:pt x="9715" y="10000"/>
                    <a:pt x="9695" y="10020"/>
                    <a:pt x="9695" y="10040"/>
                  </a:cubicBezTo>
                  <a:cubicBezTo>
                    <a:pt x="9695" y="10020"/>
                    <a:pt x="9675" y="10020"/>
                    <a:pt x="9695" y="10000"/>
                  </a:cubicBezTo>
                  <a:close/>
                  <a:moveTo>
                    <a:pt x="10856" y="10000"/>
                  </a:moveTo>
                  <a:cubicBezTo>
                    <a:pt x="10838" y="10017"/>
                    <a:pt x="10836" y="10035"/>
                    <a:pt x="10822" y="10053"/>
                  </a:cubicBezTo>
                  <a:lnTo>
                    <a:pt x="10822" y="10053"/>
                  </a:lnTo>
                  <a:cubicBezTo>
                    <a:pt x="10796" y="10035"/>
                    <a:pt x="10802" y="10017"/>
                    <a:pt x="10856" y="10000"/>
                  </a:cubicBezTo>
                  <a:close/>
                  <a:moveTo>
                    <a:pt x="3911" y="10020"/>
                  </a:moveTo>
                  <a:cubicBezTo>
                    <a:pt x="3911" y="10020"/>
                    <a:pt x="3931" y="10040"/>
                    <a:pt x="3931" y="10061"/>
                  </a:cubicBezTo>
                  <a:cubicBezTo>
                    <a:pt x="3891" y="10040"/>
                    <a:pt x="3911" y="10040"/>
                    <a:pt x="3911" y="10020"/>
                  </a:cubicBezTo>
                  <a:close/>
                  <a:moveTo>
                    <a:pt x="4135" y="10040"/>
                  </a:moveTo>
                  <a:cubicBezTo>
                    <a:pt x="4135" y="10040"/>
                    <a:pt x="4135" y="10061"/>
                    <a:pt x="4135" y="10061"/>
                  </a:cubicBezTo>
                  <a:lnTo>
                    <a:pt x="4115" y="10061"/>
                  </a:lnTo>
                  <a:cubicBezTo>
                    <a:pt x="4115" y="10061"/>
                    <a:pt x="4135" y="10040"/>
                    <a:pt x="4135" y="10040"/>
                  </a:cubicBezTo>
                  <a:close/>
                  <a:moveTo>
                    <a:pt x="10448" y="10040"/>
                  </a:moveTo>
                  <a:cubicBezTo>
                    <a:pt x="10448" y="10040"/>
                    <a:pt x="10448" y="10061"/>
                    <a:pt x="10448" y="10061"/>
                  </a:cubicBezTo>
                  <a:cubicBezTo>
                    <a:pt x="10448" y="10067"/>
                    <a:pt x="10447" y="10069"/>
                    <a:pt x="10444" y="10069"/>
                  </a:cubicBezTo>
                  <a:cubicBezTo>
                    <a:pt x="10438" y="10069"/>
                    <a:pt x="10428" y="10055"/>
                    <a:pt x="10428" y="10040"/>
                  </a:cubicBezTo>
                  <a:close/>
                  <a:moveTo>
                    <a:pt x="10102" y="10061"/>
                  </a:moveTo>
                  <a:cubicBezTo>
                    <a:pt x="10102" y="10081"/>
                    <a:pt x="10102" y="10081"/>
                    <a:pt x="10082" y="10081"/>
                  </a:cubicBezTo>
                  <a:cubicBezTo>
                    <a:pt x="10082" y="10081"/>
                    <a:pt x="10082" y="10061"/>
                    <a:pt x="10082" y="10061"/>
                  </a:cubicBezTo>
                  <a:close/>
                  <a:moveTo>
                    <a:pt x="3850" y="10040"/>
                  </a:moveTo>
                  <a:cubicBezTo>
                    <a:pt x="3850" y="10061"/>
                    <a:pt x="3830" y="10081"/>
                    <a:pt x="3830" y="10102"/>
                  </a:cubicBezTo>
                  <a:cubicBezTo>
                    <a:pt x="3789" y="10081"/>
                    <a:pt x="3789" y="10061"/>
                    <a:pt x="3850" y="10040"/>
                  </a:cubicBezTo>
                  <a:close/>
                  <a:moveTo>
                    <a:pt x="4210" y="10048"/>
                  </a:moveTo>
                  <a:lnTo>
                    <a:pt x="4210" y="10048"/>
                  </a:lnTo>
                  <a:cubicBezTo>
                    <a:pt x="4236" y="10066"/>
                    <a:pt x="4229" y="10084"/>
                    <a:pt x="4176" y="10102"/>
                  </a:cubicBezTo>
                  <a:cubicBezTo>
                    <a:pt x="4194" y="10084"/>
                    <a:pt x="4196" y="10066"/>
                    <a:pt x="4210" y="10048"/>
                  </a:cubicBezTo>
                  <a:close/>
                  <a:moveTo>
                    <a:pt x="4330" y="10050"/>
                  </a:moveTo>
                  <a:cubicBezTo>
                    <a:pt x="4345" y="10062"/>
                    <a:pt x="4355" y="10065"/>
                    <a:pt x="4339" y="10081"/>
                  </a:cubicBezTo>
                  <a:lnTo>
                    <a:pt x="4318" y="10081"/>
                  </a:lnTo>
                  <a:cubicBezTo>
                    <a:pt x="4298" y="10102"/>
                    <a:pt x="4298" y="10102"/>
                    <a:pt x="4278" y="10102"/>
                  </a:cubicBezTo>
                  <a:cubicBezTo>
                    <a:pt x="4278" y="10081"/>
                    <a:pt x="4298" y="10081"/>
                    <a:pt x="4318" y="10081"/>
                  </a:cubicBezTo>
                  <a:cubicBezTo>
                    <a:pt x="4318" y="10081"/>
                    <a:pt x="4318" y="10067"/>
                    <a:pt x="4330" y="10050"/>
                  </a:cubicBezTo>
                  <a:close/>
                  <a:moveTo>
                    <a:pt x="4766" y="10040"/>
                  </a:moveTo>
                  <a:lnTo>
                    <a:pt x="4766" y="10040"/>
                  </a:lnTo>
                  <a:cubicBezTo>
                    <a:pt x="4746" y="10061"/>
                    <a:pt x="4746" y="10081"/>
                    <a:pt x="4726" y="10102"/>
                  </a:cubicBezTo>
                  <a:cubicBezTo>
                    <a:pt x="4705" y="10081"/>
                    <a:pt x="4705" y="10061"/>
                    <a:pt x="4766" y="10040"/>
                  </a:cubicBezTo>
                  <a:close/>
                  <a:moveTo>
                    <a:pt x="9695" y="10040"/>
                  </a:moveTo>
                  <a:lnTo>
                    <a:pt x="9695" y="10040"/>
                  </a:lnTo>
                  <a:cubicBezTo>
                    <a:pt x="9736" y="10061"/>
                    <a:pt x="9736" y="10081"/>
                    <a:pt x="9675" y="10102"/>
                  </a:cubicBezTo>
                  <a:cubicBezTo>
                    <a:pt x="9675" y="10081"/>
                    <a:pt x="9695" y="10061"/>
                    <a:pt x="9695" y="10040"/>
                  </a:cubicBezTo>
                  <a:close/>
                  <a:moveTo>
                    <a:pt x="10347" y="10081"/>
                  </a:moveTo>
                  <a:cubicBezTo>
                    <a:pt x="10367" y="10102"/>
                    <a:pt x="10347" y="10102"/>
                    <a:pt x="10326" y="10102"/>
                  </a:cubicBezTo>
                  <a:cubicBezTo>
                    <a:pt x="10326" y="10102"/>
                    <a:pt x="10326" y="10102"/>
                    <a:pt x="10326" y="10081"/>
                  </a:cubicBezTo>
                  <a:close/>
                  <a:moveTo>
                    <a:pt x="4563" y="10122"/>
                  </a:moveTo>
                  <a:cubicBezTo>
                    <a:pt x="4583" y="10142"/>
                    <a:pt x="4583" y="10142"/>
                    <a:pt x="4563" y="10142"/>
                  </a:cubicBezTo>
                  <a:cubicBezTo>
                    <a:pt x="4563" y="10142"/>
                    <a:pt x="4563" y="10142"/>
                    <a:pt x="4542" y="10122"/>
                  </a:cubicBezTo>
                  <a:close/>
                  <a:moveTo>
                    <a:pt x="10061" y="10122"/>
                  </a:moveTo>
                  <a:cubicBezTo>
                    <a:pt x="10082" y="10142"/>
                    <a:pt x="10082" y="10142"/>
                    <a:pt x="10061" y="10142"/>
                  </a:cubicBezTo>
                  <a:cubicBezTo>
                    <a:pt x="10061" y="10142"/>
                    <a:pt x="10041" y="10142"/>
                    <a:pt x="10041" y="10122"/>
                  </a:cubicBezTo>
                  <a:close/>
                  <a:moveTo>
                    <a:pt x="4726" y="10102"/>
                  </a:moveTo>
                  <a:cubicBezTo>
                    <a:pt x="4746" y="10122"/>
                    <a:pt x="4787" y="10122"/>
                    <a:pt x="4787" y="10163"/>
                  </a:cubicBezTo>
                  <a:cubicBezTo>
                    <a:pt x="4746" y="10163"/>
                    <a:pt x="4726" y="10142"/>
                    <a:pt x="4726" y="10102"/>
                  </a:cubicBezTo>
                  <a:close/>
                  <a:moveTo>
                    <a:pt x="10835" y="10163"/>
                  </a:moveTo>
                  <a:lnTo>
                    <a:pt x="10835" y="10163"/>
                  </a:lnTo>
                  <a:cubicBezTo>
                    <a:pt x="10854" y="10181"/>
                    <a:pt x="10856" y="10183"/>
                    <a:pt x="10840" y="10199"/>
                  </a:cubicBezTo>
                  <a:lnTo>
                    <a:pt x="10840" y="10199"/>
                  </a:lnTo>
                  <a:cubicBezTo>
                    <a:pt x="10827" y="10192"/>
                    <a:pt x="10821" y="10177"/>
                    <a:pt x="10835" y="10163"/>
                  </a:cubicBezTo>
                  <a:close/>
                  <a:moveTo>
                    <a:pt x="10021" y="10081"/>
                  </a:moveTo>
                  <a:lnTo>
                    <a:pt x="10021" y="10081"/>
                  </a:lnTo>
                  <a:cubicBezTo>
                    <a:pt x="10000" y="10122"/>
                    <a:pt x="10000" y="10142"/>
                    <a:pt x="9980" y="10163"/>
                  </a:cubicBezTo>
                  <a:cubicBezTo>
                    <a:pt x="10000" y="10163"/>
                    <a:pt x="10000" y="10183"/>
                    <a:pt x="10000" y="10203"/>
                  </a:cubicBezTo>
                  <a:cubicBezTo>
                    <a:pt x="9980" y="10183"/>
                    <a:pt x="9980" y="10183"/>
                    <a:pt x="9980" y="10163"/>
                  </a:cubicBezTo>
                  <a:cubicBezTo>
                    <a:pt x="9960" y="10142"/>
                    <a:pt x="9960" y="10102"/>
                    <a:pt x="10021" y="10081"/>
                  </a:cubicBezTo>
                  <a:close/>
                  <a:moveTo>
                    <a:pt x="4395" y="10215"/>
                  </a:moveTo>
                  <a:cubicBezTo>
                    <a:pt x="4398" y="10215"/>
                    <a:pt x="4400" y="10217"/>
                    <a:pt x="4400" y="10224"/>
                  </a:cubicBezTo>
                  <a:cubicBezTo>
                    <a:pt x="4420" y="10224"/>
                    <a:pt x="4400" y="10244"/>
                    <a:pt x="4379" y="10244"/>
                  </a:cubicBezTo>
                  <a:cubicBezTo>
                    <a:pt x="4379" y="10244"/>
                    <a:pt x="4379" y="10224"/>
                    <a:pt x="4379" y="10224"/>
                  </a:cubicBezTo>
                  <a:cubicBezTo>
                    <a:pt x="4379" y="10224"/>
                    <a:pt x="4389" y="10215"/>
                    <a:pt x="4395" y="10215"/>
                  </a:cubicBezTo>
                  <a:close/>
                  <a:moveTo>
                    <a:pt x="10510" y="10224"/>
                  </a:moveTo>
                  <a:cubicBezTo>
                    <a:pt x="10528" y="10243"/>
                    <a:pt x="10530" y="10244"/>
                    <a:pt x="10514" y="10260"/>
                  </a:cubicBezTo>
                  <a:lnTo>
                    <a:pt x="10514" y="10260"/>
                  </a:lnTo>
                  <a:cubicBezTo>
                    <a:pt x="10501" y="10253"/>
                    <a:pt x="10495" y="10238"/>
                    <a:pt x="10510" y="10224"/>
                  </a:cubicBezTo>
                  <a:close/>
                  <a:moveTo>
                    <a:pt x="3830" y="10102"/>
                  </a:moveTo>
                  <a:lnTo>
                    <a:pt x="3830" y="10102"/>
                  </a:lnTo>
                  <a:cubicBezTo>
                    <a:pt x="3870" y="10163"/>
                    <a:pt x="3870" y="10224"/>
                    <a:pt x="3809" y="10264"/>
                  </a:cubicBezTo>
                  <a:cubicBezTo>
                    <a:pt x="3809" y="10224"/>
                    <a:pt x="3768" y="10244"/>
                    <a:pt x="3748" y="10224"/>
                  </a:cubicBezTo>
                  <a:cubicBezTo>
                    <a:pt x="3728" y="10163"/>
                    <a:pt x="3789" y="10142"/>
                    <a:pt x="3830" y="10102"/>
                  </a:cubicBezTo>
                  <a:close/>
                  <a:moveTo>
                    <a:pt x="9776" y="10203"/>
                  </a:moveTo>
                  <a:cubicBezTo>
                    <a:pt x="9776" y="10224"/>
                    <a:pt x="9776" y="10244"/>
                    <a:pt x="9756" y="10264"/>
                  </a:cubicBezTo>
                  <a:cubicBezTo>
                    <a:pt x="9736" y="10224"/>
                    <a:pt x="9736" y="10203"/>
                    <a:pt x="9776" y="10203"/>
                  </a:cubicBezTo>
                  <a:close/>
                  <a:moveTo>
                    <a:pt x="4705" y="10183"/>
                  </a:moveTo>
                  <a:cubicBezTo>
                    <a:pt x="4746" y="10183"/>
                    <a:pt x="4766" y="10203"/>
                    <a:pt x="4746" y="10244"/>
                  </a:cubicBezTo>
                  <a:cubicBezTo>
                    <a:pt x="4766" y="10244"/>
                    <a:pt x="4766" y="10264"/>
                    <a:pt x="4766" y="10285"/>
                  </a:cubicBezTo>
                  <a:cubicBezTo>
                    <a:pt x="4746" y="10264"/>
                    <a:pt x="4746" y="10264"/>
                    <a:pt x="4746" y="10244"/>
                  </a:cubicBezTo>
                  <a:lnTo>
                    <a:pt x="4685" y="10244"/>
                  </a:lnTo>
                  <a:cubicBezTo>
                    <a:pt x="4665" y="10203"/>
                    <a:pt x="4685" y="10183"/>
                    <a:pt x="4705" y="10183"/>
                  </a:cubicBezTo>
                  <a:close/>
                  <a:moveTo>
                    <a:pt x="9817" y="10264"/>
                  </a:moveTo>
                  <a:cubicBezTo>
                    <a:pt x="9837" y="10285"/>
                    <a:pt x="9837" y="10285"/>
                    <a:pt x="9817" y="10285"/>
                  </a:cubicBezTo>
                  <a:lnTo>
                    <a:pt x="9797" y="10285"/>
                  </a:lnTo>
                  <a:cubicBezTo>
                    <a:pt x="9817" y="10264"/>
                    <a:pt x="9817" y="10264"/>
                    <a:pt x="9817" y="10264"/>
                  </a:cubicBezTo>
                  <a:close/>
                  <a:moveTo>
                    <a:pt x="10214" y="10140"/>
                  </a:moveTo>
                  <a:cubicBezTo>
                    <a:pt x="10217" y="10140"/>
                    <a:pt x="10221" y="10140"/>
                    <a:pt x="10224" y="10142"/>
                  </a:cubicBezTo>
                  <a:cubicBezTo>
                    <a:pt x="10224" y="10163"/>
                    <a:pt x="10204" y="10203"/>
                    <a:pt x="10245" y="10224"/>
                  </a:cubicBezTo>
                  <a:cubicBezTo>
                    <a:pt x="10251" y="10227"/>
                    <a:pt x="10256" y="10228"/>
                    <a:pt x="10260" y="10228"/>
                  </a:cubicBezTo>
                  <a:cubicBezTo>
                    <a:pt x="10286" y="10228"/>
                    <a:pt x="10291" y="10183"/>
                    <a:pt x="10326" y="10183"/>
                  </a:cubicBezTo>
                  <a:cubicBezTo>
                    <a:pt x="10326" y="10203"/>
                    <a:pt x="10367" y="10244"/>
                    <a:pt x="10347" y="10264"/>
                  </a:cubicBezTo>
                  <a:cubicBezTo>
                    <a:pt x="10341" y="10262"/>
                    <a:pt x="10336" y="10260"/>
                    <a:pt x="10331" y="10260"/>
                  </a:cubicBezTo>
                  <a:cubicBezTo>
                    <a:pt x="10301" y="10260"/>
                    <a:pt x="10285" y="10308"/>
                    <a:pt x="10285" y="10326"/>
                  </a:cubicBezTo>
                  <a:cubicBezTo>
                    <a:pt x="10245" y="10264"/>
                    <a:pt x="10163" y="10264"/>
                    <a:pt x="10143" y="10183"/>
                  </a:cubicBezTo>
                  <a:lnTo>
                    <a:pt x="10143" y="10183"/>
                  </a:lnTo>
                  <a:cubicBezTo>
                    <a:pt x="10150" y="10190"/>
                    <a:pt x="10156" y="10193"/>
                    <a:pt x="10161" y="10193"/>
                  </a:cubicBezTo>
                  <a:cubicBezTo>
                    <a:pt x="10182" y="10193"/>
                    <a:pt x="10189" y="10140"/>
                    <a:pt x="10214" y="10140"/>
                  </a:cubicBezTo>
                  <a:close/>
                  <a:moveTo>
                    <a:pt x="10527" y="10272"/>
                  </a:moveTo>
                  <a:cubicBezTo>
                    <a:pt x="10561" y="10286"/>
                    <a:pt x="10588" y="10291"/>
                    <a:pt x="10571" y="10326"/>
                  </a:cubicBezTo>
                  <a:cubicBezTo>
                    <a:pt x="10551" y="10326"/>
                    <a:pt x="10513" y="10326"/>
                    <a:pt x="10527" y="10272"/>
                  </a:cubicBezTo>
                  <a:close/>
                  <a:moveTo>
                    <a:pt x="4726" y="10326"/>
                  </a:moveTo>
                  <a:cubicBezTo>
                    <a:pt x="4726" y="10326"/>
                    <a:pt x="4726" y="10346"/>
                    <a:pt x="4726" y="10346"/>
                  </a:cubicBezTo>
                  <a:lnTo>
                    <a:pt x="4705" y="10326"/>
                  </a:lnTo>
                  <a:close/>
                  <a:moveTo>
                    <a:pt x="9756" y="10326"/>
                  </a:moveTo>
                  <a:cubicBezTo>
                    <a:pt x="9776" y="10326"/>
                    <a:pt x="9776" y="10346"/>
                    <a:pt x="9756" y="10346"/>
                  </a:cubicBezTo>
                  <a:cubicBezTo>
                    <a:pt x="9736" y="10346"/>
                    <a:pt x="9736" y="10326"/>
                    <a:pt x="9736" y="10326"/>
                  </a:cubicBezTo>
                  <a:close/>
                  <a:moveTo>
                    <a:pt x="3897" y="10337"/>
                  </a:moveTo>
                  <a:cubicBezTo>
                    <a:pt x="3900" y="10337"/>
                    <a:pt x="3904" y="10339"/>
                    <a:pt x="3911" y="10346"/>
                  </a:cubicBezTo>
                  <a:cubicBezTo>
                    <a:pt x="3911" y="10353"/>
                    <a:pt x="3909" y="10355"/>
                    <a:pt x="3906" y="10355"/>
                  </a:cubicBezTo>
                  <a:cubicBezTo>
                    <a:pt x="3900" y="10355"/>
                    <a:pt x="3891" y="10346"/>
                    <a:pt x="3891" y="10346"/>
                  </a:cubicBezTo>
                  <a:cubicBezTo>
                    <a:pt x="3891" y="10346"/>
                    <a:pt x="3891" y="10337"/>
                    <a:pt x="3897" y="10337"/>
                  </a:cubicBezTo>
                  <a:close/>
                  <a:moveTo>
                    <a:pt x="4461" y="10326"/>
                  </a:moveTo>
                  <a:cubicBezTo>
                    <a:pt x="4481" y="10346"/>
                    <a:pt x="4481" y="10346"/>
                    <a:pt x="4481" y="10346"/>
                  </a:cubicBezTo>
                  <a:cubicBezTo>
                    <a:pt x="4471" y="10356"/>
                    <a:pt x="4466" y="10361"/>
                    <a:pt x="4463" y="10361"/>
                  </a:cubicBezTo>
                  <a:cubicBezTo>
                    <a:pt x="4461" y="10361"/>
                    <a:pt x="4461" y="10356"/>
                    <a:pt x="4461" y="10346"/>
                  </a:cubicBezTo>
                  <a:cubicBezTo>
                    <a:pt x="4461" y="10346"/>
                    <a:pt x="4461" y="10326"/>
                    <a:pt x="4461" y="10326"/>
                  </a:cubicBezTo>
                  <a:close/>
                  <a:moveTo>
                    <a:pt x="10347" y="10264"/>
                  </a:moveTo>
                  <a:cubicBezTo>
                    <a:pt x="10367" y="10285"/>
                    <a:pt x="10367" y="10305"/>
                    <a:pt x="10367" y="10326"/>
                  </a:cubicBezTo>
                  <a:cubicBezTo>
                    <a:pt x="10387" y="10326"/>
                    <a:pt x="10387" y="10346"/>
                    <a:pt x="10387" y="10366"/>
                  </a:cubicBezTo>
                  <a:cubicBezTo>
                    <a:pt x="10367" y="10366"/>
                    <a:pt x="10347" y="10346"/>
                    <a:pt x="10367" y="10326"/>
                  </a:cubicBezTo>
                  <a:cubicBezTo>
                    <a:pt x="10347" y="10305"/>
                    <a:pt x="10347" y="10285"/>
                    <a:pt x="10347" y="10264"/>
                  </a:cubicBezTo>
                  <a:close/>
                  <a:moveTo>
                    <a:pt x="4135" y="10142"/>
                  </a:moveTo>
                  <a:cubicBezTo>
                    <a:pt x="4176" y="10203"/>
                    <a:pt x="4155" y="10264"/>
                    <a:pt x="4155" y="10326"/>
                  </a:cubicBezTo>
                  <a:cubicBezTo>
                    <a:pt x="4149" y="10323"/>
                    <a:pt x="4143" y="10322"/>
                    <a:pt x="4137" y="10322"/>
                  </a:cubicBezTo>
                  <a:cubicBezTo>
                    <a:pt x="4094" y="10322"/>
                    <a:pt x="4088" y="10387"/>
                    <a:pt x="4033" y="10387"/>
                  </a:cubicBezTo>
                  <a:cubicBezTo>
                    <a:pt x="4033" y="10366"/>
                    <a:pt x="3993" y="10366"/>
                    <a:pt x="3993" y="10346"/>
                  </a:cubicBezTo>
                  <a:cubicBezTo>
                    <a:pt x="3993" y="10264"/>
                    <a:pt x="4074" y="10224"/>
                    <a:pt x="4094" y="10142"/>
                  </a:cubicBezTo>
                  <a:close/>
                  <a:moveTo>
                    <a:pt x="3626" y="10366"/>
                  </a:moveTo>
                  <a:cubicBezTo>
                    <a:pt x="3626" y="10366"/>
                    <a:pt x="3646" y="10387"/>
                    <a:pt x="3646" y="10387"/>
                  </a:cubicBezTo>
                  <a:cubicBezTo>
                    <a:pt x="3646" y="10387"/>
                    <a:pt x="3626" y="10387"/>
                    <a:pt x="3626" y="10407"/>
                  </a:cubicBezTo>
                  <a:cubicBezTo>
                    <a:pt x="3626" y="10387"/>
                    <a:pt x="3626" y="10387"/>
                    <a:pt x="3626" y="10366"/>
                  </a:cubicBezTo>
                  <a:close/>
                  <a:moveTo>
                    <a:pt x="3891" y="10346"/>
                  </a:moveTo>
                  <a:cubicBezTo>
                    <a:pt x="3870" y="10366"/>
                    <a:pt x="3850" y="10387"/>
                    <a:pt x="3850" y="10427"/>
                  </a:cubicBezTo>
                  <a:cubicBezTo>
                    <a:pt x="3809" y="10366"/>
                    <a:pt x="3830" y="10366"/>
                    <a:pt x="3891" y="10346"/>
                  </a:cubicBezTo>
                  <a:close/>
                  <a:moveTo>
                    <a:pt x="9675" y="10407"/>
                  </a:moveTo>
                  <a:cubicBezTo>
                    <a:pt x="9675" y="10407"/>
                    <a:pt x="9675" y="10427"/>
                    <a:pt x="9675" y="10427"/>
                  </a:cubicBezTo>
                  <a:lnTo>
                    <a:pt x="9654" y="10427"/>
                  </a:lnTo>
                  <a:cubicBezTo>
                    <a:pt x="9654" y="10427"/>
                    <a:pt x="9654" y="10427"/>
                    <a:pt x="9654" y="10407"/>
                  </a:cubicBezTo>
                  <a:close/>
                  <a:moveTo>
                    <a:pt x="10862" y="10419"/>
                  </a:moveTo>
                  <a:cubicBezTo>
                    <a:pt x="10866" y="10419"/>
                    <a:pt x="10870" y="10421"/>
                    <a:pt x="10876" y="10427"/>
                  </a:cubicBezTo>
                  <a:cubicBezTo>
                    <a:pt x="10876" y="10438"/>
                    <a:pt x="10871" y="10443"/>
                    <a:pt x="10863" y="10443"/>
                  </a:cubicBezTo>
                  <a:cubicBezTo>
                    <a:pt x="10858" y="10443"/>
                    <a:pt x="10852" y="10440"/>
                    <a:pt x="10845" y="10436"/>
                  </a:cubicBezTo>
                  <a:lnTo>
                    <a:pt x="10845" y="10436"/>
                  </a:lnTo>
                  <a:cubicBezTo>
                    <a:pt x="10852" y="10426"/>
                    <a:pt x="10856" y="10419"/>
                    <a:pt x="10862" y="10419"/>
                  </a:cubicBezTo>
                  <a:close/>
                  <a:moveTo>
                    <a:pt x="9919" y="10407"/>
                  </a:moveTo>
                  <a:cubicBezTo>
                    <a:pt x="9939" y="10407"/>
                    <a:pt x="9939" y="10427"/>
                    <a:pt x="9939" y="10448"/>
                  </a:cubicBezTo>
                  <a:cubicBezTo>
                    <a:pt x="9919" y="10427"/>
                    <a:pt x="9919" y="10427"/>
                    <a:pt x="9919" y="10407"/>
                  </a:cubicBezTo>
                  <a:close/>
                  <a:moveTo>
                    <a:pt x="10825" y="10432"/>
                  </a:moveTo>
                  <a:cubicBezTo>
                    <a:pt x="10829" y="10432"/>
                    <a:pt x="10834" y="10436"/>
                    <a:pt x="10835" y="10443"/>
                  </a:cubicBezTo>
                  <a:lnTo>
                    <a:pt x="10835" y="10443"/>
                  </a:lnTo>
                  <a:cubicBezTo>
                    <a:pt x="10834" y="10451"/>
                    <a:pt x="10833" y="10456"/>
                    <a:pt x="10828" y="10456"/>
                  </a:cubicBezTo>
                  <a:cubicBezTo>
                    <a:pt x="10825" y="10456"/>
                    <a:pt x="10821" y="10454"/>
                    <a:pt x="10815" y="10448"/>
                  </a:cubicBezTo>
                  <a:cubicBezTo>
                    <a:pt x="10815" y="10438"/>
                    <a:pt x="10820" y="10432"/>
                    <a:pt x="10825" y="10432"/>
                  </a:cubicBezTo>
                  <a:close/>
                  <a:moveTo>
                    <a:pt x="4304" y="10337"/>
                  </a:moveTo>
                  <a:cubicBezTo>
                    <a:pt x="4314" y="10337"/>
                    <a:pt x="4325" y="10339"/>
                    <a:pt x="4339" y="10346"/>
                  </a:cubicBezTo>
                  <a:cubicBezTo>
                    <a:pt x="4293" y="10421"/>
                    <a:pt x="4271" y="10463"/>
                    <a:pt x="4237" y="10463"/>
                  </a:cubicBezTo>
                  <a:cubicBezTo>
                    <a:pt x="4225" y="10463"/>
                    <a:pt x="4212" y="10458"/>
                    <a:pt x="4196" y="10448"/>
                  </a:cubicBezTo>
                  <a:cubicBezTo>
                    <a:pt x="4217" y="10427"/>
                    <a:pt x="4237" y="10387"/>
                    <a:pt x="4257" y="10346"/>
                  </a:cubicBezTo>
                  <a:cubicBezTo>
                    <a:pt x="4271" y="10346"/>
                    <a:pt x="4284" y="10337"/>
                    <a:pt x="4304" y="10337"/>
                  </a:cubicBezTo>
                  <a:close/>
                  <a:moveTo>
                    <a:pt x="4644" y="10366"/>
                  </a:moveTo>
                  <a:lnTo>
                    <a:pt x="4644" y="10366"/>
                  </a:lnTo>
                  <a:cubicBezTo>
                    <a:pt x="4705" y="10387"/>
                    <a:pt x="4726" y="10407"/>
                    <a:pt x="4665" y="10468"/>
                  </a:cubicBezTo>
                  <a:cubicBezTo>
                    <a:pt x="4665" y="10427"/>
                    <a:pt x="4644" y="10407"/>
                    <a:pt x="4644" y="10366"/>
                  </a:cubicBezTo>
                  <a:close/>
                  <a:moveTo>
                    <a:pt x="10123" y="10264"/>
                  </a:moveTo>
                  <a:cubicBezTo>
                    <a:pt x="10152" y="10308"/>
                    <a:pt x="10181" y="10342"/>
                    <a:pt x="10226" y="10342"/>
                  </a:cubicBezTo>
                  <a:cubicBezTo>
                    <a:pt x="10243" y="10342"/>
                    <a:pt x="10263" y="10337"/>
                    <a:pt x="10285" y="10326"/>
                  </a:cubicBezTo>
                  <a:lnTo>
                    <a:pt x="10285" y="10326"/>
                  </a:lnTo>
                  <a:cubicBezTo>
                    <a:pt x="10326" y="10387"/>
                    <a:pt x="10285" y="10407"/>
                    <a:pt x="10245" y="10427"/>
                  </a:cubicBezTo>
                  <a:cubicBezTo>
                    <a:pt x="10204" y="10427"/>
                    <a:pt x="10184" y="10407"/>
                    <a:pt x="10163" y="10407"/>
                  </a:cubicBezTo>
                  <a:lnTo>
                    <a:pt x="10163" y="10468"/>
                  </a:lnTo>
                  <a:cubicBezTo>
                    <a:pt x="10155" y="10471"/>
                    <a:pt x="10147" y="10472"/>
                    <a:pt x="10140" y="10472"/>
                  </a:cubicBezTo>
                  <a:cubicBezTo>
                    <a:pt x="10096" y="10472"/>
                    <a:pt x="10076" y="10425"/>
                    <a:pt x="10041" y="10407"/>
                  </a:cubicBezTo>
                  <a:cubicBezTo>
                    <a:pt x="10025" y="10407"/>
                    <a:pt x="10022" y="10433"/>
                    <a:pt x="10000" y="10433"/>
                  </a:cubicBezTo>
                  <a:cubicBezTo>
                    <a:pt x="9995" y="10433"/>
                    <a:pt x="9988" y="10431"/>
                    <a:pt x="9980" y="10427"/>
                  </a:cubicBezTo>
                  <a:cubicBezTo>
                    <a:pt x="9980" y="10407"/>
                    <a:pt x="9939" y="10366"/>
                    <a:pt x="9960" y="10305"/>
                  </a:cubicBezTo>
                  <a:lnTo>
                    <a:pt x="9960" y="10305"/>
                  </a:lnTo>
                  <a:cubicBezTo>
                    <a:pt x="9980" y="10326"/>
                    <a:pt x="10021" y="10326"/>
                    <a:pt x="10041" y="10346"/>
                  </a:cubicBezTo>
                  <a:cubicBezTo>
                    <a:pt x="10082" y="10326"/>
                    <a:pt x="10061" y="10264"/>
                    <a:pt x="10123" y="10264"/>
                  </a:cubicBezTo>
                  <a:close/>
                  <a:moveTo>
                    <a:pt x="9939" y="10448"/>
                  </a:moveTo>
                  <a:lnTo>
                    <a:pt x="9939" y="10448"/>
                  </a:lnTo>
                  <a:cubicBezTo>
                    <a:pt x="9939" y="10448"/>
                    <a:pt x="9960" y="10468"/>
                    <a:pt x="9960" y="10488"/>
                  </a:cubicBezTo>
                  <a:cubicBezTo>
                    <a:pt x="9939" y="10468"/>
                    <a:pt x="9939" y="10448"/>
                    <a:pt x="9939" y="10448"/>
                  </a:cubicBezTo>
                  <a:close/>
                  <a:moveTo>
                    <a:pt x="4135" y="10427"/>
                  </a:moveTo>
                  <a:cubicBezTo>
                    <a:pt x="4125" y="10448"/>
                    <a:pt x="4120" y="10453"/>
                    <a:pt x="4115" y="10453"/>
                  </a:cubicBezTo>
                  <a:cubicBezTo>
                    <a:pt x="4110" y="10453"/>
                    <a:pt x="4105" y="10448"/>
                    <a:pt x="4094" y="10448"/>
                  </a:cubicBezTo>
                  <a:cubicBezTo>
                    <a:pt x="4074" y="10468"/>
                    <a:pt x="4074" y="10468"/>
                    <a:pt x="4054" y="10468"/>
                  </a:cubicBezTo>
                  <a:cubicBezTo>
                    <a:pt x="4013" y="10488"/>
                    <a:pt x="3993" y="10509"/>
                    <a:pt x="3952" y="10509"/>
                  </a:cubicBezTo>
                  <a:cubicBezTo>
                    <a:pt x="3952" y="10468"/>
                    <a:pt x="3972" y="10448"/>
                    <a:pt x="3993" y="10448"/>
                  </a:cubicBezTo>
                  <a:cubicBezTo>
                    <a:pt x="4013" y="10448"/>
                    <a:pt x="4033" y="10468"/>
                    <a:pt x="4054" y="10468"/>
                  </a:cubicBezTo>
                  <a:cubicBezTo>
                    <a:pt x="4054" y="10448"/>
                    <a:pt x="4074" y="10448"/>
                    <a:pt x="4094" y="10448"/>
                  </a:cubicBezTo>
                  <a:cubicBezTo>
                    <a:pt x="4115" y="10448"/>
                    <a:pt x="4115" y="10427"/>
                    <a:pt x="4135" y="10427"/>
                  </a:cubicBezTo>
                  <a:close/>
                  <a:moveTo>
                    <a:pt x="4155" y="10529"/>
                  </a:moveTo>
                  <a:cubicBezTo>
                    <a:pt x="4176" y="10550"/>
                    <a:pt x="4176" y="10550"/>
                    <a:pt x="4155" y="10550"/>
                  </a:cubicBezTo>
                  <a:lnTo>
                    <a:pt x="4135" y="10550"/>
                  </a:lnTo>
                  <a:cubicBezTo>
                    <a:pt x="4155" y="10529"/>
                    <a:pt x="4155" y="10529"/>
                    <a:pt x="4155" y="10529"/>
                  </a:cubicBezTo>
                  <a:close/>
                  <a:moveTo>
                    <a:pt x="3850" y="10427"/>
                  </a:moveTo>
                  <a:cubicBezTo>
                    <a:pt x="3911" y="10488"/>
                    <a:pt x="3830" y="10509"/>
                    <a:pt x="3809" y="10570"/>
                  </a:cubicBezTo>
                  <a:cubicBezTo>
                    <a:pt x="3789" y="10550"/>
                    <a:pt x="3768" y="10550"/>
                    <a:pt x="3768" y="10529"/>
                  </a:cubicBezTo>
                  <a:cubicBezTo>
                    <a:pt x="3768" y="10468"/>
                    <a:pt x="3850" y="10488"/>
                    <a:pt x="3850" y="10427"/>
                  </a:cubicBezTo>
                  <a:close/>
                  <a:moveTo>
                    <a:pt x="4624" y="10488"/>
                  </a:moveTo>
                  <a:cubicBezTo>
                    <a:pt x="4624" y="10529"/>
                    <a:pt x="4624" y="10570"/>
                    <a:pt x="4563" y="10570"/>
                  </a:cubicBezTo>
                  <a:cubicBezTo>
                    <a:pt x="4563" y="10529"/>
                    <a:pt x="4583" y="10509"/>
                    <a:pt x="4624" y="10488"/>
                  </a:cubicBezTo>
                  <a:close/>
                  <a:moveTo>
                    <a:pt x="10204" y="10570"/>
                  </a:moveTo>
                  <a:cubicBezTo>
                    <a:pt x="10204" y="10590"/>
                    <a:pt x="10199" y="10595"/>
                    <a:pt x="10191" y="10595"/>
                  </a:cubicBezTo>
                  <a:cubicBezTo>
                    <a:pt x="10184" y="10595"/>
                    <a:pt x="10173" y="10590"/>
                    <a:pt x="10163" y="10590"/>
                  </a:cubicBezTo>
                  <a:cubicBezTo>
                    <a:pt x="10147" y="10606"/>
                    <a:pt x="10144" y="10610"/>
                    <a:pt x="10123" y="10610"/>
                  </a:cubicBezTo>
                  <a:lnTo>
                    <a:pt x="10123" y="10610"/>
                  </a:lnTo>
                  <a:cubicBezTo>
                    <a:pt x="10123" y="10590"/>
                    <a:pt x="10143" y="10590"/>
                    <a:pt x="10163" y="10590"/>
                  </a:cubicBezTo>
                  <a:cubicBezTo>
                    <a:pt x="10184" y="10590"/>
                    <a:pt x="10184" y="10570"/>
                    <a:pt x="10204" y="10570"/>
                  </a:cubicBezTo>
                  <a:close/>
                  <a:moveTo>
                    <a:pt x="9715" y="10590"/>
                  </a:moveTo>
                  <a:cubicBezTo>
                    <a:pt x="9715" y="10611"/>
                    <a:pt x="9715" y="10611"/>
                    <a:pt x="9715" y="10611"/>
                  </a:cubicBezTo>
                  <a:cubicBezTo>
                    <a:pt x="9715" y="10621"/>
                    <a:pt x="9710" y="10626"/>
                    <a:pt x="9705" y="10626"/>
                  </a:cubicBezTo>
                  <a:cubicBezTo>
                    <a:pt x="9700" y="10626"/>
                    <a:pt x="9695" y="10621"/>
                    <a:pt x="9695" y="10611"/>
                  </a:cubicBezTo>
                  <a:cubicBezTo>
                    <a:pt x="9695" y="10611"/>
                    <a:pt x="9715" y="10611"/>
                    <a:pt x="9715" y="10590"/>
                  </a:cubicBezTo>
                  <a:close/>
                  <a:moveTo>
                    <a:pt x="10550" y="10570"/>
                  </a:moveTo>
                  <a:lnTo>
                    <a:pt x="10550" y="10570"/>
                  </a:lnTo>
                  <a:cubicBezTo>
                    <a:pt x="10571" y="10590"/>
                    <a:pt x="10591" y="10590"/>
                    <a:pt x="10591" y="10631"/>
                  </a:cubicBezTo>
                  <a:cubicBezTo>
                    <a:pt x="10550" y="10631"/>
                    <a:pt x="10530" y="10611"/>
                    <a:pt x="10550" y="10570"/>
                  </a:cubicBezTo>
                  <a:close/>
                  <a:moveTo>
                    <a:pt x="3544" y="10468"/>
                  </a:moveTo>
                  <a:cubicBezTo>
                    <a:pt x="3565" y="10509"/>
                    <a:pt x="3524" y="10550"/>
                    <a:pt x="3585" y="10590"/>
                  </a:cubicBezTo>
                  <a:cubicBezTo>
                    <a:pt x="3606" y="10590"/>
                    <a:pt x="3621" y="10585"/>
                    <a:pt x="3634" y="10585"/>
                  </a:cubicBezTo>
                  <a:cubicBezTo>
                    <a:pt x="3646" y="10585"/>
                    <a:pt x="3656" y="10590"/>
                    <a:pt x="3667" y="10611"/>
                  </a:cubicBezTo>
                  <a:cubicBezTo>
                    <a:pt x="3646" y="10631"/>
                    <a:pt x="3606" y="10651"/>
                    <a:pt x="3585" y="10672"/>
                  </a:cubicBezTo>
                  <a:cubicBezTo>
                    <a:pt x="3544" y="10631"/>
                    <a:pt x="3524" y="10590"/>
                    <a:pt x="3504" y="10570"/>
                  </a:cubicBezTo>
                  <a:lnTo>
                    <a:pt x="3422" y="10570"/>
                  </a:lnTo>
                  <a:cubicBezTo>
                    <a:pt x="3483" y="10529"/>
                    <a:pt x="3443" y="10509"/>
                    <a:pt x="3463" y="10468"/>
                  </a:cubicBezTo>
                  <a:close/>
                  <a:moveTo>
                    <a:pt x="4155" y="10651"/>
                  </a:moveTo>
                  <a:cubicBezTo>
                    <a:pt x="4155" y="10651"/>
                    <a:pt x="4155" y="10672"/>
                    <a:pt x="4155" y="10672"/>
                  </a:cubicBezTo>
                  <a:lnTo>
                    <a:pt x="4135" y="10672"/>
                  </a:lnTo>
                  <a:cubicBezTo>
                    <a:pt x="4135" y="10672"/>
                    <a:pt x="4135" y="10672"/>
                    <a:pt x="4135" y="10651"/>
                  </a:cubicBezTo>
                  <a:close/>
                  <a:moveTo>
                    <a:pt x="9552" y="10651"/>
                  </a:moveTo>
                  <a:cubicBezTo>
                    <a:pt x="9573" y="10672"/>
                    <a:pt x="9573" y="10672"/>
                    <a:pt x="9552" y="10672"/>
                  </a:cubicBezTo>
                  <a:lnTo>
                    <a:pt x="9532" y="10672"/>
                  </a:lnTo>
                  <a:cubicBezTo>
                    <a:pt x="9552" y="10672"/>
                    <a:pt x="9552" y="10651"/>
                    <a:pt x="9552" y="10651"/>
                  </a:cubicBezTo>
                  <a:close/>
                  <a:moveTo>
                    <a:pt x="3931" y="10672"/>
                  </a:moveTo>
                  <a:cubicBezTo>
                    <a:pt x="3931" y="10672"/>
                    <a:pt x="3931" y="10692"/>
                    <a:pt x="3931" y="10692"/>
                  </a:cubicBezTo>
                  <a:lnTo>
                    <a:pt x="3911" y="10692"/>
                  </a:lnTo>
                  <a:cubicBezTo>
                    <a:pt x="3911" y="10692"/>
                    <a:pt x="3911" y="10672"/>
                    <a:pt x="3931" y="10672"/>
                  </a:cubicBezTo>
                  <a:close/>
                  <a:moveTo>
                    <a:pt x="10224" y="10672"/>
                  </a:moveTo>
                  <a:cubicBezTo>
                    <a:pt x="10261" y="10672"/>
                    <a:pt x="10281" y="10688"/>
                    <a:pt x="10270" y="10722"/>
                  </a:cubicBezTo>
                  <a:lnTo>
                    <a:pt x="10270" y="10722"/>
                  </a:lnTo>
                  <a:cubicBezTo>
                    <a:pt x="10249" y="10711"/>
                    <a:pt x="10224" y="10704"/>
                    <a:pt x="10224" y="10672"/>
                  </a:cubicBezTo>
                  <a:close/>
                  <a:moveTo>
                    <a:pt x="4013" y="10672"/>
                  </a:moveTo>
                  <a:cubicBezTo>
                    <a:pt x="4013" y="10712"/>
                    <a:pt x="4013" y="10733"/>
                    <a:pt x="3972" y="10733"/>
                  </a:cubicBezTo>
                  <a:cubicBezTo>
                    <a:pt x="3972" y="10692"/>
                    <a:pt x="3972" y="10692"/>
                    <a:pt x="4013" y="10672"/>
                  </a:cubicBezTo>
                  <a:close/>
                  <a:moveTo>
                    <a:pt x="3300" y="10651"/>
                  </a:moveTo>
                  <a:cubicBezTo>
                    <a:pt x="3300" y="10692"/>
                    <a:pt x="3280" y="10712"/>
                    <a:pt x="3259" y="10753"/>
                  </a:cubicBezTo>
                  <a:cubicBezTo>
                    <a:pt x="3219" y="10712"/>
                    <a:pt x="3158" y="10712"/>
                    <a:pt x="3198" y="10651"/>
                  </a:cubicBezTo>
                  <a:close/>
                  <a:moveTo>
                    <a:pt x="4400" y="10529"/>
                  </a:moveTo>
                  <a:cubicBezTo>
                    <a:pt x="4461" y="10550"/>
                    <a:pt x="4441" y="10611"/>
                    <a:pt x="4481" y="10631"/>
                  </a:cubicBezTo>
                  <a:cubicBezTo>
                    <a:pt x="4481" y="10631"/>
                    <a:pt x="4502" y="10611"/>
                    <a:pt x="4522" y="10611"/>
                  </a:cubicBezTo>
                  <a:cubicBezTo>
                    <a:pt x="4512" y="10631"/>
                    <a:pt x="4507" y="10636"/>
                    <a:pt x="4502" y="10636"/>
                  </a:cubicBezTo>
                  <a:cubicBezTo>
                    <a:pt x="4497" y="10636"/>
                    <a:pt x="4491" y="10631"/>
                    <a:pt x="4481" y="10631"/>
                  </a:cubicBezTo>
                  <a:cubicBezTo>
                    <a:pt x="4475" y="10650"/>
                    <a:pt x="4465" y="10655"/>
                    <a:pt x="4453" y="10655"/>
                  </a:cubicBezTo>
                  <a:cubicBezTo>
                    <a:pt x="4439" y="10655"/>
                    <a:pt x="4422" y="10648"/>
                    <a:pt x="4408" y="10648"/>
                  </a:cubicBezTo>
                  <a:cubicBezTo>
                    <a:pt x="4396" y="10648"/>
                    <a:pt x="4386" y="10653"/>
                    <a:pt x="4379" y="10672"/>
                  </a:cubicBezTo>
                  <a:cubicBezTo>
                    <a:pt x="4379" y="10692"/>
                    <a:pt x="4379" y="10733"/>
                    <a:pt x="4379" y="10753"/>
                  </a:cubicBezTo>
                  <a:cubicBezTo>
                    <a:pt x="4372" y="10738"/>
                    <a:pt x="4359" y="10734"/>
                    <a:pt x="4344" y="10734"/>
                  </a:cubicBezTo>
                  <a:cubicBezTo>
                    <a:pt x="4328" y="10734"/>
                    <a:pt x="4311" y="10739"/>
                    <a:pt x="4297" y="10739"/>
                  </a:cubicBezTo>
                  <a:cubicBezTo>
                    <a:pt x="4289" y="10739"/>
                    <a:pt x="4282" y="10737"/>
                    <a:pt x="4278" y="10733"/>
                  </a:cubicBezTo>
                  <a:cubicBezTo>
                    <a:pt x="4257" y="10712"/>
                    <a:pt x="4257" y="10692"/>
                    <a:pt x="4257" y="10672"/>
                  </a:cubicBezTo>
                  <a:cubicBezTo>
                    <a:pt x="4359" y="10672"/>
                    <a:pt x="4379" y="10590"/>
                    <a:pt x="4400" y="10529"/>
                  </a:cubicBezTo>
                  <a:close/>
                  <a:moveTo>
                    <a:pt x="10896" y="10733"/>
                  </a:moveTo>
                  <a:cubicBezTo>
                    <a:pt x="10896" y="10733"/>
                    <a:pt x="10896" y="10733"/>
                    <a:pt x="10896" y="10753"/>
                  </a:cubicBezTo>
                  <a:lnTo>
                    <a:pt x="10876" y="10733"/>
                  </a:lnTo>
                  <a:close/>
                  <a:moveTo>
                    <a:pt x="10333" y="10724"/>
                  </a:moveTo>
                  <a:cubicBezTo>
                    <a:pt x="10336" y="10724"/>
                    <a:pt x="10341" y="10727"/>
                    <a:pt x="10347" y="10733"/>
                  </a:cubicBezTo>
                  <a:cubicBezTo>
                    <a:pt x="10347" y="10753"/>
                    <a:pt x="10326" y="10753"/>
                    <a:pt x="10306" y="10753"/>
                  </a:cubicBezTo>
                  <a:cubicBezTo>
                    <a:pt x="10306" y="10753"/>
                    <a:pt x="10297" y="10762"/>
                    <a:pt x="10291" y="10762"/>
                  </a:cubicBezTo>
                  <a:cubicBezTo>
                    <a:pt x="10288" y="10762"/>
                    <a:pt x="10285" y="10760"/>
                    <a:pt x="10285" y="10753"/>
                  </a:cubicBezTo>
                  <a:cubicBezTo>
                    <a:pt x="10271" y="10753"/>
                    <a:pt x="10277" y="10743"/>
                    <a:pt x="10282" y="10737"/>
                  </a:cubicBezTo>
                  <a:lnTo>
                    <a:pt x="10282" y="10737"/>
                  </a:lnTo>
                  <a:cubicBezTo>
                    <a:pt x="10295" y="10743"/>
                    <a:pt x="10306" y="10753"/>
                    <a:pt x="10306" y="10753"/>
                  </a:cubicBezTo>
                  <a:cubicBezTo>
                    <a:pt x="10320" y="10739"/>
                    <a:pt x="10324" y="10724"/>
                    <a:pt x="10333" y="10724"/>
                  </a:cubicBezTo>
                  <a:close/>
                  <a:moveTo>
                    <a:pt x="10000" y="10468"/>
                  </a:moveTo>
                  <a:cubicBezTo>
                    <a:pt x="10041" y="10488"/>
                    <a:pt x="10082" y="10509"/>
                    <a:pt x="10102" y="10529"/>
                  </a:cubicBezTo>
                  <a:cubicBezTo>
                    <a:pt x="10082" y="10550"/>
                    <a:pt x="10082" y="10550"/>
                    <a:pt x="10061" y="10570"/>
                  </a:cubicBezTo>
                  <a:cubicBezTo>
                    <a:pt x="10061" y="10590"/>
                    <a:pt x="10102" y="10590"/>
                    <a:pt x="10122" y="10610"/>
                  </a:cubicBezTo>
                  <a:lnTo>
                    <a:pt x="10122" y="10610"/>
                  </a:lnTo>
                  <a:cubicBezTo>
                    <a:pt x="10117" y="10611"/>
                    <a:pt x="10110" y="10611"/>
                    <a:pt x="10102" y="10611"/>
                  </a:cubicBezTo>
                  <a:cubicBezTo>
                    <a:pt x="10122" y="10670"/>
                    <a:pt x="10161" y="10730"/>
                    <a:pt x="10144" y="10789"/>
                  </a:cubicBezTo>
                  <a:lnTo>
                    <a:pt x="10144" y="10789"/>
                  </a:lnTo>
                  <a:cubicBezTo>
                    <a:pt x="10130" y="10783"/>
                    <a:pt x="10116" y="10774"/>
                    <a:pt x="10102" y="10774"/>
                  </a:cubicBezTo>
                  <a:cubicBezTo>
                    <a:pt x="10102" y="10753"/>
                    <a:pt x="10102" y="10733"/>
                    <a:pt x="10102" y="10692"/>
                  </a:cubicBezTo>
                  <a:cubicBezTo>
                    <a:pt x="10061" y="10672"/>
                    <a:pt x="10021" y="10651"/>
                    <a:pt x="10000" y="10631"/>
                  </a:cubicBezTo>
                  <a:cubicBezTo>
                    <a:pt x="10000" y="10570"/>
                    <a:pt x="10021" y="10529"/>
                    <a:pt x="10000" y="10468"/>
                  </a:cubicBezTo>
                  <a:close/>
                  <a:moveTo>
                    <a:pt x="4094" y="10712"/>
                  </a:moveTo>
                  <a:lnTo>
                    <a:pt x="4094" y="10712"/>
                  </a:lnTo>
                  <a:cubicBezTo>
                    <a:pt x="4074" y="10753"/>
                    <a:pt x="4074" y="10794"/>
                    <a:pt x="4033" y="10794"/>
                  </a:cubicBezTo>
                  <a:cubicBezTo>
                    <a:pt x="4033" y="10753"/>
                    <a:pt x="4033" y="10733"/>
                    <a:pt x="4094" y="10712"/>
                  </a:cubicBezTo>
                  <a:close/>
                  <a:moveTo>
                    <a:pt x="4379" y="10753"/>
                  </a:moveTo>
                  <a:lnTo>
                    <a:pt x="4379" y="10753"/>
                  </a:lnTo>
                  <a:cubicBezTo>
                    <a:pt x="4400" y="10774"/>
                    <a:pt x="4400" y="10774"/>
                    <a:pt x="4400" y="10794"/>
                  </a:cubicBezTo>
                  <a:cubicBezTo>
                    <a:pt x="4379" y="10794"/>
                    <a:pt x="4379" y="10774"/>
                    <a:pt x="4379" y="10753"/>
                  </a:cubicBezTo>
                  <a:close/>
                  <a:moveTo>
                    <a:pt x="3914" y="10765"/>
                  </a:moveTo>
                  <a:cubicBezTo>
                    <a:pt x="3919" y="10765"/>
                    <a:pt x="3925" y="10768"/>
                    <a:pt x="3931" y="10774"/>
                  </a:cubicBezTo>
                  <a:cubicBezTo>
                    <a:pt x="3931" y="10794"/>
                    <a:pt x="3931" y="10814"/>
                    <a:pt x="3911" y="10814"/>
                  </a:cubicBezTo>
                  <a:cubicBezTo>
                    <a:pt x="3891" y="10814"/>
                    <a:pt x="3891" y="10794"/>
                    <a:pt x="3891" y="10794"/>
                  </a:cubicBezTo>
                  <a:cubicBezTo>
                    <a:pt x="3891" y="10780"/>
                    <a:pt x="3901" y="10765"/>
                    <a:pt x="3914" y="10765"/>
                  </a:cubicBezTo>
                  <a:close/>
                  <a:moveTo>
                    <a:pt x="10978" y="10427"/>
                  </a:moveTo>
                  <a:cubicBezTo>
                    <a:pt x="10978" y="10468"/>
                    <a:pt x="10998" y="10468"/>
                    <a:pt x="10998" y="10509"/>
                  </a:cubicBezTo>
                  <a:cubicBezTo>
                    <a:pt x="10958" y="10529"/>
                    <a:pt x="10917" y="10529"/>
                    <a:pt x="10896" y="10570"/>
                  </a:cubicBezTo>
                  <a:cubicBezTo>
                    <a:pt x="10917" y="10590"/>
                    <a:pt x="10917" y="10611"/>
                    <a:pt x="10896" y="10651"/>
                  </a:cubicBezTo>
                  <a:cubicBezTo>
                    <a:pt x="10856" y="10692"/>
                    <a:pt x="10815" y="10712"/>
                    <a:pt x="10774" y="10753"/>
                  </a:cubicBezTo>
                  <a:cubicBezTo>
                    <a:pt x="10774" y="10753"/>
                    <a:pt x="10754" y="10733"/>
                    <a:pt x="10754" y="10712"/>
                  </a:cubicBezTo>
                  <a:cubicBezTo>
                    <a:pt x="10715" y="10732"/>
                    <a:pt x="10713" y="10751"/>
                    <a:pt x="10696" y="10770"/>
                  </a:cubicBezTo>
                  <a:lnTo>
                    <a:pt x="10696" y="10770"/>
                  </a:lnTo>
                  <a:cubicBezTo>
                    <a:pt x="10696" y="10770"/>
                    <a:pt x="10695" y="10770"/>
                    <a:pt x="10695" y="10770"/>
                  </a:cubicBezTo>
                  <a:cubicBezTo>
                    <a:pt x="10657" y="10770"/>
                    <a:pt x="10649" y="10818"/>
                    <a:pt x="10624" y="10818"/>
                  </a:cubicBezTo>
                  <a:cubicBezTo>
                    <a:pt x="10620" y="10818"/>
                    <a:pt x="10616" y="10817"/>
                    <a:pt x="10611" y="10814"/>
                  </a:cubicBezTo>
                  <a:cubicBezTo>
                    <a:pt x="10611" y="10774"/>
                    <a:pt x="10591" y="10753"/>
                    <a:pt x="10591" y="10753"/>
                  </a:cubicBezTo>
                  <a:cubicBezTo>
                    <a:pt x="10611" y="10723"/>
                    <a:pt x="10632" y="10718"/>
                    <a:pt x="10650" y="10718"/>
                  </a:cubicBezTo>
                  <a:cubicBezTo>
                    <a:pt x="10658" y="10718"/>
                    <a:pt x="10667" y="10719"/>
                    <a:pt x="10674" y="10719"/>
                  </a:cubicBezTo>
                  <a:cubicBezTo>
                    <a:pt x="10681" y="10719"/>
                    <a:pt x="10688" y="10718"/>
                    <a:pt x="10693" y="10712"/>
                  </a:cubicBezTo>
                  <a:cubicBezTo>
                    <a:pt x="10693" y="10672"/>
                    <a:pt x="10693" y="10651"/>
                    <a:pt x="10693" y="10631"/>
                  </a:cubicBezTo>
                  <a:cubicBezTo>
                    <a:pt x="10723" y="10600"/>
                    <a:pt x="10759" y="10600"/>
                    <a:pt x="10795" y="10600"/>
                  </a:cubicBezTo>
                  <a:cubicBezTo>
                    <a:pt x="10830" y="10600"/>
                    <a:pt x="10866" y="10600"/>
                    <a:pt x="10896" y="10570"/>
                  </a:cubicBezTo>
                  <a:cubicBezTo>
                    <a:pt x="10876" y="10550"/>
                    <a:pt x="10835" y="10550"/>
                    <a:pt x="10835" y="10509"/>
                  </a:cubicBezTo>
                  <a:cubicBezTo>
                    <a:pt x="10876" y="10488"/>
                    <a:pt x="10937" y="10488"/>
                    <a:pt x="10978" y="10427"/>
                  </a:cubicBezTo>
                  <a:close/>
                  <a:moveTo>
                    <a:pt x="3124" y="10785"/>
                  </a:moveTo>
                  <a:cubicBezTo>
                    <a:pt x="3127" y="10785"/>
                    <a:pt x="3131" y="10788"/>
                    <a:pt x="3137" y="10794"/>
                  </a:cubicBezTo>
                  <a:cubicBezTo>
                    <a:pt x="3158" y="10814"/>
                    <a:pt x="3137" y="10835"/>
                    <a:pt x="3117" y="10835"/>
                  </a:cubicBezTo>
                  <a:cubicBezTo>
                    <a:pt x="3117" y="10835"/>
                    <a:pt x="3117" y="10814"/>
                    <a:pt x="3117" y="10814"/>
                  </a:cubicBezTo>
                  <a:cubicBezTo>
                    <a:pt x="3117" y="10800"/>
                    <a:pt x="3117" y="10785"/>
                    <a:pt x="3124" y="10785"/>
                  </a:cubicBezTo>
                  <a:close/>
                  <a:moveTo>
                    <a:pt x="10527" y="10806"/>
                  </a:moveTo>
                  <a:cubicBezTo>
                    <a:pt x="10540" y="10806"/>
                    <a:pt x="10550" y="10820"/>
                    <a:pt x="10550" y="10835"/>
                  </a:cubicBezTo>
                  <a:cubicBezTo>
                    <a:pt x="10542" y="10843"/>
                    <a:pt x="10533" y="10848"/>
                    <a:pt x="10526" y="10848"/>
                  </a:cubicBezTo>
                  <a:cubicBezTo>
                    <a:pt x="10517" y="10848"/>
                    <a:pt x="10510" y="10838"/>
                    <a:pt x="10510" y="10814"/>
                  </a:cubicBezTo>
                  <a:cubicBezTo>
                    <a:pt x="10515" y="10808"/>
                    <a:pt x="10521" y="10806"/>
                    <a:pt x="10527" y="10806"/>
                  </a:cubicBezTo>
                  <a:close/>
                  <a:moveTo>
                    <a:pt x="10408" y="10855"/>
                  </a:moveTo>
                  <a:cubicBezTo>
                    <a:pt x="10426" y="10855"/>
                    <a:pt x="10428" y="10872"/>
                    <a:pt x="10412" y="10875"/>
                  </a:cubicBezTo>
                  <a:lnTo>
                    <a:pt x="10412" y="10875"/>
                  </a:lnTo>
                  <a:cubicBezTo>
                    <a:pt x="10400" y="10874"/>
                    <a:pt x="10393" y="10870"/>
                    <a:pt x="10408" y="10855"/>
                  </a:cubicBezTo>
                  <a:close/>
                  <a:moveTo>
                    <a:pt x="4135" y="10835"/>
                  </a:moveTo>
                  <a:cubicBezTo>
                    <a:pt x="4176" y="10835"/>
                    <a:pt x="4196" y="10835"/>
                    <a:pt x="4196" y="10875"/>
                  </a:cubicBezTo>
                  <a:cubicBezTo>
                    <a:pt x="4155" y="10875"/>
                    <a:pt x="4135" y="10875"/>
                    <a:pt x="4135" y="10835"/>
                  </a:cubicBezTo>
                  <a:close/>
                  <a:moveTo>
                    <a:pt x="10222" y="10797"/>
                  </a:moveTo>
                  <a:cubicBezTo>
                    <a:pt x="10250" y="10797"/>
                    <a:pt x="10278" y="10821"/>
                    <a:pt x="10306" y="10835"/>
                  </a:cubicBezTo>
                  <a:cubicBezTo>
                    <a:pt x="10265" y="10855"/>
                    <a:pt x="10245" y="10855"/>
                    <a:pt x="10224" y="10875"/>
                  </a:cubicBezTo>
                  <a:cubicBezTo>
                    <a:pt x="10224" y="10855"/>
                    <a:pt x="10204" y="10835"/>
                    <a:pt x="10184" y="10814"/>
                  </a:cubicBezTo>
                  <a:cubicBezTo>
                    <a:pt x="10184" y="10835"/>
                    <a:pt x="10184" y="10875"/>
                    <a:pt x="10123" y="10875"/>
                  </a:cubicBezTo>
                  <a:cubicBezTo>
                    <a:pt x="10140" y="10841"/>
                    <a:pt x="10142" y="10821"/>
                    <a:pt x="10155" y="10804"/>
                  </a:cubicBezTo>
                  <a:lnTo>
                    <a:pt x="10155" y="10804"/>
                  </a:lnTo>
                  <a:cubicBezTo>
                    <a:pt x="10171" y="10814"/>
                    <a:pt x="10184" y="10814"/>
                    <a:pt x="10184" y="10814"/>
                  </a:cubicBezTo>
                  <a:cubicBezTo>
                    <a:pt x="10196" y="10802"/>
                    <a:pt x="10209" y="10797"/>
                    <a:pt x="10222" y="10797"/>
                  </a:cubicBezTo>
                  <a:close/>
                  <a:moveTo>
                    <a:pt x="3765" y="10648"/>
                  </a:moveTo>
                  <a:cubicBezTo>
                    <a:pt x="3778" y="10648"/>
                    <a:pt x="3792" y="10655"/>
                    <a:pt x="3809" y="10672"/>
                  </a:cubicBezTo>
                  <a:cubicBezTo>
                    <a:pt x="3809" y="10753"/>
                    <a:pt x="3748" y="10774"/>
                    <a:pt x="3687" y="10774"/>
                  </a:cubicBezTo>
                  <a:cubicBezTo>
                    <a:pt x="3634" y="10826"/>
                    <a:pt x="3581" y="10879"/>
                    <a:pt x="3502" y="10879"/>
                  </a:cubicBezTo>
                  <a:cubicBezTo>
                    <a:pt x="3491" y="10879"/>
                    <a:pt x="3480" y="10878"/>
                    <a:pt x="3469" y="10876"/>
                  </a:cubicBezTo>
                  <a:lnTo>
                    <a:pt x="3469" y="10876"/>
                  </a:lnTo>
                  <a:cubicBezTo>
                    <a:pt x="3493" y="10808"/>
                    <a:pt x="3549" y="10770"/>
                    <a:pt x="3606" y="10733"/>
                  </a:cubicBezTo>
                  <a:cubicBezTo>
                    <a:pt x="3626" y="10753"/>
                    <a:pt x="3667" y="10753"/>
                    <a:pt x="3687" y="10774"/>
                  </a:cubicBezTo>
                  <a:cubicBezTo>
                    <a:pt x="3687" y="10733"/>
                    <a:pt x="3707" y="10692"/>
                    <a:pt x="3707" y="10672"/>
                  </a:cubicBezTo>
                  <a:cubicBezTo>
                    <a:pt x="3731" y="10660"/>
                    <a:pt x="3748" y="10648"/>
                    <a:pt x="3765" y="10648"/>
                  </a:cubicBezTo>
                  <a:close/>
                  <a:moveTo>
                    <a:pt x="3435" y="10880"/>
                  </a:moveTo>
                  <a:cubicBezTo>
                    <a:pt x="3442" y="10880"/>
                    <a:pt x="3450" y="10884"/>
                    <a:pt x="3459" y="10892"/>
                  </a:cubicBezTo>
                  <a:lnTo>
                    <a:pt x="3459" y="10892"/>
                  </a:lnTo>
                  <a:cubicBezTo>
                    <a:pt x="3454" y="10899"/>
                    <a:pt x="3448" y="10904"/>
                    <a:pt x="3440" y="10904"/>
                  </a:cubicBezTo>
                  <a:cubicBezTo>
                    <a:pt x="3434" y="10904"/>
                    <a:pt x="3428" y="10902"/>
                    <a:pt x="3422" y="10896"/>
                  </a:cubicBezTo>
                  <a:cubicBezTo>
                    <a:pt x="3422" y="10886"/>
                    <a:pt x="3427" y="10880"/>
                    <a:pt x="3435" y="10880"/>
                  </a:cubicBezTo>
                  <a:close/>
                  <a:moveTo>
                    <a:pt x="10420" y="10885"/>
                  </a:moveTo>
                  <a:cubicBezTo>
                    <a:pt x="10435" y="10897"/>
                    <a:pt x="10444" y="10900"/>
                    <a:pt x="10428" y="10916"/>
                  </a:cubicBezTo>
                  <a:cubicBezTo>
                    <a:pt x="10411" y="10916"/>
                    <a:pt x="10408" y="10902"/>
                    <a:pt x="10420" y="10885"/>
                  </a:cubicBezTo>
                  <a:close/>
                  <a:moveTo>
                    <a:pt x="4542" y="10916"/>
                  </a:moveTo>
                  <a:cubicBezTo>
                    <a:pt x="4563" y="10936"/>
                    <a:pt x="4542" y="10936"/>
                    <a:pt x="4522" y="10936"/>
                  </a:cubicBezTo>
                  <a:cubicBezTo>
                    <a:pt x="4522" y="10936"/>
                    <a:pt x="4542" y="10916"/>
                    <a:pt x="4542" y="10916"/>
                  </a:cubicBezTo>
                  <a:close/>
                  <a:moveTo>
                    <a:pt x="11446" y="10936"/>
                  </a:moveTo>
                  <a:cubicBezTo>
                    <a:pt x="11467" y="10957"/>
                    <a:pt x="11446" y="10957"/>
                    <a:pt x="11426" y="10957"/>
                  </a:cubicBezTo>
                  <a:cubicBezTo>
                    <a:pt x="11426" y="10937"/>
                    <a:pt x="11446" y="10936"/>
                    <a:pt x="11446" y="10936"/>
                  </a:cubicBezTo>
                  <a:close/>
                  <a:moveTo>
                    <a:pt x="3667" y="10936"/>
                  </a:moveTo>
                  <a:cubicBezTo>
                    <a:pt x="3667" y="10936"/>
                    <a:pt x="3687" y="10957"/>
                    <a:pt x="3667" y="10957"/>
                  </a:cubicBezTo>
                  <a:cubicBezTo>
                    <a:pt x="3667" y="10957"/>
                    <a:pt x="3667" y="10957"/>
                    <a:pt x="3667" y="10977"/>
                  </a:cubicBezTo>
                  <a:cubicBezTo>
                    <a:pt x="3646" y="10957"/>
                    <a:pt x="3646" y="10957"/>
                    <a:pt x="3646" y="10957"/>
                  </a:cubicBezTo>
                  <a:cubicBezTo>
                    <a:pt x="3646" y="10957"/>
                    <a:pt x="3667" y="10936"/>
                    <a:pt x="3667" y="10936"/>
                  </a:cubicBezTo>
                  <a:close/>
                  <a:moveTo>
                    <a:pt x="11182" y="10916"/>
                  </a:moveTo>
                  <a:cubicBezTo>
                    <a:pt x="11202" y="10916"/>
                    <a:pt x="11202" y="10936"/>
                    <a:pt x="11202" y="10957"/>
                  </a:cubicBezTo>
                  <a:cubicBezTo>
                    <a:pt x="11222" y="10957"/>
                    <a:pt x="11243" y="10977"/>
                    <a:pt x="11263" y="10998"/>
                  </a:cubicBezTo>
                  <a:cubicBezTo>
                    <a:pt x="11222" y="10998"/>
                    <a:pt x="11202" y="10998"/>
                    <a:pt x="11202" y="10957"/>
                  </a:cubicBezTo>
                  <a:cubicBezTo>
                    <a:pt x="11202" y="10936"/>
                    <a:pt x="11182" y="10936"/>
                    <a:pt x="11161" y="10936"/>
                  </a:cubicBezTo>
                  <a:cubicBezTo>
                    <a:pt x="11161" y="10957"/>
                    <a:pt x="11141" y="10957"/>
                    <a:pt x="11120" y="10957"/>
                  </a:cubicBezTo>
                  <a:cubicBezTo>
                    <a:pt x="11107" y="10957"/>
                    <a:pt x="11102" y="10966"/>
                    <a:pt x="11095" y="10966"/>
                  </a:cubicBezTo>
                  <a:cubicBezTo>
                    <a:pt x="11091" y="10966"/>
                    <a:pt x="11087" y="10964"/>
                    <a:pt x="11080" y="10957"/>
                  </a:cubicBezTo>
                  <a:cubicBezTo>
                    <a:pt x="11080" y="10950"/>
                    <a:pt x="11082" y="10948"/>
                    <a:pt x="11086" y="10948"/>
                  </a:cubicBezTo>
                  <a:cubicBezTo>
                    <a:pt x="11093" y="10948"/>
                    <a:pt x="11107" y="10957"/>
                    <a:pt x="11120" y="10957"/>
                  </a:cubicBezTo>
                  <a:cubicBezTo>
                    <a:pt x="11120" y="10942"/>
                    <a:pt x="11131" y="10928"/>
                    <a:pt x="11144" y="10928"/>
                  </a:cubicBezTo>
                  <a:cubicBezTo>
                    <a:pt x="11149" y="10928"/>
                    <a:pt x="11155" y="10931"/>
                    <a:pt x="11161" y="10936"/>
                  </a:cubicBezTo>
                  <a:cubicBezTo>
                    <a:pt x="11182" y="10936"/>
                    <a:pt x="11182" y="10916"/>
                    <a:pt x="11182" y="10916"/>
                  </a:cubicBezTo>
                  <a:close/>
                  <a:moveTo>
                    <a:pt x="3341" y="10998"/>
                  </a:moveTo>
                  <a:cubicBezTo>
                    <a:pt x="3341" y="11018"/>
                    <a:pt x="3341" y="11018"/>
                    <a:pt x="3320" y="11018"/>
                  </a:cubicBezTo>
                  <a:cubicBezTo>
                    <a:pt x="3320" y="11018"/>
                    <a:pt x="3341" y="10998"/>
                    <a:pt x="3341" y="10998"/>
                  </a:cubicBezTo>
                  <a:close/>
                  <a:moveTo>
                    <a:pt x="10285" y="10957"/>
                  </a:moveTo>
                  <a:cubicBezTo>
                    <a:pt x="10285" y="10977"/>
                    <a:pt x="10285" y="10998"/>
                    <a:pt x="10245" y="11018"/>
                  </a:cubicBezTo>
                  <a:cubicBezTo>
                    <a:pt x="10245" y="10977"/>
                    <a:pt x="10245" y="10957"/>
                    <a:pt x="10285" y="10957"/>
                  </a:cubicBezTo>
                  <a:close/>
                  <a:moveTo>
                    <a:pt x="3993" y="10998"/>
                  </a:moveTo>
                  <a:cubicBezTo>
                    <a:pt x="3993" y="11018"/>
                    <a:pt x="3993" y="11018"/>
                    <a:pt x="3993" y="11018"/>
                  </a:cubicBezTo>
                  <a:cubicBezTo>
                    <a:pt x="3982" y="11028"/>
                    <a:pt x="3977" y="11033"/>
                    <a:pt x="3975" y="11033"/>
                  </a:cubicBezTo>
                  <a:cubicBezTo>
                    <a:pt x="3972" y="11033"/>
                    <a:pt x="3972" y="11028"/>
                    <a:pt x="3972" y="11018"/>
                  </a:cubicBezTo>
                  <a:cubicBezTo>
                    <a:pt x="3972" y="11018"/>
                    <a:pt x="3972" y="11018"/>
                    <a:pt x="3993" y="10998"/>
                  </a:cubicBezTo>
                  <a:close/>
                  <a:moveTo>
                    <a:pt x="3198" y="10998"/>
                  </a:moveTo>
                  <a:lnTo>
                    <a:pt x="3198" y="10998"/>
                  </a:lnTo>
                  <a:cubicBezTo>
                    <a:pt x="3219" y="11018"/>
                    <a:pt x="3239" y="11018"/>
                    <a:pt x="3219" y="11038"/>
                  </a:cubicBezTo>
                  <a:cubicBezTo>
                    <a:pt x="3198" y="11038"/>
                    <a:pt x="3198" y="11018"/>
                    <a:pt x="3198" y="10998"/>
                  </a:cubicBezTo>
                  <a:close/>
                  <a:moveTo>
                    <a:pt x="4013" y="10936"/>
                  </a:moveTo>
                  <a:cubicBezTo>
                    <a:pt x="4054" y="10957"/>
                    <a:pt x="4094" y="10957"/>
                    <a:pt x="4135" y="10998"/>
                  </a:cubicBezTo>
                  <a:cubicBezTo>
                    <a:pt x="4115" y="11018"/>
                    <a:pt x="4115" y="11018"/>
                    <a:pt x="4115" y="11059"/>
                  </a:cubicBezTo>
                  <a:cubicBezTo>
                    <a:pt x="4094" y="11038"/>
                    <a:pt x="4074" y="11018"/>
                    <a:pt x="4074" y="10998"/>
                  </a:cubicBezTo>
                  <a:cubicBezTo>
                    <a:pt x="4054" y="10977"/>
                    <a:pt x="4033" y="10977"/>
                    <a:pt x="4013" y="10957"/>
                  </a:cubicBezTo>
                  <a:cubicBezTo>
                    <a:pt x="4013" y="10957"/>
                    <a:pt x="3993" y="10957"/>
                    <a:pt x="3993" y="10936"/>
                  </a:cubicBezTo>
                  <a:close/>
                  <a:moveTo>
                    <a:pt x="11385" y="11038"/>
                  </a:moveTo>
                  <a:cubicBezTo>
                    <a:pt x="11406" y="11059"/>
                    <a:pt x="11406" y="11079"/>
                    <a:pt x="11385" y="11079"/>
                  </a:cubicBezTo>
                  <a:cubicBezTo>
                    <a:pt x="11385" y="11079"/>
                    <a:pt x="11385" y="11059"/>
                    <a:pt x="11365" y="11059"/>
                  </a:cubicBezTo>
                  <a:cubicBezTo>
                    <a:pt x="11385" y="11059"/>
                    <a:pt x="11385" y="11038"/>
                    <a:pt x="11385" y="11038"/>
                  </a:cubicBezTo>
                  <a:close/>
                  <a:moveTo>
                    <a:pt x="4115" y="11099"/>
                  </a:moveTo>
                  <a:cubicBezTo>
                    <a:pt x="4115" y="11120"/>
                    <a:pt x="4115" y="11140"/>
                    <a:pt x="4094" y="11140"/>
                  </a:cubicBezTo>
                  <a:cubicBezTo>
                    <a:pt x="4094" y="11140"/>
                    <a:pt x="4094" y="11120"/>
                    <a:pt x="4094" y="11120"/>
                  </a:cubicBezTo>
                  <a:cubicBezTo>
                    <a:pt x="4094" y="11120"/>
                    <a:pt x="4115" y="11099"/>
                    <a:pt x="4115" y="11099"/>
                  </a:cubicBezTo>
                  <a:close/>
                  <a:moveTo>
                    <a:pt x="3789" y="10835"/>
                  </a:moveTo>
                  <a:cubicBezTo>
                    <a:pt x="3789" y="10957"/>
                    <a:pt x="3809" y="11059"/>
                    <a:pt x="3809" y="11181"/>
                  </a:cubicBezTo>
                  <a:cubicBezTo>
                    <a:pt x="3789" y="11181"/>
                    <a:pt x="3768" y="11176"/>
                    <a:pt x="3751" y="11176"/>
                  </a:cubicBezTo>
                  <a:cubicBezTo>
                    <a:pt x="3736" y="11176"/>
                    <a:pt x="3723" y="11179"/>
                    <a:pt x="3714" y="11191"/>
                  </a:cubicBezTo>
                  <a:lnTo>
                    <a:pt x="3714" y="11191"/>
                  </a:lnTo>
                  <a:cubicBezTo>
                    <a:pt x="3693" y="11180"/>
                    <a:pt x="3667" y="11177"/>
                    <a:pt x="3667" y="11161"/>
                  </a:cubicBezTo>
                  <a:cubicBezTo>
                    <a:pt x="3728" y="11120"/>
                    <a:pt x="3687" y="11038"/>
                    <a:pt x="3728" y="10998"/>
                  </a:cubicBezTo>
                  <a:cubicBezTo>
                    <a:pt x="3768" y="10957"/>
                    <a:pt x="3768" y="10896"/>
                    <a:pt x="3789" y="10835"/>
                  </a:cubicBezTo>
                  <a:close/>
                  <a:moveTo>
                    <a:pt x="9695" y="11161"/>
                  </a:moveTo>
                  <a:cubicBezTo>
                    <a:pt x="9736" y="11161"/>
                    <a:pt x="9736" y="11161"/>
                    <a:pt x="9756" y="11201"/>
                  </a:cubicBezTo>
                  <a:cubicBezTo>
                    <a:pt x="9715" y="11201"/>
                    <a:pt x="9695" y="11201"/>
                    <a:pt x="9695" y="11161"/>
                  </a:cubicBezTo>
                  <a:close/>
                  <a:moveTo>
                    <a:pt x="10367" y="11018"/>
                  </a:moveTo>
                  <a:cubicBezTo>
                    <a:pt x="10408" y="11079"/>
                    <a:pt x="10510" y="11038"/>
                    <a:pt x="10510" y="11140"/>
                  </a:cubicBezTo>
                  <a:cubicBezTo>
                    <a:pt x="10530" y="11140"/>
                    <a:pt x="10530" y="11161"/>
                    <a:pt x="10530" y="11181"/>
                  </a:cubicBezTo>
                  <a:cubicBezTo>
                    <a:pt x="10510" y="11161"/>
                    <a:pt x="10510" y="11161"/>
                    <a:pt x="10510" y="11140"/>
                  </a:cubicBezTo>
                  <a:cubicBezTo>
                    <a:pt x="10489" y="11124"/>
                    <a:pt x="10469" y="11118"/>
                    <a:pt x="10450" y="11118"/>
                  </a:cubicBezTo>
                  <a:cubicBezTo>
                    <a:pt x="10395" y="11118"/>
                    <a:pt x="10346" y="11171"/>
                    <a:pt x="10285" y="11201"/>
                  </a:cubicBezTo>
                  <a:cubicBezTo>
                    <a:pt x="10306" y="11140"/>
                    <a:pt x="10326" y="11099"/>
                    <a:pt x="10367" y="11018"/>
                  </a:cubicBezTo>
                  <a:close/>
                  <a:moveTo>
                    <a:pt x="3928" y="11152"/>
                  </a:moveTo>
                  <a:cubicBezTo>
                    <a:pt x="3942" y="11152"/>
                    <a:pt x="3952" y="11166"/>
                    <a:pt x="3952" y="11181"/>
                  </a:cubicBezTo>
                  <a:cubicBezTo>
                    <a:pt x="3952" y="11195"/>
                    <a:pt x="3942" y="11219"/>
                    <a:pt x="3929" y="11219"/>
                  </a:cubicBezTo>
                  <a:cubicBezTo>
                    <a:pt x="3924" y="11219"/>
                    <a:pt x="3917" y="11214"/>
                    <a:pt x="3911" y="11201"/>
                  </a:cubicBezTo>
                  <a:cubicBezTo>
                    <a:pt x="3870" y="11201"/>
                    <a:pt x="3891" y="11161"/>
                    <a:pt x="3911" y="11161"/>
                  </a:cubicBezTo>
                  <a:cubicBezTo>
                    <a:pt x="3917" y="11155"/>
                    <a:pt x="3923" y="11152"/>
                    <a:pt x="3928" y="11152"/>
                  </a:cubicBezTo>
                  <a:close/>
                  <a:moveTo>
                    <a:pt x="10428" y="11181"/>
                  </a:moveTo>
                  <a:cubicBezTo>
                    <a:pt x="10428" y="11201"/>
                    <a:pt x="10428" y="11201"/>
                    <a:pt x="10428" y="11201"/>
                  </a:cubicBezTo>
                  <a:cubicBezTo>
                    <a:pt x="10428" y="11222"/>
                    <a:pt x="10428" y="11222"/>
                    <a:pt x="10408" y="11222"/>
                  </a:cubicBezTo>
                  <a:cubicBezTo>
                    <a:pt x="10408" y="11222"/>
                    <a:pt x="10408" y="11201"/>
                    <a:pt x="10408" y="11201"/>
                  </a:cubicBezTo>
                  <a:cubicBezTo>
                    <a:pt x="10408" y="11201"/>
                    <a:pt x="10428" y="11201"/>
                    <a:pt x="10428" y="11181"/>
                  </a:cubicBezTo>
                  <a:close/>
                  <a:moveTo>
                    <a:pt x="10611" y="11242"/>
                  </a:moveTo>
                  <a:cubicBezTo>
                    <a:pt x="10611" y="11262"/>
                    <a:pt x="10591" y="11262"/>
                    <a:pt x="10591" y="11262"/>
                  </a:cubicBezTo>
                  <a:cubicBezTo>
                    <a:pt x="10571" y="11262"/>
                    <a:pt x="10571" y="11283"/>
                    <a:pt x="10550" y="11283"/>
                  </a:cubicBezTo>
                  <a:cubicBezTo>
                    <a:pt x="10550" y="11262"/>
                    <a:pt x="10555" y="11257"/>
                    <a:pt x="10563" y="11257"/>
                  </a:cubicBezTo>
                  <a:cubicBezTo>
                    <a:pt x="10571" y="11257"/>
                    <a:pt x="10581" y="11262"/>
                    <a:pt x="10591" y="11262"/>
                  </a:cubicBezTo>
                  <a:cubicBezTo>
                    <a:pt x="10591" y="11242"/>
                    <a:pt x="10591" y="11242"/>
                    <a:pt x="10611" y="11242"/>
                  </a:cubicBezTo>
                  <a:close/>
                  <a:moveTo>
                    <a:pt x="9816" y="11294"/>
                  </a:moveTo>
                  <a:cubicBezTo>
                    <a:pt x="9817" y="11294"/>
                    <a:pt x="9817" y="11296"/>
                    <a:pt x="9817" y="11303"/>
                  </a:cubicBezTo>
                  <a:cubicBezTo>
                    <a:pt x="9837" y="11303"/>
                    <a:pt x="9837" y="11323"/>
                    <a:pt x="9817" y="11323"/>
                  </a:cubicBezTo>
                  <a:cubicBezTo>
                    <a:pt x="9797" y="11323"/>
                    <a:pt x="9797" y="11303"/>
                    <a:pt x="9797" y="11303"/>
                  </a:cubicBezTo>
                  <a:cubicBezTo>
                    <a:pt x="9810" y="11303"/>
                    <a:pt x="9815" y="11294"/>
                    <a:pt x="9816" y="11294"/>
                  </a:cubicBezTo>
                  <a:close/>
                  <a:moveTo>
                    <a:pt x="10644" y="11308"/>
                  </a:moveTo>
                  <a:cubicBezTo>
                    <a:pt x="10650" y="11308"/>
                    <a:pt x="10656" y="11310"/>
                    <a:pt x="10662" y="11315"/>
                  </a:cubicBezTo>
                  <a:lnTo>
                    <a:pt x="10662" y="11315"/>
                  </a:lnTo>
                  <a:cubicBezTo>
                    <a:pt x="10655" y="11324"/>
                    <a:pt x="10651" y="11332"/>
                    <a:pt x="10645" y="11332"/>
                  </a:cubicBezTo>
                  <a:cubicBezTo>
                    <a:pt x="10642" y="11332"/>
                    <a:pt x="10638" y="11329"/>
                    <a:pt x="10632" y="11323"/>
                  </a:cubicBezTo>
                  <a:cubicBezTo>
                    <a:pt x="10632" y="11313"/>
                    <a:pt x="10637" y="11308"/>
                    <a:pt x="10644" y="11308"/>
                  </a:cubicBezTo>
                  <a:close/>
                  <a:moveTo>
                    <a:pt x="10507" y="11315"/>
                  </a:moveTo>
                  <a:cubicBezTo>
                    <a:pt x="10520" y="11315"/>
                    <a:pt x="10530" y="11329"/>
                    <a:pt x="10530" y="11344"/>
                  </a:cubicBezTo>
                  <a:cubicBezTo>
                    <a:pt x="10510" y="11344"/>
                    <a:pt x="10489" y="11344"/>
                    <a:pt x="10489" y="11323"/>
                  </a:cubicBezTo>
                  <a:cubicBezTo>
                    <a:pt x="10495" y="11317"/>
                    <a:pt x="10501" y="11315"/>
                    <a:pt x="10507" y="11315"/>
                  </a:cubicBezTo>
                  <a:close/>
                  <a:moveTo>
                    <a:pt x="10408" y="11303"/>
                  </a:moveTo>
                  <a:cubicBezTo>
                    <a:pt x="10408" y="11358"/>
                    <a:pt x="10396" y="11377"/>
                    <a:pt x="10382" y="11377"/>
                  </a:cubicBezTo>
                  <a:cubicBezTo>
                    <a:pt x="10370" y="11377"/>
                    <a:pt x="10356" y="11363"/>
                    <a:pt x="10347" y="11344"/>
                  </a:cubicBezTo>
                  <a:cubicBezTo>
                    <a:pt x="10367" y="11323"/>
                    <a:pt x="10387" y="11323"/>
                    <a:pt x="10408" y="11303"/>
                  </a:cubicBezTo>
                  <a:close/>
                  <a:moveTo>
                    <a:pt x="10448" y="11425"/>
                  </a:moveTo>
                  <a:cubicBezTo>
                    <a:pt x="10448" y="11446"/>
                    <a:pt x="10448" y="11446"/>
                    <a:pt x="10428" y="11446"/>
                  </a:cubicBezTo>
                  <a:cubicBezTo>
                    <a:pt x="10428" y="11446"/>
                    <a:pt x="10428" y="11425"/>
                    <a:pt x="10428" y="11425"/>
                  </a:cubicBezTo>
                  <a:close/>
                  <a:moveTo>
                    <a:pt x="10082" y="11466"/>
                  </a:moveTo>
                  <a:cubicBezTo>
                    <a:pt x="10082" y="11466"/>
                    <a:pt x="10082" y="11466"/>
                    <a:pt x="10082" y="11486"/>
                  </a:cubicBezTo>
                  <a:cubicBezTo>
                    <a:pt x="10082" y="11486"/>
                    <a:pt x="10061" y="11486"/>
                    <a:pt x="10061" y="11466"/>
                  </a:cubicBezTo>
                  <a:close/>
                  <a:moveTo>
                    <a:pt x="9939" y="11486"/>
                  </a:moveTo>
                  <a:cubicBezTo>
                    <a:pt x="9939" y="11486"/>
                    <a:pt x="9960" y="11507"/>
                    <a:pt x="9960" y="11507"/>
                  </a:cubicBezTo>
                  <a:cubicBezTo>
                    <a:pt x="9939" y="11507"/>
                    <a:pt x="9919" y="11507"/>
                    <a:pt x="9919" y="11486"/>
                  </a:cubicBezTo>
                  <a:close/>
                  <a:moveTo>
                    <a:pt x="10347" y="11466"/>
                  </a:moveTo>
                  <a:cubicBezTo>
                    <a:pt x="10347" y="11486"/>
                    <a:pt x="10367" y="11507"/>
                    <a:pt x="10367" y="11547"/>
                  </a:cubicBezTo>
                  <a:cubicBezTo>
                    <a:pt x="10326" y="11527"/>
                    <a:pt x="10265" y="11527"/>
                    <a:pt x="10245" y="11466"/>
                  </a:cubicBezTo>
                  <a:close/>
                  <a:moveTo>
                    <a:pt x="10367" y="11547"/>
                  </a:moveTo>
                  <a:cubicBezTo>
                    <a:pt x="10367" y="11547"/>
                    <a:pt x="10387" y="11568"/>
                    <a:pt x="10387" y="11588"/>
                  </a:cubicBezTo>
                  <a:cubicBezTo>
                    <a:pt x="10347" y="11568"/>
                    <a:pt x="10367" y="11568"/>
                    <a:pt x="10367" y="11547"/>
                  </a:cubicBezTo>
                  <a:close/>
                  <a:moveTo>
                    <a:pt x="10263" y="11539"/>
                  </a:moveTo>
                  <a:cubicBezTo>
                    <a:pt x="10277" y="11539"/>
                    <a:pt x="10291" y="11553"/>
                    <a:pt x="10306" y="11568"/>
                  </a:cubicBezTo>
                  <a:cubicBezTo>
                    <a:pt x="10285" y="11588"/>
                    <a:pt x="10265" y="11609"/>
                    <a:pt x="10245" y="11609"/>
                  </a:cubicBezTo>
                  <a:cubicBezTo>
                    <a:pt x="10224" y="11588"/>
                    <a:pt x="10224" y="11568"/>
                    <a:pt x="10245" y="11547"/>
                  </a:cubicBezTo>
                  <a:cubicBezTo>
                    <a:pt x="10251" y="11541"/>
                    <a:pt x="10257" y="11539"/>
                    <a:pt x="10263" y="11539"/>
                  </a:cubicBezTo>
                  <a:close/>
                  <a:moveTo>
                    <a:pt x="10245" y="11609"/>
                  </a:moveTo>
                  <a:lnTo>
                    <a:pt x="10245" y="11609"/>
                  </a:lnTo>
                  <a:cubicBezTo>
                    <a:pt x="10265" y="11629"/>
                    <a:pt x="10265" y="11629"/>
                    <a:pt x="10265" y="11649"/>
                  </a:cubicBezTo>
                  <a:cubicBezTo>
                    <a:pt x="10245" y="11649"/>
                    <a:pt x="10245" y="11629"/>
                    <a:pt x="10245" y="11609"/>
                  </a:cubicBezTo>
                  <a:close/>
                  <a:moveTo>
                    <a:pt x="10021" y="11568"/>
                  </a:moveTo>
                  <a:cubicBezTo>
                    <a:pt x="10041" y="11568"/>
                    <a:pt x="10041" y="11588"/>
                    <a:pt x="10041" y="11609"/>
                  </a:cubicBezTo>
                  <a:cubicBezTo>
                    <a:pt x="10061" y="11629"/>
                    <a:pt x="10123" y="11629"/>
                    <a:pt x="10123" y="11670"/>
                  </a:cubicBezTo>
                  <a:cubicBezTo>
                    <a:pt x="10112" y="11659"/>
                    <a:pt x="10103" y="11655"/>
                    <a:pt x="10094" y="11655"/>
                  </a:cubicBezTo>
                  <a:cubicBezTo>
                    <a:pt x="10075" y="11655"/>
                    <a:pt x="10059" y="11674"/>
                    <a:pt x="10038" y="11674"/>
                  </a:cubicBezTo>
                  <a:cubicBezTo>
                    <a:pt x="10033" y="11674"/>
                    <a:pt x="10027" y="11673"/>
                    <a:pt x="10021" y="11670"/>
                  </a:cubicBezTo>
                  <a:cubicBezTo>
                    <a:pt x="10021" y="11629"/>
                    <a:pt x="10041" y="11629"/>
                    <a:pt x="10041" y="11609"/>
                  </a:cubicBezTo>
                  <a:cubicBezTo>
                    <a:pt x="10021" y="11588"/>
                    <a:pt x="10021" y="11588"/>
                    <a:pt x="10021" y="11568"/>
                  </a:cubicBezTo>
                  <a:close/>
                  <a:moveTo>
                    <a:pt x="10347" y="11710"/>
                  </a:moveTo>
                  <a:cubicBezTo>
                    <a:pt x="10347" y="11710"/>
                    <a:pt x="10367" y="11731"/>
                    <a:pt x="10347" y="11731"/>
                  </a:cubicBezTo>
                  <a:lnTo>
                    <a:pt x="10326" y="11731"/>
                  </a:lnTo>
                  <a:cubicBezTo>
                    <a:pt x="10326" y="11731"/>
                    <a:pt x="10347" y="11710"/>
                    <a:pt x="10347" y="11710"/>
                  </a:cubicBezTo>
                  <a:close/>
                  <a:moveTo>
                    <a:pt x="10774" y="11710"/>
                  </a:moveTo>
                  <a:cubicBezTo>
                    <a:pt x="10774" y="11710"/>
                    <a:pt x="10774" y="11731"/>
                    <a:pt x="10754" y="11731"/>
                  </a:cubicBezTo>
                  <a:cubicBezTo>
                    <a:pt x="10754" y="11710"/>
                    <a:pt x="10774" y="11710"/>
                    <a:pt x="10774" y="11710"/>
                  </a:cubicBezTo>
                  <a:close/>
                  <a:moveTo>
                    <a:pt x="10232" y="11719"/>
                  </a:moveTo>
                  <a:cubicBezTo>
                    <a:pt x="10241" y="11719"/>
                    <a:pt x="10250" y="11723"/>
                    <a:pt x="10265" y="11731"/>
                  </a:cubicBezTo>
                  <a:cubicBezTo>
                    <a:pt x="10245" y="11751"/>
                    <a:pt x="10224" y="11751"/>
                    <a:pt x="10163" y="11771"/>
                  </a:cubicBezTo>
                  <a:cubicBezTo>
                    <a:pt x="10202" y="11733"/>
                    <a:pt x="10216" y="11719"/>
                    <a:pt x="10232" y="11719"/>
                  </a:cubicBezTo>
                  <a:close/>
                  <a:moveTo>
                    <a:pt x="10734" y="11853"/>
                  </a:moveTo>
                  <a:cubicBezTo>
                    <a:pt x="10723" y="11863"/>
                    <a:pt x="10713" y="11868"/>
                    <a:pt x="10706" y="11868"/>
                  </a:cubicBezTo>
                  <a:cubicBezTo>
                    <a:pt x="10698" y="11868"/>
                    <a:pt x="10693" y="11863"/>
                    <a:pt x="10693" y="11853"/>
                  </a:cubicBezTo>
                  <a:close/>
                  <a:moveTo>
                    <a:pt x="10734" y="11629"/>
                  </a:moveTo>
                  <a:cubicBezTo>
                    <a:pt x="10734" y="11690"/>
                    <a:pt x="10734" y="11731"/>
                    <a:pt x="10672" y="11731"/>
                  </a:cubicBezTo>
                  <a:cubicBezTo>
                    <a:pt x="10652" y="11771"/>
                    <a:pt x="10693" y="11833"/>
                    <a:pt x="10632" y="11873"/>
                  </a:cubicBezTo>
                  <a:cubicBezTo>
                    <a:pt x="10510" y="11751"/>
                    <a:pt x="10510" y="11751"/>
                    <a:pt x="10489" y="11670"/>
                  </a:cubicBezTo>
                  <a:cubicBezTo>
                    <a:pt x="10498" y="11667"/>
                    <a:pt x="10505" y="11666"/>
                    <a:pt x="10511" y="11666"/>
                  </a:cubicBezTo>
                  <a:cubicBezTo>
                    <a:pt x="10551" y="11666"/>
                    <a:pt x="10553" y="11713"/>
                    <a:pt x="10571" y="11731"/>
                  </a:cubicBezTo>
                  <a:cubicBezTo>
                    <a:pt x="10577" y="11737"/>
                    <a:pt x="10583" y="11739"/>
                    <a:pt x="10589" y="11739"/>
                  </a:cubicBezTo>
                  <a:cubicBezTo>
                    <a:pt x="10603" y="11739"/>
                    <a:pt x="10617" y="11725"/>
                    <a:pt x="10632" y="11710"/>
                  </a:cubicBezTo>
                  <a:cubicBezTo>
                    <a:pt x="10632" y="11710"/>
                    <a:pt x="10611" y="11690"/>
                    <a:pt x="10611" y="11670"/>
                  </a:cubicBezTo>
                  <a:lnTo>
                    <a:pt x="10611" y="11670"/>
                  </a:lnTo>
                  <a:cubicBezTo>
                    <a:pt x="10652" y="11690"/>
                    <a:pt x="10632" y="11690"/>
                    <a:pt x="10632" y="11710"/>
                  </a:cubicBezTo>
                  <a:cubicBezTo>
                    <a:pt x="10652" y="11710"/>
                    <a:pt x="10652" y="11731"/>
                    <a:pt x="10672" y="11731"/>
                  </a:cubicBezTo>
                  <a:cubicBezTo>
                    <a:pt x="10693" y="11710"/>
                    <a:pt x="10693" y="11649"/>
                    <a:pt x="10734" y="11629"/>
                  </a:cubicBezTo>
                  <a:close/>
                  <a:moveTo>
                    <a:pt x="9960" y="11792"/>
                  </a:moveTo>
                  <a:cubicBezTo>
                    <a:pt x="9960" y="11833"/>
                    <a:pt x="10061" y="11853"/>
                    <a:pt x="10000" y="11934"/>
                  </a:cubicBezTo>
                  <a:cubicBezTo>
                    <a:pt x="9993" y="11919"/>
                    <a:pt x="9983" y="11915"/>
                    <a:pt x="9970" y="11915"/>
                  </a:cubicBezTo>
                  <a:cubicBezTo>
                    <a:pt x="9957" y="11915"/>
                    <a:pt x="9942" y="11920"/>
                    <a:pt x="9926" y="11920"/>
                  </a:cubicBezTo>
                  <a:cubicBezTo>
                    <a:pt x="9917" y="11920"/>
                    <a:pt x="9909" y="11919"/>
                    <a:pt x="9900" y="11915"/>
                  </a:cubicBezTo>
                  <a:lnTo>
                    <a:pt x="9900" y="11915"/>
                  </a:lnTo>
                  <a:cubicBezTo>
                    <a:pt x="9905" y="11881"/>
                    <a:pt x="9919" y="11846"/>
                    <a:pt x="9919" y="11812"/>
                  </a:cubicBezTo>
                  <a:cubicBezTo>
                    <a:pt x="9939" y="11812"/>
                    <a:pt x="9939" y="11792"/>
                    <a:pt x="9960" y="11792"/>
                  </a:cubicBezTo>
                  <a:close/>
                  <a:moveTo>
                    <a:pt x="9817" y="11894"/>
                  </a:moveTo>
                  <a:cubicBezTo>
                    <a:pt x="9850" y="11910"/>
                    <a:pt x="9870" y="11913"/>
                    <a:pt x="9887" y="11925"/>
                  </a:cubicBezTo>
                  <a:lnTo>
                    <a:pt x="9887" y="11925"/>
                  </a:lnTo>
                  <a:cubicBezTo>
                    <a:pt x="9874" y="11936"/>
                    <a:pt x="9863" y="11942"/>
                    <a:pt x="9854" y="11942"/>
                  </a:cubicBezTo>
                  <a:cubicBezTo>
                    <a:pt x="9840" y="11942"/>
                    <a:pt x="9828" y="11927"/>
                    <a:pt x="9817" y="11894"/>
                  </a:cubicBezTo>
                  <a:close/>
                  <a:moveTo>
                    <a:pt x="10795" y="11853"/>
                  </a:moveTo>
                  <a:cubicBezTo>
                    <a:pt x="10856" y="11853"/>
                    <a:pt x="10896" y="11873"/>
                    <a:pt x="10896" y="11955"/>
                  </a:cubicBezTo>
                  <a:lnTo>
                    <a:pt x="10795" y="11955"/>
                  </a:lnTo>
                  <a:cubicBezTo>
                    <a:pt x="10795" y="11914"/>
                    <a:pt x="10795" y="11873"/>
                    <a:pt x="10795" y="11853"/>
                  </a:cubicBezTo>
                  <a:close/>
                  <a:moveTo>
                    <a:pt x="10693" y="11914"/>
                  </a:moveTo>
                  <a:cubicBezTo>
                    <a:pt x="10693" y="11955"/>
                    <a:pt x="10672" y="11995"/>
                    <a:pt x="10632" y="12016"/>
                  </a:cubicBezTo>
                  <a:cubicBezTo>
                    <a:pt x="10632" y="11995"/>
                    <a:pt x="10611" y="11995"/>
                    <a:pt x="10591" y="11995"/>
                  </a:cubicBezTo>
                  <a:cubicBezTo>
                    <a:pt x="10577" y="11995"/>
                    <a:pt x="10573" y="12005"/>
                    <a:pt x="10565" y="12005"/>
                  </a:cubicBezTo>
                  <a:cubicBezTo>
                    <a:pt x="10562" y="12005"/>
                    <a:pt x="10557" y="12002"/>
                    <a:pt x="10550" y="11995"/>
                  </a:cubicBezTo>
                  <a:cubicBezTo>
                    <a:pt x="10550" y="11989"/>
                    <a:pt x="10553" y="11986"/>
                    <a:pt x="10556" y="11986"/>
                  </a:cubicBezTo>
                  <a:cubicBezTo>
                    <a:pt x="10564" y="11986"/>
                    <a:pt x="10577" y="11995"/>
                    <a:pt x="10591" y="11995"/>
                  </a:cubicBezTo>
                  <a:cubicBezTo>
                    <a:pt x="10611" y="11934"/>
                    <a:pt x="10632" y="11914"/>
                    <a:pt x="10693" y="11914"/>
                  </a:cubicBezTo>
                  <a:close/>
                  <a:moveTo>
                    <a:pt x="9873" y="12007"/>
                  </a:moveTo>
                  <a:cubicBezTo>
                    <a:pt x="9876" y="12007"/>
                    <a:pt x="9878" y="12009"/>
                    <a:pt x="9878" y="12016"/>
                  </a:cubicBezTo>
                  <a:cubicBezTo>
                    <a:pt x="9868" y="12026"/>
                    <a:pt x="9863" y="12031"/>
                    <a:pt x="9860" y="12031"/>
                  </a:cubicBezTo>
                  <a:cubicBezTo>
                    <a:pt x="9858" y="12031"/>
                    <a:pt x="9858" y="12026"/>
                    <a:pt x="9858" y="12016"/>
                  </a:cubicBezTo>
                  <a:cubicBezTo>
                    <a:pt x="9858" y="12016"/>
                    <a:pt x="9867" y="12007"/>
                    <a:pt x="9873" y="12007"/>
                  </a:cubicBezTo>
                  <a:close/>
                  <a:moveTo>
                    <a:pt x="10306" y="11833"/>
                  </a:moveTo>
                  <a:cubicBezTo>
                    <a:pt x="10306" y="11853"/>
                    <a:pt x="10326" y="11873"/>
                    <a:pt x="10326" y="11873"/>
                  </a:cubicBezTo>
                  <a:cubicBezTo>
                    <a:pt x="10326" y="11955"/>
                    <a:pt x="10245" y="11975"/>
                    <a:pt x="10245" y="12036"/>
                  </a:cubicBezTo>
                  <a:cubicBezTo>
                    <a:pt x="10204" y="12036"/>
                    <a:pt x="10204" y="11995"/>
                    <a:pt x="10184" y="11975"/>
                  </a:cubicBezTo>
                  <a:cubicBezTo>
                    <a:pt x="10163" y="11995"/>
                    <a:pt x="10143" y="12016"/>
                    <a:pt x="10123" y="12016"/>
                  </a:cubicBezTo>
                  <a:cubicBezTo>
                    <a:pt x="10102" y="11995"/>
                    <a:pt x="10082" y="11975"/>
                    <a:pt x="10102" y="11934"/>
                  </a:cubicBezTo>
                  <a:cubicBezTo>
                    <a:pt x="10123" y="11914"/>
                    <a:pt x="10163" y="11894"/>
                    <a:pt x="10204" y="11894"/>
                  </a:cubicBezTo>
                  <a:cubicBezTo>
                    <a:pt x="10224" y="11853"/>
                    <a:pt x="10245" y="11833"/>
                    <a:pt x="10306" y="11833"/>
                  </a:cubicBezTo>
                  <a:close/>
                  <a:moveTo>
                    <a:pt x="10530" y="12057"/>
                  </a:moveTo>
                  <a:cubicBezTo>
                    <a:pt x="10530" y="12057"/>
                    <a:pt x="10530" y="12077"/>
                    <a:pt x="10530" y="12077"/>
                  </a:cubicBezTo>
                  <a:lnTo>
                    <a:pt x="10510" y="12077"/>
                  </a:lnTo>
                  <a:lnTo>
                    <a:pt x="10510" y="12057"/>
                  </a:lnTo>
                  <a:close/>
                  <a:moveTo>
                    <a:pt x="9451" y="12036"/>
                  </a:moveTo>
                  <a:cubicBezTo>
                    <a:pt x="9491" y="12036"/>
                    <a:pt x="9532" y="12036"/>
                    <a:pt x="9552" y="12077"/>
                  </a:cubicBezTo>
                  <a:cubicBezTo>
                    <a:pt x="9541" y="12082"/>
                    <a:pt x="9531" y="12085"/>
                    <a:pt x="9520" y="12085"/>
                  </a:cubicBezTo>
                  <a:cubicBezTo>
                    <a:pt x="9491" y="12085"/>
                    <a:pt x="9465" y="12066"/>
                    <a:pt x="9451" y="12036"/>
                  </a:cubicBezTo>
                  <a:close/>
                  <a:moveTo>
                    <a:pt x="10184" y="12077"/>
                  </a:moveTo>
                  <a:cubicBezTo>
                    <a:pt x="10184" y="12087"/>
                    <a:pt x="10179" y="12092"/>
                    <a:pt x="10173" y="12092"/>
                  </a:cubicBezTo>
                  <a:cubicBezTo>
                    <a:pt x="10168" y="12092"/>
                    <a:pt x="10163" y="12087"/>
                    <a:pt x="10163" y="12077"/>
                  </a:cubicBezTo>
                  <a:close/>
                  <a:moveTo>
                    <a:pt x="10774" y="11995"/>
                  </a:moveTo>
                  <a:lnTo>
                    <a:pt x="10774" y="11995"/>
                  </a:lnTo>
                  <a:cubicBezTo>
                    <a:pt x="10795" y="12036"/>
                    <a:pt x="10795" y="12057"/>
                    <a:pt x="10815" y="12097"/>
                  </a:cubicBezTo>
                  <a:cubicBezTo>
                    <a:pt x="10754" y="12057"/>
                    <a:pt x="10713" y="12036"/>
                    <a:pt x="10774" y="11995"/>
                  </a:cubicBezTo>
                  <a:close/>
                  <a:moveTo>
                    <a:pt x="10245" y="12097"/>
                  </a:moveTo>
                  <a:cubicBezTo>
                    <a:pt x="10265" y="12097"/>
                    <a:pt x="10265" y="12118"/>
                    <a:pt x="10265" y="12118"/>
                  </a:cubicBezTo>
                  <a:lnTo>
                    <a:pt x="10245" y="12118"/>
                  </a:lnTo>
                  <a:cubicBezTo>
                    <a:pt x="10245" y="12118"/>
                    <a:pt x="10245" y="12097"/>
                    <a:pt x="10245" y="12097"/>
                  </a:cubicBezTo>
                  <a:close/>
                  <a:moveTo>
                    <a:pt x="9613" y="11894"/>
                  </a:moveTo>
                  <a:cubicBezTo>
                    <a:pt x="9634" y="11894"/>
                    <a:pt x="9634" y="11914"/>
                    <a:pt x="9634" y="11934"/>
                  </a:cubicBezTo>
                  <a:cubicBezTo>
                    <a:pt x="9654" y="11934"/>
                    <a:pt x="9654" y="11955"/>
                    <a:pt x="9654" y="11975"/>
                  </a:cubicBezTo>
                  <a:cubicBezTo>
                    <a:pt x="9664" y="11982"/>
                    <a:pt x="9672" y="11985"/>
                    <a:pt x="9679" y="11985"/>
                  </a:cubicBezTo>
                  <a:cubicBezTo>
                    <a:pt x="9711" y="11985"/>
                    <a:pt x="9705" y="11914"/>
                    <a:pt x="9756" y="11914"/>
                  </a:cubicBezTo>
                  <a:cubicBezTo>
                    <a:pt x="9756" y="11955"/>
                    <a:pt x="9715" y="11995"/>
                    <a:pt x="9695" y="12057"/>
                  </a:cubicBezTo>
                  <a:cubicBezTo>
                    <a:pt x="9715" y="12057"/>
                    <a:pt x="9756" y="12057"/>
                    <a:pt x="9756" y="12097"/>
                  </a:cubicBezTo>
                  <a:cubicBezTo>
                    <a:pt x="9715" y="12118"/>
                    <a:pt x="9675" y="12138"/>
                    <a:pt x="9634" y="12138"/>
                  </a:cubicBezTo>
                  <a:cubicBezTo>
                    <a:pt x="9593" y="12077"/>
                    <a:pt x="9613" y="12036"/>
                    <a:pt x="9654" y="11975"/>
                  </a:cubicBezTo>
                  <a:cubicBezTo>
                    <a:pt x="9634" y="11975"/>
                    <a:pt x="9613" y="11955"/>
                    <a:pt x="9634" y="11934"/>
                  </a:cubicBezTo>
                  <a:cubicBezTo>
                    <a:pt x="9613" y="11914"/>
                    <a:pt x="9613" y="11914"/>
                    <a:pt x="9613" y="11894"/>
                  </a:cubicBezTo>
                  <a:close/>
                  <a:moveTo>
                    <a:pt x="9939" y="12158"/>
                  </a:moveTo>
                  <a:cubicBezTo>
                    <a:pt x="9972" y="12175"/>
                    <a:pt x="9992" y="12178"/>
                    <a:pt x="10009" y="12190"/>
                  </a:cubicBezTo>
                  <a:lnTo>
                    <a:pt x="10009" y="12190"/>
                  </a:lnTo>
                  <a:cubicBezTo>
                    <a:pt x="9996" y="12201"/>
                    <a:pt x="9986" y="12207"/>
                    <a:pt x="9976" y="12207"/>
                  </a:cubicBezTo>
                  <a:cubicBezTo>
                    <a:pt x="9962" y="12207"/>
                    <a:pt x="9950" y="12192"/>
                    <a:pt x="9939" y="12158"/>
                  </a:cubicBezTo>
                  <a:close/>
                  <a:moveTo>
                    <a:pt x="9451" y="12158"/>
                  </a:moveTo>
                  <a:cubicBezTo>
                    <a:pt x="9471" y="12179"/>
                    <a:pt x="9451" y="12199"/>
                    <a:pt x="9430" y="12220"/>
                  </a:cubicBezTo>
                  <a:cubicBezTo>
                    <a:pt x="9430" y="12179"/>
                    <a:pt x="9430" y="12158"/>
                    <a:pt x="9451" y="12158"/>
                  </a:cubicBezTo>
                  <a:close/>
                  <a:moveTo>
                    <a:pt x="10061" y="12057"/>
                  </a:moveTo>
                  <a:lnTo>
                    <a:pt x="10102" y="12077"/>
                  </a:lnTo>
                  <a:cubicBezTo>
                    <a:pt x="10102" y="12097"/>
                    <a:pt x="10102" y="12118"/>
                    <a:pt x="10082" y="12138"/>
                  </a:cubicBezTo>
                  <a:cubicBezTo>
                    <a:pt x="10061" y="12158"/>
                    <a:pt x="10102" y="12199"/>
                    <a:pt x="10061" y="12220"/>
                  </a:cubicBezTo>
                  <a:cubicBezTo>
                    <a:pt x="10043" y="12220"/>
                    <a:pt x="10041" y="12203"/>
                    <a:pt x="10026" y="12185"/>
                  </a:cubicBezTo>
                  <a:lnTo>
                    <a:pt x="10026" y="12185"/>
                  </a:lnTo>
                  <a:cubicBezTo>
                    <a:pt x="10037" y="12149"/>
                    <a:pt x="10023" y="12113"/>
                    <a:pt x="10041" y="12077"/>
                  </a:cubicBezTo>
                  <a:cubicBezTo>
                    <a:pt x="10041" y="12057"/>
                    <a:pt x="10061" y="12057"/>
                    <a:pt x="10061" y="12057"/>
                  </a:cubicBezTo>
                  <a:close/>
                  <a:moveTo>
                    <a:pt x="10293" y="12170"/>
                  </a:moveTo>
                  <a:cubicBezTo>
                    <a:pt x="10296" y="12170"/>
                    <a:pt x="10300" y="12173"/>
                    <a:pt x="10306" y="12179"/>
                  </a:cubicBezTo>
                  <a:cubicBezTo>
                    <a:pt x="10326" y="12199"/>
                    <a:pt x="10306" y="12220"/>
                    <a:pt x="10285" y="12220"/>
                  </a:cubicBezTo>
                  <a:cubicBezTo>
                    <a:pt x="10285" y="12220"/>
                    <a:pt x="10285" y="12199"/>
                    <a:pt x="10285" y="12199"/>
                  </a:cubicBezTo>
                  <a:cubicBezTo>
                    <a:pt x="10285" y="12185"/>
                    <a:pt x="10285" y="12170"/>
                    <a:pt x="10293" y="12170"/>
                  </a:cubicBezTo>
                  <a:close/>
                  <a:moveTo>
                    <a:pt x="9512" y="12220"/>
                  </a:moveTo>
                  <a:cubicBezTo>
                    <a:pt x="9512" y="12220"/>
                    <a:pt x="9512" y="12240"/>
                    <a:pt x="9512" y="12240"/>
                  </a:cubicBezTo>
                  <a:lnTo>
                    <a:pt x="9491" y="12240"/>
                  </a:lnTo>
                  <a:cubicBezTo>
                    <a:pt x="9491" y="12240"/>
                    <a:pt x="9512" y="12220"/>
                    <a:pt x="9512" y="12220"/>
                  </a:cubicBezTo>
                  <a:close/>
                  <a:moveTo>
                    <a:pt x="10347" y="12281"/>
                  </a:moveTo>
                  <a:cubicBezTo>
                    <a:pt x="10367" y="12301"/>
                    <a:pt x="10347" y="12321"/>
                    <a:pt x="10326" y="12321"/>
                  </a:cubicBezTo>
                  <a:cubicBezTo>
                    <a:pt x="10306" y="12301"/>
                    <a:pt x="10326" y="12281"/>
                    <a:pt x="10347" y="12281"/>
                  </a:cubicBezTo>
                  <a:close/>
                  <a:moveTo>
                    <a:pt x="9369" y="12301"/>
                  </a:moveTo>
                  <a:cubicBezTo>
                    <a:pt x="9410" y="12301"/>
                    <a:pt x="9430" y="12301"/>
                    <a:pt x="9430" y="12321"/>
                  </a:cubicBezTo>
                  <a:cubicBezTo>
                    <a:pt x="9422" y="12330"/>
                    <a:pt x="9413" y="12335"/>
                    <a:pt x="9405" y="12335"/>
                  </a:cubicBezTo>
                  <a:cubicBezTo>
                    <a:pt x="9393" y="12335"/>
                    <a:pt x="9381" y="12325"/>
                    <a:pt x="9369" y="12301"/>
                  </a:cubicBezTo>
                  <a:close/>
                  <a:moveTo>
                    <a:pt x="9288" y="12342"/>
                  </a:moveTo>
                  <a:cubicBezTo>
                    <a:pt x="9308" y="12342"/>
                    <a:pt x="9288" y="12362"/>
                    <a:pt x="9267" y="12362"/>
                  </a:cubicBezTo>
                  <a:cubicBezTo>
                    <a:pt x="9267" y="12362"/>
                    <a:pt x="9267" y="12342"/>
                    <a:pt x="9267" y="12342"/>
                  </a:cubicBezTo>
                  <a:close/>
                  <a:moveTo>
                    <a:pt x="9878" y="12281"/>
                  </a:moveTo>
                  <a:cubicBezTo>
                    <a:pt x="9980" y="12301"/>
                    <a:pt x="9960" y="12321"/>
                    <a:pt x="9919" y="12362"/>
                  </a:cubicBezTo>
                  <a:cubicBezTo>
                    <a:pt x="9919" y="12342"/>
                    <a:pt x="9899" y="12321"/>
                    <a:pt x="9878" y="12281"/>
                  </a:cubicBezTo>
                  <a:close/>
                  <a:moveTo>
                    <a:pt x="10184" y="12321"/>
                  </a:moveTo>
                  <a:cubicBezTo>
                    <a:pt x="10204" y="12321"/>
                    <a:pt x="10204" y="12342"/>
                    <a:pt x="10204" y="12342"/>
                  </a:cubicBezTo>
                  <a:cubicBezTo>
                    <a:pt x="10204" y="12342"/>
                    <a:pt x="10184" y="12342"/>
                    <a:pt x="10184" y="12362"/>
                  </a:cubicBezTo>
                  <a:cubicBezTo>
                    <a:pt x="10184" y="12342"/>
                    <a:pt x="10184" y="12342"/>
                    <a:pt x="10163" y="12342"/>
                  </a:cubicBezTo>
                  <a:cubicBezTo>
                    <a:pt x="10184" y="12342"/>
                    <a:pt x="10184" y="12321"/>
                    <a:pt x="10184" y="12321"/>
                  </a:cubicBezTo>
                  <a:close/>
                  <a:moveTo>
                    <a:pt x="9980" y="12403"/>
                  </a:moveTo>
                  <a:cubicBezTo>
                    <a:pt x="9980" y="12403"/>
                    <a:pt x="10000" y="12423"/>
                    <a:pt x="10000" y="12423"/>
                  </a:cubicBezTo>
                  <a:lnTo>
                    <a:pt x="9980" y="12423"/>
                  </a:lnTo>
                  <a:cubicBezTo>
                    <a:pt x="9980" y="12423"/>
                    <a:pt x="9960" y="12423"/>
                    <a:pt x="9960" y="12403"/>
                  </a:cubicBezTo>
                  <a:close/>
                  <a:moveTo>
                    <a:pt x="10245" y="12403"/>
                  </a:moveTo>
                  <a:cubicBezTo>
                    <a:pt x="10245" y="12403"/>
                    <a:pt x="10245" y="12403"/>
                    <a:pt x="10245" y="12423"/>
                  </a:cubicBezTo>
                  <a:cubicBezTo>
                    <a:pt x="10224" y="12423"/>
                    <a:pt x="10224" y="12403"/>
                    <a:pt x="10224" y="12403"/>
                  </a:cubicBezTo>
                  <a:close/>
                  <a:moveTo>
                    <a:pt x="9328" y="12382"/>
                  </a:moveTo>
                  <a:lnTo>
                    <a:pt x="9328" y="12382"/>
                  </a:lnTo>
                  <a:cubicBezTo>
                    <a:pt x="9349" y="12403"/>
                    <a:pt x="9369" y="12423"/>
                    <a:pt x="9389" y="12423"/>
                  </a:cubicBezTo>
                  <a:cubicBezTo>
                    <a:pt x="9410" y="12403"/>
                    <a:pt x="9410" y="12403"/>
                    <a:pt x="9430" y="12403"/>
                  </a:cubicBezTo>
                  <a:cubicBezTo>
                    <a:pt x="9430" y="12423"/>
                    <a:pt x="9410" y="12423"/>
                    <a:pt x="9389" y="12423"/>
                  </a:cubicBezTo>
                  <a:cubicBezTo>
                    <a:pt x="9380" y="12432"/>
                    <a:pt x="9371" y="12441"/>
                    <a:pt x="9362" y="12441"/>
                  </a:cubicBezTo>
                  <a:cubicBezTo>
                    <a:pt x="9351" y="12441"/>
                    <a:pt x="9340" y="12427"/>
                    <a:pt x="9328" y="12382"/>
                  </a:cubicBezTo>
                  <a:close/>
                  <a:moveTo>
                    <a:pt x="10285" y="12423"/>
                  </a:moveTo>
                  <a:cubicBezTo>
                    <a:pt x="10347" y="12444"/>
                    <a:pt x="10387" y="12464"/>
                    <a:pt x="10326" y="12505"/>
                  </a:cubicBezTo>
                  <a:cubicBezTo>
                    <a:pt x="10306" y="12484"/>
                    <a:pt x="10306" y="12464"/>
                    <a:pt x="10285" y="12423"/>
                  </a:cubicBezTo>
                  <a:close/>
                  <a:moveTo>
                    <a:pt x="9899" y="12484"/>
                  </a:moveTo>
                  <a:cubicBezTo>
                    <a:pt x="9899" y="12505"/>
                    <a:pt x="9919" y="12505"/>
                    <a:pt x="9899" y="12505"/>
                  </a:cubicBezTo>
                  <a:cubicBezTo>
                    <a:pt x="9899" y="12515"/>
                    <a:pt x="9893" y="12520"/>
                    <a:pt x="9888" y="12520"/>
                  </a:cubicBezTo>
                  <a:cubicBezTo>
                    <a:pt x="9883" y="12520"/>
                    <a:pt x="9878" y="12515"/>
                    <a:pt x="9878" y="12505"/>
                  </a:cubicBezTo>
                  <a:cubicBezTo>
                    <a:pt x="9878" y="12505"/>
                    <a:pt x="9899" y="12484"/>
                    <a:pt x="9899" y="12484"/>
                  </a:cubicBezTo>
                  <a:close/>
                  <a:moveTo>
                    <a:pt x="10380" y="12510"/>
                  </a:moveTo>
                  <a:cubicBezTo>
                    <a:pt x="10385" y="12510"/>
                    <a:pt x="10391" y="12512"/>
                    <a:pt x="10398" y="12517"/>
                  </a:cubicBezTo>
                  <a:lnTo>
                    <a:pt x="10398" y="12517"/>
                  </a:lnTo>
                  <a:cubicBezTo>
                    <a:pt x="10391" y="12526"/>
                    <a:pt x="10387" y="12533"/>
                    <a:pt x="10381" y="12533"/>
                  </a:cubicBezTo>
                  <a:cubicBezTo>
                    <a:pt x="10377" y="12533"/>
                    <a:pt x="10373" y="12531"/>
                    <a:pt x="10367" y="12525"/>
                  </a:cubicBezTo>
                  <a:cubicBezTo>
                    <a:pt x="10367" y="12515"/>
                    <a:pt x="10372" y="12510"/>
                    <a:pt x="10380" y="12510"/>
                  </a:cubicBezTo>
                  <a:close/>
                  <a:moveTo>
                    <a:pt x="9654" y="12301"/>
                  </a:moveTo>
                  <a:cubicBezTo>
                    <a:pt x="9695" y="12362"/>
                    <a:pt x="9695" y="12423"/>
                    <a:pt x="9756" y="12484"/>
                  </a:cubicBezTo>
                  <a:cubicBezTo>
                    <a:pt x="9707" y="12501"/>
                    <a:pt x="9684" y="12557"/>
                    <a:pt x="9635" y="12557"/>
                  </a:cubicBezTo>
                  <a:cubicBezTo>
                    <a:pt x="9623" y="12557"/>
                    <a:pt x="9609" y="12553"/>
                    <a:pt x="9593" y="12545"/>
                  </a:cubicBezTo>
                  <a:cubicBezTo>
                    <a:pt x="9552" y="12525"/>
                    <a:pt x="9552" y="12464"/>
                    <a:pt x="9532" y="12423"/>
                  </a:cubicBezTo>
                  <a:cubicBezTo>
                    <a:pt x="9552" y="12362"/>
                    <a:pt x="9573" y="12301"/>
                    <a:pt x="9654" y="12301"/>
                  </a:cubicBezTo>
                  <a:close/>
                  <a:moveTo>
                    <a:pt x="4339" y="12545"/>
                  </a:moveTo>
                  <a:cubicBezTo>
                    <a:pt x="4339" y="12545"/>
                    <a:pt x="4339" y="12545"/>
                    <a:pt x="4339" y="12566"/>
                  </a:cubicBezTo>
                  <a:lnTo>
                    <a:pt x="4318" y="12566"/>
                  </a:lnTo>
                  <a:cubicBezTo>
                    <a:pt x="4318" y="12566"/>
                    <a:pt x="4318" y="12566"/>
                    <a:pt x="4318" y="12545"/>
                  </a:cubicBezTo>
                  <a:close/>
                  <a:moveTo>
                    <a:pt x="9471" y="12505"/>
                  </a:moveTo>
                  <a:cubicBezTo>
                    <a:pt x="9471" y="12545"/>
                    <a:pt x="9451" y="12566"/>
                    <a:pt x="9430" y="12606"/>
                  </a:cubicBezTo>
                  <a:cubicBezTo>
                    <a:pt x="9410" y="12566"/>
                    <a:pt x="9410" y="12545"/>
                    <a:pt x="9389" y="12525"/>
                  </a:cubicBezTo>
                  <a:cubicBezTo>
                    <a:pt x="9430" y="12525"/>
                    <a:pt x="9451" y="12505"/>
                    <a:pt x="9471" y="12505"/>
                  </a:cubicBezTo>
                  <a:close/>
                  <a:moveTo>
                    <a:pt x="10408" y="12606"/>
                  </a:moveTo>
                  <a:cubicBezTo>
                    <a:pt x="10408" y="12606"/>
                    <a:pt x="10408" y="12606"/>
                    <a:pt x="10408" y="12627"/>
                  </a:cubicBezTo>
                  <a:lnTo>
                    <a:pt x="10387" y="12627"/>
                  </a:lnTo>
                  <a:cubicBezTo>
                    <a:pt x="10387" y="12627"/>
                    <a:pt x="10387" y="12606"/>
                    <a:pt x="10387" y="12606"/>
                  </a:cubicBezTo>
                  <a:close/>
                  <a:moveTo>
                    <a:pt x="9340" y="12619"/>
                  </a:moveTo>
                  <a:cubicBezTo>
                    <a:pt x="9369" y="12619"/>
                    <a:pt x="9395" y="12638"/>
                    <a:pt x="9410" y="12668"/>
                  </a:cubicBezTo>
                  <a:cubicBezTo>
                    <a:pt x="9369" y="12668"/>
                    <a:pt x="9328" y="12647"/>
                    <a:pt x="9308" y="12627"/>
                  </a:cubicBezTo>
                  <a:cubicBezTo>
                    <a:pt x="9319" y="12621"/>
                    <a:pt x="9330" y="12619"/>
                    <a:pt x="9340" y="12619"/>
                  </a:cubicBezTo>
                  <a:close/>
                  <a:moveTo>
                    <a:pt x="10591" y="12301"/>
                  </a:moveTo>
                  <a:lnTo>
                    <a:pt x="10591" y="12301"/>
                  </a:lnTo>
                  <a:cubicBezTo>
                    <a:pt x="10632" y="12342"/>
                    <a:pt x="10571" y="12382"/>
                    <a:pt x="10591" y="12423"/>
                  </a:cubicBezTo>
                  <a:cubicBezTo>
                    <a:pt x="10611" y="12444"/>
                    <a:pt x="10632" y="12484"/>
                    <a:pt x="10652" y="12505"/>
                  </a:cubicBezTo>
                  <a:cubicBezTo>
                    <a:pt x="10666" y="12505"/>
                    <a:pt x="10670" y="12496"/>
                    <a:pt x="10678" y="12496"/>
                  </a:cubicBezTo>
                  <a:cubicBezTo>
                    <a:pt x="10681" y="12496"/>
                    <a:pt x="10686" y="12498"/>
                    <a:pt x="10693" y="12505"/>
                  </a:cubicBezTo>
                  <a:cubicBezTo>
                    <a:pt x="10693" y="12511"/>
                    <a:pt x="10691" y="12514"/>
                    <a:pt x="10687" y="12514"/>
                  </a:cubicBezTo>
                  <a:cubicBezTo>
                    <a:pt x="10679" y="12514"/>
                    <a:pt x="10666" y="12505"/>
                    <a:pt x="10652" y="12505"/>
                  </a:cubicBezTo>
                  <a:cubicBezTo>
                    <a:pt x="10611" y="12525"/>
                    <a:pt x="10591" y="12566"/>
                    <a:pt x="10611" y="12606"/>
                  </a:cubicBezTo>
                  <a:cubicBezTo>
                    <a:pt x="10632" y="12627"/>
                    <a:pt x="10632" y="12627"/>
                    <a:pt x="10632" y="12647"/>
                  </a:cubicBezTo>
                  <a:lnTo>
                    <a:pt x="10591" y="12647"/>
                  </a:lnTo>
                  <a:cubicBezTo>
                    <a:pt x="10591" y="12668"/>
                    <a:pt x="10571" y="12668"/>
                    <a:pt x="10530" y="12668"/>
                  </a:cubicBezTo>
                  <a:cubicBezTo>
                    <a:pt x="10510" y="12647"/>
                    <a:pt x="10510" y="12566"/>
                    <a:pt x="10469" y="12545"/>
                  </a:cubicBezTo>
                  <a:cubicBezTo>
                    <a:pt x="10452" y="12528"/>
                    <a:pt x="10435" y="12526"/>
                    <a:pt x="10417" y="12513"/>
                  </a:cubicBezTo>
                  <a:lnTo>
                    <a:pt x="10417" y="12513"/>
                  </a:lnTo>
                  <a:cubicBezTo>
                    <a:pt x="10446" y="12470"/>
                    <a:pt x="10435" y="12401"/>
                    <a:pt x="10510" y="12382"/>
                  </a:cubicBezTo>
                  <a:cubicBezTo>
                    <a:pt x="10510" y="12342"/>
                    <a:pt x="10571" y="12342"/>
                    <a:pt x="10591" y="12301"/>
                  </a:cubicBezTo>
                  <a:close/>
                  <a:moveTo>
                    <a:pt x="9695" y="12647"/>
                  </a:moveTo>
                  <a:cubicBezTo>
                    <a:pt x="9695" y="12647"/>
                    <a:pt x="9695" y="12668"/>
                    <a:pt x="9695" y="12668"/>
                  </a:cubicBezTo>
                  <a:cubicBezTo>
                    <a:pt x="9695" y="12668"/>
                    <a:pt x="9695" y="12668"/>
                    <a:pt x="9675" y="12688"/>
                  </a:cubicBezTo>
                  <a:cubicBezTo>
                    <a:pt x="9675" y="12668"/>
                    <a:pt x="9675" y="12668"/>
                    <a:pt x="9675" y="12668"/>
                  </a:cubicBezTo>
                  <a:cubicBezTo>
                    <a:pt x="9675" y="12668"/>
                    <a:pt x="9695" y="12647"/>
                    <a:pt x="9695" y="12647"/>
                  </a:cubicBezTo>
                  <a:close/>
                  <a:moveTo>
                    <a:pt x="7842" y="12688"/>
                  </a:moveTo>
                  <a:cubicBezTo>
                    <a:pt x="7831" y="12698"/>
                    <a:pt x="7826" y="12703"/>
                    <a:pt x="7824" y="12703"/>
                  </a:cubicBezTo>
                  <a:cubicBezTo>
                    <a:pt x="7821" y="12703"/>
                    <a:pt x="7821" y="12698"/>
                    <a:pt x="7821" y="12688"/>
                  </a:cubicBezTo>
                  <a:close/>
                  <a:moveTo>
                    <a:pt x="10021" y="12484"/>
                  </a:moveTo>
                  <a:lnTo>
                    <a:pt x="10021" y="12484"/>
                  </a:lnTo>
                  <a:cubicBezTo>
                    <a:pt x="10041" y="12586"/>
                    <a:pt x="10123" y="12545"/>
                    <a:pt x="10184" y="12586"/>
                  </a:cubicBezTo>
                  <a:cubicBezTo>
                    <a:pt x="10206" y="12564"/>
                    <a:pt x="10223" y="12555"/>
                    <a:pt x="10238" y="12555"/>
                  </a:cubicBezTo>
                  <a:cubicBezTo>
                    <a:pt x="10262" y="12555"/>
                    <a:pt x="10280" y="12581"/>
                    <a:pt x="10306" y="12606"/>
                  </a:cubicBezTo>
                  <a:cubicBezTo>
                    <a:pt x="10245" y="12647"/>
                    <a:pt x="10224" y="12668"/>
                    <a:pt x="10184" y="12708"/>
                  </a:cubicBezTo>
                  <a:cubicBezTo>
                    <a:pt x="10163" y="12586"/>
                    <a:pt x="10000" y="12647"/>
                    <a:pt x="10021" y="12484"/>
                  </a:cubicBezTo>
                  <a:close/>
                  <a:moveTo>
                    <a:pt x="10347" y="12647"/>
                  </a:moveTo>
                  <a:cubicBezTo>
                    <a:pt x="10347" y="12688"/>
                    <a:pt x="10347" y="12708"/>
                    <a:pt x="10306" y="12708"/>
                  </a:cubicBezTo>
                  <a:cubicBezTo>
                    <a:pt x="10306" y="12688"/>
                    <a:pt x="10306" y="12668"/>
                    <a:pt x="10347" y="12647"/>
                  </a:cubicBezTo>
                  <a:close/>
                  <a:moveTo>
                    <a:pt x="10693" y="12668"/>
                  </a:moveTo>
                  <a:cubicBezTo>
                    <a:pt x="10710" y="12668"/>
                    <a:pt x="10727" y="12668"/>
                    <a:pt x="10744" y="12680"/>
                  </a:cubicBezTo>
                  <a:lnTo>
                    <a:pt x="10744" y="12680"/>
                  </a:lnTo>
                  <a:cubicBezTo>
                    <a:pt x="10733" y="12696"/>
                    <a:pt x="10730" y="12712"/>
                    <a:pt x="10713" y="12729"/>
                  </a:cubicBezTo>
                  <a:cubicBezTo>
                    <a:pt x="10694" y="12729"/>
                    <a:pt x="10675" y="12729"/>
                    <a:pt x="10656" y="12712"/>
                  </a:cubicBezTo>
                  <a:lnTo>
                    <a:pt x="10656" y="12712"/>
                  </a:lnTo>
                  <a:cubicBezTo>
                    <a:pt x="10663" y="12697"/>
                    <a:pt x="10678" y="12682"/>
                    <a:pt x="10693" y="12668"/>
                  </a:cubicBezTo>
                  <a:close/>
                  <a:moveTo>
                    <a:pt x="10626" y="12719"/>
                  </a:moveTo>
                  <a:cubicBezTo>
                    <a:pt x="10633" y="12719"/>
                    <a:pt x="10642" y="12722"/>
                    <a:pt x="10652" y="12729"/>
                  </a:cubicBezTo>
                  <a:cubicBezTo>
                    <a:pt x="10652" y="12749"/>
                    <a:pt x="10652" y="12775"/>
                    <a:pt x="10652" y="12790"/>
                  </a:cubicBezTo>
                  <a:cubicBezTo>
                    <a:pt x="10628" y="12790"/>
                    <a:pt x="10603" y="12812"/>
                    <a:pt x="10583" y="12812"/>
                  </a:cubicBezTo>
                  <a:cubicBezTo>
                    <a:pt x="10570" y="12812"/>
                    <a:pt x="10558" y="12802"/>
                    <a:pt x="10550" y="12769"/>
                  </a:cubicBezTo>
                  <a:lnTo>
                    <a:pt x="10550" y="12769"/>
                  </a:lnTo>
                  <a:cubicBezTo>
                    <a:pt x="10554" y="12771"/>
                    <a:pt x="10557" y="12772"/>
                    <a:pt x="10561" y="12772"/>
                  </a:cubicBezTo>
                  <a:cubicBezTo>
                    <a:pt x="10586" y="12772"/>
                    <a:pt x="10594" y="12719"/>
                    <a:pt x="10626" y="12719"/>
                  </a:cubicBezTo>
                  <a:close/>
                  <a:moveTo>
                    <a:pt x="10170" y="12802"/>
                  </a:moveTo>
                  <a:cubicBezTo>
                    <a:pt x="10173" y="12802"/>
                    <a:pt x="10178" y="12804"/>
                    <a:pt x="10184" y="12810"/>
                  </a:cubicBezTo>
                  <a:cubicBezTo>
                    <a:pt x="10184" y="12820"/>
                    <a:pt x="10179" y="12825"/>
                    <a:pt x="10173" y="12825"/>
                  </a:cubicBezTo>
                  <a:cubicBezTo>
                    <a:pt x="10169" y="12825"/>
                    <a:pt x="10165" y="12822"/>
                    <a:pt x="10164" y="12815"/>
                  </a:cubicBezTo>
                  <a:lnTo>
                    <a:pt x="10164" y="12815"/>
                  </a:lnTo>
                  <a:cubicBezTo>
                    <a:pt x="10164" y="12807"/>
                    <a:pt x="10166" y="12802"/>
                    <a:pt x="10170" y="12802"/>
                  </a:cubicBezTo>
                  <a:close/>
                  <a:moveTo>
                    <a:pt x="10917" y="12790"/>
                  </a:moveTo>
                  <a:cubicBezTo>
                    <a:pt x="10917" y="12810"/>
                    <a:pt x="10917" y="12810"/>
                    <a:pt x="10917" y="12810"/>
                  </a:cubicBezTo>
                  <a:cubicBezTo>
                    <a:pt x="10917" y="12820"/>
                    <a:pt x="10912" y="12825"/>
                    <a:pt x="10907" y="12825"/>
                  </a:cubicBezTo>
                  <a:cubicBezTo>
                    <a:pt x="10902" y="12825"/>
                    <a:pt x="10896" y="12820"/>
                    <a:pt x="10896" y="12810"/>
                  </a:cubicBezTo>
                  <a:cubicBezTo>
                    <a:pt x="10896" y="12810"/>
                    <a:pt x="10917" y="12790"/>
                    <a:pt x="10917" y="12790"/>
                  </a:cubicBezTo>
                  <a:close/>
                  <a:moveTo>
                    <a:pt x="9980" y="12769"/>
                  </a:moveTo>
                  <a:cubicBezTo>
                    <a:pt x="10070" y="12769"/>
                    <a:pt x="10097" y="12801"/>
                    <a:pt x="10144" y="12823"/>
                  </a:cubicBezTo>
                  <a:lnTo>
                    <a:pt x="10144" y="12823"/>
                  </a:lnTo>
                  <a:cubicBezTo>
                    <a:pt x="10128" y="12832"/>
                    <a:pt x="10115" y="12836"/>
                    <a:pt x="10103" y="12836"/>
                  </a:cubicBezTo>
                  <a:cubicBezTo>
                    <a:pt x="10064" y="12836"/>
                    <a:pt x="10037" y="12798"/>
                    <a:pt x="9980" y="12769"/>
                  </a:cubicBezTo>
                  <a:close/>
                  <a:moveTo>
                    <a:pt x="9267" y="12830"/>
                  </a:moveTo>
                  <a:lnTo>
                    <a:pt x="9267" y="12830"/>
                  </a:lnTo>
                  <a:cubicBezTo>
                    <a:pt x="9288" y="12851"/>
                    <a:pt x="9267" y="12871"/>
                    <a:pt x="9247" y="12871"/>
                  </a:cubicBezTo>
                  <a:cubicBezTo>
                    <a:pt x="9247" y="12871"/>
                    <a:pt x="9247" y="12851"/>
                    <a:pt x="9247" y="12851"/>
                  </a:cubicBezTo>
                  <a:cubicBezTo>
                    <a:pt x="9247" y="12851"/>
                    <a:pt x="9267" y="12831"/>
                    <a:pt x="9267" y="12830"/>
                  </a:cubicBezTo>
                  <a:close/>
                  <a:moveTo>
                    <a:pt x="9471" y="12729"/>
                  </a:moveTo>
                  <a:cubicBezTo>
                    <a:pt x="9480" y="12733"/>
                    <a:pt x="9490" y="12735"/>
                    <a:pt x="9501" y="12735"/>
                  </a:cubicBezTo>
                  <a:cubicBezTo>
                    <a:pt x="9521" y="12735"/>
                    <a:pt x="9542" y="12730"/>
                    <a:pt x="9562" y="12730"/>
                  </a:cubicBezTo>
                  <a:cubicBezTo>
                    <a:pt x="9581" y="12730"/>
                    <a:pt x="9598" y="12734"/>
                    <a:pt x="9613" y="12749"/>
                  </a:cubicBezTo>
                  <a:cubicBezTo>
                    <a:pt x="9613" y="12769"/>
                    <a:pt x="9613" y="12790"/>
                    <a:pt x="9613" y="12830"/>
                  </a:cubicBezTo>
                  <a:cubicBezTo>
                    <a:pt x="9634" y="12810"/>
                    <a:pt x="9675" y="12790"/>
                    <a:pt x="9695" y="12769"/>
                  </a:cubicBezTo>
                  <a:cubicBezTo>
                    <a:pt x="9715" y="12790"/>
                    <a:pt x="9715" y="12790"/>
                    <a:pt x="9715" y="12830"/>
                  </a:cubicBezTo>
                  <a:cubicBezTo>
                    <a:pt x="9695" y="12871"/>
                    <a:pt x="9634" y="12871"/>
                    <a:pt x="9573" y="12892"/>
                  </a:cubicBezTo>
                  <a:cubicBezTo>
                    <a:pt x="9532" y="12851"/>
                    <a:pt x="9491" y="12810"/>
                    <a:pt x="9471" y="12729"/>
                  </a:cubicBezTo>
                  <a:close/>
                  <a:moveTo>
                    <a:pt x="10978" y="12851"/>
                  </a:moveTo>
                  <a:lnTo>
                    <a:pt x="10978" y="12851"/>
                  </a:lnTo>
                  <a:cubicBezTo>
                    <a:pt x="10966" y="12899"/>
                    <a:pt x="10954" y="12918"/>
                    <a:pt x="10934" y="12918"/>
                  </a:cubicBezTo>
                  <a:cubicBezTo>
                    <a:pt x="10920" y="12918"/>
                    <a:pt x="10901" y="12908"/>
                    <a:pt x="10876" y="12892"/>
                  </a:cubicBezTo>
                  <a:cubicBezTo>
                    <a:pt x="10917" y="12871"/>
                    <a:pt x="10937" y="12871"/>
                    <a:pt x="10978" y="12851"/>
                  </a:cubicBezTo>
                  <a:close/>
                  <a:moveTo>
                    <a:pt x="10428" y="12871"/>
                  </a:moveTo>
                  <a:cubicBezTo>
                    <a:pt x="10469" y="12871"/>
                    <a:pt x="10469" y="12912"/>
                    <a:pt x="10469" y="12953"/>
                  </a:cubicBezTo>
                  <a:cubicBezTo>
                    <a:pt x="10367" y="12912"/>
                    <a:pt x="10367" y="12912"/>
                    <a:pt x="10428" y="12871"/>
                  </a:cubicBezTo>
                  <a:close/>
                  <a:moveTo>
                    <a:pt x="4135" y="12973"/>
                  </a:moveTo>
                  <a:cubicBezTo>
                    <a:pt x="4155" y="12973"/>
                    <a:pt x="4155" y="12993"/>
                    <a:pt x="4135" y="12993"/>
                  </a:cubicBezTo>
                  <a:cubicBezTo>
                    <a:pt x="4115" y="12993"/>
                    <a:pt x="4115" y="12973"/>
                    <a:pt x="4115" y="12973"/>
                  </a:cubicBezTo>
                  <a:close/>
                  <a:moveTo>
                    <a:pt x="9573" y="12932"/>
                  </a:moveTo>
                  <a:cubicBezTo>
                    <a:pt x="9573" y="12973"/>
                    <a:pt x="9573" y="12993"/>
                    <a:pt x="9532" y="12993"/>
                  </a:cubicBezTo>
                  <a:cubicBezTo>
                    <a:pt x="9532" y="12953"/>
                    <a:pt x="9532" y="12953"/>
                    <a:pt x="9573" y="12932"/>
                  </a:cubicBezTo>
                  <a:close/>
                  <a:moveTo>
                    <a:pt x="9695" y="13034"/>
                  </a:moveTo>
                  <a:cubicBezTo>
                    <a:pt x="9695" y="13034"/>
                    <a:pt x="9695" y="13055"/>
                    <a:pt x="9695" y="13055"/>
                  </a:cubicBezTo>
                  <a:lnTo>
                    <a:pt x="9675" y="13055"/>
                  </a:lnTo>
                  <a:cubicBezTo>
                    <a:pt x="9675" y="13055"/>
                    <a:pt x="9675" y="13055"/>
                    <a:pt x="9675" y="13034"/>
                  </a:cubicBezTo>
                  <a:close/>
                  <a:moveTo>
                    <a:pt x="10285" y="13014"/>
                  </a:moveTo>
                  <a:cubicBezTo>
                    <a:pt x="10306" y="13034"/>
                    <a:pt x="10306" y="13055"/>
                    <a:pt x="10285" y="13055"/>
                  </a:cubicBezTo>
                  <a:cubicBezTo>
                    <a:pt x="10285" y="13055"/>
                    <a:pt x="10285" y="13034"/>
                    <a:pt x="10285" y="13034"/>
                  </a:cubicBezTo>
                  <a:cubicBezTo>
                    <a:pt x="10285" y="13034"/>
                    <a:pt x="10285" y="13014"/>
                    <a:pt x="10285" y="13014"/>
                  </a:cubicBezTo>
                  <a:close/>
                  <a:moveTo>
                    <a:pt x="10163" y="13034"/>
                  </a:moveTo>
                  <a:cubicBezTo>
                    <a:pt x="10163" y="13055"/>
                    <a:pt x="10163" y="13075"/>
                    <a:pt x="10143" y="13075"/>
                  </a:cubicBezTo>
                  <a:cubicBezTo>
                    <a:pt x="10143" y="13075"/>
                    <a:pt x="10143" y="13055"/>
                    <a:pt x="10143" y="13055"/>
                  </a:cubicBezTo>
                  <a:cubicBezTo>
                    <a:pt x="10143" y="13055"/>
                    <a:pt x="10163" y="13034"/>
                    <a:pt x="10163" y="13034"/>
                  </a:cubicBezTo>
                  <a:close/>
                  <a:moveTo>
                    <a:pt x="10806" y="12965"/>
                  </a:moveTo>
                  <a:cubicBezTo>
                    <a:pt x="10829" y="12965"/>
                    <a:pt x="10847" y="12979"/>
                    <a:pt x="10876" y="12993"/>
                  </a:cubicBezTo>
                  <a:cubicBezTo>
                    <a:pt x="10876" y="13014"/>
                    <a:pt x="10876" y="13055"/>
                    <a:pt x="10876" y="13095"/>
                  </a:cubicBezTo>
                  <a:lnTo>
                    <a:pt x="10856" y="13095"/>
                  </a:lnTo>
                  <a:cubicBezTo>
                    <a:pt x="10795" y="13075"/>
                    <a:pt x="10754" y="13034"/>
                    <a:pt x="10774" y="12973"/>
                  </a:cubicBezTo>
                  <a:cubicBezTo>
                    <a:pt x="10786" y="12967"/>
                    <a:pt x="10796" y="12965"/>
                    <a:pt x="10806" y="12965"/>
                  </a:cubicBezTo>
                  <a:close/>
                  <a:moveTo>
                    <a:pt x="11418" y="13121"/>
                  </a:moveTo>
                  <a:cubicBezTo>
                    <a:pt x="11423" y="13121"/>
                    <a:pt x="11430" y="13123"/>
                    <a:pt x="11436" y="13127"/>
                  </a:cubicBezTo>
                  <a:lnTo>
                    <a:pt x="11436" y="13127"/>
                  </a:lnTo>
                  <a:cubicBezTo>
                    <a:pt x="11429" y="13137"/>
                    <a:pt x="11425" y="13144"/>
                    <a:pt x="11419" y="13144"/>
                  </a:cubicBezTo>
                  <a:cubicBezTo>
                    <a:pt x="11416" y="13144"/>
                    <a:pt x="11412" y="13142"/>
                    <a:pt x="11406" y="13136"/>
                  </a:cubicBezTo>
                  <a:cubicBezTo>
                    <a:pt x="11406" y="13126"/>
                    <a:pt x="11411" y="13121"/>
                    <a:pt x="11418" y="13121"/>
                  </a:cubicBezTo>
                  <a:close/>
                  <a:moveTo>
                    <a:pt x="9349" y="13136"/>
                  </a:moveTo>
                  <a:cubicBezTo>
                    <a:pt x="9349" y="13136"/>
                    <a:pt x="9349" y="13136"/>
                    <a:pt x="9349" y="13156"/>
                  </a:cubicBezTo>
                  <a:lnTo>
                    <a:pt x="9328" y="13156"/>
                  </a:lnTo>
                  <a:cubicBezTo>
                    <a:pt x="9328" y="13156"/>
                    <a:pt x="9328" y="13136"/>
                    <a:pt x="9328" y="13136"/>
                  </a:cubicBezTo>
                  <a:close/>
                  <a:moveTo>
                    <a:pt x="4054" y="13136"/>
                  </a:moveTo>
                  <a:cubicBezTo>
                    <a:pt x="4054" y="13156"/>
                    <a:pt x="4054" y="13156"/>
                    <a:pt x="4054" y="13156"/>
                  </a:cubicBezTo>
                  <a:cubicBezTo>
                    <a:pt x="4054" y="13156"/>
                    <a:pt x="4054" y="13177"/>
                    <a:pt x="4054" y="13177"/>
                  </a:cubicBezTo>
                  <a:cubicBezTo>
                    <a:pt x="4033" y="13156"/>
                    <a:pt x="4033" y="13156"/>
                    <a:pt x="4033" y="13156"/>
                  </a:cubicBezTo>
                  <a:cubicBezTo>
                    <a:pt x="4033" y="13156"/>
                    <a:pt x="4054" y="13136"/>
                    <a:pt x="4054" y="13136"/>
                  </a:cubicBezTo>
                  <a:close/>
                  <a:moveTo>
                    <a:pt x="9919" y="12729"/>
                  </a:moveTo>
                  <a:cubicBezTo>
                    <a:pt x="9919" y="12749"/>
                    <a:pt x="9899" y="12749"/>
                    <a:pt x="9899" y="12749"/>
                  </a:cubicBezTo>
                  <a:cubicBezTo>
                    <a:pt x="9878" y="12790"/>
                    <a:pt x="9899" y="12830"/>
                    <a:pt x="9878" y="12871"/>
                  </a:cubicBezTo>
                  <a:cubicBezTo>
                    <a:pt x="9893" y="12886"/>
                    <a:pt x="9908" y="12891"/>
                    <a:pt x="9923" y="12891"/>
                  </a:cubicBezTo>
                  <a:cubicBezTo>
                    <a:pt x="9958" y="12891"/>
                    <a:pt x="9994" y="12861"/>
                    <a:pt x="10029" y="12861"/>
                  </a:cubicBezTo>
                  <a:cubicBezTo>
                    <a:pt x="10040" y="12861"/>
                    <a:pt x="10051" y="12864"/>
                    <a:pt x="10061" y="12871"/>
                  </a:cubicBezTo>
                  <a:cubicBezTo>
                    <a:pt x="10082" y="12932"/>
                    <a:pt x="10021" y="12973"/>
                    <a:pt x="10021" y="13014"/>
                  </a:cubicBezTo>
                  <a:cubicBezTo>
                    <a:pt x="10021" y="13075"/>
                    <a:pt x="10021" y="13116"/>
                    <a:pt x="10041" y="13177"/>
                  </a:cubicBezTo>
                  <a:cubicBezTo>
                    <a:pt x="9980" y="13095"/>
                    <a:pt x="9919" y="13034"/>
                    <a:pt x="9878" y="12993"/>
                  </a:cubicBezTo>
                  <a:cubicBezTo>
                    <a:pt x="9858" y="12953"/>
                    <a:pt x="9858" y="12912"/>
                    <a:pt x="9878" y="12871"/>
                  </a:cubicBezTo>
                  <a:cubicBezTo>
                    <a:pt x="9858" y="12851"/>
                    <a:pt x="9837" y="12810"/>
                    <a:pt x="9837" y="12790"/>
                  </a:cubicBezTo>
                  <a:cubicBezTo>
                    <a:pt x="9837" y="12760"/>
                    <a:pt x="9848" y="12741"/>
                    <a:pt x="9870" y="12741"/>
                  </a:cubicBezTo>
                  <a:cubicBezTo>
                    <a:pt x="9878" y="12741"/>
                    <a:pt x="9888" y="12744"/>
                    <a:pt x="9899" y="12749"/>
                  </a:cubicBezTo>
                  <a:cubicBezTo>
                    <a:pt x="9899" y="12729"/>
                    <a:pt x="9899" y="12729"/>
                    <a:pt x="9919" y="12729"/>
                  </a:cubicBezTo>
                  <a:close/>
                  <a:moveTo>
                    <a:pt x="10692" y="13168"/>
                  </a:moveTo>
                  <a:cubicBezTo>
                    <a:pt x="10693" y="13168"/>
                    <a:pt x="10693" y="13170"/>
                    <a:pt x="10693" y="13177"/>
                  </a:cubicBezTo>
                  <a:cubicBezTo>
                    <a:pt x="10713" y="13177"/>
                    <a:pt x="10713" y="13197"/>
                    <a:pt x="10693" y="13197"/>
                  </a:cubicBezTo>
                  <a:cubicBezTo>
                    <a:pt x="10693" y="13197"/>
                    <a:pt x="10693" y="13177"/>
                    <a:pt x="10672" y="13177"/>
                  </a:cubicBezTo>
                  <a:cubicBezTo>
                    <a:pt x="10686" y="13177"/>
                    <a:pt x="10691" y="13168"/>
                    <a:pt x="10692" y="13168"/>
                  </a:cubicBezTo>
                  <a:close/>
                  <a:moveTo>
                    <a:pt x="10428" y="13095"/>
                  </a:moveTo>
                  <a:cubicBezTo>
                    <a:pt x="10448" y="13095"/>
                    <a:pt x="10448" y="13116"/>
                    <a:pt x="10448" y="13136"/>
                  </a:cubicBezTo>
                  <a:cubicBezTo>
                    <a:pt x="10469" y="13136"/>
                    <a:pt x="10489" y="13156"/>
                    <a:pt x="10510" y="13156"/>
                  </a:cubicBezTo>
                  <a:cubicBezTo>
                    <a:pt x="10530" y="13136"/>
                    <a:pt x="10550" y="13136"/>
                    <a:pt x="10571" y="13136"/>
                  </a:cubicBezTo>
                  <a:cubicBezTo>
                    <a:pt x="10571" y="13136"/>
                    <a:pt x="10571" y="13127"/>
                    <a:pt x="10577" y="13127"/>
                  </a:cubicBezTo>
                  <a:cubicBezTo>
                    <a:pt x="10580" y="13127"/>
                    <a:pt x="10584" y="13129"/>
                    <a:pt x="10591" y="13136"/>
                  </a:cubicBezTo>
                  <a:cubicBezTo>
                    <a:pt x="10591" y="13143"/>
                    <a:pt x="10589" y="13145"/>
                    <a:pt x="10586" y="13145"/>
                  </a:cubicBezTo>
                  <a:cubicBezTo>
                    <a:pt x="10580" y="13145"/>
                    <a:pt x="10571" y="13136"/>
                    <a:pt x="10571" y="13136"/>
                  </a:cubicBezTo>
                  <a:cubicBezTo>
                    <a:pt x="10556" y="13150"/>
                    <a:pt x="10542" y="13165"/>
                    <a:pt x="10527" y="13165"/>
                  </a:cubicBezTo>
                  <a:cubicBezTo>
                    <a:pt x="10521" y="13165"/>
                    <a:pt x="10515" y="13162"/>
                    <a:pt x="10510" y="13156"/>
                  </a:cubicBezTo>
                  <a:cubicBezTo>
                    <a:pt x="10489" y="13177"/>
                    <a:pt x="10489" y="13217"/>
                    <a:pt x="10448" y="13217"/>
                  </a:cubicBezTo>
                  <a:cubicBezTo>
                    <a:pt x="10408" y="13197"/>
                    <a:pt x="10428" y="13156"/>
                    <a:pt x="10448" y="13136"/>
                  </a:cubicBezTo>
                  <a:cubicBezTo>
                    <a:pt x="10428" y="13116"/>
                    <a:pt x="10408" y="13116"/>
                    <a:pt x="10428" y="13095"/>
                  </a:cubicBezTo>
                  <a:close/>
                  <a:moveTo>
                    <a:pt x="10815" y="13217"/>
                  </a:moveTo>
                  <a:cubicBezTo>
                    <a:pt x="10795" y="13238"/>
                    <a:pt x="10795" y="13238"/>
                    <a:pt x="10774" y="13238"/>
                  </a:cubicBezTo>
                  <a:cubicBezTo>
                    <a:pt x="10774" y="13258"/>
                    <a:pt x="10754" y="13258"/>
                    <a:pt x="10734" y="13258"/>
                  </a:cubicBezTo>
                  <a:cubicBezTo>
                    <a:pt x="10754" y="13238"/>
                    <a:pt x="10754" y="13238"/>
                    <a:pt x="10774" y="13238"/>
                  </a:cubicBezTo>
                  <a:cubicBezTo>
                    <a:pt x="10774" y="13238"/>
                    <a:pt x="10795" y="13217"/>
                    <a:pt x="10815" y="13217"/>
                  </a:cubicBezTo>
                  <a:close/>
                  <a:moveTo>
                    <a:pt x="9980" y="13258"/>
                  </a:moveTo>
                  <a:cubicBezTo>
                    <a:pt x="9980" y="13279"/>
                    <a:pt x="9980" y="13279"/>
                    <a:pt x="9960" y="13279"/>
                  </a:cubicBezTo>
                  <a:cubicBezTo>
                    <a:pt x="9960" y="13279"/>
                    <a:pt x="9960" y="13279"/>
                    <a:pt x="9960" y="13258"/>
                  </a:cubicBezTo>
                  <a:close/>
                  <a:moveTo>
                    <a:pt x="11243" y="12932"/>
                  </a:moveTo>
                  <a:lnTo>
                    <a:pt x="11243" y="12932"/>
                  </a:lnTo>
                  <a:cubicBezTo>
                    <a:pt x="11283" y="13014"/>
                    <a:pt x="11222" y="13095"/>
                    <a:pt x="11283" y="13156"/>
                  </a:cubicBezTo>
                  <a:cubicBezTo>
                    <a:pt x="11222" y="13156"/>
                    <a:pt x="11222" y="13238"/>
                    <a:pt x="11182" y="13238"/>
                  </a:cubicBezTo>
                  <a:cubicBezTo>
                    <a:pt x="11100" y="13238"/>
                    <a:pt x="11161" y="13177"/>
                    <a:pt x="11120" y="13156"/>
                  </a:cubicBezTo>
                  <a:lnTo>
                    <a:pt x="11120" y="13156"/>
                  </a:lnTo>
                  <a:cubicBezTo>
                    <a:pt x="11120" y="13189"/>
                    <a:pt x="11107" y="13195"/>
                    <a:pt x="11089" y="13195"/>
                  </a:cubicBezTo>
                  <a:cubicBezTo>
                    <a:pt x="11077" y="13195"/>
                    <a:pt x="11063" y="13193"/>
                    <a:pt x="11048" y="13193"/>
                  </a:cubicBezTo>
                  <a:cubicBezTo>
                    <a:pt x="11030" y="13193"/>
                    <a:pt x="11012" y="13197"/>
                    <a:pt x="10998" y="13217"/>
                  </a:cubicBezTo>
                  <a:cubicBezTo>
                    <a:pt x="10998" y="13238"/>
                    <a:pt x="10998" y="13258"/>
                    <a:pt x="10998" y="13279"/>
                  </a:cubicBezTo>
                  <a:cubicBezTo>
                    <a:pt x="10978" y="13299"/>
                    <a:pt x="10958" y="13299"/>
                    <a:pt x="10917" y="13299"/>
                  </a:cubicBezTo>
                  <a:cubicBezTo>
                    <a:pt x="10937" y="13279"/>
                    <a:pt x="10937" y="13238"/>
                    <a:pt x="10917" y="13197"/>
                  </a:cubicBezTo>
                  <a:cubicBezTo>
                    <a:pt x="10998" y="13177"/>
                    <a:pt x="10998" y="13116"/>
                    <a:pt x="11039" y="13055"/>
                  </a:cubicBezTo>
                  <a:cubicBezTo>
                    <a:pt x="11039" y="13034"/>
                    <a:pt x="11059" y="12993"/>
                    <a:pt x="11100" y="12993"/>
                  </a:cubicBezTo>
                  <a:cubicBezTo>
                    <a:pt x="11120" y="12993"/>
                    <a:pt x="11120" y="12953"/>
                    <a:pt x="11161" y="12953"/>
                  </a:cubicBezTo>
                  <a:cubicBezTo>
                    <a:pt x="11161" y="12982"/>
                    <a:pt x="11150" y="13001"/>
                    <a:pt x="11128" y="13001"/>
                  </a:cubicBezTo>
                  <a:cubicBezTo>
                    <a:pt x="11120" y="13001"/>
                    <a:pt x="11111" y="12999"/>
                    <a:pt x="11100" y="12993"/>
                  </a:cubicBezTo>
                  <a:lnTo>
                    <a:pt x="11100" y="12993"/>
                  </a:lnTo>
                  <a:cubicBezTo>
                    <a:pt x="11100" y="13055"/>
                    <a:pt x="11100" y="13095"/>
                    <a:pt x="11161" y="13116"/>
                  </a:cubicBezTo>
                  <a:cubicBezTo>
                    <a:pt x="11222" y="13075"/>
                    <a:pt x="11222" y="12993"/>
                    <a:pt x="11243" y="12932"/>
                  </a:cubicBezTo>
                  <a:close/>
                  <a:moveTo>
                    <a:pt x="10204" y="13319"/>
                  </a:moveTo>
                  <a:cubicBezTo>
                    <a:pt x="10204" y="13340"/>
                    <a:pt x="10204" y="13340"/>
                    <a:pt x="10204" y="13340"/>
                  </a:cubicBezTo>
                  <a:lnTo>
                    <a:pt x="10184" y="13340"/>
                  </a:lnTo>
                  <a:cubicBezTo>
                    <a:pt x="10184" y="13340"/>
                    <a:pt x="10184" y="13319"/>
                    <a:pt x="10184" y="13319"/>
                  </a:cubicBezTo>
                  <a:close/>
                  <a:moveTo>
                    <a:pt x="9878" y="13340"/>
                  </a:moveTo>
                  <a:cubicBezTo>
                    <a:pt x="9878" y="13340"/>
                    <a:pt x="9899" y="13360"/>
                    <a:pt x="9899" y="13360"/>
                  </a:cubicBezTo>
                  <a:cubicBezTo>
                    <a:pt x="9899" y="13360"/>
                    <a:pt x="9889" y="13369"/>
                    <a:pt x="9883" y="13369"/>
                  </a:cubicBezTo>
                  <a:cubicBezTo>
                    <a:pt x="9880" y="13369"/>
                    <a:pt x="9878" y="13367"/>
                    <a:pt x="9878" y="13360"/>
                  </a:cubicBezTo>
                  <a:lnTo>
                    <a:pt x="9858" y="13360"/>
                  </a:lnTo>
                  <a:cubicBezTo>
                    <a:pt x="9878" y="13340"/>
                    <a:pt x="9878" y="13340"/>
                    <a:pt x="9878" y="13340"/>
                  </a:cubicBezTo>
                  <a:close/>
                  <a:moveTo>
                    <a:pt x="11337" y="13385"/>
                  </a:moveTo>
                  <a:cubicBezTo>
                    <a:pt x="11342" y="13385"/>
                    <a:pt x="11348" y="13388"/>
                    <a:pt x="11355" y="13392"/>
                  </a:cubicBezTo>
                  <a:lnTo>
                    <a:pt x="11355" y="13392"/>
                  </a:lnTo>
                  <a:cubicBezTo>
                    <a:pt x="11348" y="13402"/>
                    <a:pt x="11344" y="13409"/>
                    <a:pt x="11338" y="13409"/>
                  </a:cubicBezTo>
                  <a:cubicBezTo>
                    <a:pt x="11334" y="13409"/>
                    <a:pt x="11330" y="13407"/>
                    <a:pt x="11324" y="13401"/>
                  </a:cubicBezTo>
                  <a:cubicBezTo>
                    <a:pt x="11324" y="13391"/>
                    <a:pt x="11329" y="13385"/>
                    <a:pt x="11337" y="13385"/>
                  </a:cubicBezTo>
                  <a:close/>
                  <a:moveTo>
                    <a:pt x="10579" y="13212"/>
                  </a:moveTo>
                  <a:cubicBezTo>
                    <a:pt x="10583" y="13212"/>
                    <a:pt x="10587" y="13213"/>
                    <a:pt x="10591" y="13217"/>
                  </a:cubicBezTo>
                  <a:cubicBezTo>
                    <a:pt x="10672" y="13299"/>
                    <a:pt x="10550" y="13319"/>
                    <a:pt x="10571" y="13421"/>
                  </a:cubicBezTo>
                  <a:cubicBezTo>
                    <a:pt x="10489" y="13340"/>
                    <a:pt x="10530" y="13279"/>
                    <a:pt x="10510" y="13238"/>
                  </a:cubicBezTo>
                  <a:cubicBezTo>
                    <a:pt x="10542" y="13238"/>
                    <a:pt x="10562" y="13212"/>
                    <a:pt x="10579" y="13212"/>
                  </a:cubicBezTo>
                  <a:close/>
                  <a:moveTo>
                    <a:pt x="11177" y="13432"/>
                  </a:moveTo>
                  <a:cubicBezTo>
                    <a:pt x="11197" y="13443"/>
                    <a:pt x="11222" y="13450"/>
                    <a:pt x="11222" y="13482"/>
                  </a:cubicBezTo>
                  <a:cubicBezTo>
                    <a:pt x="11185" y="13482"/>
                    <a:pt x="11165" y="13466"/>
                    <a:pt x="11177" y="13432"/>
                  </a:cubicBezTo>
                  <a:close/>
                  <a:moveTo>
                    <a:pt x="10285" y="13493"/>
                  </a:moveTo>
                  <a:cubicBezTo>
                    <a:pt x="10285" y="13493"/>
                    <a:pt x="10285" y="13496"/>
                    <a:pt x="10285" y="13503"/>
                  </a:cubicBezTo>
                  <a:lnTo>
                    <a:pt x="10306" y="13503"/>
                  </a:lnTo>
                  <a:cubicBezTo>
                    <a:pt x="10285" y="13503"/>
                    <a:pt x="10285" y="13523"/>
                    <a:pt x="10285" y="13523"/>
                  </a:cubicBezTo>
                  <a:cubicBezTo>
                    <a:pt x="10285" y="13503"/>
                    <a:pt x="10265" y="13503"/>
                    <a:pt x="10265" y="13503"/>
                  </a:cubicBezTo>
                  <a:cubicBezTo>
                    <a:pt x="10279" y="13503"/>
                    <a:pt x="10283" y="13493"/>
                    <a:pt x="10285" y="13493"/>
                  </a:cubicBezTo>
                  <a:close/>
                  <a:moveTo>
                    <a:pt x="10756" y="13309"/>
                  </a:moveTo>
                  <a:cubicBezTo>
                    <a:pt x="10800" y="13309"/>
                    <a:pt x="10846" y="13329"/>
                    <a:pt x="10896" y="13360"/>
                  </a:cubicBezTo>
                  <a:cubicBezTo>
                    <a:pt x="10876" y="13380"/>
                    <a:pt x="10876" y="13401"/>
                    <a:pt x="10856" y="13401"/>
                  </a:cubicBezTo>
                  <a:cubicBezTo>
                    <a:pt x="10876" y="13421"/>
                    <a:pt x="10896" y="13441"/>
                    <a:pt x="10937" y="13441"/>
                  </a:cubicBezTo>
                  <a:cubicBezTo>
                    <a:pt x="10876" y="13462"/>
                    <a:pt x="10896" y="13523"/>
                    <a:pt x="10856" y="13543"/>
                  </a:cubicBezTo>
                  <a:cubicBezTo>
                    <a:pt x="10835" y="13503"/>
                    <a:pt x="10815" y="13482"/>
                    <a:pt x="10815" y="13421"/>
                  </a:cubicBezTo>
                  <a:cubicBezTo>
                    <a:pt x="10802" y="13408"/>
                    <a:pt x="10790" y="13404"/>
                    <a:pt x="10777" y="13404"/>
                  </a:cubicBezTo>
                  <a:cubicBezTo>
                    <a:pt x="10749" y="13404"/>
                    <a:pt x="10721" y="13427"/>
                    <a:pt x="10693" y="13441"/>
                  </a:cubicBezTo>
                  <a:cubicBezTo>
                    <a:pt x="10693" y="13401"/>
                    <a:pt x="10652" y="13401"/>
                    <a:pt x="10632" y="13380"/>
                  </a:cubicBezTo>
                  <a:cubicBezTo>
                    <a:pt x="10672" y="13329"/>
                    <a:pt x="10713" y="13309"/>
                    <a:pt x="10756" y="13309"/>
                  </a:cubicBezTo>
                  <a:close/>
                  <a:moveTo>
                    <a:pt x="10998" y="13564"/>
                  </a:moveTo>
                  <a:cubicBezTo>
                    <a:pt x="10998" y="13584"/>
                    <a:pt x="10998" y="13604"/>
                    <a:pt x="10958" y="13625"/>
                  </a:cubicBezTo>
                  <a:cubicBezTo>
                    <a:pt x="10958" y="13584"/>
                    <a:pt x="10958" y="13564"/>
                    <a:pt x="10998" y="13564"/>
                  </a:cubicBezTo>
                  <a:close/>
                  <a:moveTo>
                    <a:pt x="11630" y="13604"/>
                  </a:moveTo>
                  <a:cubicBezTo>
                    <a:pt x="11630" y="13625"/>
                    <a:pt x="11609" y="13625"/>
                    <a:pt x="11609" y="13625"/>
                  </a:cubicBezTo>
                  <a:cubicBezTo>
                    <a:pt x="11609" y="13625"/>
                    <a:pt x="11589" y="13604"/>
                    <a:pt x="11589" y="13604"/>
                  </a:cubicBezTo>
                  <a:close/>
                  <a:moveTo>
                    <a:pt x="9837" y="13625"/>
                  </a:moveTo>
                  <a:cubicBezTo>
                    <a:pt x="9858" y="13645"/>
                    <a:pt x="9858" y="13645"/>
                    <a:pt x="9837" y="13645"/>
                  </a:cubicBezTo>
                  <a:cubicBezTo>
                    <a:pt x="9837" y="13645"/>
                    <a:pt x="9817" y="13645"/>
                    <a:pt x="9817" y="13625"/>
                  </a:cubicBezTo>
                  <a:close/>
                  <a:moveTo>
                    <a:pt x="10754" y="13625"/>
                  </a:moveTo>
                  <a:cubicBezTo>
                    <a:pt x="10754" y="13625"/>
                    <a:pt x="10754" y="13625"/>
                    <a:pt x="10754" y="13645"/>
                  </a:cubicBezTo>
                  <a:cubicBezTo>
                    <a:pt x="10734" y="13645"/>
                    <a:pt x="10734" y="13645"/>
                    <a:pt x="10734" y="13625"/>
                  </a:cubicBezTo>
                  <a:close/>
                  <a:moveTo>
                    <a:pt x="11383" y="13540"/>
                  </a:moveTo>
                  <a:cubicBezTo>
                    <a:pt x="11389" y="13540"/>
                    <a:pt x="11397" y="13541"/>
                    <a:pt x="11406" y="13543"/>
                  </a:cubicBezTo>
                  <a:cubicBezTo>
                    <a:pt x="11426" y="13543"/>
                    <a:pt x="11446" y="13584"/>
                    <a:pt x="11446" y="13625"/>
                  </a:cubicBezTo>
                  <a:cubicBezTo>
                    <a:pt x="11435" y="13637"/>
                    <a:pt x="11416" y="13648"/>
                    <a:pt x="11391" y="13648"/>
                  </a:cubicBezTo>
                  <a:cubicBezTo>
                    <a:pt x="11372" y="13648"/>
                    <a:pt x="11350" y="13642"/>
                    <a:pt x="11324" y="13625"/>
                  </a:cubicBezTo>
                  <a:cubicBezTo>
                    <a:pt x="11360" y="13607"/>
                    <a:pt x="11332" y="13540"/>
                    <a:pt x="11383" y="13540"/>
                  </a:cubicBezTo>
                  <a:close/>
                  <a:moveTo>
                    <a:pt x="10896" y="13645"/>
                  </a:moveTo>
                  <a:lnTo>
                    <a:pt x="10896" y="13645"/>
                  </a:lnTo>
                  <a:cubicBezTo>
                    <a:pt x="10915" y="13664"/>
                    <a:pt x="10917" y="13665"/>
                    <a:pt x="10901" y="13682"/>
                  </a:cubicBezTo>
                  <a:lnTo>
                    <a:pt x="10901" y="13682"/>
                  </a:lnTo>
                  <a:cubicBezTo>
                    <a:pt x="10888" y="13675"/>
                    <a:pt x="10882" y="13660"/>
                    <a:pt x="10896" y="13645"/>
                  </a:cubicBezTo>
                  <a:close/>
                  <a:moveTo>
                    <a:pt x="12200" y="13482"/>
                  </a:moveTo>
                  <a:cubicBezTo>
                    <a:pt x="12179" y="13503"/>
                    <a:pt x="12179" y="13503"/>
                    <a:pt x="12159" y="13503"/>
                  </a:cubicBezTo>
                  <a:cubicBezTo>
                    <a:pt x="12123" y="13521"/>
                    <a:pt x="12135" y="13587"/>
                    <a:pt x="12095" y="13587"/>
                  </a:cubicBezTo>
                  <a:cubicBezTo>
                    <a:pt x="12090" y="13587"/>
                    <a:pt x="12084" y="13586"/>
                    <a:pt x="12078" y="13584"/>
                  </a:cubicBezTo>
                  <a:cubicBezTo>
                    <a:pt x="12078" y="13604"/>
                    <a:pt x="12078" y="13625"/>
                    <a:pt x="12078" y="13665"/>
                  </a:cubicBezTo>
                  <a:cubicBezTo>
                    <a:pt x="12057" y="13665"/>
                    <a:pt x="12037" y="13665"/>
                    <a:pt x="12017" y="13686"/>
                  </a:cubicBezTo>
                  <a:cubicBezTo>
                    <a:pt x="11976" y="13625"/>
                    <a:pt x="11976" y="13584"/>
                    <a:pt x="12037" y="13543"/>
                  </a:cubicBezTo>
                  <a:cubicBezTo>
                    <a:pt x="12037" y="13543"/>
                    <a:pt x="12057" y="13564"/>
                    <a:pt x="12078" y="13584"/>
                  </a:cubicBezTo>
                  <a:cubicBezTo>
                    <a:pt x="12096" y="13566"/>
                    <a:pt x="12082" y="13499"/>
                    <a:pt x="12136" y="13499"/>
                  </a:cubicBezTo>
                  <a:cubicBezTo>
                    <a:pt x="12142" y="13499"/>
                    <a:pt x="12150" y="13500"/>
                    <a:pt x="12159" y="13503"/>
                  </a:cubicBezTo>
                  <a:cubicBezTo>
                    <a:pt x="12159" y="13482"/>
                    <a:pt x="12179" y="13482"/>
                    <a:pt x="12200" y="13482"/>
                  </a:cubicBezTo>
                  <a:close/>
                  <a:moveTo>
                    <a:pt x="10016" y="13683"/>
                  </a:moveTo>
                  <a:cubicBezTo>
                    <a:pt x="10041" y="13683"/>
                    <a:pt x="10068" y="13689"/>
                    <a:pt x="10102" y="13706"/>
                  </a:cubicBezTo>
                  <a:cubicBezTo>
                    <a:pt x="10048" y="13706"/>
                    <a:pt x="10012" y="13742"/>
                    <a:pt x="9975" y="13742"/>
                  </a:cubicBezTo>
                  <a:cubicBezTo>
                    <a:pt x="9957" y="13742"/>
                    <a:pt x="9939" y="13733"/>
                    <a:pt x="9919" y="13706"/>
                  </a:cubicBezTo>
                  <a:cubicBezTo>
                    <a:pt x="9954" y="13694"/>
                    <a:pt x="9983" y="13683"/>
                    <a:pt x="10016" y="13683"/>
                  </a:cubicBezTo>
                  <a:close/>
                  <a:moveTo>
                    <a:pt x="12281" y="13523"/>
                  </a:moveTo>
                  <a:cubicBezTo>
                    <a:pt x="12302" y="13584"/>
                    <a:pt x="12342" y="13625"/>
                    <a:pt x="12322" y="13686"/>
                  </a:cubicBezTo>
                  <a:cubicBezTo>
                    <a:pt x="12314" y="13690"/>
                    <a:pt x="12307" y="13692"/>
                    <a:pt x="12300" y="13692"/>
                  </a:cubicBezTo>
                  <a:cubicBezTo>
                    <a:pt x="12273" y="13692"/>
                    <a:pt x="12257" y="13665"/>
                    <a:pt x="12241" y="13665"/>
                  </a:cubicBezTo>
                  <a:cubicBezTo>
                    <a:pt x="12241" y="13686"/>
                    <a:pt x="12241" y="13727"/>
                    <a:pt x="12241" y="13747"/>
                  </a:cubicBezTo>
                  <a:cubicBezTo>
                    <a:pt x="12179" y="13727"/>
                    <a:pt x="12200" y="13686"/>
                    <a:pt x="12200" y="13645"/>
                  </a:cubicBezTo>
                  <a:cubicBezTo>
                    <a:pt x="12179" y="13645"/>
                    <a:pt x="12139" y="13625"/>
                    <a:pt x="12159" y="13604"/>
                  </a:cubicBezTo>
                  <a:cubicBezTo>
                    <a:pt x="12168" y="13578"/>
                    <a:pt x="12180" y="13571"/>
                    <a:pt x="12193" y="13571"/>
                  </a:cubicBezTo>
                  <a:cubicBezTo>
                    <a:pt x="12211" y="13571"/>
                    <a:pt x="12229" y="13584"/>
                    <a:pt x="12241" y="13584"/>
                  </a:cubicBezTo>
                  <a:cubicBezTo>
                    <a:pt x="12261" y="13564"/>
                    <a:pt x="12261" y="13543"/>
                    <a:pt x="12281" y="13523"/>
                  </a:cubicBezTo>
                  <a:close/>
                  <a:moveTo>
                    <a:pt x="11161" y="13727"/>
                  </a:moveTo>
                  <a:cubicBezTo>
                    <a:pt x="11182" y="13727"/>
                    <a:pt x="11202" y="13747"/>
                    <a:pt x="11202" y="13767"/>
                  </a:cubicBezTo>
                  <a:cubicBezTo>
                    <a:pt x="11194" y="13767"/>
                    <a:pt x="11186" y="13771"/>
                    <a:pt x="11179" y="13771"/>
                  </a:cubicBezTo>
                  <a:cubicBezTo>
                    <a:pt x="11169" y="13771"/>
                    <a:pt x="11161" y="13763"/>
                    <a:pt x="11161" y="13727"/>
                  </a:cubicBezTo>
                  <a:close/>
                  <a:moveTo>
                    <a:pt x="11569" y="13686"/>
                  </a:moveTo>
                  <a:cubicBezTo>
                    <a:pt x="11507" y="13747"/>
                    <a:pt x="11528" y="13788"/>
                    <a:pt x="11467" y="13808"/>
                  </a:cubicBezTo>
                  <a:cubicBezTo>
                    <a:pt x="11446" y="13808"/>
                    <a:pt x="11426" y="13808"/>
                    <a:pt x="11385" y="13747"/>
                  </a:cubicBezTo>
                  <a:cubicBezTo>
                    <a:pt x="11426" y="13706"/>
                    <a:pt x="11487" y="13706"/>
                    <a:pt x="11569" y="13686"/>
                  </a:cubicBezTo>
                  <a:close/>
                  <a:moveTo>
                    <a:pt x="10978" y="13686"/>
                  </a:moveTo>
                  <a:cubicBezTo>
                    <a:pt x="10978" y="13706"/>
                    <a:pt x="10958" y="13706"/>
                    <a:pt x="10937" y="13706"/>
                  </a:cubicBezTo>
                  <a:cubicBezTo>
                    <a:pt x="10937" y="13706"/>
                    <a:pt x="10937" y="13727"/>
                    <a:pt x="10917" y="13747"/>
                  </a:cubicBezTo>
                  <a:cubicBezTo>
                    <a:pt x="10937" y="13767"/>
                    <a:pt x="10958" y="13788"/>
                    <a:pt x="10978" y="13808"/>
                  </a:cubicBezTo>
                  <a:cubicBezTo>
                    <a:pt x="10998" y="13788"/>
                    <a:pt x="10998" y="13788"/>
                    <a:pt x="11019" y="13788"/>
                  </a:cubicBezTo>
                  <a:cubicBezTo>
                    <a:pt x="11019" y="13808"/>
                    <a:pt x="11014" y="13813"/>
                    <a:pt x="11006" y="13813"/>
                  </a:cubicBezTo>
                  <a:cubicBezTo>
                    <a:pt x="10998" y="13813"/>
                    <a:pt x="10988" y="13808"/>
                    <a:pt x="10978" y="13808"/>
                  </a:cubicBezTo>
                  <a:cubicBezTo>
                    <a:pt x="10956" y="13815"/>
                    <a:pt x="10939" y="13820"/>
                    <a:pt x="10925" y="13820"/>
                  </a:cubicBezTo>
                  <a:cubicBezTo>
                    <a:pt x="10902" y="13820"/>
                    <a:pt x="10889" y="13806"/>
                    <a:pt x="10876" y="13767"/>
                  </a:cubicBezTo>
                  <a:cubicBezTo>
                    <a:pt x="10856" y="13747"/>
                    <a:pt x="10815" y="13747"/>
                    <a:pt x="10835" y="13686"/>
                  </a:cubicBezTo>
                  <a:lnTo>
                    <a:pt x="10835" y="13686"/>
                  </a:lnTo>
                  <a:cubicBezTo>
                    <a:pt x="10856" y="13706"/>
                    <a:pt x="10876" y="13706"/>
                    <a:pt x="10896" y="13727"/>
                  </a:cubicBezTo>
                  <a:cubicBezTo>
                    <a:pt x="10896" y="13708"/>
                    <a:pt x="10896" y="13706"/>
                    <a:pt x="10913" y="13690"/>
                  </a:cubicBezTo>
                  <a:lnTo>
                    <a:pt x="10913" y="13690"/>
                  </a:lnTo>
                  <a:cubicBezTo>
                    <a:pt x="10927" y="13696"/>
                    <a:pt x="10937" y="13706"/>
                    <a:pt x="10937" y="13706"/>
                  </a:cubicBezTo>
                  <a:cubicBezTo>
                    <a:pt x="10958" y="13686"/>
                    <a:pt x="10958" y="13686"/>
                    <a:pt x="10978" y="13686"/>
                  </a:cubicBezTo>
                  <a:close/>
                  <a:moveTo>
                    <a:pt x="10204" y="13849"/>
                  </a:moveTo>
                  <a:cubicBezTo>
                    <a:pt x="10224" y="13849"/>
                    <a:pt x="10224" y="13869"/>
                    <a:pt x="10204" y="13869"/>
                  </a:cubicBezTo>
                  <a:cubicBezTo>
                    <a:pt x="10204" y="13869"/>
                    <a:pt x="10204" y="13849"/>
                    <a:pt x="10184" y="13849"/>
                  </a:cubicBezTo>
                  <a:close/>
                  <a:moveTo>
                    <a:pt x="11769" y="13448"/>
                  </a:moveTo>
                  <a:cubicBezTo>
                    <a:pt x="11824" y="13470"/>
                    <a:pt x="11874" y="13508"/>
                    <a:pt x="11874" y="13564"/>
                  </a:cubicBezTo>
                  <a:cubicBezTo>
                    <a:pt x="11833" y="13584"/>
                    <a:pt x="11813" y="13584"/>
                    <a:pt x="11793" y="13604"/>
                  </a:cubicBezTo>
                  <a:cubicBezTo>
                    <a:pt x="11752" y="13706"/>
                    <a:pt x="11915" y="13747"/>
                    <a:pt x="11874" y="13849"/>
                  </a:cubicBezTo>
                  <a:cubicBezTo>
                    <a:pt x="11863" y="13853"/>
                    <a:pt x="11852" y="13854"/>
                    <a:pt x="11842" y="13854"/>
                  </a:cubicBezTo>
                  <a:cubicBezTo>
                    <a:pt x="11799" y="13854"/>
                    <a:pt x="11768" y="13821"/>
                    <a:pt x="11752" y="13788"/>
                  </a:cubicBezTo>
                  <a:cubicBezTo>
                    <a:pt x="11752" y="13767"/>
                    <a:pt x="11731" y="13767"/>
                    <a:pt x="11711" y="13767"/>
                  </a:cubicBezTo>
                  <a:cubicBezTo>
                    <a:pt x="11691" y="13808"/>
                    <a:pt x="11731" y="13849"/>
                    <a:pt x="11670" y="13869"/>
                  </a:cubicBezTo>
                  <a:cubicBezTo>
                    <a:pt x="11589" y="13828"/>
                    <a:pt x="11630" y="13747"/>
                    <a:pt x="11609" y="13686"/>
                  </a:cubicBezTo>
                  <a:cubicBezTo>
                    <a:pt x="11650" y="13686"/>
                    <a:pt x="11670" y="13665"/>
                    <a:pt x="11691" y="13665"/>
                  </a:cubicBezTo>
                  <a:cubicBezTo>
                    <a:pt x="11731" y="13564"/>
                    <a:pt x="11609" y="13584"/>
                    <a:pt x="11609" y="13523"/>
                  </a:cubicBezTo>
                  <a:cubicBezTo>
                    <a:pt x="11626" y="13495"/>
                    <a:pt x="11638" y="13485"/>
                    <a:pt x="11648" y="13485"/>
                  </a:cubicBezTo>
                  <a:cubicBezTo>
                    <a:pt x="11670" y="13485"/>
                    <a:pt x="11682" y="13530"/>
                    <a:pt x="11710" y="13530"/>
                  </a:cubicBezTo>
                  <a:cubicBezTo>
                    <a:pt x="11716" y="13530"/>
                    <a:pt x="11723" y="13528"/>
                    <a:pt x="11731" y="13523"/>
                  </a:cubicBezTo>
                  <a:cubicBezTo>
                    <a:pt x="11731" y="13504"/>
                    <a:pt x="11750" y="13484"/>
                    <a:pt x="11769" y="13448"/>
                  </a:cubicBezTo>
                  <a:close/>
                  <a:moveTo>
                    <a:pt x="12317" y="13849"/>
                  </a:moveTo>
                  <a:cubicBezTo>
                    <a:pt x="12330" y="13850"/>
                    <a:pt x="12337" y="13854"/>
                    <a:pt x="12322" y="13869"/>
                  </a:cubicBezTo>
                  <a:cubicBezTo>
                    <a:pt x="12303" y="13869"/>
                    <a:pt x="12302" y="13852"/>
                    <a:pt x="12317" y="13849"/>
                  </a:cubicBezTo>
                  <a:close/>
                  <a:moveTo>
                    <a:pt x="10102" y="13869"/>
                  </a:moveTo>
                  <a:cubicBezTo>
                    <a:pt x="10102" y="13889"/>
                    <a:pt x="10123" y="13889"/>
                    <a:pt x="10123" y="13889"/>
                  </a:cubicBezTo>
                  <a:cubicBezTo>
                    <a:pt x="10123" y="13910"/>
                    <a:pt x="10102" y="13910"/>
                    <a:pt x="10102" y="13910"/>
                  </a:cubicBezTo>
                  <a:cubicBezTo>
                    <a:pt x="10102" y="13910"/>
                    <a:pt x="10102" y="13889"/>
                    <a:pt x="10082" y="13889"/>
                  </a:cubicBezTo>
                  <a:cubicBezTo>
                    <a:pt x="10102" y="13889"/>
                    <a:pt x="10102" y="13889"/>
                    <a:pt x="10102" y="13869"/>
                  </a:cubicBezTo>
                  <a:close/>
                  <a:moveTo>
                    <a:pt x="2694" y="13876"/>
                  </a:moveTo>
                  <a:cubicBezTo>
                    <a:pt x="2706" y="13876"/>
                    <a:pt x="2718" y="13886"/>
                    <a:pt x="2730" y="13910"/>
                  </a:cubicBezTo>
                  <a:cubicBezTo>
                    <a:pt x="2718" y="13916"/>
                    <a:pt x="2708" y="13918"/>
                    <a:pt x="2699" y="13918"/>
                  </a:cubicBezTo>
                  <a:cubicBezTo>
                    <a:pt x="2679" y="13918"/>
                    <a:pt x="2669" y="13904"/>
                    <a:pt x="2669" y="13889"/>
                  </a:cubicBezTo>
                  <a:cubicBezTo>
                    <a:pt x="2677" y="13881"/>
                    <a:pt x="2686" y="13876"/>
                    <a:pt x="2694" y="13876"/>
                  </a:cubicBezTo>
                  <a:close/>
                  <a:moveTo>
                    <a:pt x="10428" y="13849"/>
                  </a:moveTo>
                  <a:cubicBezTo>
                    <a:pt x="10428" y="13869"/>
                    <a:pt x="10448" y="13889"/>
                    <a:pt x="10469" y="13930"/>
                  </a:cubicBezTo>
                  <a:cubicBezTo>
                    <a:pt x="10408" y="13930"/>
                    <a:pt x="10367" y="13910"/>
                    <a:pt x="10347" y="13869"/>
                  </a:cubicBezTo>
                  <a:cubicBezTo>
                    <a:pt x="10367" y="13869"/>
                    <a:pt x="10387" y="13869"/>
                    <a:pt x="10428" y="13849"/>
                  </a:cubicBezTo>
                  <a:close/>
                  <a:moveTo>
                    <a:pt x="11772" y="13930"/>
                  </a:moveTo>
                  <a:cubicBezTo>
                    <a:pt x="11772" y="13930"/>
                    <a:pt x="11772" y="13951"/>
                    <a:pt x="11752" y="13951"/>
                  </a:cubicBezTo>
                  <a:cubicBezTo>
                    <a:pt x="11752" y="13951"/>
                    <a:pt x="11752" y="13930"/>
                    <a:pt x="11752" y="13930"/>
                  </a:cubicBezTo>
                  <a:close/>
                  <a:moveTo>
                    <a:pt x="10204" y="13971"/>
                  </a:moveTo>
                  <a:cubicBezTo>
                    <a:pt x="10204" y="13971"/>
                    <a:pt x="10204" y="13991"/>
                    <a:pt x="10184" y="13991"/>
                  </a:cubicBezTo>
                  <a:cubicBezTo>
                    <a:pt x="10184" y="13991"/>
                    <a:pt x="10184" y="13971"/>
                    <a:pt x="10184" y="13971"/>
                  </a:cubicBezTo>
                  <a:close/>
                  <a:moveTo>
                    <a:pt x="10530" y="13991"/>
                  </a:moveTo>
                  <a:cubicBezTo>
                    <a:pt x="10550" y="14012"/>
                    <a:pt x="10530" y="14012"/>
                    <a:pt x="10510" y="14012"/>
                  </a:cubicBezTo>
                  <a:cubicBezTo>
                    <a:pt x="10510" y="14012"/>
                    <a:pt x="10510" y="14012"/>
                    <a:pt x="10510" y="13991"/>
                  </a:cubicBezTo>
                  <a:close/>
                  <a:moveTo>
                    <a:pt x="12404" y="13930"/>
                  </a:moveTo>
                  <a:cubicBezTo>
                    <a:pt x="12404" y="13971"/>
                    <a:pt x="12404" y="13991"/>
                    <a:pt x="12363" y="14032"/>
                  </a:cubicBezTo>
                  <a:cubicBezTo>
                    <a:pt x="12363" y="13971"/>
                    <a:pt x="12363" y="13951"/>
                    <a:pt x="12404" y="13930"/>
                  </a:cubicBezTo>
                  <a:close/>
                  <a:moveTo>
                    <a:pt x="10795" y="14032"/>
                  </a:moveTo>
                  <a:cubicBezTo>
                    <a:pt x="10815" y="14032"/>
                    <a:pt x="10815" y="14052"/>
                    <a:pt x="10815" y="14052"/>
                  </a:cubicBezTo>
                  <a:lnTo>
                    <a:pt x="10795" y="14052"/>
                  </a:lnTo>
                  <a:lnTo>
                    <a:pt x="10795" y="14032"/>
                  </a:lnTo>
                  <a:close/>
                  <a:moveTo>
                    <a:pt x="11639" y="13977"/>
                  </a:moveTo>
                  <a:cubicBezTo>
                    <a:pt x="11664" y="13977"/>
                    <a:pt x="11694" y="13986"/>
                    <a:pt x="11731" y="14012"/>
                  </a:cubicBezTo>
                  <a:cubicBezTo>
                    <a:pt x="11725" y="14010"/>
                    <a:pt x="11718" y="14010"/>
                    <a:pt x="11713" y="14010"/>
                  </a:cubicBezTo>
                  <a:cubicBezTo>
                    <a:pt x="11638" y="14010"/>
                    <a:pt x="11642" y="14116"/>
                    <a:pt x="11567" y="14116"/>
                  </a:cubicBezTo>
                  <a:cubicBezTo>
                    <a:pt x="11561" y="14116"/>
                    <a:pt x="11555" y="14115"/>
                    <a:pt x="11548" y="14114"/>
                  </a:cubicBezTo>
                  <a:cubicBezTo>
                    <a:pt x="11528" y="14093"/>
                    <a:pt x="11528" y="14073"/>
                    <a:pt x="11528" y="14052"/>
                  </a:cubicBezTo>
                  <a:cubicBezTo>
                    <a:pt x="11556" y="14024"/>
                    <a:pt x="11584" y="13977"/>
                    <a:pt x="11639" y="13977"/>
                  </a:cubicBezTo>
                  <a:close/>
                  <a:moveTo>
                    <a:pt x="11028" y="14064"/>
                  </a:moveTo>
                  <a:cubicBezTo>
                    <a:pt x="11037" y="14064"/>
                    <a:pt x="11047" y="14067"/>
                    <a:pt x="11059" y="14073"/>
                  </a:cubicBezTo>
                  <a:cubicBezTo>
                    <a:pt x="11048" y="14106"/>
                    <a:pt x="11037" y="14122"/>
                    <a:pt x="11022" y="14122"/>
                  </a:cubicBezTo>
                  <a:cubicBezTo>
                    <a:pt x="11010" y="14122"/>
                    <a:pt x="10996" y="14111"/>
                    <a:pt x="10978" y="14093"/>
                  </a:cubicBezTo>
                  <a:cubicBezTo>
                    <a:pt x="10992" y="14079"/>
                    <a:pt x="11007" y="14064"/>
                    <a:pt x="11028" y="14064"/>
                  </a:cubicBezTo>
                  <a:close/>
                  <a:moveTo>
                    <a:pt x="3565" y="14114"/>
                  </a:moveTo>
                  <a:cubicBezTo>
                    <a:pt x="3565" y="14134"/>
                    <a:pt x="3565" y="14134"/>
                    <a:pt x="3544" y="14134"/>
                  </a:cubicBezTo>
                  <a:cubicBezTo>
                    <a:pt x="3544" y="14134"/>
                    <a:pt x="3544" y="14134"/>
                    <a:pt x="3544" y="14114"/>
                  </a:cubicBezTo>
                  <a:close/>
                  <a:moveTo>
                    <a:pt x="11142" y="13885"/>
                  </a:moveTo>
                  <a:cubicBezTo>
                    <a:pt x="11176" y="13885"/>
                    <a:pt x="11161" y="13930"/>
                    <a:pt x="11161" y="13930"/>
                  </a:cubicBezTo>
                  <a:cubicBezTo>
                    <a:pt x="11195" y="13919"/>
                    <a:pt x="11227" y="13915"/>
                    <a:pt x="11258" y="13915"/>
                  </a:cubicBezTo>
                  <a:cubicBezTo>
                    <a:pt x="11307" y="13915"/>
                    <a:pt x="11353" y="13925"/>
                    <a:pt x="11394" y="13925"/>
                  </a:cubicBezTo>
                  <a:cubicBezTo>
                    <a:pt x="11420" y="13925"/>
                    <a:pt x="11444" y="13921"/>
                    <a:pt x="11467" y="13910"/>
                  </a:cubicBezTo>
                  <a:lnTo>
                    <a:pt x="11467" y="13910"/>
                  </a:lnTo>
                  <a:cubicBezTo>
                    <a:pt x="11528" y="14012"/>
                    <a:pt x="11446" y="14052"/>
                    <a:pt x="11426" y="14114"/>
                  </a:cubicBezTo>
                  <a:cubicBezTo>
                    <a:pt x="11385" y="14154"/>
                    <a:pt x="11324" y="14134"/>
                    <a:pt x="11263" y="14154"/>
                  </a:cubicBezTo>
                  <a:cubicBezTo>
                    <a:pt x="11263" y="14073"/>
                    <a:pt x="11263" y="14032"/>
                    <a:pt x="11263" y="13971"/>
                  </a:cubicBezTo>
                  <a:cubicBezTo>
                    <a:pt x="11202" y="14012"/>
                    <a:pt x="11222" y="14093"/>
                    <a:pt x="11141" y="14134"/>
                  </a:cubicBezTo>
                  <a:cubicBezTo>
                    <a:pt x="11182" y="14052"/>
                    <a:pt x="11100" y="13991"/>
                    <a:pt x="11100" y="13910"/>
                  </a:cubicBezTo>
                  <a:cubicBezTo>
                    <a:pt x="11100" y="13910"/>
                    <a:pt x="11120" y="13889"/>
                    <a:pt x="11120" y="13889"/>
                  </a:cubicBezTo>
                  <a:cubicBezTo>
                    <a:pt x="11129" y="13887"/>
                    <a:pt x="11136" y="13885"/>
                    <a:pt x="11142" y="13885"/>
                  </a:cubicBezTo>
                  <a:close/>
                  <a:moveTo>
                    <a:pt x="3483" y="14093"/>
                  </a:moveTo>
                  <a:cubicBezTo>
                    <a:pt x="3463" y="14114"/>
                    <a:pt x="3504" y="14154"/>
                    <a:pt x="3483" y="14195"/>
                  </a:cubicBezTo>
                  <a:cubicBezTo>
                    <a:pt x="3463" y="14175"/>
                    <a:pt x="3422" y="14175"/>
                    <a:pt x="3402" y="14154"/>
                  </a:cubicBezTo>
                  <a:cubicBezTo>
                    <a:pt x="3422" y="14134"/>
                    <a:pt x="3463" y="14114"/>
                    <a:pt x="3483" y="14093"/>
                  </a:cubicBezTo>
                  <a:close/>
                  <a:moveTo>
                    <a:pt x="10876" y="14073"/>
                  </a:moveTo>
                  <a:cubicBezTo>
                    <a:pt x="10896" y="14073"/>
                    <a:pt x="10896" y="14093"/>
                    <a:pt x="10876" y="14114"/>
                  </a:cubicBezTo>
                  <a:cubicBezTo>
                    <a:pt x="10896" y="14114"/>
                    <a:pt x="10917" y="14134"/>
                    <a:pt x="10896" y="14154"/>
                  </a:cubicBezTo>
                  <a:cubicBezTo>
                    <a:pt x="10917" y="14175"/>
                    <a:pt x="10937" y="14175"/>
                    <a:pt x="10917" y="14195"/>
                  </a:cubicBezTo>
                  <a:lnTo>
                    <a:pt x="10876" y="14195"/>
                  </a:lnTo>
                  <a:cubicBezTo>
                    <a:pt x="10876" y="14195"/>
                    <a:pt x="10876" y="14215"/>
                    <a:pt x="10856" y="14215"/>
                  </a:cubicBezTo>
                  <a:cubicBezTo>
                    <a:pt x="10856" y="14195"/>
                    <a:pt x="10861" y="14190"/>
                    <a:pt x="10866" y="14190"/>
                  </a:cubicBezTo>
                  <a:cubicBezTo>
                    <a:pt x="10871" y="14190"/>
                    <a:pt x="10876" y="14195"/>
                    <a:pt x="10876" y="14195"/>
                  </a:cubicBezTo>
                  <a:cubicBezTo>
                    <a:pt x="10896" y="14175"/>
                    <a:pt x="10896" y="14175"/>
                    <a:pt x="10896" y="14154"/>
                  </a:cubicBezTo>
                  <a:cubicBezTo>
                    <a:pt x="10876" y="14154"/>
                    <a:pt x="10876" y="14134"/>
                    <a:pt x="10876" y="14114"/>
                  </a:cubicBezTo>
                  <a:cubicBezTo>
                    <a:pt x="10876" y="14093"/>
                    <a:pt x="10856" y="14093"/>
                    <a:pt x="10876" y="14073"/>
                  </a:cubicBezTo>
                  <a:close/>
                  <a:moveTo>
                    <a:pt x="11426" y="14195"/>
                  </a:moveTo>
                  <a:cubicBezTo>
                    <a:pt x="11426" y="14195"/>
                    <a:pt x="11426" y="14215"/>
                    <a:pt x="11426" y="14215"/>
                  </a:cubicBezTo>
                  <a:lnTo>
                    <a:pt x="11406" y="14215"/>
                  </a:lnTo>
                  <a:lnTo>
                    <a:pt x="11406" y="14195"/>
                  </a:lnTo>
                  <a:close/>
                  <a:moveTo>
                    <a:pt x="11507" y="14195"/>
                  </a:moveTo>
                  <a:cubicBezTo>
                    <a:pt x="11528" y="14236"/>
                    <a:pt x="11507" y="14236"/>
                    <a:pt x="11487" y="14256"/>
                  </a:cubicBezTo>
                  <a:cubicBezTo>
                    <a:pt x="11467" y="14236"/>
                    <a:pt x="11467" y="14215"/>
                    <a:pt x="11507" y="14195"/>
                  </a:cubicBezTo>
                  <a:close/>
                  <a:moveTo>
                    <a:pt x="11324" y="14236"/>
                  </a:moveTo>
                  <a:cubicBezTo>
                    <a:pt x="11324" y="14256"/>
                    <a:pt x="11324" y="14276"/>
                    <a:pt x="11283" y="14297"/>
                  </a:cubicBezTo>
                  <a:cubicBezTo>
                    <a:pt x="11283" y="14256"/>
                    <a:pt x="11304" y="14236"/>
                    <a:pt x="11324" y="14236"/>
                  </a:cubicBezTo>
                  <a:close/>
                  <a:moveTo>
                    <a:pt x="9960" y="14276"/>
                  </a:moveTo>
                  <a:cubicBezTo>
                    <a:pt x="9960" y="14297"/>
                    <a:pt x="9980" y="14297"/>
                    <a:pt x="9960" y="14297"/>
                  </a:cubicBezTo>
                  <a:cubicBezTo>
                    <a:pt x="9960" y="14307"/>
                    <a:pt x="9955" y="14312"/>
                    <a:pt x="9949" y="14312"/>
                  </a:cubicBezTo>
                  <a:cubicBezTo>
                    <a:pt x="9944" y="14312"/>
                    <a:pt x="9939" y="14307"/>
                    <a:pt x="9939" y="14297"/>
                  </a:cubicBezTo>
                  <a:cubicBezTo>
                    <a:pt x="9939" y="14297"/>
                    <a:pt x="9960" y="14276"/>
                    <a:pt x="9960" y="14276"/>
                  </a:cubicBezTo>
                  <a:close/>
                  <a:moveTo>
                    <a:pt x="3280" y="14276"/>
                  </a:moveTo>
                  <a:cubicBezTo>
                    <a:pt x="3270" y="14297"/>
                    <a:pt x="3259" y="14302"/>
                    <a:pt x="3252" y="14302"/>
                  </a:cubicBezTo>
                  <a:cubicBezTo>
                    <a:pt x="3244" y="14302"/>
                    <a:pt x="3239" y="14297"/>
                    <a:pt x="3239" y="14297"/>
                  </a:cubicBezTo>
                  <a:cubicBezTo>
                    <a:pt x="3219" y="14317"/>
                    <a:pt x="3219" y="14317"/>
                    <a:pt x="3198" y="14317"/>
                  </a:cubicBezTo>
                  <a:cubicBezTo>
                    <a:pt x="3198" y="14297"/>
                    <a:pt x="3219" y="14297"/>
                    <a:pt x="3239" y="14297"/>
                  </a:cubicBezTo>
                  <a:cubicBezTo>
                    <a:pt x="3239" y="14297"/>
                    <a:pt x="3239" y="14276"/>
                    <a:pt x="3280" y="14276"/>
                  </a:cubicBezTo>
                  <a:close/>
                  <a:moveTo>
                    <a:pt x="3483" y="14338"/>
                  </a:moveTo>
                  <a:cubicBezTo>
                    <a:pt x="3504" y="14358"/>
                    <a:pt x="3504" y="14358"/>
                    <a:pt x="3483" y="14358"/>
                  </a:cubicBezTo>
                  <a:cubicBezTo>
                    <a:pt x="3483" y="14358"/>
                    <a:pt x="3483" y="14358"/>
                    <a:pt x="3483" y="14338"/>
                  </a:cubicBezTo>
                  <a:close/>
                  <a:moveTo>
                    <a:pt x="11528" y="14338"/>
                  </a:moveTo>
                  <a:cubicBezTo>
                    <a:pt x="11578" y="14354"/>
                    <a:pt x="11600" y="14357"/>
                    <a:pt x="11618" y="14369"/>
                  </a:cubicBezTo>
                  <a:lnTo>
                    <a:pt x="11618" y="14369"/>
                  </a:lnTo>
                  <a:cubicBezTo>
                    <a:pt x="11605" y="14380"/>
                    <a:pt x="11594" y="14386"/>
                    <a:pt x="11583" y="14386"/>
                  </a:cubicBezTo>
                  <a:cubicBezTo>
                    <a:pt x="11566" y="14386"/>
                    <a:pt x="11550" y="14371"/>
                    <a:pt x="11528" y="14338"/>
                  </a:cubicBezTo>
                  <a:close/>
                  <a:moveTo>
                    <a:pt x="11650" y="14175"/>
                  </a:moveTo>
                  <a:cubicBezTo>
                    <a:pt x="11670" y="14236"/>
                    <a:pt x="11691" y="14317"/>
                    <a:pt x="11711" y="14378"/>
                  </a:cubicBezTo>
                  <a:cubicBezTo>
                    <a:pt x="11699" y="14384"/>
                    <a:pt x="11689" y="14387"/>
                    <a:pt x="11680" y="14387"/>
                  </a:cubicBezTo>
                  <a:cubicBezTo>
                    <a:pt x="11660" y="14387"/>
                    <a:pt x="11646" y="14374"/>
                    <a:pt x="11633" y="14361"/>
                  </a:cubicBezTo>
                  <a:lnTo>
                    <a:pt x="11633" y="14361"/>
                  </a:lnTo>
                  <a:cubicBezTo>
                    <a:pt x="11634" y="14317"/>
                    <a:pt x="11571" y="14311"/>
                    <a:pt x="11589" y="14256"/>
                  </a:cubicBezTo>
                  <a:cubicBezTo>
                    <a:pt x="11609" y="14256"/>
                    <a:pt x="11589" y="14195"/>
                    <a:pt x="11650" y="14175"/>
                  </a:cubicBezTo>
                  <a:close/>
                  <a:moveTo>
                    <a:pt x="2241" y="14052"/>
                  </a:moveTo>
                  <a:cubicBezTo>
                    <a:pt x="2261" y="14073"/>
                    <a:pt x="2261" y="14073"/>
                    <a:pt x="2261" y="14093"/>
                  </a:cubicBezTo>
                  <a:cubicBezTo>
                    <a:pt x="2282" y="14114"/>
                    <a:pt x="2302" y="14114"/>
                    <a:pt x="2323" y="14134"/>
                  </a:cubicBezTo>
                  <a:cubicBezTo>
                    <a:pt x="2337" y="14119"/>
                    <a:pt x="2341" y="14105"/>
                    <a:pt x="2350" y="14105"/>
                  </a:cubicBezTo>
                  <a:cubicBezTo>
                    <a:pt x="2353" y="14105"/>
                    <a:pt x="2357" y="14108"/>
                    <a:pt x="2363" y="14114"/>
                  </a:cubicBezTo>
                  <a:cubicBezTo>
                    <a:pt x="2363" y="14114"/>
                    <a:pt x="2363" y="14134"/>
                    <a:pt x="2363" y="14154"/>
                  </a:cubicBezTo>
                  <a:cubicBezTo>
                    <a:pt x="2404" y="14256"/>
                    <a:pt x="2384" y="14338"/>
                    <a:pt x="2282" y="14399"/>
                  </a:cubicBezTo>
                  <a:cubicBezTo>
                    <a:pt x="2302" y="14419"/>
                    <a:pt x="2302" y="14419"/>
                    <a:pt x="2282" y="14439"/>
                  </a:cubicBezTo>
                  <a:cubicBezTo>
                    <a:pt x="2261" y="14439"/>
                    <a:pt x="2282" y="14419"/>
                    <a:pt x="2282" y="14399"/>
                  </a:cubicBezTo>
                  <a:cubicBezTo>
                    <a:pt x="2261" y="14338"/>
                    <a:pt x="2282" y="14256"/>
                    <a:pt x="2200" y="14236"/>
                  </a:cubicBezTo>
                  <a:cubicBezTo>
                    <a:pt x="2200" y="14195"/>
                    <a:pt x="2241" y="14175"/>
                    <a:pt x="2261" y="14175"/>
                  </a:cubicBezTo>
                  <a:cubicBezTo>
                    <a:pt x="2261" y="14134"/>
                    <a:pt x="2261" y="14114"/>
                    <a:pt x="2261" y="14093"/>
                  </a:cubicBezTo>
                  <a:cubicBezTo>
                    <a:pt x="2241" y="14093"/>
                    <a:pt x="2241" y="14093"/>
                    <a:pt x="2221" y="14073"/>
                  </a:cubicBezTo>
                  <a:cubicBezTo>
                    <a:pt x="2221" y="14087"/>
                    <a:pt x="2211" y="14102"/>
                    <a:pt x="2197" y="14102"/>
                  </a:cubicBezTo>
                  <a:cubicBezTo>
                    <a:pt x="2192" y="14102"/>
                    <a:pt x="2186" y="14099"/>
                    <a:pt x="2180" y="14093"/>
                  </a:cubicBezTo>
                  <a:cubicBezTo>
                    <a:pt x="2200" y="14073"/>
                    <a:pt x="2200" y="14073"/>
                    <a:pt x="2221" y="14073"/>
                  </a:cubicBezTo>
                  <a:cubicBezTo>
                    <a:pt x="2221" y="14073"/>
                    <a:pt x="2241" y="14052"/>
                    <a:pt x="2241" y="14052"/>
                  </a:cubicBezTo>
                  <a:close/>
                  <a:moveTo>
                    <a:pt x="11080" y="14439"/>
                  </a:moveTo>
                  <a:cubicBezTo>
                    <a:pt x="11120" y="14439"/>
                    <a:pt x="11100" y="14460"/>
                    <a:pt x="11100" y="14460"/>
                  </a:cubicBezTo>
                  <a:cubicBezTo>
                    <a:pt x="11100" y="14460"/>
                    <a:pt x="11080" y="14460"/>
                    <a:pt x="11080" y="14439"/>
                  </a:cubicBezTo>
                  <a:close/>
                  <a:moveTo>
                    <a:pt x="2180" y="14500"/>
                  </a:moveTo>
                  <a:cubicBezTo>
                    <a:pt x="2180" y="14500"/>
                    <a:pt x="2180" y="14500"/>
                    <a:pt x="2180" y="14521"/>
                  </a:cubicBezTo>
                  <a:lnTo>
                    <a:pt x="2160" y="14521"/>
                  </a:lnTo>
                  <a:cubicBezTo>
                    <a:pt x="2160" y="14521"/>
                    <a:pt x="2160" y="14500"/>
                    <a:pt x="2160" y="14500"/>
                  </a:cubicBezTo>
                  <a:close/>
                  <a:moveTo>
                    <a:pt x="10978" y="14500"/>
                  </a:moveTo>
                  <a:cubicBezTo>
                    <a:pt x="10978" y="14500"/>
                    <a:pt x="10978" y="14521"/>
                    <a:pt x="10978" y="14521"/>
                  </a:cubicBezTo>
                  <a:cubicBezTo>
                    <a:pt x="10978" y="14527"/>
                    <a:pt x="10976" y="14529"/>
                    <a:pt x="10974" y="14529"/>
                  </a:cubicBezTo>
                  <a:cubicBezTo>
                    <a:pt x="10968" y="14529"/>
                    <a:pt x="10958" y="14515"/>
                    <a:pt x="10958" y="14500"/>
                  </a:cubicBezTo>
                  <a:close/>
                  <a:moveTo>
                    <a:pt x="11100" y="14460"/>
                  </a:moveTo>
                  <a:cubicBezTo>
                    <a:pt x="11141" y="14500"/>
                    <a:pt x="11141" y="14521"/>
                    <a:pt x="11059" y="14541"/>
                  </a:cubicBezTo>
                  <a:cubicBezTo>
                    <a:pt x="11080" y="14500"/>
                    <a:pt x="11100" y="14480"/>
                    <a:pt x="11100" y="14460"/>
                  </a:cubicBezTo>
                  <a:close/>
                  <a:moveTo>
                    <a:pt x="12118" y="14521"/>
                  </a:moveTo>
                  <a:lnTo>
                    <a:pt x="12118" y="14521"/>
                  </a:lnTo>
                  <a:cubicBezTo>
                    <a:pt x="12118" y="14521"/>
                    <a:pt x="12139" y="14541"/>
                    <a:pt x="12139" y="14541"/>
                  </a:cubicBezTo>
                  <a:cubicBezTo>
                    <a:pt x="12133" y="14547"/>
                    <a:pt x="12129" y="14550"/>
                    <a:pt x="12126" y="14550"/>
                  </a:cubicBezTo>
                  <a:cubicBezTo>
                    <a:pt x="12118" y="14550"/>
                    <a:pt x="12118" y="14535"/>
                    <a:pt x="12118" y="14521"/>
                  </a:cubicBezTo>
                  <a:close/>
                  <a:moveTo>
                    <a:pt x="11487" y="14399"/>
                  </a:moveTo>
                  <a:lnTo>
                    <a:pt x="11487" y="14399"/>
                  </a:lnTo>
                  <a:cubicBezTo>
                    <a:pt x="11548" y="14419"/>
                    <a:pt x="11609" y="14439"/>
                    <a:pt x="11650" y="14480"/>
                  </a:cubicBezTo>
                  <a:cubicBezTo>
                    <a:pt x="11589" y="14480"/>
                    <a:pt x="11589" y="14562"/>
                    <a:pt x="11507" y="14582"/>
                  </a:cubicBezTo>
                  <a:cubicBezTo>
                    <a:pt x="11487" y="14521"/>
                    <a:pt x="11446" y="14480"/>
                    <a:pt x="11487" y="14399"/>
                  </a:cubicBezTo>
                  <a:close/>
                  <a:moveTo>
                    <a:pt x="11976" y="14765"/>
                  </a:moveTo>
                  <a:cubicBezTo>
                    <a:pt x="11995" y="14765"/>
                    <a:pt x="11996" y="14783"/>
                    <a:pt x="11980" y="14802"/>
                  </a:cubicBezTo>
                  <a:lnTo>
                    <a:pt x="11980" y="14802"/>
                  </a:lnTo>
                  <a:cubicBezTo>
                    <a:pt x="11968" y="14794"/>
                    <a:pt x="11961" y="14780"/>
                    <a:pt x="11976" y="14765"/>
                  </a:cubicBezTo>
                  <a:close/>
                  <a:moveTo>
                    <a:pt x="11507" y="14759"/>
                  </a:moveTo>
                  <a:cubicBezTo>
                    <a:pt x="11528" y="14759"/>
                    <a:pt x="11528" y="14779"/>
                    <a:pt x="11528" y="14826"/>
                  </a:cubicBezTo>
                  <a:cubicBezTo>
                    <a:pt x="11487" y="14826"/>
                    <a:pt x="11467" y="14806"/>
                    <a:pt x="11426" y="14786"/>
                  </a:cubicBezTo>
                  <a:cubicBezTo>
                    <a:pt x="11468" y="14769"/>
                    <a:pt x="11493" y="14759"/>
                    <a:pt x="11507" y="14759"/>
                  </a:cubicBezTo>
                  <a:close/>
                  <a:moveTo>
                    <a:pt x="12139" y="13767"/>
                  </a:moveTo>
                  <a:cubicBezTo>
                    <a:pt x="12159" y="13788"/>
                    <a:pt x="12159" y="13808"/>
                    <a:pt x="12159" y="13808"/>
                  </a:cubicBezTo>
                  <a:cubicBezTo>
                    <a:pt x="12166" y="13810"/>
                    <a:pt x="12173" y="13811"/>
                    <a:pt x="12180" y="13811"/>
                  </a:cubicBezTo>
                  <a:cubicBezTo>
                    <a:pt x="12214" y="13811"/>
                    <a:pt x="12241" y="13785"/>
                    <a:pt x="12267" y="13785"/>
                  </a:cubicBezTo>
                  <a:cubicBezTo>
                    <a:pt x="12279" y="13785"/>
                    <a:pt x="12290" y="13791"/>
                    <a:pt x="12302" y="13808"/>
                  </a:cubicBezTo>
                  <a:lnTo>
                    <a:pt x="12302" y="13841"/>
                  </a:lnTo>
                  <a:lnTo>
                    <a:pt x="12302" y="13841"/>
                  </a:lnTo>
                  <a:cubicBezTo>
                    <a:pt x="12298" y="13841"/>
                    <a:pt x="12295" y="13840"/>
                    <a:pt x="12292" y="13840"/>
                  </a:cubicBezTo>
                  <a:cubicBezTo>
                    <a:pt x="12271" y="13840"/>
                    <a:pt x="12261" y="13855"/>
                    <a:pt x="12261" y="13869"/>
                  </a:cubicBezTo>
                  <a:cubicBezTo>
                    <a:pt x="12261" y="13910"/>
                    <a:pt x="12281" y="13951"/>
                    <a:pt x="12281" y="13991"/>
                  </a:cubicBezTo>
                  <a:cubicBezTo>
                    <a:pt x="12270" y="13989"/>
                    <a:pt x="12261" y="13987"/>
                    <a:pt x="12252" y="13987"/>
                  </a:cubicBezTo>
                  <a:cubicBezTo>
                    <a:pt x="12194" y="13987"/>
                    <a:pt x="12171" y="14040"/>
                    <a:pt x="12118" y="14093"/>
                  </a:cubicBezTo>
                  <a:cubicBezTo>
                    <a:pt x="12118" y="14052"/>
                    <a:pt x="12118" y="14032"/>
                    <a:pt x="12118" y="14032"/>
                  </a:cubicBezTo>
                  <a:cubicBezTo>
                    <a:pt x="12098" y="13971"/>
                    <a:pt x="12179" y="13991"/>
                    <a:pt x="12159" y="13930"/>
                  </a:cubicBezTo>
                  <a:cubicBezTo>
                    <a:pt x="12159" y="13889"/>
                    <a:pt x="12118" y="13869"/>
                    <a:pt x="12078" y="13869"/>
                  </a:cubicBezTo>
                  <a:cubicBezTo>
                    <a:pt x="12017" y="13930"/>
                    <a:pt x="12057" y="14032"/>
                    <a:pt x="12017" y="14114"/>
                  </a:cubicBezTo>
                  <a:lnTo>
                    <a:pt x="11935" y="14114"/>
                  </a:lnTo>
                  <a:cubicBezTo>
                    <a:pt x="11976" y="14195"/>
                    <a:pt x="11874" y="14276"/>
                    <a:pt x="11915" y="14378"/>
                  </a:cubicBezTo>
                  <a:cubicBezTo>
                    <a:pt x="11935" y="14399"/>
                    <a:pt x="11935" y="14399"/>
                    <a:pt x="11955" y="14399"/>
                  </a:cubicBezTo>
                  <a:lnTo>
                    <a:pt x="11955" y="14358"/>
                  </a:lnTo>
                  <a:cubicBezTo>
                    <a:pt x="12037" y="14317"/>
                    <a:pt x="12118" y="14297"/>
                    <a:pt x="12200" y="14276"/>
                  </a:cubicBezTo>
                  <a:cubicBezTo>
                    <a:pt x="12159" y="14236"/>
                    <a:pt x="12179" y="14215"/>
                    <a:pt x="12200" y="14175"/>
                  </a:cubicBezTo>
                  <a:cubicBezTo>
                    <a:pt x="12179" y="14175"/>
                    <a:pt x="12179" y="14154"/>
                    <a:pt x="12159" y="14154"/>
                  </a:cubicBezTo>
                  <a:cubicBezTo>
                    <a:pt x="12139" y="14195"/>
                    <a:pt x="12098" y="14195"/>
                    <a:pt x="12078" y="14195"/>
                  </a:cubicBezTo>
                  <a:cubicBezTo>
                    <a:pt x="12078" y="14154"/>
                    <a:pt x="12078" y="14134"/>
                    <a:pt x="12098" y="14134"/>
                  </a:cubicBezTo>
                  <a:cubicBezTo>
                    <a:pt x="12118" y="14134"/>
                    <a:pt x="12139" y="14154"/>
                    <a:pt x="12159" y="14154"/>
                  </a:cubicBezTo>
                  <a:cubicBezTo>
                    <a:pt x="12159" y="14154"/>
                    <a:pt x="12179" y="14134"/>
                    <a:pt x="12200" y="14134"/>
                  </a:cubicBezTo>
                  <a:cubicBezTo>
                    <a:pt x="12200" y="14154"/>
                    <a:pt x="12200" y="14154"/>
                    <a:pt x="12200" y="14175"/>
                  </a:cubicBezTo>
                  <a:cubicBezTo>
                    <a:pt x="12241" y="14215"/>
                    <a:pt x="12241" y="14256"/>
                    <a:pt x="12261" y="14317"/>
                  </a:cubicBezTo>
                  <a:cubicBezTo>
                    <a:pt x="12200" y="14317"/>
                    <a:pt x="12179" y="14358"/>
                    <a:pt x="12200" y="14399"/>
                  </a:cubicBezTo>
                  <a:cubicBezTo>
                    <a:pt x="12179" y="14500"/>
                    <a:pt x="12017" y="14419"/>
                    <a:pt x="12037" y="14562"/>
                  </a:cubicBezTo>
                  <a:cubicBezTo>
                    <a:pt x="12078" y="14602"/>
                    <a:pt x="12118" y="14623"/>
                    <a:pt x="12179" y="14643"/>
                  </a:cubicBezTo>
                  <a:cubicBezTo>
                    <a:pt x="12159" y="14663"/>
                    <a:pt x="12139" y="14684"/>
                    <a:pt x="12118" y="14704"/>
                  </a:cubicBezTo>
                  <a:cubicBezTo>
                    <a:pt x="12139" y="14704"/>
                    <a:pt x="12139" y="14724"/>
                    <a:pt x="12139" y="14745"/>
                  </a:cubicBezTo>
                  <a:cubicBezTo>
                    <a:pt x="12118" y="14745"/>
                    <a:pt x="12118" y="14724"/>
                    <a:pt x="12118" y="14704"/>
                  </a:cubicBezTo>
                  <a:cubicBezTo>
                    <a:pt x="12104" y="14690"/>
                    <a:pt x="12090" y="14675"/>
                    <a:pt x="12068" y="14675"/>
                  </a:cubicBezTo>
                  <a:cubicBezTo>
                    <a:pt x="12059" y="14675"/>
                    <a:pt x="12049" y="14678"/>
                    <a:pt x="12037" y="14684"/>
                  </a:cubicBezTo>
                  <a:cubicBezTo>
                    <a:pt x="12026" y="14689"/>
                    <a:pt x="12017" y="14692"/>
                    <a:pt x="12009" y="14692"/>
                  </a:cubicBezTo>
                  <a:cubicBezTo>
                    <a:pt x="11987" y="14692"/>
                    <a:pt x="11976" y="14673"/>
                    <a:pt x="11976" y="14643"/>
                  </a:cubicBezTo>
                  <a:cubicBezTo>
                    <a:pt x="11965" y="14640"/>
                    <a:pt x="11956" y="14639"/>
                    <a:pt x="11949" y="14639"/>
                  </a:cubicBezTo>
                  <a:cubicBezTo>
                    <a:pt x="11905" y="14639"/>
                    <a:pt x="11935" y="14689"/>
                    <a:pt x="11935" y="14724"/>
                  </a:cubicBezTo>
                  <a:cubicBezTo>
                    <a:pt x="11915" y="14724"/>
                    <a:pt x="11889" y="14719"/>
                    <a:pt x="11866" y="14719"/>
                  </a:cubicBezTo>
                  <a:cubicBezTo>
                    <a:pt x="11843" y="14719"/>
                    <a:pt x="11823" y="14724"/>
                    <a:pt x="11813" y="14745"/>
                  </a:cubicBezTo>
                  <a:cubicBezTo>
                    <a:pt x="11813" y="14786"/>
                    <a:pt x="11894" y="14765"/>
                    <a:pt x="11874" y="14826"/>
                  </a:cubicBezTo>
                  <a:cubicBezTo>
                    <a:pt x="11793" y="14826"/>
                    <a:pt x="11772" y="14745"/>
                    <a:pt x="11711" y="14724"/>
                  </a:cubicBezTo>
                  <a:cubicBezTo>
                    <a:pt x="11676" y="14724"/>
                    <a:pt x="11671" y="14769"/>
                    <a:pt x="11645" y="14769"/>
                  </a:cubicBezTo>
                  <a:cubicBezTo>
                    <a:pt x="11640" y="14769"/>
                    <a:pt x="11635" y="14768"/>
                    <a:pt x="11630" y="14765"/>
                  </a:cubicBezTo>
                  <a:cubicBezTo>
                    <a:pt x="11589" y="14724"/>
                    <a:pt x="11569" y="14704"/>
                    <a:pt x="11589" y="14643"/>
                  </a:cubicBezTo>
                  <a:cubicBezTo>
                    <a:pt x="11592" y="14640"/>
                    <a:pt x="11596" y="14639"/>
                    <a:pt x="11600" y="14639"/>
                  </a:cubicBezTo>
                  <a:cubicBezTo>
                    <a:pt x="11612" y="14639"/>
                    <a:pt x="11628" y="14651"/>
                    <a:pt x="11643" y="14651"/>
                  </a:cubicBezTo>
                  <a:cubicBezTo>
                    <a:pt x="11653" y="14651"/>
                    <a:pt x="11663" y="14644"/>
                    <a:pt x="11670" y="14623"/>
                  </a:cubicBezTo>
                  <a:lnTo>
                    <a:pt x="11630" y="14582"/>
                  </a:lnTo>
                  <a:cubicBezTo>
                    <a:pt x="11670" y="14541"/>
                    <a:pt x="11711" y="14521"/>
                    <a:pt x="11752" y="14480"/>
                  </a:cubicBezTo>
                  <a:cubicBezTo>
                    <a:pt x="11711" y="14439"/>
                    <a:pt x="11752" y="14399"/>
                    <a:pt x="11731" y="14358"/>
                  </a:cubicBezTo>
                  <a:cubicBezTo>
                    <a:pt x="11752" y="14338"/>
                    <a:pt x="11772" y="14338"/>
                    <a:pt x="11793" y="14297"/>
                  </a:cubicBezTo>
                  <a:cubicBezTo>
                    <a:pt x="11772" y="14276"/>
                    <a:pt x="11772" y="14236"/>
                    <a:pt x="11752" y="14195"/>
                  </a:cubicBezTo>
                  <a:cubicBezTo>
                    <a:pt x="11772" y="14195"/>
                    <a:pt x="11793" y="14175"/>
                    <a:pt x="11793" y="14175"/>
                  </a:cubicBezTo>
                  <a:cubicBezTo>
                    <a:pt x="11793" y="14134"/>
                    <a:pt x="11731" y="14134"/>
                    <a:pt x="11772" y="14093"/>
                  </a:cubicBezTo>
                  <a:cubicBezTo>
                    <a:pt x="11793" y="14073"/>
                    <a:pt x="11833" y="14052"/>
                    <a:pt x="11874" y="14032"/>
                  </a:cubicBezTo>
                  <a:cubicBezTo>
                    <a:pt x="11894" y="13991"/>
                    <a:pt x="11915" y="13951"/>
                    <a:pt x="11935" y="13889"/>
                  </a:cubicBezTo>
                  <a:cubicBezTo>
                    <a:pt x="11984" y="13889"/>
                    <a:pt x="12020" y="13863"/>
                    <a:pt x="12053" y="13863"/>
                  </a:cubicBezTo>
                  <a:cubicBezTo>
                    <a:pt x="12061" y="13863"/>
                    <a:pt x="12070" y="13865"/>
                    <a:pt x="12078" y="13869"/>
                  </a:cubicBezTo>
                  <a:cubicBezTo>
                    <a:pt x="12098" y="13828"/>
                    <a:pt x="12098" y="13788"/>
                    <a:pt x="12139" y="13767"/>
                  </a:cubicBezTo>
                  <a:close/>
                  <a:moveTo>
                    <a:pt x="11345" y="14887"/>
                  </a:moveTo>
                  <a:cubicBezTo>
                    <a:pt x="11365" y="14887"/>
                    <a:pt x="11365" y="14908"/>
                    <a:pt x="11365" y="14908"/>
                  </a:cubicBezTo>
                  <a:lnTo>
                    <a:pt x="11324" y="14908"/>
                  </a:lnTo>
                  <a:cubicBezTo>
                    <a:pt x="11345" y="14908"/>
                    <a:pt x="11345" y="14887"/>
                    <a:pt x="11345" y="14887"/>
                  </a:cubicBezTo>
                  <a:close/>
                  <a:moveTo>
                    <a:pt x="11790" y="14879"/>
                  </a:moveTo>
                  <a:cubicBezTo>
                    <a:pt x="11804" y="14879"/>
                    <a:pt x="11819" y="14893"/>
                    <a:pt x="11833" y="14908"/>
                  </a:cubicBezTo>
                  <a:cubicBezTo>
                    <a:pt x="11821" y="14914"/>
                    <a:pt x="11811" y="14916"/>
                    <a:pt x="11803" y="14916"/>
                  </a:cubicBezTo>
                  <a:cubicBezTo>
                    <a:pt x="11782" y="14916"/>
                    <a:pt x="11772" y="14902"/>
                    <a:pt x="11772" y="14887"/>
                  </a:cubicBezTo>
                  <a:cubicBezTo>
                    <a:pt x="11778" y="14881"/>
                    <a:pt x="11784" y="14879"/>
                    <a:pt x="11790" y="14879"/>
                  </a:cubicBezTo>
                  <a:close/>
                  <a:moveTo>
                    <a:pt x="12414" y="14878"/>
                  </a:moveTo>
                  <a:cubicBezTo>
                    <a:pt x="12438" y="14878"/>
                    <a:pt x="12451" y="14909"/>
                    <a:pt x="12465" y="14949"/>
                  </a:cubicBezTo>
                  <a:cubicBezTo>
                    <a:pt x="12429" y="14931"/>
                    <a:pt x="12409" y="14913"/>
                    <a:pt x="12377" y="14895"/>
                  </a:cubicBezTo>
                  <a:lnTo>
                    <a:pt x="12377" y="14895"/>
                  </a:lnTo>
                  <a:cubicBezTo>
                    <a:pt x="12392" y="14883"/>
                    <a:pt x="12403" y="14878"/>
                    <a:pt x="12414" y="14878"/>
                  </a:cubicBezTo>
                  <a:close/>
                  <a:moveTo>
                    <a:pt x="10978" y="14928"/>
                  </a:moveTo>
                  <a:cubicBezTo>
                    <a:pt x="10998" y="14928"/>
                    <a:pt x="10998" y="14949"/>
                    <a:pt x="10998" y="14949"/>
                  </a:cubicBezTo>
                  <a:cubicBezTo>
                    <a:pt x="10998" y="14949"/>
                    <a:pt x="10978" y="14949"/>
                    <a:pt x="10978" y="14969"/>
                  </a:cubicBezTo>
                  <a:cubicBezTo>
                    <a:pt x="10978" y="14949"/>
                    <a:pt x="10978" y="14949"/>
                    <a:pt x="10978" y="14949"/>
                  </a:cubicBezTo>
                  <a:cubicBezTo>
                    <a:pt x="10978" y="14949"/>
                    <a:pt x="10978" y="14928"/>
                    <a:pt x="10978" y="14928"/>
                  </a:cubicBezTo>
                  <a:close/>
                  <a:moveTo>
                    <a:pt x="11120" y="15001"/>
                  </a:moveTo>
                  <a:cubicBezTo>
                    <a:pt x="11120" y="15001"/>
                    <a:pt x="11120" y="15003"/>
                    <a:pt x="11120" y="15010"/>
                  </a:cubicBezTo>
                  <a:cubicBezTo>
                    <a:pt x="11141" y="15010"/>
                    <a:pt x="11141" y="15030"/>
                    <a:pt x="11120" y="15030"/>
                  </a:cubicBezTo>
                  <a:cubicBezTo>
                    <a:pt x="11120" y="15030"/>
                    <a:pt x="11120" y="15010"/>
                    <a:pt x="11100" y="15010"/>
                  </a:cubicBezTo>
                  <a:cubicBezTo>
                    <a:pt x="11114" y="15010"/>
                    <a:pt x="11118" y="15001"/>
                    <a:pt x="11120" y="15001"/>
                  </a:cubicBezTo>
                  <a:close/>
                  <a:moveTo>
                    <a:pt x="10041" y="15010"/>
                  </a:moveTo>
                  <a:cubicBezTo>
                    <a:pt x="10061" y="15010"/>
                    <a:pt x="10061" y="15030"/>
                    <a:pt x="10061" y="15030"/>
                  </a:cubicBezTo>
                  <a:cubicBezTo>
                    <a:pt x="10056" y="15036"/>
                    <a:pt x="10051" y="15038"/>
                    <a:pt x="10048" y="15038"/>
                  </a:cubicBezTo>
                  <a:cubicBezTo>
                    <a:pt x="10041" y="15038"/>
                    <a:pt x="10041" y="15024"/>
                    <a:pt x="10041" y="15010"/>
                  </a:cubicBezTo>
                  <a:close/>
                  <a:moveTo>
                    <a:pt x="1997" y="14500"/>
                  </a:moveTo>
                  <a:cubicBezTo>
                    <a:pt x="2078" y="14541"/>
                    <a:pt x="1997" y="14602"/>
                    <a:pt x="2037" y="14643"/>
                  </a:cubicBezTo>
                  <a:cubicBezTo>
                    <a:pt x="2078" y="14684"/>
                    <a:pt x="2078" y="14745"/>
                    <a:pt x="2078" y="14806"/>
                  </a:cubicBezTo>
                  <a:cubicBezTo>
                    <a:pt x="2058" y="14826"/>
                    <a:pt x="2037" y="14826"/>
                    <a:pt x="2017" y="14826"/>
                  </a:cubicBezTo>
                  <a:cubicBezTo>
                    <a:pt x="1997" y="14847"/>
                    <a:pt x="1997" y="14847"/>
                    <a:pt x="1976" y="14867"/>
                  </a:cubicBezTo>
                  <a:cubicBezTo>
                    <a:pt x="1997" y="14887"/>
                    <a:pt x="2017" y="14887"/>
                    <a:pt x="2037" y="14928"/>
                  </a:cubicBezTo>
                  <a:cubicBezTo>
                    <a:pt x="1976" y="14928"/>
                    <a:pt x="1976" y="14989"/>
                    <a:pt x="1936" y="15030"/>
                  </a:cubicBezTo>
                  <a:cubicBezTo>
                    <a:pt x="1956" y="15030"/>
                    <a:pt x="1956" y="15050"/>
                    <a:pt x="1956" y="15050"/>
                  </a:cubicBezTo>
                  <a:cubicBezTo>
                    <a:pt x="1956" y="15057"/>
                    <a:pt x="1954" y="15059"/>
                    <a:pt x="1951" y="15059"/>
                  </a:cubicBezTo>
                  <a:cubicBezTo>
                    <a:pt x="1945" y="15059"/>
                    <a:pt x="1936" y="15050"/>
                    <a:pt x="1936" y="15050"/>
                  </a:cubicBezTo>
                  <a:cubicBezTo>
                    <a:pt x="1917" y="15069"/>
                    <a:pt x="1900" y="15076"/>
                    <a:pt x="1884" y="15076"/>
                  </a:cubicBezTo>
                  <a:cubicBezTo>
                    <a:pt x="1848" y="15076"/>
                    <a:pt x="1815" y="15038"/>
                    <a:pt x="1773" y="15010"/>
                  </a:cubicBezTo>
                  <a:cubicBezTo>
                    <a:pt x="1834" y="14989"/>
                    <a:pt x="1854" y="14949"/>
                    <a:pt x="1874" y="14908"/>
                  </a:cubicBezTo>
                  <a:cubicBezTo>
                    <a:pt x="1854" y="14887"/>
                    <a:pt x="1834" y="14887"/>
                    <a:pt x="1813" y="14867"/>
                  </a:cubicBezTo>
                  <a:cubicBezTo>
                    <a:pt x="1895" y="14745"/>
                    <a:pt x="1895" y="14602"/>
                    <a:pt x="1997" y="14500"/>
                  </a:cubicBezTo>
                  <a:close/>
                  <a:moveTo>
                    <a:pt x="2323" y="15091"/>
                  </a:moveTo>
                  <a:cubicBezTo>
                    <a:pt x="2323" y="15111"/>
                    <a:pt x="2323" y="15111"/>
                    <a:pt x="2323" y="15111"/>
                  </a:cubicBezTo>
                  <a:cubicBezTo>
                    <a:pt x="2323" y="15111"/>
                    <a:pt x="2323" y="15091"/>
                    <a:pt x="2302" y="15091"/>
                  </a:cubicBezTo>
                  <a:close/>
                  <a:moveTo>
                    <a:pt x="1783" y="15083"/>
                  </a:moveTo>
                  <a:cubicBezTo>
                    <a:pt x="1803" y="15083"/>
                    <a:pt x="1813" y="15097"/>
                    <a:pt x="1813" y="15111"/>
                  </a:cubicBezTo>
                  <a:cubicBezTo>
                    <a:pt x="1805" y="15120"/>
                    <a:pt x="1793" y="15125"/>
                    <a:pt x="1782" y="15125"/>
                  </a:cubicBezTo>
                  <a:cubicBezTo>
                    <a:pt x="1766" y="15125"/>
                    <a:pt x="1752" y="15115"/>
                    <a:pt x="1752" y="15091"/>
                  </a:cubicBezTo>
                  <a:cubicBezTo>
                    <a:pt x="1764" y="15085"/>
                    <a:pt x="1774" y="15083"/>
                    <a:pt x="1783" y="15083"/>
                  </a:cubicBezTo>
                  <a:close/>
                  <a:moveTo>
                    <a:pt x="9980" y="15152"/>
                  </a:moveTo>
                  <a:cubicBezTo>
                    <a:pt x="9980" y="15152"/>
                    <a:pt x="10000" y="15173"/>
                    <a:pt x="9980" y="15173"/>
                  </a:cubicBezTo>
                  <a:cubicBezTo>
                    <a:pt x="9980" y="15173"/>
                    <a:pt x="9960" y="15173"/>
                    <a:pt x="9960" y="15152"/>
                  </a:cubicBezTo>
                  <a:close/>
                  <a:moveTo>
                    <a:pt x="11304" y="15091"/>
                  </a:moveTo>
                  <a:cubicBezTo>
                    <a:pt x="11324" y="15091"/>
                    <a:pt x="11345" y="15091"/>
                    <a:pt x="11345" y="15132"/>
                  </a:cubicBezTo>
                  <a:cubicBezTo>
                    <a:pt x="11334" y="15125"/>
                    <a:pt x="11326" y="15122"/>
                    <a:pt x="11320" y="15122"/>
                  </a:cubicBezTo>
                  <a:cubicBezTo>
                    <a:pt x="11292" y="15122"/>
                    <a:pt x="11293" y="15175"/>
                    <a:pt x="11258" y="15175"/>
                  </a:cubicBezTo>
                  <a:cubicBezTo>
                    <a:pt x="11253" y="15175"/>
                    <a:pt x="11248" y="15174"/>
                    <a:pt x="11243" y="15173"/>
                  </a:cubicBezTo>
                  <a:cubicBezTo>
                    <a:pt x="11243" y="15193"/>
                    <a:pt x="11222" y="15193"/>
                    <a:pt x="11202" y="15193"/>
                  </a:cubicBezTo>
                  <a:cubicBezTo>
                    <a:pt x="11202" y="15173"/>
                    <a:pt x="11222" y="15173"/>
                    <a:pt x="11243" y="15173"/>
                  </a:cubicBezTo>
                  <a:cubicBezTo>
                    <a:pt x="11263" y="15152"/>
                    <a:pt x="11263" y="15111"/>
                    <a:pt x="11304" y="15091"/>
                  </a:cubicBezTo>
                  <a:close/>
                  <a:moveTo>
                    <a:pt x="10876" y="15173"/>
                  </a:moveTo>
                  <a:cubicBezTo>
                    <a:pt x="10896" y="15193"/>
                    <a:pt x="10876" y="15213"/>
                    <a:pt x="10856" y="15213"/>
                  </a:cubicBezTo>
                  <a:cubicBezTo>
                    <a:pt x="10856" y="15213"/>
                    <a:pt x="10856" y="15193"/>
                    <a:pt x="10856" y="15193"/>
                  </a:cubicBezTo>
                  <a:cubicBezTo>
                    <a:pt x="10856" y="15193"/>
                    <a:pt x="10876" y="15173"/>
                    <a:pt x="10876" y="15173"/>
                  </a:cubicBezTo>
                  <a:close/>
                  <a:moveTo>
                    <a:pt x="10245" y="15193"/>
                  </a:moveTo>
                  <a:cubicBezTo>
                    <a:pt x="10285" y="15193"/>
                    <a:pt x="10306" y="15193"/>
                    <a:pt x="10306" y="15234"/>
                  </a:cubicBezTo>
                  <a:cubicBezTo>
                    <a:pt x="10265" y="15234"/>
                    <a:pt x="10245" y="15234"/>
                    <a:pt x="10245" y="15193"/>
                  </a:cubicBezTo>
                  <a:close/>
                  <a:moveTo>
                    <a:pt x="10672" y="15213"/>
                  </a:moveTo>
                  <a:cubicBezTo>
                    <a:pt x="10693" y="15234"/>
                    <a:pt x="10693" y="15234"/>
                    <a:pt x="10693" y="15234"/>
                  </a:cubicBezTo>
                  <a:cubicBezTo>
                    <a:pt x="10683" y="15244"/>
                    <a:pt x="10678" y="15249"/>
                    <a:pt x="10675" y="15249"/>
                  </a:cubicBezTo>
                  <a:cubicBezTo>
                    <a:pt x="10672" y="15249"/>
                    <a:pt x="10672" y="15244"/>
                    <a:pt x="10672" y="15234"/>
                  </a:cubicBezTo>
                  <a:cubicBezTo>
                    <a:pt x="10672" y="15234"/>
                    <a:pt x="10672" y="15213"/>
                    <a:pt x="10672" y="15213"/>
                  </a:cubicBezTo>
                  <a:close/>
                  <a:moveTo>
                    <a:pt x="3239" y="15152"/>
                  </a:moveTo>
                  <a:cubicBezTo>
                    <a:pt x="3239" y="15193"/>
                    <a:pt x="3239" y="15234"/>
                    <a:pt x="3178" y="15254"/>
                  </a:cubicBezTo>
                  <a:cubicBezTo>
                    <a:pt x="3198" y="15213"/>
                    <a:pt x="3198" y="15193"/>
                    <a:pt x="3239" y="15152"/>
                  </a:cubicBezTo>
                  <a:close/>
                  <a:moveTo>
                    <a:pt x="11263" y="15234"/>
                  </a:moveTo>
                  <a:cubicBezTo>
                    <a:pt x="11283" y="15234"/>
                    <a:pt x="11283" y="15254"/>
                    <a:pt x="11283" y="15254"/>
                  </a:cubicBezTo>
                  <a:cubicBezTo>
                    <a:pt x="11283" y="15254"/>
                    <a:pt x="11263" y="15254"/>
                    <a:pt x="11263" y="15274"/>
                  </a:cubicBezTo>
                  <a:cubicBezTo>
                    <a:pt x="11263" y="15254"/>
                    <a:pt x="11263" y="15254"/>
                    <a:pt x="11263" y="15254"/>
                  </a:cubicBezTo>
                  <a:cubicBezTo>
                    <a:pt x="11263" y="15254"/>
                    <a:pt x="11263" y="15234"/>
                    <a:pt x="11263" y="15234"/>
                  </a:cubicBezTo>
                  <a:close/>
                  <a:moveTo>
                    <a:pt x="2628" y="15274"/>
                  </a:moveTo>
                  <a:cubicBezTo>
                    <a:pt x="2648" y="15274"/>
                    <a:pt x="2648" y="15295"/>
                    <a:pt x="2628" y="15295"/>
                  </a:cubicBezTo>
                  <a:cubicBezTo>
                    <a:pt x="2608" y="15295"/>
                    <a:pt x="2608" y="15274"/>
                    <a:pt x="2608" y="15274"/>
                  </a:cubicBezTo>
                  <a:close/>
                  <a:moveTo>
                    <a:pt x="10469" y="15254"/>
                  </a:moveTo>
                  <a:cubicBezTo>
                    <a:pt x="10510" y="15274"/>
                    <a:pt x="10550" y="15274"/>
                    <a:pt x="10571" y="15315"/>
                  </a:cubicBezTo>
                  <a:cubicBezTo>
                    <a:pt x="10530" y="15315"/>
                    <a:pt x="10489" y="15315"/>
                    <a:pt x="10469" y="15254"/>
                  </a:cubicBezTo>
                  <a:close/>
                  <a:moveTo>
                    <a:pt x="3015" y="15274"/>
                  </a:moveTo>
                  <a:cubicBezTo>
                    <a:pt x="3015" y="15315"/>
                    <a:pt x="3015" y="15335"/>
                    <a:pt x="2974" y="15335"/>
                  </a:cubicBezTo>
                  <a:cubicBezTo>
                    <a:pt x="2974" y="15295"/>
                    <a:pt x="2974" y="15274"/>
                    <a:pt x="3015" y="15274"/>
                  </a:cubicBezTo>
                  <a:close/>
                  <a:moveTo>
                    <a:pt x="2241" y="15295"/>
                  </a:moveTo>
                  <a:cubicBezTo>
                    <a:pt x="2241" y="15335"/>
                    <a:pt x="2241" y="15356"/>
                    <a:pt x="2200" y="15356"/>
                  </a:cubicBezTo>
                  <a:cubicBezTo>
                    <a:pt x="2200" y="15315"/>
                    <a:pt x="2200" y="15295"/>
                    <a:pt x="2241" y="15295"/>
                  </a:cubicBezTo>
                  <a:close/>
                  <a:moveTo>
                    <a:pt x="10265" y="15376"/>
                  </a:moveTo>
                  <a:cubicBezTo>
                    <a:pt x="10265" y="15376"/>
                    <a:pt x="10285" y="15376"/>
                    <a:pt x="10265" y="15397"/>
                  </a:cubicBezTo>
                  <a:cubicBezTo>
                    <a:pt x="10245" y="15397"/>
                    <a:pt x="10245" y="15376"/>
                    <a:pt x="10245" y="15376"/>
                  </a:cubicBezTo>
                  <a:close/>
                  <a:moveTo>
                    <a:pt x="11222" y="15356"/>
                  </a:moveTo>
                  <a:cubicBezTo>
                    <a:pt x="11283" y="15356"/>
                    <a:pt x="11283" y="15376"/>
                    <a:pt x="11243" y="15417"/>
                  </a:cubicBezTo>
                  <a:cubicBezTo>
                    <a:pt x="11222" y="15397"/>
                    <a:pt x="11202" y="15376"/>
                    <a:pt x="11222" y="15356"/>
                  </a:cubicBezTo>
                  <a:close/>
                  <a:moveTo>
                    <a:pt x="2343" y="15437"/>
                  </a:moveTo>
                  <a:cubicBezTo>
                    <a:pt x="2343" y="15437"/>
                    <a:pt x="2343" y="15437"/>
                    <a:pt x="2343" y="15458"/>
                  </a:cubicBezTo>
                  <a:cubicBezTo>
                    <a:pt x="2323" y="15458"/>
                    <a:pt x="2323" y="15458"/>
                    <a:pt x="2323" y="15437"/>
                  </a:cubicBezTo>
                  <a:close/>
                  <a:moveTo>
                    <a:pt x="10428" y="15315"/>
                  </a:moveTo>
                  <a:cubicBezTo>
                    <a:pt x="10437" y="15360"/>
                    <a:pt x="10457" y="15369"/>
                    <a:pt x="10483" y="15369"/>
                  </a:cubicBezTo>
                  <a:cubicBezTo>
                    <a:pt x="10502" y="15369"/>
                    <a:pt x="10524" y="15364"/>
                    <a:pt x="10545" y="15364"/>
                  </a:cubicBezTo>
                  <a:cubicBezTo>
                    <a:pt x="10561" y="15364"/>
                    <a:pt x="10577" y="15367"/>
                    <a:pt x="10591" y="15376"/>
                  </a:cubicBezTo>
                  <a:cubicBezTo>
                    <a:pt x="10605" y="15362"/>
                    <a:pt x="10609" y="15329"/>
                    <a:pt x="10630" y="15329"/>
                  </a:cubicBezTo>
                  <a:cubicBezTo>
                    <a:pt x="10640" y="15329"/>
                    <a:pt x="10653" y="15336"/>
                    <a:pt x="10672" y="15356"/>
                  </a:cubicBezTo>
                  <a:cubicBezTo>
                    <a:pt x="10656" y="15356"/>
                    <a:pt x="10640" y="15382"/>
                    <a:pt x="10613" y="15382"/>
                  </a:cubicBezTo>
                  <a:cubicBezTo>
                    <a:pt x="10606" y="15382"/>
                    <a:pt x="10599" y="15380"/>
                    <a:pt x="10591" y="15376"/>
                  </a:cubicBezTo>
                  <a:cubicBezTo>
                    <a:pt x="10553" y="15415"/>
                    <a:pt x="10514" y="15417"/>
                    <a:pt x="10493" y="15468"/>
                  </a:cubicBezTo>
                  <a:lnTo>
                    <a:pt x="10493" y="15468"/>
                  </a:lnTo>
                  <a:lnTo>
                    <a:pt x="10367" y="15397"/>
                  </a:lnTo>
                  <a:cubicBezTo>
                    <a:pt x="10347" y="15417"/>
                    <a:pt x="10347" y="15458"/>
                    <a:pt x="10306" y="15458"/>
                  </a:cubicBezTo>
                  <a:cubicBezTo>
                    <a:pt x="10306" y="15417"/>
                    <a:pt x="10326" y="15397"/>
                    <a:pt x="10367" y="15397"/>
                  </a:cubicBezTo>
                  <a:cubicBezTo>
                    <a:pt x="10387" y="15376"/>
                    <a:pt x="10387" y="15335"/>
                    <a:pt x="10428" y="15315"/>
                  </a:cubicBezTo>
                  <a:close/>
                  <a:moveTo>
                    <a:pt x="2852" y="15458"/>
                  </a:moveTo>
                  <a:cubicBezTo>
                    <a:pt x="2852" y="15478"/>
                    <a:pt x="2852" y="15498"/>
                    <a:pt x="2811" y="15519"/>
                  </a:cubicBezTo>
                  <a:cubicBezTo>
                    <a:pt x="2811" y="15478"/>
                    <a:pt x="2811" y="15458"/>
                    <a:pt x="2852" y="15458"/>
                  </a:cubicBezTo>
                  <a:close/>
                  <a:moveTo>
                    <a:pt x="10503" y="15484"/>
                  </a:moveTo>
                  <a:cubicBezTo>
                    <a:pt x="10539" y="15499"/>
                    <a:pt x="10573" y="15503"/>
                    <a:pt x="10591" y="15539"/>
                  </a:cubicBezTo>
                  <a:cubicBezTo>
                    <a:pt x="10564" y="15539"/>
                    <a:pt x="10546" y="15557"/>
                    <a:pt x="10525" y="15557"/>
                  </a:cubicBezTo>
                  <a:cubicBezTo>
                    <a:pt x="10514" y="15557"/>
                    <a:pt x="10503" y="15553"/>
                    <a:pt x="10489" y="15539"/>
                  </a:cubicBezTo>
                  <a:cubicBezTo>
                    <a:pt x="10471" y="15521"/>
                    <a:pt x="10485" y="15503"/>
                    <a:pt x="10503" y="15484"/>
                  </a:cubicBezTo>
                  <a:close/>
                  <a:moveTo>
                    <a:pt x="11100" y="15539"/>
                  </a:moveTo>
                  <a:cubicBezTo>
                    <a:pt x="11100" y="15539"/>
                    <a:pt x="11100" y="15559"/>
                    <a:pt x="11100" y="15559"/>
                  </a:cubicBezTo>
                  <a:lnTo>
                    <a:pt x="11080" y="15559"/>
                  </a:lnTo>
                  <a:cubicBezTo>
                    <a:pt x="11080" y="15559"/>
                    <a:pt x="11080" y="15559"/>
                    <a:pt x="11080" y="15539"/>
                  </a:cubicBezTo>
                  <a:close/>
                  <a:moveTo>
                    <a:pt x="11569" y="15539"/>
                  </a:moveTo>
                  <a:cubicBezTo>
                    <a:pt x="11569" y="15559"/>
                    <a:pt x="11569" y="15559"/>
                    <a:pt x="11569" y="15559"/>
                  </a:cubicBezTo>
                  <a:lnTo>
                    <a:pt x="11548" y="15559"/>
                  </a:lnTo>
                  <a:lnTo>
                    <a:pt x="11569" y="15539"/>
                  </a:lnTo>
                  <a:close/>
                  <a:moveTo>
                    <a:pt x="3178" y="15559"/>
                  </a:moveTo>
                  <a:cubicBezTo>
                    <a:pt x="3178" y="15559"/>
                    <a:pt x="3178" y="15580"/>
                    <a:pt x="3178" y="15580"/>
                  </a:cubicBezTo>
                  <a:cubicBezTo>
                    <a:pt x="3178" y="15580"/>
                    <a:pt x="3178" y="15600"/>
                    <a:pt x="3158" y="15600"/>
                  </a:cubicBezTo>
                  <a:cubicBezTo>
                    <a:pt x="3158" y="15580"/>
                    <a:pt x="3158" y="15580"/>
                    <a:pt x="3158" y="15580"/>
                  </a:cubicBezTo>
                  <a:cubicBezTo>
                    <a:pt x="3158" y="15580"/>
                    <a:pt x="3178" y="15559"/>
                    <a:pt x="3178" y="15559"/>
                  </a:cubicBezTo>
                  <a:close/>
                  <a:moveTo>
                    <a:pt x="11803" y="15575"/>
                  </a:moveTo>
                  <a:cubicBezTo>
                    <a:pt x="11828" y="15575"/>
                    <a:pt x="11854" y="15590"/>
                    <a:pt x="11874" y="15621"/>
                  </a:cubicBezTo>
                  <a:cubicBezTo>
                    <a:pt x="11858" y="15645"/>
                    <a:pt x="11839" y="15653"/>
                    <a:pt x="11819" y="15653"/>
                  </a:cubicBezTo>
                  <a:cubicBezTo>
                    <a:pt x="11788" y="15653"/>
                    <a:pt x="11756" y="15633"/>
                    <a:pt x="11731" y="15621"/>
                  </a:cubicBezTo>
                  <a:cubicBezTo>
                    <a:pt x="11752" y="15590"/>
                    <a:pt x="11777" y="15575"/>
                    <a:pt x="11803" y="15575"/>
                  </a:cubicBezTo>
                  <a:close/>
                  <a:moveTo>
                    <a:pt x="9939" y="15600"/>
                  </a:moveTo>
                  <a:cubicBezTo>
                    <a:pt x="9960" y="15641"/>
                    <a:pt x="9939" y="15661"/>
                    <a:pt x="9919" y="15661"/>
                  </a:cubicBezTo>
                  <a:cubicBezTo>
                    <a:pt x="9899" y="15641"/>
                    <a:pt x="9919" y="15621"/>
                    <a:pt x="9939" y="15600"/>
                  </a:cubicBezTo>
                  <a:close/>
                  <a:moveTo>
                    <a:pt x="1592" y="15615"/>
                  </a:moveTo>
                  <a:cubicBezTo>
                    <a:pt x="1596" y="15615"/>
                    <a:pt x="1602" y="15617"/>
                    <a:pt x="1610" y="15621"/>
                  </a:cubicBezTo>
                  <a:cubicBezTo>
                    <a:pt x="1610" y="15661"/>
                    <a:pt x="1610" y="15661"/>
                    <a:pt x="1569" y="15661"/>
                  </a:cubicBezTo>
                  <a:cubicBezTo>
                    <a:pt x="1549" y="15682"/>
                    <a:pt x="1549" y="15682"/>
                    <a:pt x="1528" y="15682"/>
                  </a:cubicBezTo>
                  <a:cubicBezTo>
                    <a:pt x="1528" y="15661"/>
                    <a:pt x="1549" y="15661"/>
                    <a:pt x="1569" y="15661"/>
                  </a:cubicBezTo>
                  <a:cubicBezTo>
                    <a:pt x="1585" y="15645"/>
                    <a:pt x="1575" y="15615"/>
                    <a:pt x="1592" y="15615"/>
                  </a:cubicBezTo>
                  <a:close/>
                  <a:moveTo>
                    <a:pt x="10265" y="15661"/>
                  </a:moveTo>
                  <a:cubicBezTo>
                    <a:pt x="10265" y="15682"/>
                    <a:pt x="10265" y="15682"/>
                    <a:pt x="10245" y="15682"/>
                  </a:cubicBezTo>
                  <a:cubicBezTo>
                    <a:pt x="10245" y="15682"/>
                    <a:pt x="10265" y="15661"/>
                    <a:pt x="10265" y="15661"/>
                  </a:cubicBezTo>
                  <a:close/>
                  <a:moveTo>
                    <a:pt x="2730" y="15539"/>
                  </a:moveTo>
                  <a:cubicBezTo>
                    <a:pt x="2750" y="15621"/>
                    <a:pt x="2872" y="15580"/>
                    <a:pt x="2872" y="15702"/>
                  </a:cubicBezTo>
                  <a:cubicBezTo>
                    <a:pt x="2832" y="15702"/>
                    <a:pt x="2811" y="15722"/>
                    <a:pt x="2771" y="15722"/>
                  </a:cubicBezTo>
                  <a:cubicBezTo>
                    <a:pt x="2730" y="15702"/>
                    <a:pt x="2730" y="15641"/>
                    <a:pt x="2689" y="15621"/>
                  </a:cubicBezTo>
                  <a:cubicBezTo>
                    <a:pt x="2664" y="15629"/>
                    <a:pt x="2642" y="15634"/>
                    <a:pt x="2622" y="15634"/>
                  </a:cubicBezTo>
                  <a:cubicBezTo>
                    <a:pt x="2594" y="15634"/>
                    <a:pt x="2570" y="15624"/>
                    <a:pt x="2547" y="15600"/>
                  </a:cubicBezTo>
                  <a:cubicBezTo>
                    <a:pt x="2608" y="15580"/>
                    <a:pt x="2669" y="15559"/>
                    <a:pt x="2730" y="15539"/>
                  </a:cubicBezTo>
                  <a:close/>
                  <a:moveTo>
                    <a:pt x="11345" y="15437"/>
                  </a:moveTo>
                  <a:lnTo>
                    <a:pt x="11345" y="15437"/>
                  </a:lnTo>
                  <a:cubicBezTo>
                    <a:pt x="11365" y="15458"/>
                    <a:pt x="11365" y="15458"/>
                    <a:pt x="11385" y="15458"/>
                  </a:cubicBezTo>
                  <a:cubicBezTo>
                    <a:pt x="11345" y="15559"/>
                    <a:pt x="11304" y="15641"/>
                    <a:pt x="11263" y="15743"/>
                  </a:cubicBezTo>
                  <a:cubicBezTo>
                    <a:pt x="11263" y="15702"/>
                    <a:pt x="11263" y="15661"/>
                    <a:pt x="11243" y="15621"/>
                  </a:cubicBezTo>
                  <a:cubicBezTo>
                    <a:pt x="11365" y="15600"/>
                    <a:pt x="11304" y="15498"/>
                    <a:pt x="11345" y="15437"/>
                  </a:cubicBezTo>
                  <a:close/>
                  <a:moveTo>
                    <a:pt x="10000" y="15763"/>
                  </a:moveTo>
                  <a:cubicBezTo>
                    <a:pt x="10000" y="15763"/>
                    <a:pt x="10000" y="15763"/>
                    <a:pt x="10000" y="15783"/>
                  </a:cubicBezTo>
                  <a:lnTo>
                    <a:pt x="9980" y="15783"/>
                  </a:lnTo>
                  <a:cubicBezTo>
                    <a:pt x="9980" y="15783"/>
                    <a:pt x="9980" y="15763"/>
                    <a:pt x="9980" y="15763"/>
                  </a:cubicBezTo>
                  <a:close/>
                  <a:moveTo>
                    <a:pt x="10347" y="15743"/>
                  </a:moveTo>
                  <a:cubicBezTo>
                    <a:pt x="10347" y="15743"/>
                    <a:pt x="10347" y="15763"/>
                    <a:pt x="10347" y="15763"/>
                  </a:cubicBezTo>
                  <a:cubicBezTo>
                    <a:pt x="10347" y="15763"/>
                    <a:pt x="10347" y="15783"/>
                    <a:pt x="10347" y="15783"/>
                  </a:cubicBezTo>
                  <a:cubicBezTo>
                    <a:pt x="10326" y="15783"/>
                    <a:pt x="10326" y="15763"/>
                    <a:pt x="10326" y="15763"/>
                  </a:cubicBezTo>
                  <a:cubicBezTo>
                    <a:pt x="10326" y="15763"/>
                    <a:pt x="10347" y="15743"/>
                    <a:pt x="10347" y="15743"/>
                  </a:cubicBezTo>
                  <a:close/>
                  <a:moveTo>
                    <a:pt x="10224" y="15743"/>
                  </a:moveTo>
                  <a:cubicBezTo>
                    <a:pt x="10224" y="15743"/>
                    <a:pt x="10224" y="15763"/>
                    <a:pt x="10224" y="15763"/>
                  </a:cubicBezTo>
                  <a:cubicBezTo>
                    <a:pt x="10224" y="15778"/>
                    <a:pt x="10214" y="15792"/>
                    <a:pt x="10208" y="15792"/>
                  </a:cubicBezTo>
                  <a:cubicBezTo>
                    <a:pt x="10206" y="15792"/>
                    <a:pt x="10204" y="15789"/>
                    <a:pt x="10204" y="15783"/>
                  </a:cubicBezTo>
                  <a:cubicBezTo>
                    <a:pt x="10184" y="15763"/>
                    <a:pt x="10204" y="15743"/>
                    <a:pt x="10224" y="15743"/>
                  </a:cubicBezTo>
                  <a:close/>
                  <a:moveTo>
                    <a:pt x="3076" y="15783"/>
                  </a:moveTo>
                  <a:cubicBezTo>
                    <a:pt x="3076" y="15797"/>
                    <a:pt x="3067" y="15801"/>
                    <a:pt x="3056" y="15803"/>
                  </a:cubicBezTo>
                  <a:lnTo>
                    <a:pt x="3056" y="15803"/>
                  </a:lnTo>
                  <a:cubicBezTo>
                    <a:pt x="3056" y="15783"/>
                    <a:pt x="3056" y="15783"/>
                    <a:pt x="3076" y="15783"/>
                  </a:cubicBezTo>
                  <a:close/>
                  <a:moveTo>
                    <a:pt x="3021" y="15795"/>
                  </a:moveTo>
                  <a:cubicBezTo>
                    <a:pt x="3028" y="15795"/>
                    <a:pt x="3039" y="15802"/>
                    <a:pt x="3051" y="15804"/>
                  </a:cubicBezTo>
                  <a:lnTo>
                    <a:pt x="3051" y="15804"/>
                  </a:lnTo>
                  <a:cubicBezTo>
                    <a:pt x="3046" y="15804"/>
                    <a:pt x="3041" y="15804"/>
                    <a:pt x="3035" y="15804"/>
                  </a:cubicBezTo>
                  <a:cubicBezTo>
                    <a:pt x="3035" y="15804"/>
                    <a:pt x="3035" y="15813"/>
                    <a:pt x="3029" y="15813"/>
                  </a:cubicBezTo>
                  <a:cubicBezTo>
                    <a:pt x="3026" y="15813"/>
                    <a:pt x="3022" y="15811"/>
                    <a:pt x="3015" y="15804"/>
                  </a:cubicBezTo>
                  <a:cubicBezTo>
                    <a:pt x="3015" y="15797"/>
                    <a:pt x="3017" y="15795"/>
                    <a:pt x="3021" y="15795"/>
                  </a:cubicBezTo>
                  <a:close/>
                  <a:moveTo>
                    <a:pt x="1426" y="15824"/>
                  </a:moveTo>
                  <a:cubicBezTo>
                    <a:pt x="1426" y="15824"/>
                    <a:pt x="1426" y="15824"/>
                    <a:pt x="1426" y="15845"/>
                  </a:cubicBezTo>
                  <a:cubicBezTo>
                    <a:pt x="1426" y="15845"/>
                    <a:pt x="1406" y="15845"/>
                    <a:pt x="1406" y="15824"/>
                  </a:cubicBezTo>
                  <a:close/>
                  <a:moveTo>
                    <a:pt x="1589" y="15734"/>
                  </a:moveTo>
                  <a:cubicBezTo>
                    <a:pt x="1604" y="15734"/>
                    <a:pt x="1619" y="15741"/>
                    <a:pt x="1630" y="15763"/>
                  </a:cubicBezTo>
                  <a:cubicBezTo>
                    <a:pt x="1630" y="15824"/>
                    <a:pt x="1569" y="15804"/>
                    <a:pt x="1549" y="15865"/>
                  </a:cubicBezTo>
                  <a:cubicBezTo>
                    <a:pt x="1516" y="15816"/>
                    <a:pt x="1509" y="15779"/>
                    <a:pt x="1487" y="15746"/>
                  </a:cubicBezTo>
                  <a:lnTo>
                    <a:pt x="1487" y="15746"/>
                  </a:lnTo>
                  <a:cubicBezTo>
                    <a:pt x="1493" y="15750"/>
                    <a:pt x="1501" y="15752"/>
                    <a:pt x="1509" y="15752"/>
                  </a:cubicBezTo>
                  <a:cubicBezTo>
                    <a:pt x="1534" y="15752"/>
                    <a:pt x="1563" y="15734"/>
                    <a:pt x="1589" y="15734"/>
                  </a:cubicBezTo>
                  <a:close/>
                  <a:moveTo>
                    <a:pt x="1691" y="15682"/>
                  </a:moveTo>
                  <a:cubicBezTo>
                    <a:pt x="1732" y="15702"/>
                    <a:pt x="1752" y="15702"/>
                    <a:pt x="1732" y="15743"/>
                  </a:cubicBezTo>
                  <a:cubicBezTo>
                    <a:pt x="1740" y="15751"/>
                    <a:pt x="1747" y="15754"/>
                    <a:pt x="1754" y="15754"/>
                  </a:cubicBezTo>
                  <a:cubicBezTo>
                    <a:pt x="1781" y="15754"/>
                    <a:pt x="1797" y="15702"/>
                    <a:pt x="1813" y="15702"/>
                  </a:cubicBezTo>
                  <a:lnTo>
                    <a:pt x="1813" y="15702"/>
                  </a:lnTo>
                  <a:cubicBezTo>
                    <a:pt x="1895" y="15804"/>
                    <a:pt x="1773" y="15824"/>
                    <a:pt x="1773" y="15885"/>
                  </a:cubicBezTo>
                  <a:cubicBezTo>
                    <a:pt x="1752" y="15885"/>
                    <a:pt x="1732" y="15865"/>
                    <a:pt x="1712" y="15845"/>
                  </a:cubicBezTo>
                  <a:cubicBezTo>
                    <a:pt x="1732" y="15824"/>
                    <a:pt x="1732" y="15783"/>
                    <a:pt x="1732" y="15743"/>
                  </a:cubicBezTo>
                  <a:cubicBezTo>
                    <a:pt x="1732" y="15722"/>
                    <a:pt x="1691" y="15743"/>
                    <a:pt x="1691" y="15682"/>
                  </a:cubicBezTo>
                  <a:close/>
                  <a:moveTo>
                    <a:pt x="10619" y="15877"/>
                  </a:moveTo>
                  <a:cubicBezTo>
                    <a:pt x="10622" y="15877"/>
                    <a:pt x="10626" y="15879"/>
                    <a:pt x="10632" y="15885"/>
                  </a:cubicBezTo>
                  <a:cubicBezTo>
                    <a:pt x="10632" y="15899"/>
                    <a:pt x="10623" y="15903"/>
                    <a:pt x="10611" y="15905"/>
                  </a:cubicBezTo>
                  <a:lnTo>
                    <a:pt x="10611" y="15905"/>
                  </a:lnTo>
                  <a:cubicBezTo>
                    <a:pt x="10611" y="15891"/>
                    <a:pt x="10611" y="15877"/>
                    <a:pt x="10619" y="15877"/>
                  </a:cubicBezTo>
                  <a:close/>
                  <a:moveTo>
                    <a:pt x="2461" y="15869"/>
                  </a:moveTo>
                  <a:cubicBezTo>
                    <a:pt x="2473" y="15876"/>
                    <a:pt x="2480" y="15891"/>
                    <a:pt x="2465" y="15906"/>
                  </a:cubicBezTo>
                  <a:cubicBezTo>
                    <a:pt x="2446" y="15906"/>
                    <a:pt x="2445" y="15888"/>
                    <a:pt x="2461" y="15869"/>
                  </a:cubicBezTo>
                  <a:close/>
                  <a:moveTo>
                    <a:pt x="11365" y="15885"/>
                  </a:moveTo>
                  <a:cubicBezTo>
                    <a:pt x="11365" y="15885"/>
                    <a:pt x="11365" y="15885"/>
                    <a:pt x="11365" y="15906"/>
                  </a:cubicBezTo>
                  <a:lnTo>
                    <a:pt x="11345" y="15906"/>
                  </a:lnTo>
                  <a:cubicBezTo>
                    <a:pt x="11345" y="15906"/>
                    <a:pt x="11345" y="15885"/>
                    <a:pt x="11345" y="15885"/>
                  </a:cubicBezTo>
                  <a:close/>
                  <a:moveTo>
                    <a:pt x="11731" y="15621"/>
                  </a:moveTo>
                  <a:lnTo>
                    <a:pt x="11731" y="15621"/>
                  </a:lnTo>
                  <a:cubicBezTo>
                    <a:pt x="11650" y="15702"/>
                    <a:pt x="11650" y="15824"/>
                    <a:pt x="11569" y="15906"/>
                  </a:cubicBezTo>
                  <a:cubicBezTo>
                    <a:pt x="11560" y="15908"/>
                    <a:pt x="11552" y="15909"/>
                    <a:pt x="11547" y="15909"/>
                  </a:cubicBezTo>
                  <a:cubicBezTo>
                    <a:pt x="11499" y="15909"/>
                    <a:pt x="11544" y="15842"/>
                    <a:pt x="11507" y="15824"/>
                  </a:cubicBezTo>
                  <a:cubicBezTo>
                    <a:pt x="11497" y="15824"/>
                    <a:pt x="11482" y="15829"/>
                    <a:pt x="11467" y="15829"/>
                  </a:cubicBezTo>
                  <a:cubicBezTo>
                    <a:pt x="11451" y="15829"/>
                    <a:pt x="11436" y="15824"/>
                    <a:pt x="11426" y="15804"/>
                  </a:cubicBezTo>
                  <a:cubicBezTo>
                    <a:pt x="11446" y="15763"/>
                    <a:pt x="11446" y="15702"/>
                    <a:pt x="11487" y="15682"/>
                  </a:cubicBezTo>
                  <a:cubicBezTo>
                    <a:pt x="11487" y="15702"/>
                    <a:pt x="11507" y="15743"/>
                    <a:pt x="11507" y="15763"/>
                  </a:cubicBezTo>
                  <a:cubicBezTo>
                    <a:pt x="11589" y="15722"/>
                    <a:pt x="11630" y="15641"/>
                    <a:pt x="11731" y="15621"/>
                  </a:cubicBezTo>
                  <a:close/>
                  <a:moveTo>
                    <a:pt x="10958" y="15824"/>
                  </a:moveTo>
                  <a:cubicBezTo>
                    <a:pt x="10958" y="15845"/>
                    <a:pt x="10958" y="15865"/>
                    <a:pt x="10958" y="15865"/>
                  </a:cubicBezTo>
                  <a:cubicBezTo>
                    <a:pt x="10958" y="15885"/>
                    <a:pt x="10978" y="15926"/>
                    <a:pt x="10958" y="15926"/>
                  </a:cubicBezTo>
                  <a:cubicBezTo>
                    <a:pt x="10937" y="15926"/>
                    <a:pt x="10917" y="15926"/>
                    <a:pt x="10917" y="15906"/>
                  </a:cubicBezTo>
                  <a:cubicBezTo>
                    <a:pt x="10917" y="15865"/>
                    <a:pt x="10917" y="15845"/>
                    <a:pt x="10958" y="15824"/>
                  </a:cubicBezTo>
                  <a:close/>
                  <a:moveTo>
                    <a:pt x="2465" y="15621"/>
                  </a:moveTo>
                  <a:cubicBezTo>
                    <a:pt x="2485" y="15621"/>
                    <a:pt x="2526" y="15641"/>
                    <a:pt x="2547" y="15661"/>
                  </a:cubicBezTo>
                  <a:cubicBezTo>
                    <a:pt x="2526" y="15682"/>
                    <a:pt x="2506" y="15682"/>
                    <a:pt x="2506" y="15702"/>
                  </a:cubicBezTo>
                  <a:cubicBezTo>
                    <a:pt x="2506" y="15722"/>
                    <a:pt x="2547" y="15722"/>
                    <a:pt x="2547" y="15763"/>
                  </a:cubicBezTo>
                  <a:cubicBezTo>
                    <a:pt x="2527" y="15822"/>
                    <a:pt x="2488" y="15824"/>
                    <a:pt x="2448" y="15862"/>
                  </a:cubicBezTo>
                  <a:lnTo>
                    <a:pt x="2448" y="15862"/>
                  </a:lnTo>
                  <a:cubicBezTo>
                    <a:pt x="2439" y="15860"/>
                    <a:pt x="2431" y="15860"/>
                    <a:pt x="2422" y="15860"/>
                  </a:cubicBezTo>
                  <a:cubicBezTo>
                    <a:pt x="2355" y="15860"/>
                    <a:pt x="2291" y="15896"/>
                    <a:pt x="2241" y="15946"/>
                  </a:cubicBezTo>
                  <a:cubicBezTo>
                    <a:pt x="2225" y="15925"/>
                    <a:pt x="2208" y="15917"/>
                    <a:pt x="2192" y="15917"/>
                  </a:cubicBezTo>
                  <a:cubicBezTo>
                    <a:pt x="2160" y="15917"/>
                    <a:pt x="2129" y="15944"/>
                    <a:pt x="2097" y="15944"/>
                  </a:cubicBezTo>
                  <a:cubicBezTo>
                    <a:pt x="2084" y="15944"/>
                    <a:pt x="2071" y="15939"/>
                    <a:pt x="2058" y="15926"/>
                  </a:cubicBezTo>
                  <a:cubicBezTo>
                    <a:pt x="2058" y="15885"/>
                    <a:pt x="2139" y="15906"/>
                    <a:pt x="2139" y="15865"/>
                  </a:cubicBezTo>
                  <a:cubicBezTo>
                    <a:pt x="2139" y="15824"/>
                    <a:pt x="2139" y="15804"/>
                    <a:pt x="2078" y="15783"/>
                  </a:cubicBezTo>
                  <a:cubicBezTo>
                    <a:pt x="2076" y="15781"/>
                    <a:pt x="2074" y="15780"/>
                    <a:pt x="2071" y="15780"/>
                  </a:cubicBezTo>
                  <a:cubicBezTo>
                    <a:pt x="2055" y="15780"/>
                    <a:pt x="2038" y="15828"/>
                    <a:pt x="2010" y="15828"/>
                  </a:cubicBezTo>
                  <a:cubicBezTo>
                    <a:pt x="2006" y="15828"/>
                    <a:pt x="2001" y="15827"/>
                    <a:pt x="1997" y="15824"/>
                  </a:cubicBezTo>
                  <a:cubicBezTo>
                    <a:pt x="1988" y="15841"/>
                    <a:pt x="1980" y="15851"/>
                    <a:pt x="1971" y="15851"/>
                  </a:cubicBezTo>
                  <a:cubicBezTo>
                    <a:pt x="1959" y="15851"/>
                    <a:pt x="1948" y="15831"/>
                    <a:pt x="1936" y="15783"/>
                  </a:cubicBezTo>
                  <a:lnTo>
                    <a:pt x="1936" y="15783"/>
                  </a:lnTo>
                  <a:cubicBezTo>
                    <a:pt x="1956" y="15804"/>
                    <a:pt x="1976" y="15824"/>
                    <a:pt x="1997" y="15824"/>
                  </a:cubicBezTo>
                  <a:cubicBezTo>
                    <a:pt x="2037" y="15763"/>
                    <a:pt x="1915" y="15783"/>
                    <a:pt x="1936" y="15722"/>
                  </a:cubicBezTo>
                  <a:cubicBezTo>
                    <a:pt x="1956" y="15682"/>
                    <a:pt x="2017" y="15661"/>
                    <a:pt x="2099" y="15641"/>
                  </a:cubicBezTo>
                  <a:lnTo>
                    <a:pt x="2099" y="15641"/>
                  </a:lnTo>
                  <a:cubicBezTo>
                    <a:pt x="2078" y="15661"/>
                    <a:pt x="2058" y="15702"/>
                    <a:pt x="2058" y="15722"/>
                  </a:cubicBezTo>
                  <a:cubicBezTo>
                    <a:pt x="2063" y="15724"/>
                    <a:pt x="2069" y="15725"/>
                    <a:pt x="2074" y="15725"/>
                  </a:cubicBezTo>
                  <a:cubicBezTo>
                    <a:pt x="2118" y="15725"/>
                    <a:pt x="2140" y="15659"/>
                    <a:pt x="2184" y="15659"/>
                  </a:cubicBezTo>
                  <a:cubicBezTo>
                    <a:pt x="2189" y="15659"/>
                    <a:pt x="2195" y="15659"/>
                    <a:pt x="2200" y="15661"/>
                  </a:cubicBezTo>
                  <a:cubicBezTo>
                    <a:pt x="2261" y="15661"/>
                    <a:pt x="2261" y="15743"/>
                    <a:pt x="2323" y="15763"/>
                  </a:cubicBezTo>
                  <a:cubicBezTo>
                    <a:pt x="2343" y="15702"/>
                    <a:pt x="2404" y="15702"/>
                    <a:pt x="2465" y="15682"/>
                  </a:cubicBezTo>
                  <a:cubicBezTo>
                    <a:pt x="2465" y="15661"/>
                    <a:pt x="2445" y="15641"/>
                    <a:pt x="2465" y="15621"/>
                  </a:cubicBezTo>
                  <a:close/>
                  <a:moveTo>
                    <a:pt x="10510" y="15600"/>
                  </a:moveTo>
                  <a:cubicBezTo>
                    <a:pt x="10510" y="15661"/>
                    <a:pt x="10550" y="15661"/>
                    <a:pt x="10591" y="15682"/>
                  </a:cubicBezTo>
                  <a:cubicBezTo>
                    <a:pt x="10611" y="15702"/>
                    <a:pt x="10571" y="15763"/>
                    <a:pt x="10611" y="15783"/>
                  </a:cubicBezTo>
                  <a:cubicBezTo>
                    <a:pt x="10632" y="15763"/>
                    <a:pt x="10632" y="15722"/>
                    <a:pt x="10672" y="15722"/>
                  </a:cubicBezTo>
                  <a:cubicBezTo>
                    <a:pt x="10672" y="15743"/>
                    <a:pt x="10693" y="15763"/>
                    <a:pt x="10693" y="15783"/>
                  </a:cubicBezTo>
                  <a:cubicBezTo>
                    <a:pt x="10679" y="15790"/>
                    <a:pt x="10668" y="15793"/>
                    <a:pt x="10658" y="15793"/>
                  </a:cubicBezTo>
                  <a:cubicBezTo>
                    <a:pt x="10638" y="15793"/>
                    <a:pt x="10625" y="15783"/>
                    <a:pt x="10611" y="15783"/>
                  </a:cubicBezTo>
                  <a:cubicBezTo>
                    <a:pt x="10591" y="15804"/>
                    <a:pt x="10530" y="15824"/>
                    <a:pt x="10530" y="15865"/>
                  </a:cubicBezTo>
                  <a:cubicBezTo>
                    <a:pt x="10550" y="15885"/>
                    <a:pt x="10570" y="15885"/>
                    <a:pt x="10610" y="15905"/>
                  </a:cubicBezTo>
                  <a:lnTo>
                    <a:pt x="10610" y="15905"/>
                  </a:lnTo>
                  <a:cubicBezTo>
                    <a:pt x="10604" y="15906"/>
                    <a:pt x="10598" y="15906"/>
                    <a:pt x="10591" y="15906"/>
                  </a:cubicBezTo>
                  <a:cubicBezTo>
                    <a:pt x="10591" y="15926"/>
                    <a:pt x="10550" y="15926"/>
                    <a:pt x="10510" y="15946"/>
                  </a:cubicBezTo>
                  <a:cubicBezTo>
                    <a:pt x="10510" y="15906"/>
                    <a:pt x="10530" y="15885"/>
                    <a:pt x="10530" y="15865"/>
                  </a:cubicBezTo>
                  <a:cubicBezTo>
                    <a:pt x="10510" y="15845"/>
                    <a:pt x="10489" y="15845"/>
                    <a:pt x="10469" y="15824"/>
                  </a:cubicBezTo>
                  <a:cubicBezTo>
                    <a:pt x="10489" y="15804"/>
                    <a:pt x="10510" y="15804"/>
                    <a:pt x="10510" y="15783"/>
                  </a:cubicBezTo>
                  <a:cubicBezTo>
                    <a:pt x="10510" y="15743"/>
                    <a:pt x="10448" y="15763"/>
                    <a:pt x="10428" y="15702"/>
                  </a:cubicBezTo>
                  <a:cubicBezTo>
                    <a:pt x="10469" y="15682"/>
                    <a:pt x="10448" y="15621"/>
                    <a:pt x="10510" y="15600"/>
                  </a:cubicBezTo>
                  <a:close/>
                  <a:moveTo>
                    <a:pt x="1508" y="15906"/>
                  </a:moveTo>
                  <a:cubicBezTo>
                    <a:pt x="1508" y="15906"/>
                    <a:pt x="1528" y="15926"/>
                    <a:pt x="1528" y="15926"/>
                  </a:cubicBezTo>
                  <a:cubicBezTo>
                    <a:pt x="1514" y="15940"/>
                    <a:pt x="1510" y="15955"/>
                    <a:pt x="1501" y="15955"/>
                  </a:cubicBezTo>
                  <a:cubicBezTo>
                    <a:pt x="1498" y="15955"/>
                    <a:pt x="1494" y="15952"/>
                    <a:pt x="1488" y="15946"/>
                  </a:cubicBezTo>
                  <a:cubicBezTo>
                    <a:pt x="1467" y="15926"/>
                    <a:pt x="1488" y="15906"/>
                    <a:pt x="1508" y="15906"/>
                  </a:cubicBezTo>
                  <a:close/>
                  <a:moveTo>
                    <a:pt x="2404" y="15926"/>
                  </a:moveTo>
                  <a:cubicBezTo>
                    <a:pt x="2404" y="15926"/>
                    <a:pt x="2404" y="15946"/>
                    <a:pt x="2404" y="15946"/>
                  </a:cubicBezTo>
                  <a:cubicBezTo>
                    <a:pt x="2404" y="15946"/>
                    <a:pt x="2404" y="15946"/>
                    <a:pt x="2384" y="15967"/>
                  </a:cubicBezTo>
                  <a:cubicBezTo>
                    <a:pt x="2384" y="15946"/>
                    <a:pt x="2384" y="15946"/>
                    <a:pt x="2384" y="15946"/>
                  </a:cubicBezTo>
                  <a:cubicBezTo>
                    <a:pt x="2384" y="15946"/>
                    <a:pt x="2404" y="15926"/>
                    <a:pt x="2404" y="15926"/>
                  </a:cubicBezTo>
                  <a:close/>
                  <a:moveTo>
                    <a:pt x="10820" y="15838"/>
                  </a:moveTo>
                  <a:cubicBezTo>
                    <a:pt x="10832" y="15838"/>
                    <a:pt x="10844" y="15858"/>
                    <a:pt x="10856" y="15906"/>
                  </a:cubicBezTo>
                  <a:cubicBezTo>
                    <a:pt x="10835" y="15885"/>
                    <a:pt x="10815" y="15865"/>
                    <a:pt x="10795" y="15865"/>
                  </a:cubicBezTo>
                  <a:cubicBezTo>
                    <a:pt x="10795" y="15885"/>
                    <a:pt x="10774" y="15885"/>
                    <a:pt x="10774" y="15906"/>
                  </a:cubicBezTo>
                  <a:cubicBezTo>
                    <a:pt x="10795" y="15926"/>
                    <a:pt x="10795" y="15946"/>
                    <a:pt x="10774" y="15967"/>
                  </a:cubicBezTo>
                  <a:cubicBezTo>
                    <a:pt x="10768" y="15973"/>
                    <a:pt x="10762" y="15975"/>
                    <a:pt x="10756" y="15975"/>
                  </a:cubicBezTo>
                  <a:cubicBezTo>
                    <a:pt x="10742" y="15975"/>
                    <a:pt x="10728" y="15961"/>
                    <a:pt x="10713" y="15946"/>
                  </a:cubicBezTo>
                  <a:cubicBezTo>
                    <a:pt x="10734" y="15926"/>
                    <a:pt x="10754" y="15906"/>
                    <a:pt x="10774" y="15906"/>
                  </a:cubicBezTo>
                  <a:cubicBezTo>
                    <a:pt x="10754" y="15885"/>
                    <a:pt x="10713" y="15885"/>
                    <a:pt x="10734" y="15845"/>
                  </a:cubicBezTo>
                  <a:cubicBezTo>
                    <a:pt x="10754" y="15845"/>
                    <a:pt x="10774" y="15865"/>
                    <a:pt x="10795" y="15865"/>
                  </a:cubicBezTo>
                  <a:cubicBezTo>
                    <a:pt x="10803" y="15848"/>
                    <a:pt x="10812" y="15838"/>
                    <a:pt x="10820" y="15838"/>
                  </a:cubicBezTo>
                  <a:close/>
                  <a:moveTo>
                    <a:pt x="10041" y="15946"/>
                  </a:moveTo>
                  <a:cubicBezTo>
                    <a:pt x="10041" y="15967"/>
                    <a:pt x="10041" y="15967"/>
                    <a:pt x="10041" y="15967"/>
                  </a:cubicBezTo>
                  <a:cubicBezTo>
                    <a:pt x="10031" y="15977"/>
                    <a:pt x="10026" y="15982"/>
                    <a:pt x="10023" y="15982"/>
                  </a:cubicBezTo>
                  <a:cubicBezTo>
                    <a:pt x="10021" y="15982"/>
                    <a:pt x="10021" y="15977"/>
                    <a:pt x="10021" y="15967"/>
                  </a:cubicBezTo>
                  <a:cubicBezTo>
                    <a:pt x="10021" y="15946"/>
                    <a:pt x="10041" y="15946"/>
                    <a:pt x="10041" y="15946"/>
                  </a:cubicBezTo>
                  <a:close/>
                  <a:moveTo>
                    <a:pt x="11311" y="15958"/>
                  </a:moveTo>
                  <a:cubicBezTo>
                    <a:pt x="11314" y="15958"/>
                    <a:pt x="11318" y="15961"/>
                    <a:pt x="11324" y="15967"/>
                  </a:cubicBezTo>
                  <a:cubicBezTo>
                    <a:pt x="11324" y="15977"/>
                    <a:pt x="11319" y="15982"/>
                    <a:pt x="11314" y="15982"/>
                  </a:cubicBezTo>
                  <a:cubicBezTo>
                    <a:pt x="11310" y="15982"/>
                    <a:pt x="11305" y="15979"/>
                    <a:pt x="11304" y="15971"/>
                  </a:cubicBezTo>
                  <a:lnTo>
                    <a:pt x="11304" y="15971"/>
                  </a:lnTo>
                  <a:cubicBezTo>
                    <a:pt x="11305" y="15964"/>
                    <a:pt x="11307" y="15958"/>
                    <a:pt x="11311" y="15958"/>
                  </a:cubicBezTo>
                  <a:close/>
                  <a:moveTo>
                    <a:pt x="2241" y="15946"/>
                  </a:moveTo>
                  <a:lnTo>
                    <a:pt x="2241" y="15946"/>
                  </a:lnTo>
                  <a:cubicBezTo>
                    <a:pt x="2261" y="15967"/>
                    <a:pt x="2302" y="15946"/>
                    <a:pt x="2302" y="15987"/>
                  </a:cubicBezTo>
                  <a:cubicBezTo>
                    <a:pt x="2261" y="15987"/>
                    <a:pt x="2241" y="15987"/>
                    <a:pt x="2241" y="15946"/>
                  </a:cubicBezTo>
                  <a:close/>
                  <a:moveTo>
                    <a:pt x="11266" y="15972"/>
                  </a:moveTo>
                  <a:cubicBezTo>
                    <a:pt x="11271" y="15972"/>
                    <a:pt x="11278" y="15975"/>
                    <a:pt x="11290" y="15980"/>
                  </a:cubicBezTo>
                  <a:lnTo>
                    <a:pt x="11290" y="15980"/>
                  </a:lnTo>
                  <a:cubicBezTo>
                    <a:pt x="11280" y="15989"/>
                    <a:pt x="11270" y="15996"/>
                    <a:pt x="11261" y="15996"/>
                  </a:cubicBezTo>
                  <a:cubicBezTo>
                    <a:pt x="11255" y="15996"/>
                    <a:pt x="11249" y="15993"/>
                    <a:pt x="11243" y="15987"/>
                  </a:cubicBezTo>
                  <a:cubicBezTo>
                    <a:pt x="11243" y="16002"/>
                    <a:pt x="11232" y="16016"/>
                    <a:pt x="11219" y="16016"/>
                  </a:cubicBezTo>
                  <a:cubicBezTo>
                    <a:pt x="11214" y="16016"/>
                    <a:pt x="11208" y="16013"/>
                    <a:pt x="11202" y="16008"/>
                  </a:cubicBezTo>
                  <a:cubicBezTo>
                    <a:pt x="11202" y="15987"/>
                    <a:pt x="11222" y="15987"/>
                    <a:pt x="11243" y="15987"/>
                  </a:cubicBezTo>
                  <a:cubicBezTo>
                    <a:pt x="11253" y="15977"/>
                    <a:pt x="11258" y="15972"/>
                    <a:pt x="11266" y="15972"/>
                  </a:cubicBezTo>
                  <a:close/>
                  <a:moveTo>
                    <a:pt x="11385" y="16028"/>
                  </a:moveTo>
                  <a:cubicBezTo>
                    <a:pt x="11385" y="16028"/>
                    <a:pt x="11385" y="16048"/>
                    <a:pt x="11365" y="16048"/>
                  </a:cubicBezTo>
                  <a:cubicBezTo>
                    <a:pt x="11365" y="16048"/>
                    <a:pt x="11365" y="16028"/>
                    <a:pt x="11365" y="16028"/>
                  </a:cubicBezTo>
                  <a:close/>
                  <a:moveTo>
                    <a:pt x="9768" y="16000"/>
                  </a:moveTo>
                  <a:cubicBezTo>
                    <a:pt x="9797" y="16000"/>
                    <a:pt x="9823" y="16018"/>
                    <a:pt x="9837" y="16048"/>
                  </a:cubicBezTo>
                  <a:cubicBezTo>
                    <a:pt x="9824" y="16048"/>
                    <a:pt x="9801" y="16066"/>
                    <a:pt x="9776" y="16066"/>
                  </a:cubicBezTo>
                  <a:cubicBezTo>
                    <a:pt x="9763" y="16066"/>
                    <a:pt x="9749" y="16062"/>
                    <a:pt x="9736" y="16048"/>
                  </a:cubicBezTo>
                  <a:cubicBezTo>
                    <a:pt x="9715" y="16028"/>
                    <a:pt x="9736" y="16008"/>
                    <a:pt x="9736" y="16008"/>
                  </a:cubicBezTo>
                  <a:cubicBezTo>
                    <a:pt x="9747" y="16002"/>
                    <a:pt x="9757" y="16000"/>
                    <a:pt x="9768" y="16000"/>
                  </a:cubicBezTo>
                  <a:close/>
                  <a:moveTo>
                    <a:pt x="9939" y="15946"/>
                  </a:moveTo>
                  <a:cubicBezTo>
                    <a:pt x="9919" y="15967"/>
                    <a:pt x="9919" y="15987"/>
                    <a:pt x="9899" y="16008"/>
                  </a:cubicBezTo>
                  <a:lnTo>
                    <a:pt x="9980" y="16008"/>
                  </a:lnTo>
                  <a:cubicBezTo>
                    <a:pt x="9980" y="16028"/>
                    <a:pt x="9960" y="16048"/>
                    <a:pt x="9960" y="16069"/>
                  </a:cubicBezTo>
                  <a:cubicBezTo>
                    <a:pt x="9939" y="16069"/>
                    <a:pt x="9899" y="16048"/>
                    <a:pt x="9899" y="16008"/>
                  </a:cubicBezTo>
                  <a:cubicBezTo>
                    <a:pt x="9878" y="15987"/>
                    <a:pt x="9878" y="15946"/>
                    <a:pt x="9939" y="15946"/>
                  </a:cubicBezTo>
                  <a:close/>
                  <a:moveTo>
                    <a:pt x="10921" y="16020"/>
                  </a:moveTo>
                  <a:cubicBezTo>
                    <a:pt x="10935" y="16020"/>
                    <a:pt x="10946" y="16035"/>
                    <a:pt x="10958" y="16069"/>
                  </a:cubicBezTo>
                  <a:cubicBezTo>
                    <a:pt x="10924" y="16052"/>
                    <a:pt x="10905" y="16049"/>
                    <a:pt x="10888" y="16037"/>
                  </a:cubicBezTo>
                  <a:lnTo>
                    <a:pt x="10888" y="16037"/>
                  </a:lnTo>
                  <a:cubicBezTo>
                    <a:pt x="10901" y="16026"/>
                    <a:pt x="10911" y="16020"/>
                    <a:pt x="10921" y="16020"/>
                  </a:cubicBezTo>
                  <a:close/>
                  <a:moveTo>
                    <a:pt x="11039" y="16028"/>
                  </a:moveTo>
                  <a:cubicBezTo>
                    <a:pt x="11039" y="16048"/>
                    <a:pt x="11039" y="16069"/>
                    <a:pt x="10998" y="16089"/>
                  </a:cubicBezTo>
                  <a:cubicBezTo>
                    <a:pt x="10998" y="16069"/>
                    <a:pt x="10998" y="16048"/>
                    <a:pt x="11039" y="16028"/>
                  </a:cubicBezTo>
                  <a:close/>
                  <a:moveTo>
                    <a:pt x="9654" y="16028"/>
                  </a:moveTo>
                  <a:lnTo>
                    <a:pt x="9654" y="16028"/>
                  </a:lnTo>
                  <a:cubicBezTo>
                    <a:pt x="9675" y="16048"/>
                    <a:pt x="9675" y="16069"/>
                    <a:pt x="9695" y="16109"/>
                  </a:cubicBezTo>
                  <a:cubicBezTo>
                    <a:pt x="9634" y="16089"/>
                    <a:pt x="9593" y="16069"/>
                    <a:pt x="9654" y="16028"/>
                  </a:cubicBezTo>
                  <a:close/>
                  <a:moveTo>
                    <a:pt x="9532" y="16109"/>
                  </a:moveTo>
                  <a:cubicBezTo>
                    <a:pt x="9552" y="16109"/>
                    <a:pt x="9552" y="16130"/>
                    <a:pt x="9532" y="16130"/>
                  </a:cubicBezTo>
                  <a:cubicBezTo>
                    <a:pt x="9532" y="16130"/>
                    <a:pt x="9532" y="16109"/>
                    <a:pt x="9512" y="16109"/>
                  </a:cubicBezTo>
                  <a:close/>
                  <a:moveTo>
                    <a:pt x="10833" y="16019"/>
                  </a:moveTo>
                  <a:cubicBezTo>
                    <a:pt x="10845" y="16019"/>
                    <a:pt x="10857" y="16030"/>
                    <a:pt x="10870" y="16042"/>
                  </a:cubicBezTo>
                  <a:lnTo>
                    <a:pt x="10870" y="16042"/>
                  </a:lnTo>
                  <a:cubicBezTo>
                    <a:pt x="10855" y="16078"/>
                    <a:pt x="10851" y="16112"/>
                    <a:pt x="10815" y="16130"/>
                  </a:cubicBezTo>
                  <a:cubicBezTo>
                    <a:pt x="10795" y="16089"/>
                    <a:pt x="10774" y="16069"/>
                    <a:pt x="10815" y="16028"/>
                  </a:cubicBezTo>
                  <a:cubicBezTo>
                    <a:pt x="10821" y="16022"/>
                    <a:pt x="10827" y="16019"/>
                    <a:pt x="10833" y="16019"/>
                  </a:cubicBezTo>
                  <a:close/>
                  <a:moveTo>
                    <a:pt x="1650" y="16048"/>
                  </a:moveTo>
                  <a:lnTo>
                    <a:pt x="1650" y="16048"/>
                  </a:lnTo>
                  <a:cubicBezTo>
                    <a:pt x="1630" y="16069"/>
                    <a:pt x="1610" y="16089"/>
                    <a:pt x="1610" y="16109"/>
                  </a:cubicBezTo>
                  <a:cubicBezTo>
                    <a:pt x="1630" y="16109"/>
                    <a:pt x="1630" y="16130"/>
                    <a:pt x="1630" y="16150"/>
                  </a:cubicBezTo>
                  <a:cubicBezTo>
                    <a:pt x="1610" y="16150"/>
                    <a:pt x="1610" y="16130"/>
                    <a:pt x="1610" y="16109"/>
                  </a:cubicBezTo>
                  <a:cubicBezTo>
                    <a:pt x="1589" y="16089"/>
                    <a:pt x="1569" y="16069"/>
                    <a:pt x="1650" y="16048"/>
                  </a:cubicBezTo>
                  <a:close/>
                  <a:moveTo>
                    <a:pt x="10922" y="16101"/>
                  </a:moveTo>
                  <a:cubicBezTo>
                    <a:pt x="10939" y="16101"/>
                    <a:pt x="10943" y="16120"/>
                    <a:pt x="10958" y="16150"/>
                  </a:cubicBezTo>
                  <a:cubicBezTo>
                    <a:pt x="10943" y="16164"/>
                    <a:pt x="10939" y="16179"/>
                    <a:pt x="10923" y="16179"/>
                  </a:cubicBezTo>
                  <a:cubicBezTo>
                    <a:pt x="10917" y="16179"/>
                    <a:pt x="10908" y="16176"/>
                    <a:pt x="10896" y="16170"/>
                  </a:cubicBezTo>
                  <a:cubicBezTo>
                    <a:pt x="10876" y="16150"/>
                    <a:pt x="10876" y="16130"/>
                    <a:pt x="10896" y="16109"/>
                  </a:cubicBezTo>
                  <a:cubicBezTo>
                    <a:pt x="10907" y="16104"/>
                    <a:pt x="10915" y="16101"/>
                    <a:pt x="10922" y="16101"/>
                  </a:cubicBezTo>
                  <a:close/>
                  <a:moveTo>
                    <a:pt x="11406" y="16150"/>
                  </a:moveTo>
                  <a:cubicBezTo>
                    <a:pt x="11406" y="16170"/>
                    <a:pt x="11406" y="16170"/>
                    <a:pt x="11406" y="16170"/>
                  </a:cubicBezTo>
                  <a:cubicBezTo>
                    <a:pt x="11395" y="16181"/>
                    <a:pt x="11390" y="16186"/>
                    <a:pt x="11388" y="16186"/>
                  </a:cubicBezTo>
                  <a:cubicBezTo>
                    <a:pt x="11385" y="16186"/>
                    <a:pt x="11385" y="16181"/>
                    <a:pt x="11385" y="16170"/>
                  </a:cubicBezTo>
                  <a:cubicBezTo>
                    <a:pt x="11385" y="16170"/>
                    <a:pt x="11406" y="16170"/>
                    <a:pt x="11406" y="16150"/>
                  </a:cubicBezTo>
                  <a:close/>
                  <a:moveTo>
                    <a:pt x="11743" y="16152"/>
                  </a:moveTo>
                  <a:cubicBezTo>
                    <a:pt x="11758" y="16158"/>
                    <a:pt x="11768" y="16174"/>
                    <a:pt x="11752" y="16191"/>
                  </a:cubicBezTo>
                  <a:cubicBezTo>
                    <a:pt x="11735" y="16174"/>
                    <a:pt x="11732" y="16158"/>
                    <a:pt x="11743" y="16152"/>
                  </a:cubicBezTo>
                  <a:close/>
                  <a:moveTo>
                    <a:pt x="9960" y="16069"/>
                  </a:moveTo>
                  <a:lnTo>
                    <a:pt x="9960" y="16069"/>
                  </a:lnTo>
                  <a:cubicBezTo>
                    <a:pt x="10000" y="16109"/>
                    <a:pt x="10021" y="16150"/>
                    <a:pt x="9980" y="16211"/>
                  </a:cubicBezTo>
                  <a:cubicBezTo>
                    <a:pt x="9939" y="16170"/>
                    <a:pt x="9939" y="16130"/>
                    <a:pt x="9960" y="16069"/>
                  </a:cubicBezTo>
                  <a:close/>
                  <a:moveTo>
                    <a:pt x="10571" y="16191"/>
                  </a:moveTo>
                  <a:cubicBezTo>
                    <a:pt x="10571" y="16211"/>
                    <a:pt x="10571" y="16211"/>
                    <a:pt x="10571" y="16211"/>
                  </a:cubicBezTo>
                  <a:cubicBezTo>
                    <a:pt x="10571" y="16221"/>
                    <a:pt x="10566" y="16226"/>
                    <a:pt x="10560" y="16226"/>
                  </a:cubicBezTo>
                  <a:cubicBezTo>
                    <a:pt x="10555" y="16226"/>
                    <a:pt x="10550" y="16221"/>
                    <a:pt x="10550" y="16211"/>
                  </a:cubicBezTo>
                  <a:cubicBezTo>
                    <a:pt x="10550" y="16211"/>
                    <a:pt x="10571" y="16191"/>
                    <a:pt x="10571" y="16191"/>
                  </a:cubicBezTo>
                  <a:close/>
                  <a:moveTo>
                    <a:pt x="10326" y="15865"/>
                  </a:moveTo>
                  <a:cubicBezTo>
                    <a:pt x="10347" y="15946"/>
                    <a:pt x="10326" y="16008"/>
                    <a:pt x="10326" y="16069"/>
                  </a:cubicBezTo>
                  <a:cubicBezTo>
                    <a:pt x="10367" y="16089"/>
                    <a:pt x="10367" y="16130"/>
                    <a:pt x="10387" y="16170"/>
                  </a:cubicBezTo>
                  <a:cubicBezTo>
                    <a:pt x="10367" y="16170"/>
                    <a:pt x="10347" y="16191"/>
                    <a:pt x="10306" y="16191"/>
                  </a:cubicBezTo>
                  <a:cubicBezTo>
                    <a:pt x="10285" y="16150"/>
                    <a:pt x="10285" y="16130"/>
                    <a:pt x="10265" y="16089"/>
                  </a:cubicBezTo>
                  <a:lnTo>
                    <a:pt x="10163" y="16089"/>
                  </a:lnTo>
                  <a:cubicBezTo>
                    <a:pt x="10123" y="16130"/>
                    <a:pt x="10184" y="16191"/>
                    <a:pt x="10143" y="16232"/>
                  </a:cubicBezTo>
                  <a:cubicBezTo>
                    <a:pt x="10102" y="16232"/>
                    <a:pt x="10082" y="16211"/>
                    <a:pt x="10041" y="16191"/>
                  </a:cubicBezTo>
                  <a:cubicBezTo>
                    <a:pt x="10061" y="16130"/>
                    <a:pt x="10021" y="16089"/>
                    <a:pt x="10021" y="16048"/>
                  </a:cubicBezTo>
                  <a:cubicBezTo>
                    <a:pt x="10033" y="16040"/>
                    <a:pt x="10043" y="16037"/>
                    <a:pt x="10051" y="16037"/>
                  </a:cubicBezTo>
                  <a:cubicBezTo>
                    <a:pt x="10083" y="16037"/>
                    <a:pt x="10090" y="16089"/>
                    <a:pt x="10123" y="16089"/>
                  </a:cubicBezTo>
                  <a:lnTo>
                    <a:pt x="10163" y="16089"/>
                  </a:lnTo>
                  <a:lnTo>
                    <a:pt x="10163" y="16008"/>
                  </a:lnTo>
                  <a:cubicBezTo>
                    <a:pt x="10163" y="15987"/>
                    <a:pt x="10143" y="15987"/>
                    <a:pt x="10143" y="15967"/>
                  </a:cubicBezTo>
                  <a:cubicBezTo>
                    <a:pt x="10184" y="15967"/>
                    <a:pt x="10163" y="15987"/>
                    <a:pt x="10163" y="16008"/>
                  </a:cubicBezTo>
                  <a:cubicBezTo>
                    <a:pt x="10196" y="16008"/>
                    <a:pt x="10215" y="16034"/>
                    <a:pt x="10243" y="16034"/>
                  </a:cubicBezTo>
                  <a:cubicBezTo>
                    <a:pt x="10250" y="16034"/>
                    <a:pt x="10257" y="16032"/>
                    <a:pt x="10265" y="16028"/>
                  </a:cubicBezTo>
                  <a:lnTo>
                    <a:pt x="10265" y="15885"/>
                  </a:lnTo>
                  <a:cubicBezTo>
                    <a:pt x="10285" y="15885"/>
                    <a:pt x="10306" y="15885"/>
                    <a:pt x="10326" y="15865"/>
                  </a:cubicBezTo>
                  <a:close/>
                  <a:moveTo>
                    <a:pt x="7027" y="16211"/>
                  </a:moveTo>
                  <a:cubicBezTo>
                    <a:pt x="7027" y="16211"/>
                    <a:pt x="7047" y="16232"/>
                    <a:pt x="7047" y="16232"/>
                  </a:cubicBezTo>
                  <a:cubicBezTo>
                    <a:pt x="7047" y="16232"/>
                    <a:pt x="7038" y="16241"/>
                    <a:pt x="7032" y="16241"/>
                  </a:cubicBezTo>
                  <a:cubicBezTo>
                    <a:pt x="7029" y="16241"/>
                    <a:pt x="7027" y="16238"/>
                    <a:pt x="7027" y="16232"/>
                  </a:cubicBezTo>
                  <a:lnTo>
                    <a:pt x="7007" y="16232"/>
                  </a:lnTo>
                  <a:cubicBezTo>
                    <a:pt x="7027" y="16211"/>
                    <a:pt x="7027" y="16211"/>
                    <a:pt x="7027" y="16211"/>
                  </a:cubicBezTo>
                  <a:close/>
                  <a:moveTo>
                    <a:pt x="10285" y="16232"/>
                  </a:moveTo>
                  <a:cubicBezTo>
                    <a:pt x="10285" y="16252"/>
                    <a:pt x="10285" y="16252"/>
                    <a:pt x="10306" y="16252"/>
                  </a:cubicBezTo>
                  <a:lnTo>
                    <a:pt x="10285" y="16252"/>
                  </a:lnTo>
                  <a:lnTo>
                    <a:pt x="10285" y="16232"/>
                  </a:lnTo>
                  <a:close/>
                  <a:moveTo>
                    <a:pt x="11569" y="16109"/>
                  </a:moveTo>
                  <a:lnTo>
                    <a:pt x="11569" y="16109"/>
                  </a:lnTo>
                  <a:cubicBezTo>
                    <a:pt x="11548" y="16150"/>
                    <a:pt x="11548" y="16170"/>
                    <a:pt x="11528" y="16211"/>
                  </a:cubicBezTo>
                  <a:cubicBezTo>
                    <a:pt x="11548" y="16211"/>
                    <a:pt x="11548" y="16232"/>
                    <a:pt x="11548" y="16252"/>
                  </a:cubicBezTo>
                  <a:cubicBezTo>
                    <a:pt x="11528" y="16232"/>
                    <a:pt x="11528" y="16232"/>
                    <a:pt x="11528" y="16211"/>
                  </a:cubicBezTo>
                  <a:cubicBezTo>
                    <a:pt x="11487" y="16170"/>
                    <a:pt x="11528" y="16130"/>
                    <a:pt x="11569" y="16109"/>
                  </a:cubicBezTo>
                  <a:close/>
                  <a:moveTo>
                    <a:pt x="1793" y="16211"/>
                  </a:moveTo>
                  <a:cubicBezTo>
                    <a:pt x="1813" y="16232"/>
                    <a:pt x="1793" y="16252"/>
                    <a:pt x="1773" y="16272"/>
                  </a:cubicBezTo>
                  <a:cubicBezTo>
                    <a:pt x="1773" y="16232"/>
                    <a:pt x="1773" y="16211"/>
                    <a:pt x="1793" y="16211"/>
                  </a:cubicBezTo>
                  <a:close/>
                  <a:moveTo>
                    <a:pt x="1997" y="16252"/>
                  </a:moveTo>
                  <a:lnTo>
                    <a:pt x="1997" y="16252"/>
                  </a:lnTo>
                  <a:cubicBezTo>
                    <a:pt x="2017" y="16272"/>
                    <a:pt x="1997" y="16272"/>
                    <a:pt x="1976" y="16272"/>
                  </a:cubicBezTo>
                  <a:cubicBezTo>
                    <a:pt x="1976" y="16272"/>
                    <a:pt x="1997" y="16252"/>
                    <a:pt x="1997" y="16252"/>
                  </a:cubicBezTo>
                  <a:close/>
                  <a:moveTo>
                    <a:pt x="2302" y="16232"/>
                  </a:moveTo>
                  <a:cubicBezTo>
                    <a:pt x="2323" y="16272"/>
                    <a:pt x="2302" y="16293"/>
                    <a:pt x="2282" y="16293"/>
                  </a:cubicBezTo>
                  <a:cubicBezTo>
                    <a:pt x="2261" y="16252"/>
                    <a:pt x="2282" y="16232"/>
                    <a:pt x="2302" y="16232"/>
                  </a:cubicBezTo>
                  <a:close/>
                  <a:moveTo>
                    <a:pt x="11446" y="16272"/>
                  </a:moveTo>
                  <a:cubicBezTo>
                    <a:pt x="11446" y="16293"/>
                    <a:pt x="11426" y="16293"/>
                    <a:pt x="11426" y="16293"/>
                  </a:cubicBezTo>
                  <a:cubicBezTo>
                    <a:pt x="11426" y="16293"/>
                    <a:pt x="11426" y="16272"/>
                    <a:pt x="11426" y="16272"/>
                  </a:cubicBezTo>
                  <a:close/>
                  <a:moveTo>
                    <a:pt x="9817" y="16089"/>
                  </a:moveTo>
                  <a:lnTo>
                    <a:pt x="9817" y="16089"/>
                  </a:lnTo>
                  <a:cubicBezTo>
                    <a:pt x="9858" y="16170"/>
                    <a:pt x="9878" y="16211"/>
                    <a:pt x="9858" y="16313"/>
                  </a:cubicBezTo>
                  <a:cubicBezTo>
                    <a:pt x="9837" y="16232"/>
                    <a:pt x="9776" y="16170"/>
                    <a:pt x="9817" y="16089"/>
                  </a:cubicBezTo>
                  <a:close/>
                  <a:moveTo>
                    <a:pt x="10489" y="16293"/>
                  </a:moveTo>
                  <a:cubicBezTo>
                    <a:pt x="10489" y="16293"/>
                    <a:pt x="10489" y="16293"/>
                    <a:pt x="10489" y="16313"/>
                  </a:cubicBezTo>
                  <a:lnTo>
                    <a:pt x="10469" y="16313"/>
                  </a:lnTo>
                  <a:cubicBezTo>
                    <a:pt x="10469" y="16313"/>
                    <a:pt x="10469" y="16293"/>
                    <a:pt x="10469" y="16293"/>
                  </a:cubicBezTo>
                  <a:close/>
                  <a:moveTo>
                    <a:pt x="10917" y="16272"/>
                  </a:moveTo>
                  <a:cubicBezTo>
                    <a:pt x="10937" y="16272"/>
                    <a:pt x="10958" y="16272"/>
                    <a:pt x="10958" y="16313"/>
                  </a:cubicBezTo>
                  <a:lnTo>
                    <a:pt x="10917" y="16313"/>
                  </a:lnTo>
                  <a:cubicBezTo>
                    <a:pt x="10917" y="16313"/>
                    <a:pt x="10876" y="16293"/>
                    <a:pt x="10917" y="16272"/>
                  </a:cubicBezTo>
                  <a:close/>
                  <a:moveTo>
                    <a:pt x="6742" y="16293"/>
                  </a:moveTo>
                  <a:cubicBezTo>
                    <a:pt x="6742" y="16293"/>
                    <a:pt x="6742" y="16313"/>
                    <a:pt x="6742" y="16313"/>
                  </a:cubicBezTo>
                  <a:cubicBezTo>
                    <a:pt x="6742" y="16319"/>
                    <a:pt x="6740" y="16321"/>
                    <a:pt x="6738" y="16321"/>
                  </a:cubicBezTo>
                  <a:cubicBezTo>
                    <a:pt x="6732" y="16321"/>
                    <a:pt x="6722" y="16307"/>
                    <a:pt x="6722" y="16293"/>
                  </a:cubicBezTo>
                  <a:close/>
                  <a:moveTo>
                    <a:pt x="1386" y="16272"/>
                  </a:moveTo>
                  <a:cubicBezTo>
                    <a:pt x="1386" y="16313"/>
                    <a:pt x="1386" y="16354"/>
                    <a:pt x="1345" y="16354"/>
                  </a:cubicBezTo>
                  <a:cubicBezTo>
                    <a:pt x="1345" y="16333"/>
                    <a:pt x="1345" y="16293"/>
                    <a:pt x="1386" y="16272"/>
                  </a:cubicBezTo>
                  <a:close/>
                  <a:moveTo>
                    <a:pt x="1569" y="16313"/>
                  </a:moveTo>
                  <a:cubicBezTo>
                    <a:pt x="1589" y="16313"/>
                    <a:pt x="1589" y="16333"/>
                    <a:pt x="1589" y="16333"/>
                  </a:cubicBezTo>
                  <a:cubicBezTo>
                    <a:pt x="1589" y="16333"/>
                    <a:pt x="1569" y="16333"/>
                    <a:pt x="1569" y="16354"/>
                  </a:cubicBezTo>
                  <a:cubicBezTo>
                    <a:pt x="1569" y="16333"/>
                    <a:pt x="1569" y="16333"/>
                    <a:pt x="1569" y="16333"/>
                  </a:cubicBezTo>
                  <a:cubicBezTo>
                    <a:pt x="1569" y="16333"/>
                    <a:pt x="1569" y="16313"/>
                    <a:pt x="1569" y="16313"/>
                  </a:cubicBezTo>
                  <a:close/>
                  <a:moveTo>
                    <a:pt x="1712" y="16313"/>
                  </a:moveTo>
                  <a:cubicBezTo>
                    <a:pt x="1732" y="16333"/>
                    <a:pt x="1712" y="16354"/>
                    <a:pt x="1691" y="16354"/>
                  </a:cubicBezTo>
                  <a:cubicBezTo>
                    <a:pt x="1671" y="16333"/>
                    <a:pt x="1691" y="16313"/>
                    <a:pt x="1712" y="16313"/>
                  </a:cubicBezTo>
                  <a:close/>
                  <a:moveTo>
                    <a:pt x="11222" y="16333"/>
                  </a:moveTo>
                  <a:cubicBezTo>
                    <a:pt x="11243" y="16333"/>
                    <a:pt x="11243" y="16354"/>
                    <a:pt x="11243" y="16354"/>
                  </a:cubicBezTo>
                  <a:lnTo>
                    <a:pt x="11222" y="16354"/>
                  </a:lnTo>
                  <a:cubicBezTo>
                    <a:pt x="11222" y="16354"/>
                    <a:pt x="11222" y="16333"/>
                    <a:pt x="11222" y="16333"/>
                  </a:cubicBezTo>
                  <a:close/>
                  <a:moveTo>
                    <a:pt x="2221" y="16415"/>
                  </a:moveTo>
                  <a:cubicBezTo>
                    <a:pt x="2221" y="16425"/>
                    <a:pt x="2216" y="16430"/>
                    <a:pt x="2211" y="16430"/>
                  </a:cubicBezTo>
                  <a:cubicBezTo>
                    <a:pt x="2205" y="16430"/>
                    <a:pt x="2200" y="16425"/>
                    <a:pt x="2200" y="16415"/>
                  </a:cubicBezTo>
                  <a:close/>
                  <a:moveTo>
                    <a:pt x="1406" y="16415"/>
                  </a:moveTo>
                  <a:cubicBezTo>
                    <a:pt x="1406" y="16415"/>
                    <a:pt x="1406" y="16415"/>
                    <a:pt x="1406" y="16435"/>
                  </a:cubicBezTo>
                  <a:lnTo>
                    <a:pt x="1386" y="16435"/>
                  </a:lnTo>
                  <a:cubicBezTo>
                    <a:pt x="1386" y="16435"/>
                    <a:pt x="1386" y="16415"/>
                    <a:pt x="1386" y="16415"/>
                  </a:cubicBezTo>
                  <a:close/>
                  <a:moveTo>
                    <a:pt x="11202" y="16415"/>
                  </a:moveTo>
                  <a:cubicBezTo>
                    <a:pt x="11202" y="16435"/>
                    <a:pt x="11182" y="16435"/>
                    <a:pt x="11161" y="16435"/>
                  </a:cubicBezTo>
                  <a:cubicBezTo>
                    <a:pt x="11182" y="16415"/>
                    <a:pt x="11182" y="16415"/>
                    <a:pt x="11202" y="16415"/>
                  </a:cubicBezTo>
                  <a:close/>
                  <a:moveTo>
                    <a:pt x="10204" y="16415"/>
                  </a:moveTo>
                  <a:cubicBezTo>
                    <a:pt x="10204" y="16415"/>
                    <a:pt x="10224" y="16435"/>
                    <a:pt x="10204" y="16435"/>
                  </a:cubicBezTo>
                  <a:cubicBezTo>
                    <a:pt x="10204" y="16441"/>
                    <a:pt x="10202" y="16444"/>
                    <a:pt x="10200" y="16444"/>
                  </a:cubicBezTo>
                  <a:cubicBezTo>
                    <a:pt x="10194" y="16444"/>
                    <a:pt x="10184" y="16429"/>
                    <a:pt x="10184" y="16415"/>
                  </a:cubicBezTo>
                  <a:close/>
                  <a:moveTo>
                    <a:pt x="6783" y="16394"/>
                  </a:moveTo>
                  <a:cubicBezTo>
                    <a:pt x="6783" y="16435"/>
                    <a:pt x="6783" y="16456"/>
                    <a:pt x="6762" y="16456"/>
                  </a:cubicBezTo>
                  <a:cubicBezTo>
                    <a:pt x="6742" y="16435"/>
                    <a:pt x="6742" y="16415"/>
                    <a:pt x="6783" y="16394"/>
                  </a:cubicBezTo>
                  <a:close/>
                  <a:moveTo>
                    <a:pt x="11467" y="16354"/>
                  </a:moveTo>
                  <a:cubicBezTo>
                    <a:pt x="11487" y="16374"/>
                    <a:pt x="11507" y="16394"/>
                    <a:pt x="11487" y="16435"/>
                  </a:cubicBezTo>
                  <a:cubicBezTo>
                    <a:pt x="11475" y="16447"/>
                    <a:pt x="11457" y="16459"/>
                    <a:pt x="11435" y="16459"/>
                  </a:cubicBezTo>
                  <a:cubicBezTo>
                    <a:pt x="11420" y="16459"/>
                    <a:pt x="11402" y="16452"/>
                    <a:pt x="11385" y="16435"/>
                  </a:cubicBezTo>
                  <a:cubicBezTo>
                    <a:pt x="11406" y="16415"/>
                    <a:pt x="11385" y="16354"/>
                    <a:pt x="11467" y="16354"/>
                  </a:cubicBezTo>
                  <a:close/>
                  <a:moveTo>
                    <a:pt x="1773" y="16456"/>
                  </a:moveTo>
                  <a:cubicBezTo>
                    <a:pt x="1773" y="16456"/>
                    <a:pt x="1773" y="16456"/>
                    <a:pt x="1773" y="16476"/>
                  </a:cubicBezTo>
                  <a:cubicBezTo>
                    <a:pt x="1752" y="16476"/>
                    <a:pt x="1752" y="16476"/>
                    <a:pt x="1752" y="16456"/>
                  </a:cubicBezTo>
                  <a:close/>
                  <a:moveTo>
                    <a:pt x="1671" y="16456"/>
                  </a:moveTo>
                  <a:cubicBezTo>
                    <a:pt x="1691" y="16456"/>
                    <a:pt x="1691" y="16476"/>
                    <a:pt x="1691" y="16496"/>
                  </a:cubicBezTo>
                  <a:cubicBezTo>
                    <a:pt x="1671" y="16496"/>
                    <a:pt x="1671" y="16476"/>
                    <a:pt x="1671" y="16456"/>
                  </a:cubicBezTo>
                  <a:close/>
                  <a:moveTo>
                    <a:pt x="9165" y="16435"/>
                  </a:moveTo>
                  <a:cubicBezTo>
                    <a:pt x="9165" y="16476"/>
                    <a:pt x="9165" y="16496"/>
                    <a:pt x="9145" y="16496"/>
                  </a:cubicBezTo>
                  <a:cubicBezTo>
                    <a:pt x="9125" y="16476"/>
                    <a:pt x="9145" y="16456"/>
                    <a:pt x="9165" y="16435"/>
                  </a:cubicBezTo>
                  <a:close/>
                  <a:moveTo>
                    <a:pt x="10367" y="16374"/>
                  </a:moveTo>
                  <a:cubicBezTo>
                    <a:pt x="10367" y="16415"/>
                    <a:pt x="10347" y="16456"/>
                    <a:pt x="10306" y="16496"/>
                  </a:cubicBezTo>
                  <a:cubicBezTo>
                    <a:pt x="10285" y="16476"/>
                    <a:pt x="10285" y="16476"/>
                    <a:pt x="10265" y="16476"/>
                  </a:cubicBezTo>
                  <a:cubicBezTo>
                    <a:pt x="10265" y="16435"/>
                    <a:pt x="10306" y="16435"/>
                    <a:pt x="10306" y="16435"/>
                  </a:cubicBezTo>
                  <a:cubicBezTo>
                    <a:pt x="10326" y="16415"/>
                    <a:pt x="10326" y="16374"/>
                    <a:pt x="10367" y="16374"/>
                  </a:cubicBezTo>
                  <a:close/>
                  <a:moveTo>
                    <a:pt x="11609" y="16437"/>
                  </a:moveTo>
                  <a:cubicBezTo>
                    <a:pt x="11616" y="16437"/>
                    <a:pt x="11623" y="16442"/>
                    <a:pt x="11630" y="16456"/>
                  </a:cubicBezTo>
                  <a:cubicBezTo>
                    <a:pt x="11609" y="16496"/>
                    <a:pt x="11569" y="16496"/>
                    <a:pt x="11528" y="16517"/>
                  </a:cubicBezTo>
                  <a:cubicBezTo>
                    <a:pt x="11528" y="16476"/>
                    <a:pt x="11528" y="16456"/>
                    <a:pt x="11569" y="16456"/>
                  </a:cubicBezTo>
                  <a:cubicBezTo>
                    <a:pt x="11582" y="16456"/>
                    <a:pt x="11596" y="16437"/>
                    <a:pt x="11609" y="16437"/>
                  </a:cubicBezTo>
                  <a:close/>
                  <a:moveTo>
                    <a:pt x="1291" y="16447"/>
                  </a:moveTo>
                  <a:cubicBezTo>
                    <a:pt x="1294" y="16447"/>
                    <a:pt x="1298" y="16450"/>
                    <a:pt x="1304" y="16456"/>
                  </a:cubicBezTo>
                  <a:cubicBezTo>
                    <a:pt x="1304" y="16476"/>
                    <a:pt x="1284" y="16476"/>
                    <a:pt x="1264" y="16476"/>
                  </a:cubicBezTo>
                  <a:cubicBezTo>
                    <a:pt x="1243" y="16496"/>
                    <a:pt x="1243" y="16537"/>
                    <a:pt x="1202" y="16557"/>
                  </a:cubicBezTo>
                  <a:cubicBezTo>
                    <a:pt x="1202" y="16537"/>
                    <a:pt x="1182" y="16517"/>
                    <a:pt x="1182" y="16496"/>
                  </a:cubicBezTo>
                  <a:cubicBezTo>
                    <a:pt x="1196" y="16482"/>
                    <a:pt x="1221" y="16467"/>
                    <a:pt x="1241" y="16467"/>
                  </a:cubicBezTo>
                  <a:cubicBezTo>
                    <a:pt x="1250" y="16467"/>
                    <a:pt x="1258" y="16470"/>
                    <a:pt x="1264" y="16476"/>
                  </a:cubicBezTo>
                  <a:cubicBezTo>
                    <a:pt x="1278" y="16462"/>
                    <a:pt x="1282" y="16447"/>
                    <a:pt x="1291" y="16447"/>
                  </a:cubicBezTo>
                  <a:close/>
                  <a:moveTo>
                    <a:pt x="1691" y="16496"/>
                  </a:moveTo>
                  <a:lnTo>
                    <a:pt x="1691" y="16496"/>
                  </a:lnTo>
                  <a:cubicBezTo>
                    <a:pt x="1712" y="16517"/>
                    <a:pt x="1732" y="16557"/>
                    <a:pt x="1671" y="16557"/>
                  </a:cubicBezTo>
                  <a:cubicBezTo>
                    <a:pt x="1671" y="16537"/>
                    <a:pt x="1691" y="16517"/>
                    <a:pt x="1691" y="16496"/>
                  </a:cubicBezTo>
                  <a:close/>
                  <a:moveTo>
                    <a:pt x="10204" y="16537"/>
                  </a:moveTo>
                  <a:cubicBezTo>
                    <a:pt x="10204" y="16557"/>
                    <a:pt x="10204" y="16557"/>
                    <a:pt x="10204" y="16557"/>
                  </a:cubicBezTo>
                  <a:lnTo>
                    <a:pt x="10184" y="16557"/>
                  </a:lnTo>
                  <a:cubicBezTo>
                    <a:pt x="10184" y="16557"/>
                    <a:pt x="10184" y="16557"/>
                    <a:pt x="10184" y="16537"/>
                  </a:cubicBezTo>
                  <a:close/>
                  <a:moveTo>
                    <a:pt x="10285" y="16537"/>
                  </a:moveTo>
                  <a:cubicBezTo>
                    <a:pt x="10285" y="16537"/>
                    <a:pt x="10285" y="16557"/>
                    <a:pt x="10285" y="16557"/>
                  </a:cubicBezTo>
                  <a:lnTo>
                    <a:pt x="10265" y="16557"/>
                  </a:lnTo>
                  <a:cubicBezTo>
                    <a:pt x="10265" y="16557"/>
                    <a:pt x="10265" y="16557"/>
                    <a:pt x="10265" y="16537"/>
                  </a:cubicBezTo>
                  <a:close/>
                  <a:moveTo>
                    <a:pt x="10061" y="16557"/>
                  </a:moveTo>
                  <a:cubicBezTo>
                    <a:pt x="10061" y="16578"/>
                    <a:pt x="10061" y="16578"/>
                    <a:pt x="10041" y="16578"/>
                  </a:cubicBezTo>
                  <a:cubicBezTo>
                    <a:pt x="10041" y="16578"/>
                    <a:pt x="10041" y="16578"/>
                    <a:pt x="10041" y="16557"/>
                  </a:cubicBezTo>
                  <a:close/>
                  <a:moveTo>
                    <a:pt x="11161" y="16435"/>
                  </a:moveTo>
                  <a:lnTo>
                    <a:pt x="11161" y="16435"/>
                  </a:lnTo>
                  <a:cubicBezTo>
                    <a:pt x="11141" y="16456"/>
                    <a:pt x="11141" y="16496"/>
                    <a:pt x="11120" y="16537"/>
                  </a:cubicBezTo>
                  <a:cubicBezTo>
                    <a:pt x="11120" y="16537"/>
                    <a:pt x="11141" y="16557"/>
                    <a:pt x="11120" y="16578"/>
                  </a:cubicBezTo>
                  <a:cubicBezTo>
                    <a:pt x="11100" y="16557"/>
                    <a:pt x="11120" y="16557"/>
                    <a:pt x="11120" y="16537"/>
                  </a:cubicBezTo>
                  <a:cubicBezTo>
                    <a:pt x="11100" y="16476"/>
                    <a:pt x="11100" y="16456"/>
                    <a:pt x="11161" y="16435"/>
                  </a:cubicBezTo>
                  <a:close/>
                  <a:moveTo>
                    <a:pt x="11263" y="16557"/>
                  </a:moveTo>
                  <a:cubicBezTo>
                    <a:pt x="11263" y="16557"/>
                    <a:pt x="11263" y="16578"/>
                    <a:pt x="11263" y="16578"/>
                  </a:cubicBezTo>
                  <a:lnTo>
                    <a:pt x="11243" y="16578"/>
                  </a:lnTo>
                  <a:cubicBezTo>
                    <a:pt x="11243" y="16578"/>
                    <a:pt x="11243" y="16557"/>
                    <a:pt x="11263" y="16557"/>
                  </a:cubicBezTo>
                  <a:close/>
                  <a:moveTo>
                    <a:pt x="1101" y="16517"/>
                  </a:moveTo>
                  <a:cubicBezTo>
                    <a:pt x="1121" y="16537"/>
                    <a:pt x="1141" y="16537"/>
                    <a:pt x="1141" y="16557"/>
                  </a:cubicBezTo>
                  <a:cubicBezTo>
                    <a:pt x="1101" y="16578"/>
                    <a:pt x="1080" y="16598"/>
                    <a:pt x="1060" y="16618"/>
                  </a:cubicBezTo>
                  <a:cubicBezTo>
                    <a:pt x="1040" y="16578"/>
                    <a:pt x="1060" y="16537"/>
                    <a:pt x="1101" y="16517"/>
                  </a:cubicBezTo>
                  <a:close/>
                  <a:moveTo>
                    <a:pt x="11507" y="16598"/>
                  </a:moveTo>
                  <a:cubicBezTo>
                    <a:pt x="11507" y="16618"/>
                    <a:pt x="11487" y="16618"/>
                    <a:pt x="11487" y="16618"/>
                  </a:cubicBezTo>
                  <a:cubicBezTo>
                    <a:pt x="11487" y="16618"/>
                    <a:pt x="11487" y="16598"/>
                    <a:pt x="11487" y="16598"/>
                  </a:cubicBezTo>
                  <a:close/>
                  <a:moveTo>
                    <a:pt x="1508" y="16578"/>
                  </a:moveTo>
                  <a:cubicBezTo>
                    <a:pt x="1528" y="16598"/>
                    <a:pt x="1549" y="16598"/>
                    <a:pt x="1528" y="16618"/>
                  </a:cubicBezTo>
                  <a:cubicBezTo>
                    <a:pt x="1522" y="16624"/>
                    <a:pt x="1516" y="16627"/>
                    <a:pt x="1511" y="16627"/>
                  </a:cubicBezTo>
                  <a:cubicBezTo>
                    <a:pt x="1498" y="16627"/>
                    <a:pt x="1488" y="16613"/>
                    <a:pt x="1488" y="16598"/>
                  </a:cubicBezTo>
                  <a:cubicBezTo>
                    <a:pt x="1488" y="16598"/>
                    <a:pt x="1508" y="16578"/>
                    <a:pt x="1508" y="16578"/>
                  </a:cubicBezTo>
                  <a:close/>
                  <a:moveTo>
                    <a:pt x="10448" y="16618"/>
                  </a:moveTo>
                  <a:cubicBezTo>
                    <a:pt x="10469" y="16618"/>
                    <a:pt x="10469" y="16618"/>
                    <a:pt x="10469" y="16639"/>
                  </a:cubicBezTo>
                  <a:lnTo>
                    <a:pt x="10448" y="16639"/>
                  </a:lnTo>
                  <a:cubicBezTo>
                    <a:pt x="10448" y="16639"/>
                    <a:pt x="10448" y="16639"/>
                    <a:pt x="10428" y="16618"/>
                  </a:cubicBezTo>
                  <a:close/>
                  <a:moveTo>
                    <a:pt x="10611" y="16618"/>
                  </a:moveTo>
                  <a:cubicBezTo>
                    <a:pt x="10652" y="16618"/>
                    <a:pt x="10652" y="16618"/>
                    <a:pt x="10672" y="16639"/>
                  </a:cubicBezTo>
                  <a:cubicBezTo>
                    <a:pt x="10664" y="16647"/>
                    <a:pt x="10656" y="16652"/>
                    <a:pt x="10647" y="16652"/>
                  </a:cubicBezTo>
                  <a:cubicBezTo>
                    <a:pt x="10635" y="16652"/>
                    <a:pt x="10623" y="16642"/>
                    <a:pt x="10611" y="16618"/>
                  </a:cubicBezTo>
                  <a:close/>
                  <a:moveTo>
                    <a:pt x="10285" y="16618"/>
                  </a:moveTo>
                  <a:cubicBezTo>
                    <a:pt x="10285" y="16639"/>
                    <a:pt x="10285" y="16639"/>
                    <a:pt x="10285" y="16639"/>
                  </a:cubicBezTo>
                  <a:cubicBezTo>
                    <a:pt x="10285" y="16649"/>
                    <a:pt x="10280" y="16654"/>
                    <a:pt x="10275" y="16654"/>
                  </a:cubicBezTo>
                  <a:cubicBezTo>
                    <a:pt x="10270" y="16654"/>
                    <a:pt x="10265" y="16649"/>
                    <a:pt x="10265" y="16639"/>
                  </a:cubicBezTo>
                  <a:cubicBezTo>
                    <a:pt x="10265" y="16618"/>
                    <a:pt x="10285" y="16618"/>
                    <a:pt x="10285" y="16618"/>
                  </a:cubicBezTo>
                  <a:close/>
                  <a:moveTo>
                    <a:pt x="2083" y="16609"/>
                  </a:moveTo>
                  <a:cubicBezTo>
                    <a:pt x="2087" y="16609"/>
                    <a:pt x="2092" y="16612"/>
                    <a:pt x="2099" y="16618"/>
                  </a:cubicBezTo>
                  <a:cubicBezTo>
                    <a:pt x="2099" y="16625"/>
                    <a:pt x="2096" y="16628"/>
                    <a:pt x="2092" y="16628"/>
                  </a:cubicBezTo>
                  <a:cubicBezTo>
                    <a:pt x="2085" y="16628"/>
                    <a:pt x="2071" y="16618"/>
                    <a:pt x="2058" y="16618"/>
                  </a:cubicBezTo>
                  <a:cubicBezTo>
                    <a:pt x="2043" y="16633"/>
                    <a:pt x="2039" y="16647"/>
                    <a:pt x="2031" y="16647"/>
                  </a:cubicBezTo>
                  <a:cubicBezTo>
                    <a:pt x="2027" y="16647"/>
                    <a:pt x="2023" y="16645"/>
                    <a:pt x="2017" y="16639"/>
                  </a:cubicBezTo>
                  <a:cubicBezTo>
                    <a:pt x="1997" y="16659"/>
                    <a:pt x="1997" y="16659"/>
                    <a:pt x="1976" y="16659"/>
                  </a:cubicBezTo>
                  <a:cubicBezTo>
                    <a:pt x="1976" y="16639"/>
                    <a:pt x="1997" y="16639"/>
                    <a:pt x="2017" y="16639"/>
                  </a:cubicBezTo>
                  <a:cubicBezTo>
                    <a:pt x="2017" y="16618"/>
                    <a:pt x="2037" y="16618"/>
                    <a:pt x="2058" y="16618"/>
                  </a:cubicBezTo>
                  <a:cubicBezTo>
                    <a:pt x="2071" y="16618"/>
                    <a:pt x="2076" y="16609"/>
                    <a:pt x="2083" y="16609"/>
                  </a:cubicBezTo>
                  <a:close/>
                  <a:moveTo>
                    <a:pt x="11406" y="16598"/>
                  </a:moveTo>
                  <a:cubicBezTo>
                    <a:pt x="11426" y="16618"/>
                    <a:pt x="11406" y="16639"/>
                    <a:pt x="11385" y="16659"/>
                  </a:cubicBezTo>
                  <a:cubicBezTo>
                    <a:pt x="11365" y="16618"/>
                    <a:pt x="11385" y="16598"/>
                    <a:pt x="11406" y="16598"/>
                  </a:cubicBezTo>
                  <a:close/>
                  <a:moveTo>
                    <a:pt x="11548" y="16659"/>
                  </a:moveTo>
                  <a:cubicBezTo>
                    <a:pt x="11569" y="16680"/>
                    <a:pt x="11569" y="16680"/>
                    <a:pt x="11548" y="16680"/>
                  </a:cubicBezTo>
                  <a:cubicBezTo>
                    <a:pt x="11548" y="16680"/>
                    <a:pt x="11528" y="16680"/>
                    <a:pt x="11528" y="16659"/>
                  </a:cubicBezTo>
                  <a:close/>
                  <a:moveTo>
                    <a:pt x="1243" y="16680"/>
                  </a:moveTo>
                  <a:cubicBezTo>
                    <a:pt x="1243" y="16680"/>
                    <a:pt x="1243" y="16680"/>
                    <a:pt x="1243" y="16700"/>
                  </a:cubicBezTo>
                  <a:lnTo>
                    <a:pt x="1223" y="16700"/>
                  </a:lnTo>
                  <a:cubicBezTo>
                    <a:pt x="1223" y="16700"/>
                    <a:pt x="1223" y="16680"/>
                    <a:pt x="1223" y="16680"/>
                  </a:cubicBezTo>
                  <a:close/>
                  <a:moveTo>
                    <a:pt x="10204" y="16680"/>
                  </a:moveTo>
                  <a:cubicBezTo>
                    <a:pt x="10224" y="16680"/>
                    <a:pt x="10224" y="16680"/>
                    <a:pt x="10224" y="16700"/>
                  </a:cubicBezTo>
                  <a:lnTo>
                    <a:pt x="10204" y="16700"/>
                  </a:lnTo>
                  <a:cubicBezTo>
                    <a:pt x="10204" y="16700"/>
                    <a:pt x="10204" y="16680"/>
                    <a:pt x="10204" y="16680"/>
                  </a:cubicBezTo>
                  <a:close/>
                  <a:moveTo>
                    <a:pt x="1020" y="16671"/>
                  </a:moveTo>
                  <a:cubicBezTo>
                    <a:pt x="1026" y="16671"/>
                    <a:pt x="1033" y="16673"/>
                    <a:pt x="1040" y="16680"/>
                  </a:cubicBezTo>
                  <a:cubicBezTo>
                    <a:pt x="1033" y="16686"/>
                    <a:pt x="1028" y="16689"/>
                    <a:pt x="1024" y="16689"/>
                  </a:cubicBezTo>
                  <a:cubicBezTo>
                    <a:pt x="1017" y="16689"/>
                    <a:pt x="1012" y="16680"/>
                    <a:pt x="999" y="16680"/>
                  </a:cubicBezTo>
                  <a:cubicBezTo>
                    <a:pt x="999" y="16694"/>
                    <a:pt x="989" y="16708"/>
                    <a:pt x="975" y="16708"/>
                  </a:cubicBezTo>
                  <a:cubicBezTo>
                    <a:pt x="970" y="16708"/>
                    <a:pt x="964" y="16706"/>
                    <a:pt x="958" y="16700"/>
                  </a:cubicBezTo>
                  <a:cubicBezTo>
                    <a:pt x="978" y="16680"/>
                    <a:pt x="978" y="16680"/>
                    <a:pt x="999" y="16680"/>
                  </a:cubicBezTo>
                  <a:cubicBezTo>
                    <a:pt x="999" y="16680"/>
                    <a:pt x="1008" y="16671"/>
                    <a:pt x="1020" y="16671"/>
                  </a:cubicBezTo>
                  <a:close/>
                  <a:moveTo>
                    <a:pt x="2180" y="16680"/>
                  </a:moveTo>
                  <a:cubicBezTo>
                    <a:pt x="2200" y="16700"/>
                    <a:pt x="2180" y="16720"/>
                    <a:pt x="2160" y="16720"/>
                  </a:cubicBezTo>
                  <a:cubicBezTo>
                    <a:pt x="2160" y="16720"/>
                    <a:pt x="2160" y="16700"/>
                    <a:pt x="2160" y="16700"/>
                  </a:cubicBezTo>
                  <a:cubicBezTo>
                    <a:pt x="2160" y="16700"/>
                    <a:pt x="2180" y="16680"/>
                    <a:pt x="2180" y="16680"/>
                  </a:cubicBezTo>
                  <a:close/>
                  <a:moveTo>
                    <a:pt x="2017" y="16741"/>
                  </a:moveTo>
                  <a:cubicBezTo>
                    <a:pt x="2037" y="16761"/>
                    <a:pt x="2037" y="16761"/>
                    <a:pt x="2017" y="16761"/>
                  </a:cubicBezTo>
                  <a:lnTo>
                    <a:pt x="1997" y="16761"/>
                  </a:lnTo>
                  <a:cubicBezTo>
                    <a:pt x="2017" y="16741"/>
                    <a:pt x="2017" y="16741"/>
                    <a:pt x="2017" y="16741"/>
                  </a:cubicBezTo>
                  <a:close/>
                  <a:moveTo>
                    <a:pt x="1141" y="16761"/>
                  </a:moveTo>
                  <a:cubicBezTo>
                    <a:pt x="1162" y="16781"/>
                    <a:pt x="1162" y="16781"/>
                    <a:pt x="1141" y="16781"/>
                  </a:cubicBezTo>
                  <a:cubicBezTo>
                    <a:pt x="1141" y="16761"/>
                    <a:pt x="1141" y="16761"/>
                    <a:pt x="1141" y="16761"/>
                  </a:cubicBezTo>
                  <a:close/>
                  <a:moveTo>
                    <a:pt x="7719" y="16761"/>
                  </a:moveTo>
                  <a:cubicBezTo>
                    <a:pt x="7740" y="16761"/>
                    <a:pt x="7740" y="16761"/>
                    <a:pt x="7740" y="16781"/>
                  </a:cubicBezTo>
                  <a:lnTo>
                    <a:pt x="7719" y="16781"/>
                  </a:lnTo>
                  <a:cubicBezTo>
                    <a:pt x="7719" y="16781"/>
                    <a:pt x="7719" y="16761"/>
                    <a:pt x="7719" y="16761"/>
                  </a:cubicBezTo>
                  <a:close/>
                  <a:moveTo>
                    <a:pt x="10143" y="16741"/>
                  </a:moveTo>
                  <a:cubicBezTo>
                    <a:pt x="10163" y="16761"/>
                    <a:pt x="10143" y="16781"/>
                    <a:pt x="10123" y="16781"/>
                  </a:cubicBezTo>
                  <a:cubicBezTo>
                    <a:pt x="10102" y="16761"/>
                    <a:pt x="10123" y="16741"/>
                    <a:pt x="10143" y="16741"/>
                  </a:cubicBezTo>
                  <a:close/>
                  <a:moveTo>
                    <a:pt x="1060" y="16761"/>
                  </a:moveTo>
                  <a:cubicBezTo>
                    <a:pt x="1060" y="16761"/>
                    <a:pt x="1080" y="16781"/>
                    <a:pt x="1080" y="16781"/>
                  </a:cubicBezTo>
                  <a:cubicBezTo>
                    <a:pt x="1080" y="16781"/>
                    <a:pt x="1071" y="16790"/>
                    <a:pt x="1065" y="16790"/>
                  </a:cubicBezTo>
                  <a:cubicBezTo>
                    <a:pt x="1062" y="16790"/>
                    <a:pt x="1060" y="16788"/>
                    <a:pt x="1060" y="16781"/>
                  </a:cubicBezTo>
                  <a:lnTo>
                    <a:pt x="1040" y="16781"/>
                  </a:lnTo>
                  <a:cubicBezTo>
                    <a:pt x="1060" y="16761"/>
                    <a:pt x="1060" y="16761"/>
                    <a:pt x="1060" y="16761"/>
                  </a:cubicBezTo>
                  <a:close/>
                  <a:moveTo>
                    <a:pt x="10245" y="16781"/>
                  </a:moveTo>
                  <a:cubicBezTo>
                    <a:pt x="10245" y="16781"/>
                    <a:pt x="10265" y="16802"/>
                    <a:pt x="10265" y="16802"/>
                  </a:cubicBezTo>
                  <a:lnTo>
                    <a:pt x="10245" y="16802"/>
                  </a:lnTo>
                  <a:cubicBezTo>
                    <a:pt x="10245" y="16802"/>
                    <a:pt x="10245" y="16802"/>
                    <a:pt x="10245" y="16781"/>
                  </a:cubicBezTo>
                  <a:close/>
                  <a:moveTo>
                    <a:pt x="11837" y="16839"/>
                  </a:moveTo>
                  <a:cubicBezTo>
                    <a:pt x="11836" y="16840"/>
                    <a:pt x="11834" y="16841"/>
                    <a:pt x="11833" y="16843"/>
                  </a:cubicBezTo>
                  <a:lnTo>
                    <a:pt x="11854" y="16843"/>
                  </a:lnTo>
                  <a:cubicBezTo>
                    <a:pt x="11848" y="16841"/>
                    <a:pt x="11842" y="16840"/>
                    <a:pt x="11837" y="16839"/>
                  </a:cubicBezTo>
                  <a:close/>
                  <a:moveTo>
                    <a:pt x="306" y="16843"/>
                  </a:moveTo>
                  <a:cubicBezTo>
                    <a:pt x="306" y="16843"/>
                    <a:pt x="306" y="16843"/>
                    <a:pt x="306" y="16863"/>
                  </a:cubicBezTo>
                  <a:lnTo>
                    <a:pt x="286" y="16863"/>
                  </a:lnTo>
                  <a:cubicBezTo>
                    <a:pt x="286" y="16863"/>
                    <a:pt x="286" y="16843"/>
                    <a:pt x="286" y="16843"/>
                  </a:cubicBezTo>
                  <a:close/>
                  <a:moveTo>
                    <a:pt x="9532" y="16822"/>
                  </a:moveTo>
                  <a:cubicBezTo>
                    <a:pt x="9532" y="16843"/>
                    <a:pt x="9552" y="16843"/>
                    <a:pt x="9552" y="16843"/>
                  </a:cubicBezTo>
                  <a:cubicBezTo>
                    <a:pt x="9552" y="16863"/>
                    <a:pt x="9532" y="16863"/>
                    <a:pt x="9532" y="16863"/>
                  </a:cubicBezTo>
                  <a:cubicBezTo>
                    <a:pt x="9532" y="16863"/>
                    <a:pt x="9532" y="16843"/>
                    <a:pt x="9512" y="16843"/>
                  </a:cubicBezTo>
                  <a:cubicBezTo>
                    <a:pt x="9532" y="16843"/>
                    <a:pt x="9532" y="16843"/>
                    <a:pt x="9532" y="16822"/>
                  </a:cubicBezTo>
                  <a:close/>
                  <a:moveTo>
                    <a:pt x="9430" y="16700"/>
                  </a:moveTo>
                  <a:cubicBezTo>
                    <a:pt x="9451" y="16761"/>
                    <a:pt x="9389" y="16781"/>
                    <a:pt x="9369" y="16822"/>
                  </a:cubicBezTo>
                  <a:cubicBezTo>
                    <a:pt x="9369" y="16843"/>
                    <a:pt x="9389" y="16843"/>
                    <a:pt x="9410" y="16863"/>
                  </a:cubicBezTo>
                  <a:cubicBezTo>
                    <a:pt x="9399" y="16868"/>
                    <a:pt x="9389" y="16871"/>
                    <a:pt x="9381" y="16871"/>
                  </a:cubicBezTo>
                  <a:cubicBezTo>
                    <a:pt x="9357" y="16871"/>
                    <a:pt x="9338" y="16852"/>
                    <a:pt x="9308" y="16822"/>
                  </a:cubicBezTo>
                  <a:cubicBezTo>
                    <a:pt x="9328" y="16761"/>
                    <a:pt x="9349" y="16700"/>
                    <a:pt x="9430" y="16700"/>
                  </a:cubicBezTo>
                  <a:close/>
                  <a:moveTo>
                    <a:pt x="1162" y="16843"/>
                  </a:moveTo>
                  <a:cubicBezTo>
                    <a:pt x="1162" y="16863"/>
                    <a:pt x="1162" y="16863"/>
                    <a:pt x="1162" y="16863"/>
                  </a:cubicBezTo>
                  <a:cubicBezTo>
                    <a:pt x="1152" y="16873"/>
                    <a:pt x="1146" y="16878"/>
                    <a:pt x="1144" y="16878"/>
                  </a:cubicBezTo>
                  <a:cubicBezTo>
                    <a:pt x="1141" y="16878"/>
                    <a:pt x="1141" y="16873"/>
                    <a:pt x="1141" y="16863"/>
                  </a:cubicBezTo>
                  <a:cubicBezTo>
                    <a:pt x="1141" y="16863"/>
                    <a:pt x="1141" y="16863"/>
                    <a:pt x="1162" y="16843"/>
                  </a:cubicBezTo>
                  <a:close/>
                  <a:moveTo>
                    <a:pt x="10489" y="16843"/>
                  </a:moveTo>
                  <a:cubicBezTo>
                    <a:pt x="10489" y="16883"/>
                    <a:pt x="10489" y="16904"/>
                    <a:pt x="10448" y="16904"/>
                  </a:cubicBezTo>
                  <a:cubicBezTo>
                    <a:pt x="10448" y="16863"/>
                    <a:pt x="10448" y="16843"/>
                    <a:pt x="10489" y="16843"/>
                  </a:cubicBezTo>
                  <a:close/>
                  <a:moveTo>
                    <a:pt x="1080" y="16904"/>
                  </a:moveTo>
                  <a:cubicBezTo>
                    <a:pt x="1101" y="16904"/>
                    <a:pt x="1101" y="16904"/>
                    <a:pt x="1101" y="16924"/>
                  </a:cubicBezTo>
                  <a:lnTo>
                    <a:pt x="1080" y="16924"/>
                  </a:lnTo>
                  <a:lnTo>
                    <a:pt x="1080" y="16904"/>
                  </a:lnTo>
                  <a:close/>
                  <a:moveTo>
                    <a:pt x="904" y="16916"/>
                  </a:moveTo>
                  <a:cubicBezTo>
                    <a:pt x="907" y="16916"/>
                    <a:pt x="911" y="16918"/>
                    <a:pt x="917" y="16924"/>
                  </a:cubicBezTo>
                  <a:cubicBezTo>
                    <a:pt x="917" y="16934"/>
                    <a:pt x="912" y="16939"/>
                    <a:pt x="905" y="16939"/>
                  </a:cubicBezTo>
                  <a:cubicBezTo>
                    <a:pt x="899" y="16939"/>
                    <a:pt x="893" y="16937"/>
                    <a:pt x="887" y="16932"/>
                  </a:cubicBezTo>
                  <a:lnTo>
                    <a:pt x="887" y="16932"/>
                  </a:lnTo>
                  <a:cubicBezTo>
                    <a:pt x="894" y="16923"/>
                    <a:pt x="898" y="16916"/>
                    <a:pt x="904" y="16916"/>
                  </a:cubicBezTo>
                  <a:close/>
                  <a:moveTo>
                    <a:pt x="1508" y="16924"/>
                  </a:moveTo>
                  <a:cubicBezTo>
                    <a:pt x="1508" y="16924"/>
                    <a:pt x="1508" y="16944"/>
                    <a:pt x="1508" y="16944"/>
                  </a:cubicBezTo>
                  <a:lnTo>
                    <a:pt x="1488" y="16944"/>
                  </a:lnTo>
                  <a:cubicBezTo>
                    <a:pt x="1488" y="16924"/>
                    <a:pt x="1508" y="16924"/>
                    <a:pt x="1508" y="16924"/>
                  </a:cubicBezTo>
                  <a:close/>
                  <a:moveTo>
                    <a:pt x="9492" y="16906"/>
                  </a:moveTo>
                  <a:cubicBezTo>
                    <a:pt x="9498" y="16906"/>
                    <a:pt x="9505" y="16910"/>
                    <a:pt x="9512" y="16924"/>
                  </a:cubicBezTo>
                  <a:cubicBezTo>
                    <a:pt x="9512" y="16924"/>
                    <a:pt x="9512" y="16944"/>
                    <a:pt x="9491" y="16965"/>
                  </a:cubicBezTo>
                  <a:cubicBezTo>
                    <a:pt x="9471" y="16944"/>
                    <a:pt x="9471" y="16944"/>
                    <a:pt x="9471" y="16924"/>
                  </a:cubicBezTo>
                  <a:cubicBezTo>
                    <a:pt x="9471" y="16924"/>
                    <a:pt x="9480" y="16906"/>
                    <a:pt x="9492" y="16906"/>
                  </a:cubicBezTo>
                  <a:close/>
                  <a:moveTo>
                    <a:pt x="1019" y="16965"/>
                  </a:moveTo>
                  <a:cubicBezTo>
                    <a:pt x="1019" y="16965"/>
                    <a:pt x="1019" y="16985"/>
                    <a:pt x="1019" y="16985"/>
                  </a:cubicBezTo>
                  <a:cubicBezTo>
                    <a:pt x="999" y="16965"/>
                    <a:pt x="999" y="16965"/>
                    <a:pt x="1019" y="16965"/>
                  </a:cubicBezTo>
                  <a:close/>
                  <a:moveTo>
                    <a:pt x="10428" y="16944"/>
                  </a:moveTo>
                  <a:cubicBezTo>
                    <a:pt x="10448" y="16965"/>
                    <a:pt x="10428" y="16965"/>
                    <a:pt x="10428" y="16985"/>
                  </a:cubicBezTo>
                  <a:cubicBezTo>
                    <a:pt x="10428" y="16985"/>
                    <a:pt x="10408" y="16965"/>
                    <a:pt x="10428" y="16944"/>
                  </a:cubicBezTo>
                  <a:close/>
                  <a:moveTo>
                    <a:pt x="1630" y="16904"/>
                  </a:moveTo>
                  <a:cubicBezTo>
                    <a:pt x="1671" y="16904"/>
                    <a:pt x="1691" y="16924"/>
                    <a:pt x="1691" y="16944"/>
                  </a:cubicBezTo>
                  <a:cubicBezTo>
                    <a:pt x="1691" y="16985"/>
                    <a:pt x="1671" y="16985"/>
                    <a:pt x="1630" y="16985"/>
                  </a:cubicBezTo>
                  <a:cubicBezTo>
                    <a:pt x="1630" y="16985"/>
                    <a:pt x="1621" y="16994"/>
                    <a:pt x="1609" y="16994"/>
                  </a:cubicBezTo>
                  <a:cubicBezTo>
                    <a:pt x="1603" y="16994"/>
                    <a:pt x="1596" y="16992"/>
                    <a:pt x="1589" y="16985"/>
                  </a:cubicBezTo>
                  <a:cubicBezTo>
                    <a:pt x="1596" y="16978"/>
                    <a:pt x="1601" y="16976"/>
                    <a:pt x="1604" y="16976"/>
                  </a:cubicBezTo>
                  <a:cubicBezTo>
                    <a:pt x="1612" y="16976"/>
                    <a:pt x="1617" y="16985"/>
                    <a:pt x="1630" y="16985"/>
                  </a:cubicBezTo>
                  <a:lnTo>
                    <a:pt x="1630" y="16904"/>
                  </a:lnTo>
                  <a:close/>
                  <a:moveTo>
                    <a:pt x="11426" y="16944"/>
                  </a:moveTo>
                  <a:cubicBezTo>
                    <a:pt x="11426" y="16965"/>
                    <a:pt x="11426" y="17005"/>
                    <a:pt x="11385" y="17005"/>
                  </a:cubicBezTo>
                  <a:cubicBezTo>
                    <a:pt x="11385" y="16965"/>
                    <a:pt x="11406" y="16944"/>
                    <a:pt x="11426" y="16944"/>
                  </a:cubicBezTo>
                  <a:close/>
                  <a:moveTo>
                    <a:pt x="388" y="17005"/>
                  </a:moveTo>
                  <a:cubicBezTo>
                    <a:pt x="408" y="17005"/>
                    <a:pt x="429" y="17026"/>
                    <a:pt x="429" y="17046"/>
                  </a:cubicBezTo>
                  <a:cubicBezTo>
                    <a:pt x="420" y="17046"/>
                    <a:pt x="412" y="17049"/>
                    <a:pt x="405" y="17049"/>
                  </a:cubicBezTo>
                  <a:cubicBezTo>
                    <a:pt x="395" y="17049"/>
                    <a:pt x="388" y="17042"/>
                    <a:pt x="388" y="17005"/>
                  </a:cubicBezTo>
                  <a:close/>
                  <a:moveTo>
                    <a:pt x="1895" y="17026"/>
                  </a:moveTo>
                  <a:cubicBezTo>
                    <a:pt x="1895" y="17046"/>
                    <a:pt x="1890" y="17051"/>
                    <a:pt x="1882" y="17051"/>
                  </a:cubicBezTo>
                  <a:cubicBezTo>
                    <a:pt x="1874" y="17051"/>
                    <a:pt x="1864" y="17046"/>
                    <a:pt x="1854" y="17046"/>
                  </a:cubicBezTo>
                  <a:cubicBezTo>
                    <a:pt x="1874" y="17046"/>
                    <a:pt x="1874" y="17026"/>
                    <a:pt x="1895" y="17026"/>
                  </a:cubicBezTo>
                  <a:close/>
                  <a:moveTo>
                    <a:pt x="1854" y="17046"/>
                  </a:moveTo>
                  <a:cubicBezTo>
                    <a:pt x="1854" y="17067"/>
                    <a:pt x="1854" y="17067"/>
                    <a:pt x="1834" y="17067"/>
                  </a:cubicBezTo>
                  <a:cubicBezTo>
                    <a:pt x="1834" y="17046"/>
                    <a:pt x="1854" y="17046"/>
                    <a:pt x="1854" y="17046"/>
                  </a:cubicBezTo>
                  <a:close/>
                  <a:moveTo>
                    <a:pt x="11406" y="17067"/>
                  </a:moveTo>
                  <a:cubicBezTo>
                    <a:pt x="11406" y="17067"/>
                    <a:pt x="11406" y="17087"/>
                    <a:pt x="11406" y="17087"/>
                  </a:cubicBezTo>
                  <a:lnTo>
                    <a:pt x="11385" y="17087"/>
                  </a:lnTo>
                  <a:cubicBezTo>
                    <a:pt x="11385" y="17067"/>
                    <a:pt x="11385" y="17067"/>
                    <a:pt x="11385" y="17067"/>
                  </a:cubicBezTo>
                  <a:close/>
                  <a:moveTo>
                    <a:pt x="2241" y="16761"/>
                  </a:moveTo>
                  <a:cubicBezTo>
                    <a:pt x="2261" y="16802"/>
                    <a:pt x="2282" y="16843"/>
                    <a:pt x="2221" y="16883"/>
                  </a:cubicBezTo>
                  <a:cubicBezTo>
                    <a:pt x="2180" y="16904"/>
                    <a:pt x="2221" y="16965"/>
                    <a:pt x="2180" y="17005"/>
                  </a:cubicBezTo>
                  <a:cubicBezTo>
                    <a:pt x="2168" y="17001"/>
                    <a:pt x="2156" y="17000"/>
                    <a:pt x="2143" y="17000"/>
                  </a:cubicBezTo>
                  <a:cubicBezTo>
                    <a:pt x="2094" y="17000"/>
                    <a:pt x="2046" y="17026"/>
                    <a:pt x="1997" y="17026"/>
                  </a:cubicBezTo>
                  <a:cubicBezTo>
                    <a:pt x="1997" y="17046"/>
                    <a:pt x="1976" y="17046"/>
                    <a:pt x="1976" y="17067"/>
                  </a:cubicBezTo>
                  <a:cubicBezTo>
                    <a:pt x="1997" y="17067"/>
                    <a:pt x="2017" y="17087"/>
                    <a:pt x="1997" y="17107"/>
                  </a:cubicBezTo>
                  <a:cubicBezTo>
                    <a:pt x="1976" y="17087"/>
                    <a:pt x="1976" y="17067"/>
                    <a:pt x="1976" y="17067"/>
                  </a:cubicBezTo>
                  <a:cubicBezTo>
                    <a:pt x="1976" y="17046"/>
                    <a:pt x="1956" y="17046"/>
                    <a:pt x="1956" y="17046"/>
                  </a:cubicBezTo>
                  <a:cubicBezTo>
                    <a:pt x="1976" y="17026"/>
                    <a:pt x="1976" y="17026"/>
                    <a:pt x="1997" y="17026"/>
                  </a:cubicBezTo>
                  <a:cubicBezTo>
                    <a:pt x="2017" y="16965"/>
                    <a:pt x="2119" y="16944"/>
                    <a:pt x="2078" y="16863"/>
                  </a:cubicBezTo>
                  <a:cubicBezTo>
                    <a:pt x="2139" y="16822"/>
                    <a:pt x="2180" y="16802"/>
                    <a:pt x="2241" y="16761"/>
                  </a:cubicBezTo>
                  <a:close/>
                  <a:moveTo>
                    <a:pt x="9002" y="17067"/>
                  </a:moveTo>
                  <a:cubicBezTo>
                    <a:pt x="9023" y="17087"/>
                    <a:pt x="9002" y="17107"/>
                    <a:pt x="8982" y="17107"/>
                  </a:cubicBezTo>
                  <a:cubicBezTo>
                    <a:pt x="8962" y="17087"/>
                    <a:pt x="8982" y="17067"/>
                    <a:pt x="9002" y="17067"/>
                  </a:cubicBezTo>
                  <a:close/>
                  <a:moveTo>
                    <a:pt x="10428" y="16985"/>
                  </a:moveTo>
                  <a:cubicBezTo>
                    <a:pt x="10489" y="17067"/>
                    <a:pt x="10428" y="17087"/>
                    <a:pt x="10387" y="17107"/>
                  </a:cubicBezTo>
                  <a:lnTo>
                    <a:pt x="10347" y="17107"/>
                  </a:lnTo>
                  <a:cubicBezTo>
                    <a:pt x="10347" y="17087"/>
                    <a:pt x="10326" y="17067"/>
                    <a:pt x="10326" y="17046"/>
                  </a:cubicBezTo>
                  <a:cubicBezTo>
                    <a:pt x="10387" y="17026"/>
                    <a:pt x="10387" y="17026"/>
                    <a:pt x="10428" y="16985"/>
                  </a:cubicBezTo>
                  <a:close/>
                  <a:moveTo>
                    <a:pt x="1406" y="17046"/>
                  </a:moveTo>
                  <a:cubicBezTo>
                    <a:pt x="1406" y="17087"/>
                    <a:pt x="1426" y="17107"/>
                    <a:pt x="1426" y="17128"/>
                  </a:cubicBezTo>
                  <a:cubicBezTo>
                    <a:pt x="1406" y="17128"/>
                    <a:pt x="1386" y="17148"/>
                    <a:pt x="1365" y="17148"/>
                  </a:cubicBezTo>
                  <a:cubicBezTo>
                    <a:pt x="1345" y="17107"/>
                    <a:pt x="1365" y="17067"/>
                    <a:pt x="1406" y="17046"/>
                  </a:cubicBezTo>
                  <a:close/>
                  <a:moveTo>
                    <a:pt x="1997" y="17168"/>
                  </a:moveTo>
                  <a:cubicBezTo>
                    <a:pt x="2017" y="17168"/>
                    <a:pt x="2017" y="17189"/>
                    <a:pt x="1997" y="17189"/>
                  </a:cubicBezTo>
                  <a:cubicBezTo>
                    <a:pt x="1976" y="17189"/>
                    <a:pt x="1976" y="17168"/>
                    <a:pt x="1976" y="17168"/>
                  </a:cubicBezTo>
                  <a:close/>
                  <a:moveTo>
                    <a:pt x="10754" y="17189"/>
                  </a:moveTo>
                  <a:cubicBezTo>
                    <a:pt x="10754" y="17189"/>
                    <a:pt x="10754" y="17189"/>
                    <a:pt x="10754" y="17209"/>
                  </a:cubicBezTo>
                  <a:lnTo>
                    <a:pt x="10734" y="17209"/>
                  </a:lnTo>
                  <a:cubicBezTo>
                    <a:pt x="10734" y="17209"/>
                    <a:pt x="10734" y="17189"/>
                    <a:pt x="10734" y="17189"/>
                  </a:cubicBezTo>
                  <a:close/>
                  <a:moveTo>
                    <a:pt x="10835" y="17189"/>
                  </a:moveTo>
                  <a:cubicBezTo>
                    <a:pt x="10835" y="17189"/>
                    <a:pt x="10835" y="17189"/>
                    <a:pt x="10835" y="17209"/>
                  </a:cubicBezTo>
                  <a:lnTo>
                    <a:pt x="10815" y="17209"/>
                  </a:lnTo>
                  <a:cubicBezTo>
                    <a:pt x="10815" y="17209"/>
                    <a:pt x="10815" y="17189"/>
                    <a:pt x="10815" y="17189"/>
                  </a:cubicBezTo>
                  <a:close/>
                  <a:moveTo>
                    <a:pt x="9023" y="17189"/>
                  </a:moveTo>
                  <a:cubicBezTo>
                    <a:pt x="9023" y="17209"/>
                    <a:pt x="9043" y="17209"/>
                    <a:pt x="9043" y="17209"/>
                  </a:cubicBezTo>
                  <a:cubicBezTo>
                    <a:pt x="9033" y="17219"/>
                    <a:pt x="9023" y="17224"/>
                    <a:pt x="9015" y="17224"/>
                  </a:cubicBezTo>
                  <a:cubicBezTo>
                    <a:pt x="9008" y="17224"/>
                    <a:pt x="9002" y="17219"/>
                    <a:pt x="9002" y="17209"/>
                  </a:cubicBezTo>
                  <a:cubicBezTo>
                    <a:pt x="9002" y="17189"/>
                    <a:pt x="9023" y="17189"/>
                    <a:pt x="9023" y="17189"/>
                  </a:cubicBezTo>
                  <a:close/>
                  <a:moveTo>
                    <a:pt x="10611" y="17209"/>
                  </a:moveTo>
                  <a:cubicBezTo>
                    <a:pt x="10611" y="17209"/>
                    <a:pt x="10611" y="17229"/>
                    <a:pt x="10611" y="17229"/>
                  </a:cubicBezTo>
                  <a:cubicBezTo>
                    <a:pt x="10591" y="17229"/>
                    <a:pt x="10591" y="17229"/>
                    <a:pt x="10591" y="17209"/>
                  </a:cubicBezTo>
                  <a:close/>
                  <a:moveTo>
                    <a:pt x="1270" y="17220"/>
                  </a:moveTo>
                  <a:cubicBezTo>
                    <a:pt x="1273" y="17220"/>
                    <a:pt x="1277" y="17223"/>
                    <a:pt x="1284" y="17229"/>
                  </a:cubicBezTo>
                  <a:cubicBezTo>
                    <a:pt x="1284" y="17236"/>
                    <a:pt x="1282" y="17238"/>
                    <a:pt x="1279" y="17238"/>
                  </a:cubicBezTo>
                  <a:cubicBezTo>
                    <a:pt x="1273" y="17238"/>
                    <a:pt x="1264" y="17229"/>
                    <a:pt x="1264" y="17229"/>
                  </a:cubicBezTo>
                  <a:cubicBezTo>
                    <a:pt x="1249" y="17244"/>
                    <a:pt x="1245" y="17258"/>
                    <a:pt x="1236" y="17258"/>
                  </a:cubicBezTo>
                  <a:cubicBezTo>
                    <a:pt x="1233" y="17258"/>
                    <a:pt x="1229" y="17256"/>
                    <a:pt x="1223" y="17250"/>
                  </a:cubicBezTo>
                  <a:cubicBezTo>
                    <a:pt x="1223" y="17229"/>
                    <a:pt x="1243" y="17229"/>
                    <a:pt x="1264" y="17229"/>
                  </a:cubicBezTo>
                  <a:cubicBezTo>
                    <a:pt x="1264" y="17229"/>
                    <a:pt x="1264" y="17220"/>
                    <a:pt x="1270" y="17220"/>
                  </a:cubicBezTo>
                  <a:close/>
                  <a:moveTo>
                    <a:pt x="11324" y="17250"/>
                  </a:moveTo>
                  <a:cubicBezTo>
                    <a:pt x="11324" y="17260"/>
                    <a:pt x="11319" y="17265"/>
                    <a:pt x="11314" y="17265"/>
                  </a:cubicBezTo>
                  <a:cubicBezTo>
                    <a:pt x="11309" y="17265"/>
                    <a:pt x="11304" y="17260"/>
                    <a:pt x="11304" y="17250"/>
                  </a:cubicBezTo>
                  <a:close/>
                  <a:moveTo>
                    <a:pt x="1834" y="17250"/>
                  </a:moveTo>
                  <a:cubicBezTo>
                    <a:pt x="1834" y="17250"/>
                    <a:pt x="1834" y="17270"/>
                    <a:pt x="1834" y="17270"/>
                  </a:cubicBezTo>
                  <a:lnTo>
                    <a:pt x="1813" y="17270"/>
                  </a:lnTo>
                  <a:cubicBezTo>
                    <a:pt x="1813" y="17270"/>
                    <a:pt x="1813" y="17270"/>
                    <a:pt x="1813" y="17250"/>
                  </a:cubicBezTo>
                  <a:close/>
                  <a:moveTo>
                    <a:pt x="1325" y="17311"/>
                  </a:moveTo>
                  <a:lnTo>
                    <a:pt x="1325" y="17311"/>
                  </a:lnTo>
                  <a:cubicBezTo>
                    <a:pt x="1345" y="17331"/>
                    <a:pt x="1325" y="17331"/>
                    <a:pt x="1304" y="17331"/>
                  </a:cubicBezTo>
                  <a:cubicBezTo>
                    <a:pt x="1304" y="17331"/>
                    <a:pt x="1325" y="17311"/>
                    <a:pt x="1325" y="17311"/>
                  </a:cubicBezTo>
                  <a:close/>
                  <a:moveTo>
                    <a:pt x="1589" y="17270"/>
                  </a:moveTo>
                  <a:cubicBezTo>
                    <a:pt x="1630" y="17291"/>
                    <a:pt x="1671" y="17291"/>
                    <a:pt x="1671" y="17331"/>
                  </a:cubicBezTo>
                  <a:cubicBezTo>
                    <a:pt x="1671" y="17352"/>
                    <a:pt x="1650" y="17372"/>
                    <a:pt x="1630" y="17372"/>
                  </a:cubicBezTo>
                  <a:cubicBezTo>
                    <a:pt x="1589" y="17352"/>
                    <a:pt x="1589" y="17311"/>
                    <a:pt x="1589" y="17270"/>
                  </a:cubicBezTo>
                  <a:close/>
                  <a:moveTo>
                    <a:pt x="1941" y="17363"/>
                  </a:moveTo>
                  <a:cubicBezTo>
                    <a:pt x="1945" y="17363"/>
                    <a:pt x="1949" y="17365"/>
                    <a:pt x="1956" y="17372"/>
                  </a:cubicBezTo>
                  <a:cubicBezTo>
                    <a:pt x="1956" y="17379"/>
                    <a:pt x="1954" y="17381"/>
                    <a:pt x="1950" y="17381"/>
                  </a:cubicBezTo>
                  <a:cubicBezTo>
                    <a:pt x="1942" y="17381"/>
                    <a:pt x="1929" y="17372"/>
                    <a:pt x="1915" y="17372"/>
                  </a:cubicBezTo>
                  <a:cubicBezTo>
                    <a:pt x="1929" y="17372"/>
                    <a:pt x="1933" y="17363"/>
                    <a:pt x="1941" y="17363"/>
                  </a:cubicBezTo>
                  <a:close/>
                  <a:moveTo>
                    <a:pt x="1915" y="17372"/>
                  </a:moveTo>
                  <a:cubicBezTo>
                    <a:pt x="1915" y="17392"/>
                    <a:pt x="1895" y="17392"/>
                    <a:pt x="1874" y="17392"/>
                  </a:cubicBezTo>
                  <a:cubicBezTo>
                    <a:pt x="1895" y="17372"/>
                    <a:pt x="1915" y="17372"/>
                    <a:pt x="1915" y="17372"/>
                  </a:cubicBezTo>
                  <a:close/>
                  <a:moveTo>
                    <a:pt x="1264" y="17453"/>
                  </a:moveTo>
                  <a:cubicBezTo>
                    <a:pt x="1264" y="17474"/>
                    <a:pt x="1264" y="17474"/>
                    <a:pt x="1264" y="17474"/>
                  </a:cubicBezTo>
                  <a:lnTo>
                    <a:pt x="1243" y="17474"/>
                  </a:lnTo>
                  <a:cubicBezTo>
                    <a:pt x="1243" y="17474"/>
                    <a:pt x="1243" y="17474"/>
                    <a:pt x="1243" y="17453"/>
                  </a:cubicBezTo>
                  <a:close/>
                  <a:moveTo>
                    <a:pt x="449" y="17148"/>
                  </a:moveTo>
                  <a:cubicBezTo>
                    <a:pt x="469" y="17250"/>
                    <a:pt x="490" y="17311"/>
                    <a:pt x="530" y="17392"/>
                  </a:cubicBezTo>
                  <a:cubicBezTo>
                    <a:pt x="510" y="17392"/>
                    <a:pt x="510" y="17413"/>
                    <a:pt x="510" y="17413"/>
                  </a:cubicBezTo>
                  <a:cubicBezTo>
                    <a:pt x="490" y="17453"/>
                    <a:pt x="551" y="17453"/>
                    <a:pt x="530" y="17474"/>
                  </a:cubicBezTo>
                  <a:cubicBezTo>
                    <a:pt x="510" y="17494"/>
                    <a:pt x="490" y="17494"/>
                    <a:pt x="469" y="17494"/>
                  </a:cubicBezTo>
                  <a:cubicBezTo>
                    <a:pt x="388" y="17453"/>
                    <a:pt x="408" y="17331"/>
                    <a:pt x="347" y="17291"/>
                  </a:cubicBezTo>
                  <a:cubicBezTo>
                    <a:pt x="347" y="17209"/>
                    <a:pt x="408" y="17209"/>
                    <a:pt x="449" y="17148"/>
                  </a:cubicBezTo>
                  <a:close/>
                  <a:moveTo>
                    <a:pt x="1813" y="17372"/>
                  </a:moveTo>
                  <a:cubicBezTo>
                    <a:pt x="1793" y="17433"/>
                    <a:pt x="1813" y="17474"/>
                    <a:pt x="1752" y="17494"/>
                  </a:cubicBezTo>
                  <a:cubicBezTo>
                    <a:pt x="1732" y="17494"/>
                    <a:pt x="1712" y="17494"/>
                    <a:pt x="1712" y="17474"/>
                  </a:cubicBezTo>
                  <a:cubicBezTo>
                    <a:pt x="1732" y="17413"/>
                    <a:pt x="1793" y="17413"/>
                    <a:pt x="1813" y="17372"/>
                  </a:cubicBezTo>
                  <a:close/>
                  <a:moveTo>
                    <a:pt x="1549" y="17555"/>
                  </a:moveTo>
                  <a:cubicBezTo>
                    <a:pt x="1569" y="17555"/>
                    <a:pt x="1569" y="17576"/>
                    <a:pt x="1569" y="17576"/>
                  </a:cubicBezTo>
                  <a:lnTo>
                    <a:pt x="1549" y="17576"/>
                  </a:lnTo>
                  <a:cubicBezTo>
                    <a:pt x="1549" y="17576"/>
                    <a:pt x="1549" y="17576"/>
                    <a:pt x="1549" y="17555"/>
                  </a:cubicBezTo>
                  <a:close/>
                  <a:moveTo>
                    <a:pt x="1813" y="17555"/>
                  </a:moveTo>
                  <a:cubicBezTo>
                    <a:pt x="1813" y="17576"/>
                    <a:pt x="1813" y="17576"/>
                    <a:pt x="1813" y="17576"/>
                  </a:cubicBezTo>
                  <a:cubicBezTo>
                    <a:pt x="1813" y="17576"/>
                    <a:pt x="1793" y="17555"/>
                    <a:pt x="1793" y="17555"/>
                  </a:cubicBezTo>
                  <a:close/>
                  <a:moveTo>
                    <a:pt x="9675" y="17535"/>
                  </a:moveTo>
                  <a:cubicBezTo>
                    <a:pt x="9675" y="17555"/>
                    <a:pt x="9675" y="17555"/>
                    <a:pt x="9675" y="17555"/>
                  </a:cubicBezTo>
                  <a:cubicBezTo>
                    <a:pt x="9675" y="17555"/>
                    <a:pt x="9675" y="17576"/>
                    <a:pt x="9675" y="17576"/>
                  </a:cubicBezTo>
                  <a:cubicBezTo>
                    <a:pt x="9675" y="17555"/>
                    <a:pt x="9654" y="17555"/>
                    <a:pt x="9654" y="17555"/>
                  </a:cubicBezTo>
                  <a:cubicBezTo>
                    <a:pt x="9675" y="17555"/>
                    <a:pt x="9675" y="17535"/>
                    <a:pt x="9675" y="17535"/>
                  </a:cubicBezTo>
                  <a:close/>
                  <a:moveTo>
                    <a:pt x="1325" y="17494"/>
                  </a:moveTo>
                  <a:lnTo>
                    <a:pt x="1325" y="17494"/>
                  </a:lnTo>
                  <a:cubicBezTo>
                    <a:pt x="1345" y="17535"/>
                    <a:pt x="1325" y="17555"/>
                    <a:pt x="1284" y="17596"/>
                  </a:cubicBezTo>
                  <a:cubicBezTo>
                    <a:pt x="1284" y="17535"/>
                    <a:pt x="1284" y="17515"/>
                    <a:pt x="1325" y="17494"/>
                  </a:cubicBezTo>
                  <a:close/>
                  <a:moveTo>
                    <a:pt x="9593" y="17596"/>
                  </a:moveTo>
                  <a:cubicBezTo>
                    <a:pt x="9634" y="17596"/>
                    <a:pt x="9654" y="17596"/>
                    <a:pt x="9654" y="17637"/>
                  </a:cubicBezTo>
                  <a:cubicBezTo>
                    <a:pt x="9613" y="17637"/>
                    <a:pt x="9593" y="17637"/>
                    <a:pt x="9593" y="17596"/>
                  </a:cubicBezTo>
                  <a:close/>
                  <a:moveTo>
                    <a:pt x="1671" y="17657"/>
                  </a:moveTo>
                  <a:cubicBezTo>
                    <a:pt x="1691" y="17677"/>
                    <a:pt x="1691" y="17677"/>
                    <a:pt x="1671" y="17677"/>
                  </a:cubicBezTo>
                  <a:cubicBezTo>
                    <a:pt x="1671" y="17677"/>
                    <a:pt x="1671" y="17677"/>
                    <a:pt x="1650" y="17657"/>
                  </a:cubicBezTo>
                  <a:close/>
                  <a:moveTo>
                    <a:pt x="9708" y="17649"/>
                  </a:moveTo>
                  <a:cubicBezTo>
                    <a:pt x="9713" y="17649"/>
                    <a:pt x="9720" y="17650"/>
                    <a:pt x="9727" y="17653"/>
                  </a:cubicBezTo>
                  <a:lnTo>
                    <a:pt x="9727" y="17653"/>
                  </a:lnTo>
                  <a:cubicBezTo>
                    <a:pt x="9721" y="17674"/>
                    <a:pt x="9726" y="17698"/>
                    <a:pt x="9695" y="17698"/>
                  </a:cubicBezTo>
                  <a:cubicBezTo>
                    <a:pt x="9680" y="17668"/>
                    <a:pt x="9687" y="17649"/>
                    <a:pt x="9708" y="17649"/>
                  </a:cubicBezTo>
                  <a:close/>
                  <a:moveTo>
                    <a:pt x="9797" y="17596"/>
                  </a:moveTo>
                  <a:cubicBezTo>
                    <a:pt x="9797" y="17616"/>
                    <a:pt x="9776" y="17637"/>
                    <a:pt x="9776" y="17657"/>
                  </a:cubicBezTo>
                  <a:cubicBezTo>
                    <a:pt x="9776" y="17677"/>
                    <a:pt x="9797" y="17677"/>
                    <a:pt x="9776" y="17698"/>
                  </a:cubicBezTo>
                  <a:cubicBezTo>
                    <a:pt x="9756" y="17698"/>
                    <a:pt x="9776" y="17677"/>
                    <a:pt x="9776" y="17657"/>
                  </a:cubicBezTo>
                  <a:cubicBezTo>
                    <a:pt x="9759" y="17657"/>
                    <a:pt x="9757" y="17657"/>
                    <a:pt x="9744" y="17645"/>
                  </a:cubicBezTo>
                  <a:lnTo>
                    <a:pt x="9744" y="17645"/>
                  </a:lnTo>
                  <a:cubicBezTo>
                    <a:pt x="9757" y="17624"/>
                    <a:pt x="9763" y="17596"/>
                    <a:pt x="9797" y="17596"/>
                  </a:cubicBezTo>
                  <a:close/>
                  <a:moveTo>
                    <a:pt x="429" y="17637"/>
                  </a:moveTo>
                  <a:cubicBezTo>
                    <a:pt x="469" y="17637"/>
                    <a:pt x="449" y="17657"/>
                    <a:pt x="449" y="17677"/>
                  </a:cubicBezTo>
                  <a:cubicBezTo>
                    <a:pt x="469" y="17677"/>
                    <a:pt x="469" y="17677"/>
                    <a:pt x="469" y="17718"/>
                  </a:cubicBezTo>
                  <a:cubicBezTo>
                    <a:pt x="449" y="17698"/>
                    <a:pt x="449" y="17698"/>
                    <a:pt x="449" y="17677"/>
                  </a:cubicBezTo>
                  <a:cubicBezTo>
                    <a:pt x="429" y="17657"/>
                    <a:pt x="429" y="17657"/>
                    <a:pt x="429" y="17637"/>
                  </a:cubicBezTo>
                  <a:close/>
                  <a:moveTo>
                    <a:pt x="9443" y="17387"/>
                  </a:moveTo>
                  <a:cubicBezTo>
                    <a:pt x="9456" y="17387"/>
                    <a:pt x="9471" y="17392"/>
                    <a:pt x="9491" y="17392"/>
                  </a:cubicBezTo>
                  <a:cubicBezTo>
                    <a:pt x="9496" y="17397"/>
                    <a:pt x="9500" y="17398"/>
                    <a:pt x="9505" y="17398"/>
                  </a:cubicBezTo>
                  <a:cubicBezTo>
                    <a:pt x="9513" y="17398"/>
                    <a:pt x="9522" y="17394"/>
                    <a:pt x="9530" y="17394"/>
                  </a:cubicBezTo>
                  <a:cubicBezTo>
                    <a:pt x="9537" y="17394"/>
                    <a:pt x="9545" y="17398"/>
                    <a:pt x="9552" y="17413"/>
                  </a:cubicBezTo>
                  <a:cubicBezTo>
                    <a:pt x="9491" y="17453"/>
                    <a:pt x="9430" y="17494"/>
                    <a:pt x="9451" y="17576"/>
                  </a:cubicBezTo>
                  <a:cubicBezTo>
                    <a:pt x="9451" y="17576"/>
                    <a:pt x="9410" y="17596"/>
                    <a:pt x="9410" y="17616"/>
                  </a:cubicBezTo>
                  <a:cubicBezTo>
                    <a:pt x="9410" y="17637"/>
                    <a:pt x="9430" y="17637"/>
                    <a:pt x="9410" y="17657"/>
                  </a:cubicBezTo>
                  <a:cubicBezTo>
                    <a:pt x="9389" y="17657"/>
                    <a:pt x="9410" y="17637"/>
                    <a:pt x="9410" y="17616"/>
                  </a:cubicBezTo>
                  <a:cubicBezTo>
                    <a:pt x="9401" y="17614"/>
                    <a:pt x="9394" y="17612"/>
                    <a:pt x="9388" y="17612"/>
                  </a:cubicBezTo>
                  <a:cubicBezTo>
                    <a:pt x="9348" y="17612"/>
                    <a:pt x="9346" y="17660"/>
                    <a:pt x="9328" y="17677"/>
                  </a:cubicBezTo>
                  <a:cubicBezTo>
                    <a:pt x="9349" y="17677"/>
                    <a:pt x="9369" y="17698"/>
                    <a:pt x="9349" y="17718"/>
                  </a:cubicBezTo>
                  <a:cubicBezTo>
                    <a:pt x="9328" y="17698"/>
                    <a:pt x="9328" y="17698"/>
                    <a:pt x="9328" y="17677"/>
                  </a:cubicBezTo>
                  <a:cubicBezTo>
                    <a:pt x="9308" y="17637"/>
                    <a:pt x="9288" y="17616"/>
                    <a:pt x="9308" y="17576"/>
                  </a:cubicBezTo>
                  <a:cubicBezTo>
                    <a:pt x="9308" y="17535"/>
                    <a:pt x="9369" y="17535"/>
                    <a:pt x="9369" y="17494"/>
                  </a:cubicBezTo>
                  <a:cubicBezTo>
                    <a:pt x="9349" y="17474"/>
                    <a:pt x="9349" y="17453"/>
                    <a:pt x="9328" y="17433"/>
                  </a:cubicBezTo>
                  <a:cubicBezTo>
                    <a:pt x="9343" y="17419"/>
                    <a:pt x="9367" y="17404"/>
                    <a:pt x="9388" y="17404"/>
                  </a:cubicBezTo>
                  <a:cubicBezTo>
                    <a:pt x="9396" y="17404"/>
                    <a:pt x="9404" y="17407"/>
                    <a:pt x="9410" y="17413"/>
                  </a:cubicBezTo>
                  <a:cubicBezTo>
                    <a:pt x="9420" y="17392"/>
                    <a:pt x="9430" y="17387"/>
                    <a:pt x="9443" y="17387"/>
                  </a:cubicBezTo>
                  <a:close/>
                  <a:moveTo>
                    <a:pt x="1182" y="17718"/>
                  </a:moveTo>
                  <a:cubicBezTo>
                    <a:pt x="1182" y="17718"/>
                    <a:pt x="1182" y="17739"/>
                    <a:pt x="1182" y="17739"/>
                  </a:cubicBezTo>
                  <a:lnTo>
                    <a:pt x="1162" y="17739"/>
                  </a:lnTo>
                  <a:cubicBezTo>
                    <a:pt x="1162" y="17739"/>
                    <a:pt x="1162" y="17739"/>
                    <a:pt x="1162" y="17718"/>
                  </a:cubicBezTo>
                  <a:close/>
                  <a:moveTo>
                    <a:pt x="9837" y="17739"/>
                  </a:moveTo>
                  <a:lnTo>
                    <a:pt x="9837" y="17739"/>
                  </a:lnTo>
                  <a:cubicBezTo>
                    <a:pt x="9858" y="17779"/>
                    <a:pt x="9837" y="17800"/>
                    <a:pt x="9817" y="17800"/>
                  </a:cubicBezTo>
                  <a:cubicBezTo>
                    <a:pt x="9797" y="17779"/>
                    <a:pt x="9817" y="17759"/>
                    <a:pt x="9837" y="17739"/>
                  </a:cubicBezTo>
                  <a:close/>
                  <a:moveTo>
                    <a:pt x="456" y="17771"/>
                  </a:moveTo>
                  <a:cubicBezTo>
                    <a:pt x="459" y="17771"/>
                    <a:pt x="463" y="17773"/>
                    <a:pt x="469" y="17779"/>
                  </a:cubicBezTo>
                  <a:cubicBezTo>
                    <a:pt x="469" y="17800"/>
                    <a:pt x="449" y="17800"/>
                    <a:pt x="429" y="17800"/>
                  </a:cubicBezTo>
                  <a:cubicBezTo>
                    <a:pt x="429" y="17800"/>
                    <a:pt x="429" y="17809"/>
                    <a:pt x="422" y="17809"/>
                  </a:cubicBezTo>
                  <a:cubicBezTo>
                    <a:pt x="419" y="17809"/>
                    <a:pt x="415" y="17806"/>
                    <a:pt x="408" y="17800"/>
                  </a:cubicBezTo>
                  <a:cubicBezTo>
                    <a:pt x="408" y="17793"/>
                    <a:pt x="410" y="17791"/>
                    <a:pt x="413" y="17791"/>
                  </a:cubicBezTo>
                  <a:cubicBezTo>
                    <a:pt x="419" y="17791"/>
                    <a:pt x="429" y="17800"/>
                    <a:pt x="429" y="17800"/>
                  </a:cubicBezTo>
                  <a:cubicBezTo>
                    <a:pt x="443" y="17785"/>
                    <a:pt x="447" y="17771"/>
                    <a:pt x="456" y="17771"/>
                  </a:cubicBezTo>
                  <a:close/>
                  <a:moveTo>
                    <a:pt x="327" y="17800"/>
                  </a:moveTo>
                  <a:cubicBezTo>
                    <a:pt x="327" y="17800"/>
                    <a:pt x="327" y="17820"/>
                    <a:pt x="327" y="17820"/>
                  </a:cubicBezTo>
                  <a:cubicBezTo>
                    <a:pt x="327" y="17820"/>
                    <a:pt x="306" y="17820"/>
                    <a:pt x="306" y="17800"/>
                  </a:cubicBezTo>
                  <a:close/>
                  <a:moveTo>
                    <a:pt x="1508" y="17739"/>
                  </a:moveTo>
                  <a:cubicBezTo>
                    <a:pt x="1508" y="17800"/>
                    <a:pt x="1508" y="17820"/>
                    <a:pt x="1467" y="17840"/>
                  </a:cubicBezTo>
                  <a:cubicBezTo>
                    <a:pt x="1467" y="17800"/>
                    <a:pt x="1467" y="17779"/>
                    <a:pt x="1508" y="17739"/>
                  </a:cubicBezTo>
                  <a:close/>
                  <a:moveTo>
                    <a:pt x="225" y="17840"/>
                  </a:moveTo>
                  <a:cubicBezTo>
                    <a:pt x="225" y="17840"/>
                    <a:pt x="225" y="17840"/>
                    <a:pt x="225" y="17861"/>
                  </a:cubicBezTo>
                  <a:lnTo>
                    <a:pt x="205" y="17861"/>
                  </a:lnTo>
                  <a:lnTo>
                    <a:pt x="205" y="17840"/>
                  </a:lnTo>
                  <a:close/>
                  <a:moveTo>
                    <a:pt x="9939" y="17800"/>
                  </a:moveTo>
                  <a:lnTo>
                    <a:pt x="9939" y="17800"/>
                  </a:lnTo>
                  <a:cubicBezTo>
                    <a:pt x="9960" y="17840"/>
                    <a:pt x="9939" y="17861"/>
                    <a:pt x="9899" y="17881"/>
                  </a:cubicBezTo>
                  <a:cubicBezTo>
                    <a:pt x="9899" y="17840"/>
                    <a:pt x="9899" y="17820"/>
                    <a:pt x="9939" y="17800"/>
                  </a:cubicBezTo>
                  <a:close/>
                  <a:moveTo>
                    <a:pt x="9654" y="17881"/>
                  </a:moveTo>
                  <a:cubicBezTo>
                    <a:pt x="9675" y="17881"/>
                    <a:pt x="9654" y="17902"/>
                    <a:pt x="9634" y="17902"/>
                  </a:cubicBezTo>
                  <a:cubicBezTo>
                    <a:pt x="9634" y="17902"/>
                    <a:pt x="9634" y="17881"/>
                    <a:pt x="9634" y="17881"/>
                  </a:cubicBezTo>
                  <a:close/>
                  <a:moveTo>
                    <a:pt x="1345" y="17881"/>
                  </a:moveTo>
                  <a:cubicBezTo>
                    <a:pt x="1365" y="17902"/>
                    <a:pt x="1365" y="17902"/>
                    <a:pt x="1365" y="17902"/>
                  </a:cubicBezTo>
                  <a:cubicBezTo>
                    <a:pt x="1355" y="17912"/>
                    <a:pt x="1350" y="17917"/>
                    <a:pt x="1348" y="17917"/>
                  </a:cubicBezTo>
                  <a:cubicBezTo>
                    <a:pt x="1345" y="17917"/>
                    <a:pt x="1345" y="17912"/>
                    <a:pt x="1345" y="17902"/>
                  </a:cubicBezTo>
                  <a:cubicBezTo>
                    <a:pt x="1345" y="17902"/>
                    <a:pt x="1345" y="17902"/>
                    <a:pt x="1345" y="17881"/>
                  </a:cubicBezTo>
                  <a:close/>
                  <a:moveTo>
                    <a:pt x="892" y="17892"/>
                  </a:moveTo>
                  <a:cubicBezTo>
                    <a:pt x="898" y="17892"/>
                    <a:pt x="902" y="17899"/>
                    <a:pt x="912" y="17901"/>
                  </a:cubicBezTo>
                  <a:lnTo>
                    <a:pt x="912" y="17901"/>
                  </a:lnTo>
                  <a:cubicBezTo>
                    <a:pt x="906" y="17913"/>
                    <a:pt x="897" y="17922"/>
                    <a:pt x="897" y="17922"/>
                  </a:cubicBezTo>
                  <a:cubicBezTo>
                    <a:pt x="897" y="17922"/>
                    <a:pt x="877" y="17902"/>
                    <a:pt x="877" y="17902"/>
                  </a:cubicBezTo>
                  <a:cubicBezTo>
                    <a:pt x="883" y="17895"/>
                    <a:pt x="888" y="17892"/>
                    <a:pt x="892" y="17892"/>
                  </a:cubicBezTo>
                  <a:close/>
                  <a:moveTo>
                    <a:pt x="10201" y="17913"/>
                  </a:moveTo>
                  <a:cubicBezTo>
                    <a:pt x="10214" y="17913"/>
                    <a:pt x="10224" y="17928"/>
                    <a:pt x="10224" y="17942"/>
                  </a:cubicBezTo>
                  <a:cubicBezTo>
                    <a:pt x="10218" y="17948"/>
                    <a:pt x="10212" y="17951"/>
                    <a:pt x="10207" y="17951"/>
                  </a:cubicBezTo>
                  <a:cubicBezTo>
                    <a:pt x="10194" y="17951"/>
                    <a:pt x="10184" y="17936"/>
                    <a:pt x="10184" y="17922"/>
                  </a:cubicBezTo>
                  <a:cubicBezTo>
                    <a:pt x="10190" y="17916"/>
                    <a:pt x="10196" y="17913"/>
                    <a:pt x="10201" y="17913"/>
                  </a:cubicBezTo>
                  <a:close/>
                  <a:moveTo>
                    <a:pt x="551" y="17942"/>
                  </a:moveTo>
                  <a:cubicBezTo>
                    <a:pt x="551" y="17942"/>
                    <a:pt x="571" y="17963"/>
                    <a:pt x="571" y="17963"/>
                  </a:cubicBezTo>
                  <a:lnTo>
                    <a:pt x="530" y="17963"/>
                  </a:lnTo>
                  <a:cubicBezTo>
                    <a:pt x="551" y="17942"/>
                    <a:pt x="551" y="17942"/>
                    <a:pt x="551" y="17942"/>
                  </a:cubicBezTo>
                  <a:close/>
                  <a:moveTo>
                    <a:pt x="897" y="17922"/>
                  </a:moveTo>
                  <a:cubicBezTo>
                    <a:pt x="917" y="17942"/>
                    <a:pt x="917" y="17942"/>
                    <a:pt x="917" y="17963"/>
                  </a:cubicBezTo>
                  <a:cubicBezTo>
                    <a:pt x="897" y="17963"/>
                    <a:pt x="897" y="17942"/>
                    <a:pt x="897" y="17922"/>
                  </a:cubicBezTo>
                  <a:close/>
                  <a:moveTo>
                    <a:pt x="9491" y="17922"/>
                  </a:moveTo>
                  <a:cubicBezTo>
                    <a:pt x="9491" y="17942"/>
                    <a:pt x="9512" y="17942"/>
                    <a:pt x="9512" y="17942"/>
                  </a:cubicBezTo>
                  <a:cubicBezTo>
                    <a:pt x="9512" y="17942"/>
                    <a:pt x="9491" y="17963"/>
                    <a:pt x="9491" y="17963"/>
                  </a:cubicBezTo>
                  <a:cubicBezTo>
                    <a:pt x="9491" y="17942"/>
                    <a:pt x="9491" y="17942"/>
                    <a:pt x="9471" y="17942"/>
                  </a:cubicBezTo>
                  <a:cubicBezTo>
                    <a:pt x="9491" y="17942"/>
                    <a:pt x="9491" y="17922"/>
                    <a:pt x="9491" y="17922"/>
                  </a:cubicBezTo>
                  <a:close/>
                  <a:moveTo>
                    <a:pt x="9349" y="17942"/>
                  </a:moveTo>
                  <a:cubicBezTo>
                    <a:pt x="9369" y="17963"/>
                    <a:pt x="9369" y="17963"/>
                    <a:pt x="9369" y="17963"/>
                  </a:cubicBezTo>
                  <a:cubicBezTo>
                    <a:pt x="9359" y="17973"/>
                    <a:pt x="9354" y="17978"/>
                    <a:pt x="9351" y="17978"/>
                  </a:cubicBezTo>
                  <a:cubicBezTo>
                    <a:pt x="9349" y="17978"/>
                    <a:pt x="9349" y="17973"/>
                    <a:pt x="9349" y="17963"/>
                  </a:cubicBezTo>
                  <a:cubicBezTo>
                    <a:pt x="9349" y="17963"/>
                    <a:pt x="9349" y="17942"/>
                    <a:pt x="9349" y="17942"/>
                  </a:cubicBezTo>
                  <a:close/>
                  <a:moveTo>
                    <a:pt x="632" y="17983"/>
                  </a:moveTo>
                  <a:cubicBezTo>
                    <a:pt x="653" y="17983"/>
                    <a:pt x="632" y="18003"/>
                    <a:pt x="612" y="18003"/>
                  </a:cubicBezTo>
                  <a:cubicBezTo>
                    <a:pt x="612" y="18003"/>
                    <a:pt x="612" y="17983"/>
                    <a:pt x="612" y="17983"/>
                  </a:cubicBezTo>
                  <a:close/>
                  <a:moveTo>
                    <a:pt x="9613" y="17983"/>
                  </a:moveTo>
                  <a:cubicBezTo>
                    <a:pt x="9593" y="18003"/>
                    <a:pt x="9593" y="18003"/>
                    <a:pt x="9593" y="18003"/>
                  </a:cubicBezTo>
                  <a:lnTo>
                    <a:pt x="9593" y="17983"/>
                  </a:lnTo>
                  <a:close/>
                  <a:moveTo>
                    <a:pt x="1040" y="18003"/>
                  </a:moveTo>
                  <a:cubicBezTo>
                    <a:pt x="1040" y="18003"/>
                    <a:pt x="1060" y="18003"/>
                    <a:pt x="1060" y="18024"/>
                  </a:cubicBezTo>
                  <a:lnTo>
                    <a:pt x="1040" y="18024"/>
                  </a:lnTo>
                  <a:lnTo>
                    <a:pt x="1040" y="18003"/>
                  </a:lnTo>
                  <a:close/>
                  <a:moveTo>
                    <a:pt x="10245" y="18003"/>
                  </a:moveTo>
                  <a:cubicBezTo>
                    <a:pt x="10245" y="18018"/>
                    <a:pt x="10245" y="18032"/>
                    <a:pt x="10238" y="18032"/>
                  </a:cubicBezTo>
                  <a:cubicBezTo>
                    <a:pt x="10235" y="18032"/>
                    <a:pt x="10230" y="18030"/>
                    <a:pt x="10224" y="18024"/>
                  </a:cubicBezTo>
                  <a:cubicBezTo>
                    <a:pt x="10224" y="18003"/>
                    <a:pt x="10245" y="18003"/>
                    <a:pt x="10245" y="18003"/>
                  </a:cubicBezTo>
                  <a:close/>
                  <a:moveTo>
                    <a:pt x="897" y="18024"/>
                  </a:moveTo>
                  <a:cubicBezTo>
                    <a:pt x="917" y="18024"/>
                    <a:pt x="917" y="18044"/>
                    <a:pt x="917" y="18044"/>
                  </a:cubicBezTo>
                  <a:lnTo>
                    <a:pt x="897" y="18044"/>
                  </a:lnTo>
                  <a:cubicBezTo>
                    <a:pt x="897" y="18044"/>
                    <a:pt x="897" y="18024"/>
                    <a:pt x="897" y="18024"/>
                  </a:cubicBezTo>
                  <a:close/>
                  <a:moveTo>
                    <a:pt x="9512" y="18024"/>
                  </a:moveTo>
                  <a:cubicBezTo>
                    <a:pt x="9512" y="18044"/>
                    <a:pt x="9491" y="18044"/>
                    <a:pt x="9491" y="18044"/>
                  </a:cubicBezTo>
                  <a:cubicBezTo>
                    <a:pt x="9491" y="18044"/>
                    <a:pt x="9491" y="18024"/>
                    <a:pt x="9471" y="18024"/>
                  </a:cubicBezTo>
                  <a:close/>
                  <a:moveTo>
                    <a:pt x="1849" y="18035"/>
                  </a:moveTo>
                  <a:cubicBezTo>
                    <a:pt x="1852" y="18035"/>
                    <a:pt x="1854" y="18037"/>
                    <a:pt x="1854" y="18044"/>
                  </a:cubicBezTo>
                  <a:cubicBezTo>
                    <a:pt x="1854" y="18044"/>
                    <a:pt x="1854" y="18064"/>
                    <a:pt x="1834" y="18064"/>
                  </a:cubicBezTo>
                  <a:cubicBezTo>
                    <a:pt x="1834" y="18064"/>
                    <a:pt x="1834" y="18044"/>
                    <a:pt x="1834" y="18044"/>
                  </a:cubicBezTo>
                  <a:cubicBezTo>
                    <a:pt x="1834" y="18044"/>
                    <a:pt x="1843" y="18035"/>
                    <a:pt x="1849" y="18035"/>
                  </a:cubicBezTo>
                  <a:close/>
                  <a:moveTo>
                    <a:pt x="9634" y="18085"/>
                  </a:moveTo>
                  <a:cubicBezTo>
                    <a:pt x="9654" y="18105"/>
                    <a:pt x="9654" y="18105"/>
                    <a:pt x="9634" y="18105"/>
                  </a:cubicBezTo>
                  <a:cubicBezTo>
                    <a:pt x="9634" y="18105"/>
                    <a:pt x="9634" y="18105"/>
                    <a:pt x="9613" y="18085"/>
                  </a:cubicBezTo>
                  <a:close/>
                  <a:moveTo>
                    <a:pt x="999" y="18105"/>
                  </a:moveTo>
                  <a:cubicBezTo>
                    <a:pt x="999" y="18105"/>
                    <a:pt x="999" y="18126"/>
                    <a:pt x="999" y="18126"/>
                  </a:cubicBezTo>
                  <a:lnTo>
                    <a:pt x="978" y="18126"/>
                  </a:lnTo>
                  <a:cubicBezTo>
                    <a:pt x="978" y="18126"/>
                    <a:pt x="978" y="18126"/>
                    <a:pt x="978" y="18105"/>
                  </a:cubicBezTo>
                  <a:close/>
                  <a:moveTo>
                    <a:pt x="10082" y="18126"/>
                  </a:moveTo>
                  <a:cubicBezTo>
                    <a:pt x="10102" y="18126"/>
                    <a:pt x="10123" y="18126"/>
                    <a:pt x="10123" y="18166"/>
                  </a:cubicBezTo>
                  <a:cubicBezTo>
                    <a:pt x="10102" y="18166"/>
                    <a:pt x="10082" y="18146"/>
                    <a:pt x="10082" y="18126"/>
                  </a:cubicBezTo>
                  <a:close/>
                  <a:moveTo>
                    <a:pt x="9980" y="18166"/>
                  </a:moveTo>
                  <a:cubicBezTo>
                    <a:pt x="10041" y="18166"/>
                    <a:pt x="10041" y="18187"/>
                    <a:pt x="10000" y="18227"/>
                  </a:cubicBezTo>
                  <a:cubicBezTo>
                    <a:pt x="9980" y="18207"/>
                    <a:pt x="9960" y="18187"/>
                    <a:pt x="9980" y="18166"/>
                  </a:cubicBezTo>
                  <a:close/>
                  <a:moveTo>
                    <a:pt x="856" y="18207"/>
                  </a:moveTo>
                  <a:cubicBezTo>
                    <a:pt x="856" y="18227"/>
                    <a:pt x="877" y="18227"/>
                    <a:pt x="856" y="18227"/>
                  </a:cubicBezTo>
                  <a:cubicBezTo>
                    <a:pt x="856" y="18227"/>
                    <a:pt x="856" y="18248"/>
                    <a:pt x="856" y="18248"/>
                  </a:cubicBezTo>
                  <a:cubicBezTo>
                    <a:pt x="856" y="18248"/>
                    <a:pt x="836" y="18227"/>
                    <a:pt x="836" y="18227"/>
                  </a:cubicBezTo>
                  <a:cubicBezTo>
                    <a:pt x="836" y="18227"/>
                    <a:pt x="856" y="18227"/>
                    <a:pt x="856" y="18207"/>
                  </a:cubicBezTo>
                  <a:close/>
                  <a:moveTo>
                    <a:pt x="10251" y="18161"/>
                  </a:moveTo>
                  <a:cubicBezTo>
                    <a:pt x="10260" y="18161"/>
                    <a:pt x="10271" y="18163"/>
                    <a:pt x="10285" y="18166"/>
                  </a:cubicBezTo>
                  <a:cubicBezTo>
                    <a:pt x="10285" y="18248"/>
                    <a:pt x="10245" y="18227"/>
                    <a:pt x="10204" y="18248"/>
                  </a:cubicBezTo>
                  <a:cubicBezTo>
                    <a:pt x="10221" y="18197"/>
                    <a:pt x="10210" y="18161"/>
                    <a:pt x="10251" y="18161"/>
                  </a:cubicBezTo>
                  <a:close/>
                  <a:moveTo>
                    <a:pt x="917" y="18288"/>
                  </a:moveTo>
                  <a:cubicBezTo>
                    <a:pt x="917" y="18288"/>
                    <a:pt x="917" y="18288"/>
                    <a:pt x="917" y="18309"/>
                  </a:cubicBezTo>
                  <a:lnTo>
                    <a:pt x="897" y="18309"/>
                  </a:lnTo>
                  <a:lnTo>
                    <a:pt x="897" y="18288"/>
                  </a:lnTo>
                  <a:close/>
                  <a:moveTo>
                    <a:pt x="10021" y="18309"/>
                  </a:moveTo>
                  <a:cubicBezTo>
                    <a:pt x="10021" y="18329"/>
                    <a:pt x="10000" y="18329"/>
                    <a:pt x="10000" y="18329"/>
                  </a:cubicBezTo>
                  <a:cubicBezTo>
                    <a:pt x="10000" y="18309"/>
                    <a:pt x="10000" y="18309"/>
                    <a:pt x="10000" y="18309"/>
                  </a:cubicBezTo>
                  <a:close/>
                  <a:moveTo>
                    <a:pt x="9980" y="18370"/>
                  </a:moveTo>
                  <a:cubicBezTo>
                    <a:pt x="10000" y="18390"/>
                    <a:pt x="9980" y="18390"/>
                    <a:pt x="9960" y="18390"/>
                  </a:cubicBezTo>
                  <a:cubicBezTo>
                    <a:pt x="9960" y="18390"/>
                    <a:pt x="9960" y="18390"/>
                    <a:pt x="9960" y="18370"/>
                  </a:cubicBezTo>
                  <a:close/>
                  <a:moveTo>
                    <a:pt x="1691" y="18390"/>
                  </a:moveTo>
                  <a:cubicBezTo>
                    <a:pt x="1691" y="18411"/>
                    <a:pt x="1691" y="18411"/>
                    <a:pt x="1671" y="18411"/>
                  </a:cubicBezTo>
                  <a:cubicBezTo>
                    <a:pt x="1671" y="18411"/>
                    <a:pt x="1671" y="18390"/>
                    <a:pt x="1671" y="18390"/>
                  </a:cubicBezTo>
                  <a:close/>
                  <a:moveTo>
                    <a:pt x="9613" y="18411"/>
                  </a:moveTo>
                  <a:cubicBezTo>
                    <a:pt x="9613" y="18411"/>
                    <a:pt x="9613" y="18431"/>
                    <a:pt x="9613" y="18431"/>
                  </a:cubicBezTo>
                  <a:lnTo>
                    <a:pt x="9593" y="18431"/>
                  </a:lnTo>
                  <a:cubicBezTo>
                    <a:pt x="9593" y="18431"/>
                    <a:pt x="9593" y="18431"/>
                    <a:pt x="9593" y="18411"/>
                  </a:cubicBezTo>
                  <a:close/>
                  <a:moveTo>
                    <a:pt x="9857" y="18442"/>
                  </a:moveTo>
                  <a:cubicBezTo>
                    <a:pt x="9858" y="18442"/>
                    <a:pt x="9858" y="18445"/>
                    <a:pt x="9858" y="18451"/>
                  </a:cubicBezTo>
                  <a:cubicBezTo>
                    <a:pt x="9878" y="18451"/>
                    <a:pt x="9878" y="18472"/>
                    <a:pt x="9858" y="18472"/>
                  </a:cubicBezTo>
                  <a:cubicBezTo>
                    <a:pt x="9837" y="18472"/>
                    <a:pt x="9837" y="18451"/>
                    <a:pt x="9837" y="18451"/>
                  </a:cubicBezTo>
                  <a:cubicBezTo>
                    <a:pt x="9851" y="18451"/>
                    <a:pt x="9856" y="18442"/>
                    <a:pt x="9857" y="18442"/>
                  </a:cubicBezTo>
                  <a:close/>
                  <a:moveTo>
                    <a:pt x="517" y="18484"/>
                  </a:moveTo>
                  <a:cubicBezTo>
                    <a:pt x="520" y="18484"/>
                    <a:pt x="524" y="18486"/>
                    <a:pt x="530" y="18492"/>
                  </a:cubicBezTo>
                  <a:cubicBezTo>
                    <a:pt x="530" y="18502"/>
                    <a:pt x="525" y="18507"/>
                    <a:pt x="518" y="18507"/>
                  </a:cubicBezTo>
                  <a:cubicBezTo>
                    <a:pt x="513" y="18507"/>
                    <a:pt x="506" y="18505"/>
                    <a:pt x="500" y="18501"/>
                  </a:cubicBezTo>
                  <a:lnTo>
                    <a:pt x="500" y="18501"/>
                  </a:lnTo>
                  <a:cubicBezTo>
                    <a:pt x="507" y="18491"/>
                    <a:pt x="511" y="18484"/>
                    <a:pt x="517" y="18484"/>
                  </a:cubicBezTo>
                  <a:close/>
                  <a:moveTo>
                    <a:pt x="9797" y="18390"/>
                  </a:moveTo>
                  <a:lnTo>
                    <a:pt x="9797" y="18533"/>
                  </a:lnTo>
                  <a:cubicBezTo>
                    <a:pt x="9715" y="18492"/>
                    <a:pt x="9736" y="18451"/>
                    <a:pt x="9797" y="18390"/>
                  </a:cubicBezTo>
                  <a:close/>
                  <a:moveTo>
                    <a:pt x="9634" y="18553"/>
                  </a:moveTo>
                  <a:cubicBezTo>
                    <a:pt x="9634" y="18553"/>
                    <a:pt x="9654" y="18574"/>
                    <a:pt x="9634" y="18574"/>
                  </a:cubicBezTo>
                  <a:cubicBezTo>
                    <a:pt x="9613" y="18574"/>
                    <a:pt x="9613" y="18574"/>
                    <a:pt x="9613" y="18553"/>
                  </a:cubicBezTo>
                  <a:close/>
                  <a:moveTo>
                    <a:pt x="9736" y="18594"/>
                  </a:moveTo>
                  <a:cubicBezTo>
                    <a:pt x="9736" y="18594"/>
                    <a:pt x="9736" y="18614"/>
                    <a:pt x="9756" y="18614"/>
                  </a:cubicBezTo>
                  <a:cubicBezTo>
                    <a:pt x="9736" y="18614"/>
                    <a:pt x="9736" y="18614"/>
                    <a:pt x="9736" y="18635"/>
                  </a:cubicBezTo>
                  <a:cubicBezTo>
                    <a:pt x="9736" y="18614"/>
                    <a:pt x="9715" y="18614"/>
                    <a:pt x="9715" y="18614"/>
                  </a:cubicBezTo>
                  <a:cubicBezTo>
                    <a:pt x="9736" y="18614"/>
                    <a:pt x="9736" y="18594"/>
                    <a:pt x="9736" y="18594"/>
                  </a:cubicBezTo>
                  <a:close/>
                  <a:moveTo>
                    <a:pt x="734" y="18675"/>
                  </a:moveTo>
                  <a:cubicBezTo>
                    <a:pt x="734" y="18675"/>
                    <a:pt x="734" y="18675"/>
                    <a:pt x="734" y="18696"/>
                  </a:cubicBezTo>
                  <a:lnTo>
                    <a:pt x="714" y="18696"/>
                  </a:lnTo>
                  <a:lnTo>
                    <a:pt x="714" y="18675"/>
                  </a:lnTo>
                  <a:close/>
                  <a:moveTo>
                    <a:pt x="9186" y="18696"/>
                  </a:moveTo>
                  <a:cubicBezTo>
                    <a:pt x="9186" y="18716"/>
                    <a:pt x="9186" y="18736"/>
                    <a:pt x="9165" y="18736"/>
                  </a:cubicBezTo>
                  <a:cubicBezTo>
                    <a:pt x="9145" y="18716"/>
                    <a:pt x="9165" y="18696"/>
                    <a:pt x="9186" y="18696"/>
                  </a:cubicBezTo>
                  <a:close/>
                  <a:moveTo>
                    <a:pt x="9084" y="18716"/>
                  </a:moveTo>
                  <a:cubicBezTo>
                    <a:pt x="9084" y="18716"/>
                    <a:pt x="9084" y="18736"/>
                    <a:pt x="9084" y="18736"/>
                  </a:cubicBezTo>
                  <a:cubicBezTo>
                    <a:pt x="9084" y="18736"/>
                    <a:pt x="9084" y="18736"/>
                    <a:pt x="9064" y="18757"/>
                  </a:cubicBezTo>
                  <a:cubicBezTo>
                    <a:pt x="9064" y="18736"/>
                    <a:pt x="9084" y="18736"/>
                    <a:pt x="9084" y="18716"/>
                  </a:cubicBezTo>
                  <a:close/>
                  <a:moveTo>
                    <a:pt x="9797" y="18675"/>
                  </a:moveTo>
                  <a:cubicBezTo>
                    <a:pt x="9817" y="18716"/>
                    <a:pt x="9837" y="18736"/>
                    <a:pt x="9797" y="18777"/>
                  </a:cubicBezTo>
                  <a:cubicBezTo>
                    <a:pt x="9783" y="18764"/>
                    <a:pt x="9770" y="18750"/>
                    <a:pt x="9756" y="18736"/>
                  </a:cubicBezTo>
                  <a:lnTo>
                    <a:pt x="9756" y="18736"/>
                  </a:lnTo>
                  <a:cubicBezTo>
                    <a:pt x="9756" y="18716"/>
                    <a:pt x="9756" y="18675"/>
                    <a:pt x="9797" y="18675"/>
                  </a:cubicBezTo>
                  <a:close/>
                  <a:moveTo>
                    <a:pt x="9634" y="18675"/>
                  </a:moveTo>
                  <a:lnTo>
                    <a:pt x="9634" y="18675"/>
                  </a:lnTo>
                  <a:cubicBezTo>
                    <a:pt x="9666" y="18692"/>
                    <a:pt x="9699" y="18708"/>
                    <a:pt x="9731" y="18724"/>
                  </a:cubicBezTo>
                  <a:lnTo>
                    <a:pt x="9731" y="18724"/>
                  </a:lnTo>
                  <a:cubicBezTo>
                    <a:pt x="9710" y="18760"/>
                    <a:pt x="9673" y="18779"/>
                    <a:pt x="9654" y="18798"/>
                  </a:cubicBezTo>
                  <a:cubicBezTo>
                    <a:pt x="9654" y="18757"/>
                    <a:pt x="9634" y="18736"/>
                    <a:pt x="9634" y="18675"/>
                  </a:cubicBezTo>
                  <a:close/>
                  <a:moveTo>
                    <a:pt x="9328" y="18736"/>
                  </a:moveTo>
                  <a:cubicBezTo>
                    <a:pt x="9328" y="18791"/>
                    <a:pt x="9317" y="18811"/>
                    <a:pt x="9299" y="18811"/>
                  </a:cubicBezTo>
                  <a:cubicBezTo>
                    <a:pt x="9285" y="18811"/>
                    <a:pt x="9266" y="18796"/>
                    <a:pt x="9247" y="18777"/>
                  </a:cubicBezTo>
                  <a:cubicBezTo>
                    <a:pt x="9288" y="18777"/>
                    <a:pt x="9308" y="18757"/>
                    <a:pt x="9328" y="18736"/>
                  </a:cubicBezTo>
                  <a:close/>
                  <a:moveTo>
                    <a:pt x="9573" y="19123"/>
                  </a:moveTo>
                  <a:cubicBezTo>
                    <a:pt x="9573" y="19123"/>
                    <a:pt x="9573" y="19144"/>
                    <a:pt x="9573" y="19144"/>
                  </a:cubicBezTo>
                  <a:lnTo>
                    <a:pt x="9552" y="19123"/>
                  </a:lnTo>
                  <a:close/>
                  <a:moveTo>
                    <a:pt x="1365" y="19144"/>
                  </a:moveTo>
                  <a:cubicBezTo>
                    <a:pt x="1386" y="19164"/>
                    <a:pt x="1386" y="19164"/>
                    <a:pt x="1365" y="19164"/>
                  </a:cubicBezTo>
                  <a:cubicBezTo>
                    <a:pt x="1365" y="19164"/>
                    <a:pt x="1345" y="19164"/>
                    <a:pt x="1345" y="19144"/>
                  </a:cubicBezTo>
                  <a:close/>
                  <a:moveTo>
                    <a:pt x="7679" y="19347"/>
                  </a:moveTo>
                  <a:cubicBezTo>
                    <a:pt x="7679" y="19347"/>
                    <a:pt x="7679" y="19368"/>
                    <a:pt x="7679" y="19368"/>
                  </a:cubicBezTo>
                  <a:lnTo>
                    <a:pt x="7658" y="19368"/>
                  </a:lnTo>
                  <a:cubicBezTo>
                    <a:pt x="7658" y="19368"/>
                    <a:pt x="7658" y="19368"/>
                    <a:pt x="7658" y="19347"/>
                  </a:cubicBezTo>
                  <a:close/>
                  <a:moveTo>
                    <a:pt x="8941" y="19307"/>
                  </a:moveTo>
                  <a:cubicBezTo>
                    <a:pt x="8962" y="19327"/>
                    <a:pt x="8982" y="19368"/>
                    <a:pt x="8962" y="19409"/>
                  </a:cubicBezTo>
                  <a:cubicBezTo>
                    <a:pt x="8941" y="19409"/>
                    <a:pt x="8941" y="19409"/>
                    <a:pt x="8921" y="19388"/>
                  </a:cubicBezTo>
                  <a:cubicBezTo>
                    <a:pt x="8921" y="19368"/>
                    <a:pt x="8880" y="19327"/>
                    <a:pt x="8941" y="19307"/>
                  </a:cubicBezTo>
                  <a:close/>
                  <a:moveTo>
                    <a:pt x="9393" y="19334"/>
                  </a:moveTo>
                  <a:cubicBezTo>
                    <a:pt x="9407" y="19334"/>
                    <a:pt x="9421" y="19349"/>
                    <a:pt x="9430" y="19368"/>
                  </a:cubicBezTo>
                  <a:cubicBezTo>
                    <a:pt x="9410" y="19388"/>
                    <a:pt x="9389" y="19388"/>
                    <a:pt x="9349" y="19409"/>
                  </a:cubicBezTo>
                  <a:cubicBezTo>
                    <a:pt x="9360" y="19354"/>
                    <a:pt x="9376" y="19334"/>
                    <a:pt x="9393" y="19334"/>
                  </a:cubicBezTo>
                  <a:close/>
                  <a:moveTo>
                    <a:pt x="8066" y="19409"/>
                  </a:moveTo>
                  <a:cubicBezTo>
                    <a:pt x="8086" y="19429"/>
                    <a:pt x="8086" y="19429"/>
                    <a:pt x="8066" y="19429"/>
                  </a:cubicBezTo>
                  <a:cubicBezTo>
                    <a:pt x="8066" y="19429"/>
                    <a:pt x="8066" y="19429"/>
                    <a:pt x="8045" y="19409"/>
                  </a:cubicBezTo>
                  <a:close/>
                  <a:moveTo>
                    <a:pt x="7943" y="19429"/>
                  </a:moveTo>
                  <a:cubicBezTo>
                    <a:pt x="7943" y="19429"/>
                    <a:pt x="7943" y="19449"/>
                    <a:pt x="7943" y="19449"/>
                  </a:cubicBezTo>
                  <a:cubicBezTo>
                    <a:pt x="7937" y="19455"/>
                    <a:pt x="7933" y="19458"/>
                    <a:pt x="7930" y="19458"/>
                  </a:cubicBezTo>
                  <a:cubicBezTo>
                    <a:pt x="7923" y="19458"/>
                    <a:pt x="7923" y="19443"/>
                    <a:pt x="7923" y="19429"/>
                  </a:cubicBezTo>
                  <a:close/>
                  <a:moveTo>
                    <a:pt x="7679" y="19429"/>
                  </a:moveTo>
                  <a:cubicBezTo>
                    <a:pt x="7679" y="19449"/>
                    <a:pt x="7679" y="19449"/>
                    <a:pt x="7679" y="19449"/>
                  </a:cubicBezTo>
                  <a:cubicBezTo>
                    <a:pt x="7669" y="19459"/>
                    <a:pt x="7663" y="19465"/>
                    <a:pt x="7661" y="19465"/>
                  </a:cubicBezTo>
                  <a:cubicBezTo>
                    <a:pt x="7658" y="19465"/>
                    <a:pt x="7658" y="19459"/>
                    <a:pt x="7658" y="19449"/>
                  </a:cubicBezTo>
                  <a:cubicBezTo>
                    <a:pt x="7658" y="19449"/>
                    <a:pt x="7679" y="19449"/>
                    <a:pt x="7679" y="19429"/>
                  </a:cubicBezTo>
                  <a:close/>
                  <a:moveTo>
                    <a:pt x="7842" y="19388"/>
                  </a:moveTo>
                  <a:cubicBezTo>
                    <a:pt x="7842" y="19409"/>
                    <a:pt x="7842" y="19429"/>
                    <a:pt x="7862" y="19449"/>
                  </a:cubicBezTo>
                  <a:cubicBezTo>
                    <a:pt x="7821" y="19470"/>
                    <a:pt x="7801" y="19470"/>
                    <a:pt x="7781" y="19470"/>
                  </a:cubicBezTo>
                  <a:cubicBezTo>
                    <a:pt x="7801" y="19449"/>
                    <a:pt x="7781" y="19388"/>
                    <a:pt x="7842" y="19388"/>
                  </a:cubicBezTo>
                  <a:close/>
                  <a:moveTo>
                    <a:pt x="9084" y="19449"/>
                  </a:moveTo>
                  <a:cubicBezTo>
                    <a:pt x="9084" y="19449"/>
                    <a:pt x="9084" y="19470"/>
                    <a:pt x="9084" y="19470"/>
                  </a:cubicBezTo>
                  <a:cubicBezTo>
                    <a:pt x="9064" y="19470"/>
                    <a:pt x="9064" y="19470"/>
                    <a:pt x="9064" y="19449"/>
                  </a:cubicBezTo>
                  <a:close/>
                  <a:moveTo>
                    <a:pt x="8066" y="19531"/>
                  </a:moveTo>
                  <a:cubicBezTo>
                    <a:pt x="8066" y="19551"/>
                    <a:pt x="8061" y="19556"/>
                    <a:pt x="8053" y="19556"/>
                  </a:cubicBezTo>
                  <a:cubicBezTo>
                    <a:pt x="8045" y="19556"/>
                    <a:pt x="8035" y="19551"/>
                    <a:pt x="8025" y="19551"/>
                  </a:cubicBezTo>
                  <a:cubicBezTo>
                    <a:pt x="8025" y="19571"/>
                    <a:pt x="8005" y="19571"/>
                    <a:pt x="7984" y="19571"/>
                  </a:cubicBezTo>
                  <a:cubicBezTo>
                    <a:pt x="7964" y="19571"/>
                    <a:pt x="7964" y="19592"/>
                    <a:pt x="7943" y="19592"/>
                  </a:cubicBezTo>
                  <a:cubicBezTo>
                    <a:pt x="7943" y="19571"/>
                    <a:pt x="7964" y="19571"/>
                    <a:pt x="7984" y="19571"/>
                  </a:cubicBezTo>
                  <a:cubicBezTo>
                    <a:pt x="7984" y="19551"/>
                    <a:pt x="8005" y="19551"/>
                    <a:pt x="8025" y="19551"/>
                  </a:cubicBezTo>
                  <a:cubicBezTo>
                    <a:pt x="8045" y="19551"/>
                    <a:pt x="8045" y="19531"/>
                    <a:pt x="8066" y="19531"/>
                  </a:cubicBezTo>
                  <a:close/>
                  <a:moveTo>
                    <a:pt x="8066" y="19612"/>
                  </a:moveTo>
                  <a:cubicBezTo>
                    <a:pt x="8066" y="19612"/>
                    <a:pt x="8066" y="19633"/>
                    <a:pt x="8066" y="19633"/>
                  </a:cubicBezTo>
                  <a:lnTo>
                    <a:pt x="8045" y="19633"/>
                  </a:lnTo>
                  <a:cubicBezTo>
                    <a:pt x="8045" y="19633"/>
                    <a:pt x="8066" y="19612"/>
                    <a:pt x="8066" y="19612"/>
                  </a:cubicBezTo>
                  <a:close/>
                  <a:moveTo>
                    <a:pt x="9288" y="19592"/>
                  </a:moveTo>
                  <a:cubicBezTo>
                    <a:pt x="9288" y="19612"/>
                    <a:pt x="9288" y="19633"/>
                    <a:pt x="9247" y="19653"/>
                  </a:cubicBezTo>
                  <a:cubicBezTo>
                    <a:pt x="9247" y="19612"/>
                    <a:pt x="9247" y="19592"/>
                    <a:pt x="9288" y="19592"/>
                  </a:cubicBezTo>
                  <a:close/>
                  <a:moveTo>
                    <a:pt x="7516" y="19633"/>
                  </a:moveTo>
                  <a:cubicBezTo>
                    <a:pt x="7557" y="19633"/>
                    <a:pt x="7597" y="19653"/>
                    <a:pt x="7618" y="19673"/>
                  </a:cubicBezTo>
                  <a:cubicBezTo>
                    <a:pt x="7607" y="19679"/>
                    <a:pt x="7596" y="19681"/>
                    <a:pt x="7585" y="19681"/>
                  </a:cubicBezTo>
                  <a:cubicBezTo>
                    <a:pt x="7557" y="19681"/>
                    <a:pt x="7531" y="19662"/>
                    <a:pt x="7516" y="19633"/>
                  </a:cubicBezTo>
                  <a:close/>
                  <a:moveTo>
                    <a:pt x="8330" y="19653"/>
                  </a:moveTo>
                  <a:cubicBezTo>
                    <a:pt x="8351" y="19673"/>
                    <a:pt x="8351" y="19673"/>
                    <a:pt x="8351" y="19673"/>
                  </a:cubicBezTo>
                  <a:cubicBezTo>
                    <a:pt x="8341" y="19683"/>
                    <a:pt x="8335" y="19689"/>
                    <a:pt x="8333" y="19689"/>
                  </a:cubicBezTo>
                  <a:cubicBezTo>
                    <a:pt x="8330" y="19689"/>
                    <a:pt x="8330" y="19683"/>
                    <a:pt x="8330" y="19673"/>
                  </a:cubicBezTo>
                  <a:cubicBezTo>
                    <a:pt x="8330" y="19673"/>
                    <a:pt x="8330" y="19673"/>
                    <a:pt x="8330" y="19653"/>
                  </a:cubicBezTo>
                  <a:close/>
                  <a:moveTo>
                    <a:pt x="7728" y="19559"/>
                  </a:moveTo>
                  <a:cubicBezTo>
                    <a:pt x="7753" y="19559"/>
                    <a:pt x="7779" y="19564"/>
                    <a:pt x="7801" y="19571"/>
                  </a:cubicBezTo>
                  <a:cubicBezTo>
                    <a:pt x="7814" y="19571"/>
                    <a:pt x="7819" y="19562"/>
                    <a:pt x="7827" y="19562"/>
                  </a:cubicBezTo>
                  <a:cubicBezTo>
                    <a:pt x="7830" y="19562"/>
                    <a:pt x="7835" y="19565"/>
                    <a:pt x="7842" y="19571"/>
                  </a:cubicBezTo>
                  <a:cubicBezTo>
                    <a:pt x="7842" y="19578"/>
                    <a:pt x="7839" y="19581"/>
                    <a:pt x="7836" y="19581"/>
                  </a:cubicBezTo>
                  <a:cubicBezTo>
                    <a:pt x="7828" y="19581"/>
                    <a:pt x="7814" y="19571"/>
                    <a:pt x="7801" y="19571"/>
                  </a:cubicBezTo>
                  <a:cubicBezTo>
                    <a:pt x="7801" y="19592"/>
                    <a:pt x="7781" y="19633"/>
                    <a:pt x="7781" y="19653"/>
                  </a:cubicBezTo>
                  <a:cubicBezTo>
                    <a:pt x="7781" y="19653"/>
                    <a:pt x="7801" y="19673"/>
                    <a:pt x="7781" y="19694"/>
                  </a:cubicBezTo>
                  <a:cubicBezTo>
                    <a:pt x="7719" y="19673"/>
                    <a:pt x="7740" y="19612"/>
                    <a:pt x="7719" y="19612"/>
                  </a:cubicBezTo>
                  <a:lnTo>
                    <a:pt x="7597" y="19612"/>
                  </a:lnTo>
                  <a:cubicBezTo>
                    <a:pt x="7636" y="19573"/>
                    <a:pt x="7683" y="19559"/>
                    <a:pt x="7728" y="19559"/>
                  </a:cubicBezTo>
                  <a:close/>
                  <a:moveTo>
                    <a:pt x="7903" y="19673"/>
                  </a:moveTo>
                  <a:cubicBezTo>
                    <a:pt x="7903" y="19673"/>
                    <a:pt x="7923" y="19673"/>
                    <a:pt x="7903" y="19694"/>
                  </a:cubicBezTo>
                  <a:cubicBezTo>
                    <a:pt x="7903" y="19694"/>
                    <a:pt x="7882" y="19694"/>
                    <a:pt x="7882" y="19673"/>
                  </a:cubicBezTo>
                  <a:close/>
                  <a:moveTo>
                    <a:pt x="9145" y="19694"/>
                  </a:moveTo>
                  <a:cubicBezTo>
                    <a:pt x="9145" y="19694"/>
                    <a:pt x="9145" y="19714"/>
                    <a:pt x="9145" y="19714"/>
                  </a:cubicBezTo>
                  <a:lnTo>
                    <a:pt x="9125" y="19714"/>
                  </a:lnTo>
                  <a:cubicBezTo>
                    <a:pt x="9125" y="19714"/>
                    <a:pt x="9125" y="19714"/>
                    <a:pt x="9125" y="19694"/>
                  </a:cubicBezTo>
                  <a:close/>
                  <a:moveTo>
                    <a:pt x="9369" y="19612"/>
                  </a:moveTo>
                  <a:cubicBezTo>
                    <a:pt x="9410" y="19673"/>
                    <a:pt x="9389" y="19714"/>
                    <a:pt x="9389" y="19796"/>
                  </a:cubicBezTo>
                  <a:cubicBezTo>
                    <a:pt x="9328" y="19714"/>
                    <a:pt x="9288" y="19673"/>
                    <a:pt x="9369" y="19612"/>
                  </a:cubicBezTo>
                  <a:close/>
                  <a:moveTo>
                    <a:pt x="7597" y="19775"/>
                  </a:moveTo>
                  <a:cubicBezTo>
                    <a:pt x="7597" y="19796"/>
                    <a:pt x="7597" y="19796"/>
                    <a:pt x="7597" y="19796"/>
                  </a:cubicBezTo>
                  <a:cubicBezTo>
                    <a:pt x="7597" y="19816"/>
                    <a:pt x="7597" y="19816"/>
                    <a:pt x="7577" y="19816"/>
                  </a:cubicBezTo>
                  <a:cubicBezTo>
                    <a:pt x="7577" y="19816"/>
                    <a:pt x="7577" y="19796"/>
                    <a:pt x="7577" y="19796"/>
                  </a:cubicBezTo>
                  <a:cubicBezTo>
                    <a:pt x="7577" y="19796"/>
                    <a:pt x="7597" y="19796"/>
                    <a:pt x="7597" y="19775"/>
                  </a:cubicBezTo>
                  <a:close/>
                  <a:moveTo>
                    <a:pt x="7679" y="19816"/>
                  </a:moveTo>
                  <a:cubicBezTo>
                    <a:pt x="7699" y="19816"/>
                    <a:pt x="7719" y="19836"/>
                    <a:pt x="7699" y="19857"/>
                  </a:cubicBezTo>
                  <a:cubicBezTo>
                    <a:pt x="7679" y="19857"/>
                    <a:pt x="7658" y="19857"/>
                    <a:pt x="7658" y="19836"/>
                  </a:cubicBezTo>
                  <a:cubicBezTo>
                    <a:pt x="7658" y="19836"/>
                    <a:pt x="7679" y="19816"/>
                    <a:pt x="7679" y="19816"/>
                  </a:cubicBezTo>
                  <a:close/>
                  <a:moveTo>
                    <a:pt x="9288" y="19755"/>
                  </a:moveTo>
                  <a:cubicBezTo>
                    <a:pt x="9288" y="19775"/>
                    <a:pt x="9308" y="19775"/>
                    <a:pt x="9328" y="19775"/>
                  </a:cubicBezTo>
                  <a:cubicBezTo>
                    <a:pt x="9288" y="19816"/>
                    <a:pt x="9267" y="19836"/>
                    <a:pt x="9226" y="19857"/>
                  </a:cubicBezTo>
                  <a:cubicBezTo>
                    <a:pt x="9247" y="19816"/>
                    <a:pt x="9247" y="19775"/>
                    <a:pt x="9288" y="19755"/>
                  </a:cubicBezTo>
                  <a:close/>
                  <a:moveTo>
                    <a:pt x="9125" y="19816"/>
                  </a:moveTo>
                  <a:cubicBezTo>
                    <a:pt x="9145" y="19836"/>
                    <a:pt x="9125" y="19857"/>
                    <a:pt x="9104" y="19877"/>
                  </a:cubicBezTo>
                  <a:cubicBezTo>
                    <a:pt x="9084" y="19857"/>
                    <a:pt x="9104" y="19836"/>
                    <a:pt x="9125" y="19816"/>
                  </a:cubicBezTo>
                  <a:close/>
                  <a:moveTo>
                    <a:pt x="8066" y="19877"/>
                  </a:moveTo>
                  <a:cubicBezTo>
                    <a:pt x="8086" y="19897"/>
                    <a:pt x="8086" y="19897"/>
                    <a:pt x="8066" y="19897"/>
                  </a:cubicBezTo>
                  <a:cubicBezTo>
                    <a:pt x="8045" y="19897"/>
                    <a:pt x="8045" y="19897"/>
                    <a:pt x="8045" y="19877"/>
                  </a:cubicBezTo>
                  <a:close/>
                  <a:moveTo>
                    <a:pt x="7903" y="19877"/>
                  </a:moveTo>
                  <a:cubicBezTo>
                    <a:pt x="7903" y="19877"/>
                    <a:pt x="7903" y="19897"/>
                    <a:pt x="7903" y="19897"/>
                  </a:cubicBezTo>
                  <a:cubicBezTo>
                    <a:pt x="7903" y="19897"/>
                    <a:pt x="7882" y="19897"/>
                    <a:pt x="7882" y="19918"/>
                  </a:cubicBezTo>
                  <a:cubicBezTo>
                    <a:pt x="7882" y="19897"/>
                    <a:pt x="7882" y="19897"/>
                    <a:pt x="7882" y="19897"/>
                  </a:cubicBezTo>
                  <a:cubicBezTo>
                    <a:pt x="7882" y="19897"/>
                    <a:pt x="7882" y="19877"/>
                    <a:pt x="7903" y="19877"/>
                  </a:cubicBezTo>
                  <a:close/>
                  <a:moveTo>
                    <a:pt x="8167" y="19836"/>
                  </a:moveTo>
                  <a:lnTo>
                    <a:pt x="8167" y="19836"/>
                  </a:lnTo>
                  <a:cubicBezTo>
                    <a:pt x="8188" y="19877"/>
                    <a:pt x="8167" y="19918"/>
                    <a:pt x="8127" y="19938"/>
                  </a:cubicBezTo>
                  <a:cubicBezTo>
                    <a:pt x="8127" y="19897"/>
                    <a:pt x="8127" y="19857"/>
                    <a:pt x="8167" y="19836"/>
                  </a:cubicBezTo>
                  <a:close/>
                  <a:moveTo>
                    <a:pt x="8697" y="19999"/>
                  </a:moveTo>
                  <a:cubicBezTo>
                    <a:pt x="8697" y="19999"/>
                    <a:pt x="8697" y="20020"/>
                    <a:pt x="8697" y="20020"/>
                  </a:cubicBezTo>
                  <a:cubicBezTo>
                    <a:pt x="8677" y="20020"/>
                    <a:pt x="8677" y="20020"/>
                    <a:pt x="8677" y="19999"/>
                  </a:cubicBezTo>
                  <a:close/>
                  <a:moveTo>
                    <a:pt x="8147" y="19999"/>
                  </a:moveTo>
                  <a:cubicBezTo>
                    <a:pt x="8147" y="19999"/>
                    <a:pt x="8147" y="20020"/>
                    <a:pt x="8147" y="20020"/>
                  </a:cubicBezTo>
                  <a:cubicBezTo>
                    <a:pt x="8141" y="20025"/>
                    <a:pt x="8137" y="20028"/>
                    <a:pt x="8134" y="20028"/>
                  </a:cubicBezTo>
                  <a:cubicBezTo>
                    <a:pt x="8127" y="20028"/>
                    <a:pt x="8127" y="20014"/>
                    <a:pt x="8127" y="19999"/>
                  </a:cubicBezTo>
                  <a:close/>
                  <a:moveTo>
                    <a:pt x="9079" y="20014"/>
                  </a:moveTo>
                  <a:cubicBezTo>
                    <a:pt x="9094" y="20014"/>
                    <a:pt x="9114" y="20030"/>
                    <a:pt x="9145" y="20060"/>
                  </a:cubicBezTo>
                  <a:cubicBezTo>
                    <a:pt x="9136" y="20056"/>
                    <a:pt x="9129" y="20054"/>
                    <a:pt x="9122" y="20054"/>
                  </a:cubicBezTo>
                  <a:cubicBezTo>
                    <a:pt x="9102" y="20054"/>
                    <a:pt x="9086" y="20066"/>
                    <a:pt x="9067" y="20066"/>
                  </a:cubicBezTo>
                  <a:cubicBezTo>
                    <a:pt x="9059" y="20066"/>
                    <a:pt x="9052" y="20065"/>
                    <a:pt x="9043" y="20060"/>
                  </a:cubicBezTo>
                  <a:cubicBezTo>
                    <a:pt x="9053" y="20030"/>
                    <a:pt x="9064" y="20014"/>
                    <a:pt x="9079" y="20014"/>
                  </a:cubicBezTo>
                  <a:close/>
                  <a:moveTo>
                    <a:pt x="9064" y="20121"/>
                  </a:moveTo>
                  <a:cubicBezTo>
                    <a:pt x="9064" y="20142"/>
                    <a:pt x="9064" y="20142"/>
                    <a:pt x="9064" y="20142"/>
                  </a:cubicBezTo>
                  <a:cubicBezTo>
                    <a:pt x="9064" y="20162"/>
                    <a:pt x="9064" y="20162"/>
                    <a:pt x="9064" y="20162"/>
                  </a:cubicBezTo>
                  <a:cubicBezTo>
                    <a:pt x="9043" y="20162"/>
                    <a:pt x="9043" y="20142"/>
                    <a:pt x="9043" y="20142"/>
                  </a:cubicBezTo>
                  <a:cubicBezTo>
                    <a:pt x="9064" y="20142"/>
                    <a:pt x="9064" y="20142"/>
                    <a:pt x="9064" y="20121"/>
                  </a:cubicBezTo>
                  <a:close/>
                  <a:moveTo>
                    <a:pt x="8127" y="20121"/>
                  </a:moveTo>
                  <a:cubicBezTo>
                    <a:pt x="8127" y="20142"/>
                    <a:pt x="8127" y="20162"/>
                    <a:pt x="8106" y="20182"/>
                  </a:cubicBezTo>
                  <a:cubicBezTo>
                    <a:pt x="8086" y="20142"/>
                    <a:pt x="8106" y="20142"/>
                    <a:pt x="8127" y="20121"/>
                  </a:cubicBezTo>
                  <a:close/>
                  <a:moveTo>
                    <a:pt x="7495" y="19816"/>
                  </a:moveTo>
                  <a:cubicBezTo>
                    <a:pt x="7557" y="19857"/>
                    <a:pt x="7536" y="19958"/>
                    <a:pt x="7618" y="19958"/>
                  </a:cubicBezTo>
                  <a:cubicBezTo>
                    <a:pt x="7638" y="19938"/>
                    <a:pt x="7638" y="19938"/>
                    <a:pt x="7658" y="19918"/>
                  </a:cubicBezTo>
                  <a:cubicBezTo>
                    <a:pt x="7801" y="19918"/>
                    <a:pt x="7801" y="19918"/>
                    <a:pt x="7821" y="19938"/>
                  </a:cubicBezTo>
                  <a:cubicBezTo>
                    <a:pt x="7842" y="19979"/>
                    <a:pt x="7801" y="20020"/>
                    <a:pt x="7821" y="20040"/>
                  </a:cubicBezTo>
                  <a:cubicBezTo>
                    <a:pt x="7842" y="20060"/>
                    <a:pt x="7842" y="20081"/>
                    <a:pt x="7862" y="20081"/>
                  </a:cubicBezTo>
                  <a:cubicBezTo>
                    <a:pt x="7781" y="20121"/>
                    <a:pt x="7760" y="20223"/>
                    <a:pt x="7679" y="20244"/>
                  </a:cubicBezTo>
                  <a:cubicBezTo>
                    <a:pt x="7679" y="20223"/>
                    <a:pt x="7658" y="20203"/>
                    <a:pt x="7658" y="20182"/>
                  </a:cubicBezTo>
                  <a:cubicBezTo>
                    <a:pt x="7679" y="20162"/>
                    <a:pt x="7719" y="20162"/>
                    <a:pt x="7699" y="20121"/>
                  </a:cubicBezTo>
                  <a:cubicBezTo>
                    <a:pt x="7679" y="20121"/>
                    <a:pt x="7658" y="20101"/>
                    <a:pt x="7638" y="20101"/>
                  </a:cubicBezTo>
                  <a:cubicBezTo>
                    <a:pt x="7621" y="20117"/>
                    <a:pt x="7632" y="20147"/>
                    <a:pt x="7604" y="20147"/>
                  </a:cubicBezTo>
                  <a:cubicBezTo>
                    <a:pt x="7597" y="20147"/>
                    <a:pt x="7589" y="20146"/>
                    <a:pt x="7577" y="20142"/>
                  </a:cubicBezTo>
                  <a:cubicBezTo>
                    <a:pt x="7597" y="20121"/>
                    <a:pt x="7597" y="20101"/>
                    <a:pt x="7618" y="20081"/>
                  </a:cubicBezTo>
                  <a:lnTo>
                    <a:pt x="7536" y="20081"/>
                  </a:lnTo>
                  <a:cubicBezTo>
                    <a:pt x="7516" y="20020"/>
                    <a:pt x="7475" y="19979"/>
                    <a:pt x="7434" y="19958"/>
                  </a:cubicBezTo>
                  <a:cubicBezTo>
                    <a:pt x="7434" y="19897"/>
                    <a:pt x="7455" y="19836"/>
                    <a:pt x="7495" y="19816"/>
                  </a:cubicBezTo>
                  <a:close/>
                  <a:moveTo>
                    <a:pt x="8758" y="20244"/>
                  </a:moveTo>
                  <a:cubicBezTo>
                    <a:pt x="8758" y="20244"/>
                    <a:pt x="8758" y="20264"/>
                    <a:pt x="8758" y="20264"/>
                  </a:cubicBezTo>
                  <a:lnTo>
                    <a:pt x="8738" y="20264"/>
                  </a:lnTo>
                  <a:cubicBezTo>
                    <a:pt x="8738" y="20264"/>
                    <a:pt x="8738" y="20264"/>
                    <a:pt x="8738" y="20244"/>
                  </a:cubicBezTo>
                  <a:close/>
                  <a:moveTo>
                    <a:pt x="10041" y="20325"/>
                  </a:moveTo>
                  <a:cubicBezTo>
                    <a:pt x="10041" y="20345"/>
                    <a:pt x="10041" y="20345"/>
                    <a:pt x="10041" y="20345"/>
                  </a:cubicBezTo>
                  <a:cubicBezTo>
                    <a:pt x="10041" y="20345"/>
                    <a:pt x="10041" y="20345"/>
                    <a:pt x="10041" y="20366"/>
                  </a:cubicBezTo>
                  <a:cubicBezTo>
                    <a:pt x="10021" y="20345"/>
                    <a:pt x="10021" y="20345"/>
                    <a:pt x="10021" y="20345"/>
                  </a:cubicBezTo>
                  <a:cubicBezTo>
                    <a:pt x="10021" y="20325"/>
                    <a:pt x="10041" y="20325"/>
                    <a:pt x="10041" y="20325"/>
                  </a:cubicBezTo>
                  <a:close/>
                  <a:moveTo>
                    <a:pt x="1301" y="20398"/>
                  </a:moveTo>
                  <a:cubicBezTo>
                    <a:pt x="1314" y="20398"/>
                    <a:pt x="1325" y="20412"/>
                    <a:pt x="1325" y="20427"/>
                  </a:cubicBezTo>
                  <a:cubicBezTo>
                    <a:pt x="1319" y="20433"/>
                    <a:pt x="1313" y="20435"/>
                    <a:pt x="1307" y="20435"/>
                  </a:cubicBezTo>
                  <a:cubicBezTo>
                    <a:pt x="1294" y="20435"/>
                    <a:pt x="1284" y="20421"/>
                    <a:pt x="1284" y="20406"/>
                  </a:cubicBezTo>
                  <a:cubicBezTo>
                    <a:pt x="1290" y="20401"/>
                    <a:pt x="1296" y="20398"/>
                    <a:pt x="1301" y="20398"/>
                  </a:cubicBezTo>
                  <a:close/>
                  <a:moveTo>
                    <a:pt x="8028" y="20418"/>
                  </a:moveTo>
                  <a:cubicBezTo>
                    <a:pt x="8032" y="20418"/>
                    <a:pt x="8036" y="20420"/>
                    <a:pt x="8041" y="20423"/>
                  </a:cubicBezTo>
                  <a:lnTo>
                    <a:pt x="8041" y="20423"/>
                  </a:lnTo>
                  <a:cubicBezTo>
                    <a:pt x="8037" y="20430"/>
                    <a:pt x="8030" y="20435"/>
                    <a:pt x="8022" y="20435"/>
                  </a:cubicBezTo>
                  <a:cubicBezTo>
                    <a:pt x="8018" y="20435"/>
                    <a:pt x="8013" y="20434"/>
                    <a:pt x="8009" y="20431"/>
                  </a:cubicBezTo>
                  <a:lnTo>
                    <a:pt x="8009" y="20431"/>
                  </a:lnTo>
                  <a:cubicBezTo>
                    <a:pt x="8013" y="20424"/>
                    <a:pt x="8020" y="20418"/>
                    <a:pt x="8028" y="20418"/>
                  </a:cubicBezTo>
                  <a:close/>
                  <a:moveTo>
                    <a:pt x="10061" y="20427"/>
                  </a:moveTo>
                  <a:cubicBezTo>
                    <a:pt x="10061" y="20447"/>
                    <a:pt x="10041" y="20447"/>
                    <a:pt x="10041" y="20447"/>
                  </a:cubicBezTo>
                  <a:cubicBezTo>
                    <a:pt x="10041" y="20447"/>
                    <a:pt x="10041" y="20427"/>
                    <a:pt x="10021" y="20427"/>
                  </a:cubicBezTo>
                  <a:close/>
                  <a:moveTo>
                    <a:pt x="1202" y="20427"/>
                  </a:moveTo>
                  <a:cubicBezTo>
                    <a:pt x="1202" y="20427"/>
                    <a:pt x="1202" y="20447"/>
                    <a:pt x="1202" y="20447"/>
                  </a:cubicBezTo>
                  <a:cubicBezTo>
                    <a:pt x="1202" y="20447"/>
                    <a:pt x="1182" y="20447"/>
                    <a:pt x="1182" y="20468"/>
                  </a:cubicBezTo>
                  <a:cubicBezTo>
                    <a:pt x="1182" y="20447"/>
                    <a:pt x="1182" y="20447"/>
                    <a:pt x="1182" y="20447"/>
                  </a:cubicBezTo>
                  <a:cubicBezTo>
                    <a:pt x="1182" y="20447"/>
                    <a:pt x="1182" y="20427"/>
                    <a:pt x="1202" y="20427"/>
                  </a:cubicBezTo>
                  <a:close/>
                  <a:moveTo>
                    <a:pt x="1488" y="20447"/>
                  </a:moveTo>
                  <a:cubicBezTo>
                    <a:pt x="1508" y="20468"/>
                    <a:pt x="1508" y="20468"/>
                    <a:pt x="1488" y="20468"/>
                  </a:cubicBezTo>
                  <a:cubicBezTo>
                    <a:pt x="1467" y="20468"/>
                    <a:pt x="1467" y="20447"/>
                    <a:pt x="1467" y="20447"/>
                  </a:cubicBezTo>
                  <a:close/>
                  <a:moveTo>
                    <a:pt x="8066" y="20325"/>
                  </a:moveTo>
                  <a:cubicBezTo>
                    <a:pt x="8086" y="20325"/>
                    <a:pt x="8086" y="20345"/>
                    <a:pt x="8086" y="20345"/>
                  </a:cubicBezTo>
                  <a:lnTo>
                    <a:pt x="8147" y="20345"/>
                  </a:lnTo>
                  <a:cubicBezTo>
                    <a:pt x="8147" y="20386"/>
                    <a:pt x="8167" y="20427"/>
                    <a:pt x="8208" y="20488"/>
                  </a:cubicBezTo>
                  <a:cubicBezTo>
                    <a:pt x="8133" y="20469"/>
                    <a:pt x="8093" y="20450"/>
                    <a:pt x="8055" y="20416"/>
                  </a:cubicBezTo>
                  <a:lnTo>
                    <a:pt x="8055" y="20416"/>
                  </a:lnTo>
                  <a:cubicBezTo>
                    <a:pt x="8072" y="20394"/>
                    <a:pt x="8086" y="20362"/>
                    <a:pt x="8086" y="20345"/>
                  </a:cubicBezTo>
                  <a:cubicBezTo>
                    <a:pt x="8066" y="20345"/>
                    <a:pt x="8066" y="20345"/>
                    <a:pt x="8066" y="20325"/>
                  </a:cubicBezTo>
                  <a:close/>
                  <a:moveTo>
                    <a:pt x="10143" y="20468"/>
                  </a:moveTo>
                  <a:cubicBezTo>
                    <a:pt x="10143" y="20468"/>
                    <a:pt x="10143" y="20488"/>
                    <a:pt x="10163" y="20488"/>
                  </a:cubicBezTo>
                  <a:lnTo>
                    <a:pt x="10143" y="20488"/>
                  </a:lnTo>
                  <a:cubicBezTo>
                    <a:pt x="10143" y="20488"/>
                    <a:pt x="10143" y="20488"/>
                    <a:pt x="10143" y="20468"/>
                  </a:cubicBezTo>
                  <a:close/>
                  <a:moveTo>
                    <a:pt x="7475" y="20508"/>
                  </a:moveTo>
                  <a:cubicBezTo>
                    <a:pt x="7475" y="20529"/>
                    <a:pt x="7475" y="20529"/>
                    <a:pt x="7455" y="20529"/>
                  </a:cubicBezTo>
                  <a:lnTo>
                    <a:pt x="7455" y="20508"/>
                  </a:lnTo>
                  <a:close/>
                  <a:moveTo>
                    <a:pt x="1691" y="20549"/>
                  </a:moveTo>
                  <a:cubicBezTo>
                    <a:pt x="1712" y="20549"/>
                    <a:pt x="1712" y="20569"/>
                    <a:pt x="1691" y="20569"/>
                  </a:cubicBezTo>
                  <a:cubicBezTo>
                    <a:pt x="1691" y="20569"/>
                    <a:pt x="1691" y="20549"/>
                    <a:pt x="1691" y="20549"/>
                  </a:cubicBezTo>
                  <a:close/>
                  <a:moveTo>
                    <a:pt x="9899" y="20447"/>
                  </a:moveTo>
                  <a:cubicBezTo>
                    <a:pt x="9939" y="20447"/>
                    <a:pt x="9960" y="20447"/>
                    <a:pt x="9980" y="20488"/>
                  </a:cubicBezTo>
                  <a:cubicBezTo>
                    <a:pt x="9980" y="20508"/>
                    <a:pt x="9980" y="20549"/>
                    <a:pt x="9939" y="20569"/>
                  </a:cubicBezTo>
                  <a:cubicBezTo>
                    <a:pt x="9919" y="20529"/>
                    <a:pt x="9899" y="20488"/>
                    <a:pt x="9899" y="20447"/>
                  </a:cubicBezTo>
                  <a:close/>
                  <a:moveTo>
                    <a:pt x="8432" y="20569"/>
                  </a:moveTo>
                  <a:cubicBezTo>
                    <a:pt x="8453" y="20569"/>
                    <a:pt x="8453" y="20590"/>
                    <a:pt x="8432" y="20590"/>
                  </a:cubicBezTo>
                  <a:cubicBezTo>
                    <a:pt x="8412" y="20590"/>
                    <a:pt x="8412" y="20569"/>
                    <a:pt x="8412" y="20569"/>
                  </a:cubicBezTo>
                  <a:close/>
                  <a:moveTo>
                    <a:pt x="1453" y="20601"/>
                  </a:moveTo>
                  <a:cubicBezTo>
                    <a:pt x="1456" y="20601"/>
                    <a:pt x="1460" y="20603"/>
                    <a:pt x="1467" y="20610"/>
                  </a:cubicBezTo>
                  <a:cubicBezTo>
                    <a:pt x="1467" y="20610"/>
                    <a:pt x="1467" y="20630"/>
                    <a:pt x="1447" y="20630"/>
                  </a:cubicBezTo>
                  <a:cubicBezTo>
                    <a:pt x="1447" y="20630"/>
                    <a:pt x="1447" y="20610"/>
                    <a:pt x="1447" y="20610"/>
                  </a:cubicBezTo>
                  <a:cubicBezTo>
                    <a:pt x="1447" y="20610"/>
                    <a:pt x="1447" y="20601"/>
                    <a:pt x="1453" y="20601"/>
                  </a:cubicBezTo>
                  <a:close/>
                  <a:moveTo>
                    <a:pt x="1589" y="20610"/>
                  </a:moveTo>
                  <a:cubicBezTo>
                    <a:pt x="1589" y="20630"/>
                    <a:pt x="1589" y="20630"/>
                    <a:pt x="1569" y="20630"/>
                  </a:cubicBezTo>
                  <a:cubicBezTo>
                    <a:pt x="1569" y="20630"/>
                    <a:pt x="1569" y="20610"/>
                    <a:pt x="1589" y="20610"/>
                  </a:cubicBezTo>
                  <a:close/>
                  <a:moveTo>
                    <a:pt x="1671" y="20610"/>
                  </a:moveTo>
                  <a:cubicBezTo>
                    <a:pt x="1671" y="20610"/>
                    <a:pt x="1671" y="20630"/>
                    <a:pt x="1671" y="20630"/>
                  </a:cubicBezTo>
                  <a:lnTo>
                    <a:pt x="1650" y="20630"/>
                  </a:lnTo>
                  <a:cubicBezTo>
                    <a:pt x="1650" y="20630"/>
                    <a:pt x="1671" y="20610"/>
                    <a:pt x="1671" y="20610"/>
                  </a:cubicBezTo>
                  <a:close/>
                  <a:moveTo>
                    <a:pt x="9308" y="20549"/>
                  </a:moveTo>
                  <a:cubicBezTo>
                    <a:pt x="9328" y="20549"/>
                    <a:pt x="9369" y="20569"/>
                    <a:pt x="9389" y="20590"/>
                  </a:cubicBezTo>
                  <a:cubicBezTo>
                    <a:pt x="9369" y="20610"/>
                    <a:pt x="9349" y="20610"/>
                    <a:pt x="9328" y="20630"/>
                  </a:cubicBezTo>
                  <a:lnTo>
                    <a:pt x="9247" y="20630"/>
                  </a:lnTo>
                  <a:cubicBezTo>
                    <a:pt x="9247" y="20590"/>
                    <a:pt x="9267" y="20569"/>
                    <a:pt x="9308" y="20549"/>
                  </a:cubicBezTo>
                  <a:close/>
                  <a:moveTo>
                    <a:pt x="7658" y="20590"/>
                  </a:moveTo>
                  <a:cubicBezTo>
                    <a:pt x="7676" y="20590"/>
                    <a:pt x="7710" y="20606"/>
                    <a:pt x="7732" y="20623"/>
                  </a:cubicBezTo>
                  <a:lnTo>
                    <a:pt x="7732" y="20623"/>
                  </a:lnTo>
                  <a:cubicBezTo>
                    <a:pt x="7724" y="20633"/>
                    <a:pt x="7717" y="20636"/>
                    <a:pt x="7709" y="20636"/>
                  </a:cubicBezTo>
                  <a:cubicBezTo>
                    <a:pt x="7699" y="20636"/>
                    <a:pt x="7689" y="20630"/>
                    <a:pt x="7679" y="20630"/>
                  </a:cubicBezTo>
                  <a:cubicBezTo>
                    <a:pt x="7665" y="20630"/>
                    <a:pt x="7652" y="20640"/>
                    <a:pt x="7638" y="20640"/>
                  </a:cubicBezTo>
                  <a:cubicBezTo>
                    <a:pt x="7631" y="20640"/>
                    <a:pt x="7624" y="20637"/>
                    <a:pt x="7618" y="20630"/>
                  </a:cubicBezTo>
                  <a:cubicBezTo>
                    <a:pt x="7618" y="20610"/>
                    <a:pt x="7638" y="20590"/>
                    <a:pt x="7658" y="20590"/>
                  </a:cubicBezTo>
                  <a:close/>
                  <a:moveTo>
                    <a:pt x="7923" y="20101"/>
                  </a:moveTo>
                  <a:cubicBezTo>
                    <a:pt x="7923" y="20121"/>
                    <a:pt x="7943" y="20121"/>
                    <a:pt x="7964" y="20121"/>
                  </a:cubicBezTo>
                  <a:cubicBezTo>
                    <a:pt x="7943" y="20182"/>
                    <a:pt x="7943" y="20223"/>
                    <a:pt x="7903" y="20244"/>
                  </a:cubicBezTo>
                  <a:cubicBezTo>
                    <a:pt x="7842" y="20284"/>
                    <a:pt x="7842" y="20345"/>
                    <a:pt x="7801" y="20386"/>
                  </a:cubicBezTo>
                  <a:cubicBezTo>
                    <a:pt x="7842" y="20406"/>
                    <a:pt x="7821" y="20468"/>
                    <a:pt x="7903" y="20468"/>
                  </a:cubicBezTo>
                  <a:cubicBezTo>
                    <a:pt x="7903" y="20447"/>
                    <a:pt x="7923" y="20406"/>
                    <a:pt x="7964" y="20386"/>
                  </a:cubicBezTo>
                  <a:cubicBezTo>
                    <a:pt x="7964" y="20403"/>
                    <a:pt x="7977" y="20419"/>
                    <a:pt x="7994" y="20436"/>
                  </a:cubicBezTo>
                  <a:lnTo>
                    <a:pt x="7994" y="20436"/>
                  </a:lnTo>
                  <a:cubicBezTo>
                    <a:pt x="7977" y="20448"/>
                    <a:pt x="7960" y="20451"/>
                    <a:pt x="7943" y="20468"/>
                  </a:cubicBezTo>
                  <a:cubicBezTo>
                    <a:pt x="7964" y="20529"/>
                    <a:pt x="7984" y="20590"/>
                    <a:pt x="7964" y="20651"/>
                  </a:cubicBezTo>
                  <a:cubicBezTo>
                    <a:pt x="7958" y="20652"/>
                    <a:pt x="7952" y="20653"/>
                    <a:pt x="7948" y="20653"/>
                  </a:cubicBezTo>
                  <a:cubicBezTo>
                    <a:pt x="7894" y="20653"/>
                    <a:pt x="7956" y="20549"/>
                    <a:pt x="7862" y="20549"/>
                  </a:cubicBezTo>
                  <a:cubicBezTo>
                    <a:pt x="7842" y="20590"/>
                    <a:pt x="7821" y="20610"/>
                    <a:pt x="7821" y="20651"/>
                  </a:cubicBezTo>
                  <a:cubicBezTo>
                    <a:pt x="7804" y="20633"/>
                    <a:pt x="7771" y="20631"/>
                    <a:pt x="7749" y="20617"/>
                  </a:cubicBezTo>
                  <a:lnTo>
                    <a:pt x="7749" y="20617"/>
                  </a:lnTo>
                  <a:cubicBezTo>
                    <a:pt x="7799" y="20540"/>
                    <a:pt x="7782" y="20463"/>
                    <a:pt x="7801" y="20386"/>
                  </a:cubicBezTo>
                  <a:cubicBezTo>
                    <a:pt x="7790" y="20375"/>
                    <a:pt x="7778" y="20372"/>
                    <a:pt x="7765" y="20372"/>
                  </a:cubicBezTo>
                  <a:cubicBezTo>
                    <a:pt x="7736" y="20372"/>
                    <a:pt x="7701" y="20390"/>
                    <a:pt x="7665" y="20390"/>
                  </a:cubicBezTo>
                  <a:cubicBezTo>
                    <a:pt x="7656" y="20390"/>
                    <a:pt x="7647" y="20389"/>
                    <a:pt x="7638" y="20386"/>
                  </a:cubicBezTo>
                  <a:cubicBezTo>
                    <a:pt x="7638" y="20366"/>
                    <a:pt x="7638" y="20345"/>
                    <a:pt x="7638" y="20325"/>
                  </a:cubicBezTo>
                  <a:cubicBezTo>
                    <a:pt x="7638" y="20305"/>
                    <a:pt x="7638" y="20305"/>
                    <a:pt x="7658" y="20284"/>
                  </a:cubicBezTo>
                  <a:cubicBezTo>
                    <a:pt x="7658" y="20305"/>
                    <a:pt x="7679" y="20325"/>
                    <a:pt x="7699" y="20345"/>
                  </a:cubicBezTo>
                  <a:cubicBezTo>
                    <a:pt x="7719" y="20244"/>
                    <a:pt x="7821" y="20223"/>
                    <a:pt x="7903" y="20203"/>
                  </a:cubicBezTo>
                  <a:cubicBezTo>
                    <a:pt x="7882" y="20162"/>
                    <a:pt x="7882" y="20121"/>
                    <a:pt x="7923" y="20101"/>
                  </a:cubicBezTo>
                  <a:close/>
                  <a:moveTo>
                    <a:pt x="8223" y="20642"/>
                  </a:moveTo>
                  <a:cubicBezTo>
                    <a:pt x="8226" y="20642"/>
                    <a:pt x="8229" y="20644"/>
                    <a:pt x="8229" y="20651"/>
                  </a:cubicBezTo>
                  <a:cubicBezTo>
                    <a:pt x="8249" y="20651"/>
                    <a:pt x="8229" y="20671"/>
                    <a:pt x="8208" y="20671"/>
                  </a:cubicBezTo>
                  <a:cubicBezTo>
                    <a:pt x="8208" y="20671"/>
                    <a:pt x="8208" y="20651"/>
                    <a:pt x="8208" y="20651"/>
                  </a:cubicBezTo>
                  <a:cubicBezTo>
                    <a:pt x="8208" y="20651"/>
                    <a:pt x="8217" y="20642"/>
                    <a:pt x="8223" y="20642"/>
                  </a:cubicBezTo>
                  <a:close/>
                  <a:moveTo>
                    <a:pt x="7821" y="20651"/>
                  </a:moveTo>
                  <a:lnTo>
                    <a:pt x="7821" y="20651"/>
                  </a:lnTo>
                  <a:cubicBezTo>
                    <a:pt x="7842" y="20671"/>
                    <a:pt x="7842" y="20692"/>
                    <a:pt x="7781" y="20712"/>
                  </a:cubicBezTo>
                  <a:cubicBezTo>
                    <a:pt x="7801" y="20692"/>
                    <a:pt x="7801" y="20671"/>
                    <a:pt x="7821" y="20651"/>
                  </a:cubicBezTo>
                  <a:close/>
                  <a:moveTo>
                    <a:pt x="9328" y="20630"/>
                  </a:moveTo>
                  <a:lnTo>
                    <a:pt x="9328" y="20630"/>
                  </a:lnTo>
                  <a:cubicBezTo>
                    <a:pt x="9349" y="20651"/>
                    <a:pt x="9349" y="20671"/>
                    <a:pt x="9349" y="20692"/>
                  </a:cubicBezTo>
                  <a:cubicBezTo>
                    <a:pt x="9349" y="20692"/>
                    <a:pt x="9369" y="20692"/>
                    <a:pt x="9349" y="20712"/>
                  </a:cubicBezTo>
                  <a:cubicBezTo>
                    <a:pt x="9328" y="20712"/>
                    <a:pt x="9349" y="20692"/>
                    <a:pt x="9349" y="20692"/>
                  </a:cubicBezTo>
                  <a:cubicBezTo>
                    <a:pt x="9328" y="20671"/>
                    <a:pt x="9308" y="20651"/>
                    <a:pt x="9328" y="20630"/>
                  </a:cubicBezTo>
                  <a:close/>
                  <a:moveTo>
                    <a:pt x="7557" y="20529"/>
                  </a:moveTo>
                  <a:cubicBezTo>
                    <a:pt x="7557" y="20590"/>
                    <a:pt x="7516" y="20610"/>
                    <a:pt x="7516" y="20651"/>
                  </a:cubicBezTo>
                  <a:cubicBezTo>
                    <a:pt x="7557" y="20671"/>
                    <a:pt x="7557" y="20692"/>
                    <a:pt x="7557" y="20732"/>
                  </a:cubicBezTo>
                  <a:cubicBezTo>
                    <a:pt x="7503" y="20732"/>
                    <a:pt x="7434" y="20732"/>
                    <a:pt x="7376" y="20705"/>
                  </a:cubicBezTo>
                  <a:lnTo>
                    <a:pt x="7376" y="20705"/>
                  </a:lnTo>
                  <a:cubicBezTo>
                    <a:pt x="7391" y="20667"/>
                    <a:pt x="7374" y="20628"/>
                    <a:pt x="7394" y="20590"/>
                  </a:cubicBezTo>
                  <a:cubicBezTo>
                    <a:pt x="7434" y="20610"/>
                    <a:pt x="7455" y="20610"/>
                    <a:pt x="7475" y="20630"/>
                  </a:cubicBezTo>
                  <a:cubicBezTo>
                    <a:pt x="7495" y="20590"/>
                    <a:pt x="7495" y="20549"/>
                    <a:pt x="7557" y="20529"/>
                  </a:cubicBezTo>
                  <a:close/>
                  <a:moveTo>
                    <a:pt x="1508" y="20671"/>
                  </a:moveTo>
                  <a:cubicBezTo>
                    <a:pt x="1508" y="20692"/>
                    <a:pt x="1503" y="20697"/>
                    <a:pt x="1498" y="20697"/>
                  </a:cubicBezTo>
                  <a:cubicBezTo>
                    <a:pt x="1493" y="20697"/>
                    <a:pt x="1488" y="20692"/>
                    <a:pt x="1488" y="20692"/>
                  </a:cubicBezTo>
                  <a:cubicBezTo>
                    <a:pt x="1471" y="20708"/>
                    <a:pt x="1468" y="20738"/>
                    <a:pt x="1446" y="20738"/>
                  </a:cubicBezTo>
                  <a:cubicBezTo>
                    <a:pt x="1441" y="20738"/>
                    <a:pt x="1434" y="20736"/>
                    <a:pt x="1426" y="20732"/>
                  </a:cubicBezTo>
                  <a:cubicBezTo>
                    <a:pt x="1426" y="20692"/>
                    <a:pt x="1447" y="20692"/>
                    <a:pt x="1488" y="20692"/>
                  </a:cubicBezTo>
                  <a:cubicBezTo>
                    <a:pt x="1488" y="20692"/>
                    <a:pt x="1488" y="20671"/>
                    <a:pt x="1508" y="20671"/>
                  </a:cubicBezTo>
                  <a:close/>
                  <a:moveTo>
                    <a:pt x="7312" y="20671"/>
                  </a:moveTo>
                  <a:cubicBezTo>
                    <a:pt x="7326" y="20685"/>
                    <a:pt x="7339" y="20689"/>
                    <a:pt x="7353" y="20697"/>
                  </a:cubicBezTo>
                  <a:lnTo>
                    <a:pt x="7353" y="20697"/>
                  </a:lnTo>
                  <a:cubicBezTo>
                    <a:pt x="7353" y="20718"/>
                    <a:pt x="7350" y="20753"/>
                    <a:pt x="7312" y="20753"/>
                  </a:cubicBezTo>
                  <a:cubicBezTo>
                    <a:pt x="7312" y="20732"/>
                    <a:pt x="7292" y="20712"/>
                    <a:pt x="7312" y="20671"/>
                  </a:cubicBezTo>
                  <a:close/>
                  <a:moveTo>
                    <a:pt x="8147" y="20732"/>
                  </a:moveTo>
                  <a:cubicBezTo>
                    <a:pt x="8147" y="20732"/>
                    <a:pt x="8147" y="20753"/>
                    <a:pt x="8147" y="20753"/>
                  </a:cubicBezTo>
                  <a:cubicBezTo>
                    <a:pt x="8127" y="20753"/>
                    <a:pt x="8127" y="20753"/>
                    <a:pt x="8127" y="20732"/>
                  </a:cubicBezTo>
                  <a:close/>
                  <a:moveTo>
                    <a:pt x="10815" y="20712"/>
                  </a:moveTo>
                  <a:lnTo>
                    <a:pt x="10815" y="20712"/>
                  </a:lnTo>
                  <a:cubicBezTo>
                    <a:pt x="10835" y="20732"/>
                    <a:pt x="10835" y="20732"/>
                    <a:pt x="10835" y="20753"/>
                  </a:cubicBezTo>
                  <a:cubicBezTo>
                    <a:pt x="10815" y="20753"/>
                    <a:pt x="10815" y="20732"/>
                    <a:pt x="10815" y="20712"/>
                  </a:cubicBezTo>
                  <a:close/>
                  <a:moveTo>
                    <a:pt x="8371" y="20569"/>
                  </a:moveTo>
                  <a:cubicBezTo>
                    <a:pt x="8351" y="20610"/>
                    <a:pt x="8351" y="20630"/>
                    <a:pt x="8330" y="20651"/>
                  </a:cubicBezTo>
                  <a:cubicBezTo>
                    <a:pt x="8351" y="20671"/>
                    <a:pt x="8412" y="20671"/>
                    <a:pt x="8432" y="20712"/>
                  </a:cubicBezTo>
                  <a:cubicBezTo>
                    <a:pt x="8412" y="20712"/>
                    <a:pt x="8391" y="20707"/>
                    <a:pt x="8374" y="20707"/>
                  </a:cubicBezTo>
                  <a:cubicBezTo>
                    <a:pt x="8356" y="20707"/>
                    <a:pt x="8341" y="20712"/>
                    <a:pt x="8330" y="20732"/>
                  </a:cubicBezTo>
                  <a:cubicBezTo>
                    <a:pt x="8351" y="20732"/>
                    <a:pt x="8351" y="20753"/>
                    <a:pt x="8351" y="20773"/>
                  </a:cubicBezTo>
                  <a:cubicBezTo>
                    <a:pt x="8330" y="20753"/>
                    <a:pt x="8330" y="20753"/>
                    <a:pt x="8330" y="20732"/>
                  </a:cubicBezTo>
                  <a:cubicBezTo>
                    <a:pt x="8290" y="20692"/>
                    <a:pt x="8330" y="20671"/>
                    <a:pt x="8330" y="20651"/>
                  </a:cubicBezTo>
                  <a:cubicBezTo>
                    <a:pt x="8310" y="20610"/>
                    <a:pt x="8310" y="20590"/>
                    <a:pt x="8371" y="20569"/>
                  </a:cubicBezTo>
                  <a:close/>
                  <a:moveTo>
                    <a:pt x="9328" y="20773"/>
                  </a:moveTo>
                  <a:cubicBezTo>
                    <a:pt x="9328" y="20773"/>
                    <a:pt x="9328" y="20773"/>
                    <a:pt x="9328" y="20793"/>
                  </a:cubicBezTo>
                  <a:lnTo>
                    <a:pt x="9308" y="20793"/>
                  </a:lnTo>
                  <a:cubicBezTo>
                    <a:pt x="9308" y="20793"/>
                    <a:pt x="9308" y="20773"/>
                    <a:pt x="9308" y="20773"/>
                  </a:cubicBezTo>
                  <a:close/>
                  <a:moveTo>
                    <a:pt x="10530" y="20773"/>
                  </a:moveTo>
                  <a:cubicBezTo>
                    <a:pt x="10530" y="20773"/>
                    <a:pt x="10530" y="20793"/>
                    <a:pt x="10530" y="20793"/>
                  </a:cubicBezTo>
                  <a:cubicBezTo>
                    <a:pt x="10524" y="20799"/>
                    <a:pt x="10520" y="20802"/>
                    <a:pt x="10517" y="20802"/>
                  </a:cubicBezTo>
                  <a:cubicBezTo>
                    <a:pt x="10510" y="20802"/>
                    <a:pt x="10510" y="20787"/>
                    <a:pt x="10510" y="20773"/>
                  </a:cubicBezTo>
                  <a:close/>
                  <a:moveTo>
                    <a:pt x="7984" y="20793"/>
                  </a:moveTo>
                  <a:cubicBezTo>
                    <a:pt x="7984" y="20804"/>
                    <a:pt x="7979" y="20809"/>
                    <a:pt x="7974" y="20809"/>
                  </a:cubicBezTo>
                  <a:cubicBezTo>
                    <a:pt x="7969" y="20809"/>
                    <a:pt x="7964" y="20804"/>
                    <a:pt x="7964" y="20793"/>
                  </a:cubicBezTo>
                  <a:close/>
                  <a:moveTo>
                    <a:pt x="12465" y="20773"/>
                  </a:moveTo>
                  <a:cubicBezTo>
                    <a:pt x="12465" y="20793"/>
                    <a:pt x="12465" y="20793"/>
                    <a:pt x="12465" y="20793"/>
                  </a:cubicBezTo>
                  <a:cubicBezTo>
                    <a:pt x="12454" y="20804"/>
                    <a:pt x="12449" y="20809"/>
                    <a:pt x="12447" y="20809"/>
                  </a:cubicBezTo>
                  <a:cubicBezTo>
                    <a:pt x="12444" y="20809"/>
                    <a:pt x="12444" y="20804"/>
                    <a:pt x="12444" y="20793"/>
                  </a:cubicBezTo>
                  <a:cubicBezTo>
                    <a:pt x="12444" y="20773"/>
                    <a:pt x="12444" y="20773"/>
                    <a:pt x="12465" y="20773"/>
                  </a:cubicBezTo>
                  <a:close/>
                  <a:moveTo>
                    <a:pt x="1357" y="20765"/>
                  </a:moveTo>
                  <a:cubicBezTo>
                    <a:pt x="1386" y="20765"/>
                    <a:pt x="1412" y="20784"/>
                    <a:pt x="1426" y="20814"/>
                  </a:cubicBezTo>
                  <a:cubicBezTo>
                    <a:pt x="1386" y="20814"/>
                    <a:pt x="1345" y="20814"/>
                    <a:pt x="1325" y="20773"/>
                  </a:cubicBezTo>
                  <a:cubicBezTo>
                    <a:pt x="1336" y="20768"/>
                    <a:pt x="1346" y="20765"/>
                    <a:pt x="1357" y="20765"/>
                  </a:cubicBezTo>
                  <a:close/>
                  <a:moveTo>
                    <a:pt x="9980" y="20814"/>
                  </a:moveTo>
                  <a:cubicBezTo>
                    <a:pt x="9980" y="20834"/>
                    <a:pt x="10000" y="20834"/>
                    <a:pt x="10000" y="20834"/>
                  </a:cubicBezTo>
                  <a:cubicBezTo>
                    <a:pt x="10000" y="20834"/>
                    <a:pt x="9980" y="20855"/>
                    <a:pt x="9980" y="20855"/>
                  </a:cubicBezTo>
                  <a:cubicBezTo>
                    <a:pt x="9980" y="20834"/>
                    <a:pt x="9980" y="20834"/>
                    <a:pt x="9960" y="20834"/>
                  </a:cubicBezTo>
                  <a:cubicBezTo>
                    <a:pt x="9980" y="20834"/>
                    <a:pt x="9980" y="20814"/>
                    <a:pt x="9980" y="20814"/>
                  </a:cubicBezTo>
                  <a:close/>
                  <a:moveTo>
                    <a:pt x="9702" y="20866"/>
                  </a:moveTo>
                  <a:cubicBezTo>
                    <a:pt x="9705" y="20866"/>
                    <a:pt x="9709" y="20869"/>
                    <a:pt x="9715" y="20875"/>
                  </a:cubicBezTo>
                  <a:cubicBezTo>
                    <a:pt x="9715" y="20885"/>
                    <a:pt x="9710" y="20890"/>
                    <a:pt x="9703" y="20890"/>
                  </a:cubicBezTo>
                  <a:cubicBezTo>
                    <a:pt x="9697" y="20890"/>
                    <a:pt x="9691" y="20888"/>
                    <a:pt x="9685" y="20883"/>
                  </a:cubicBezTo>
                  <a:lnTo>
                    <a:pt x="9685" y="20883"/>
                  </a:lnTo>
                  <a:cubicBezTo>
                    <a:pt x="9692" y="20874"/>
                    <a:pt x="9696" y="20866"/>
                    <a:pt x="9702" y="20866"/>
                  </a:cubicBezTo>
                  <a:close/>
                  <a:moveTo>
                    <a:pt x="11731" y="20753"/>
                  </a:moveTo>
                  <a:lnTo>
                    <a:pt x="11731" y="20753"/>
                  </a:lnTo>
                  <a:cubicBezTo>
                    <a:pt x="11752" y="20773"/>
                    <a:pt x="11772" y="20793"/>
                    <a:pt x="11813" y="20834"/>
                  </a:cubicBezTo>
                  <a:cubicBezTo>
                    <a:pt x="11752" y="20834"/>
                    <a:pt x="11752" y="20875"/>
                    <a:pt x="11711" y="20895"/>
                  </a:cubicBezTo>
                  <a:cubicBezTo>
                    <a:pt x="11752" y="20855"/>
                    <a:pt x="11670" y="20793"/>
                    <a:pt x="11731" y="20753"/>
                  </a:cubicBezTo>
                  <a:close/>
                  <a:moveTo>
                    <a:pt x="9664" y="20880"/>
                  </a:moveTo>
                  <a:cubicBezTo>
                    <a:pt x="9669" y="20880"/>
                    <a:pt x="9673" y="20884"/>
                    <a:pt x="9674" y="20891"/>
                  </a:cubicBezTo>
                  <a:lnTo>
                    <a:pt x="9674" y="20891"/>
                  </a:lnTo>
                  <a:cubicBezTo>
                    <a:pt x="9673" y="20898"/>
                    <a:pt x="9672" y="20904"/>
                    <a:pt x="9667" y="20904"/>
                  </a:cubicBezTo>
                  <a:cubicBezTo>
                    <a:pt x="9664" y="20904"/>
                    <a:pt x="9660" y="20901"/>
                    <a:pt x="9654" y="20895"/>
                  </a:cubicBezTo>
                  <a:cubicBezTo>
                    <a:pt x="9654" y="20885"/>
                    <a:pt x="9659" y="20880"/>
                    <a:pt x="9664" y="20880"/>
                  </a:cubicBezTo>
                  <a:close/>
                  <a:moveTo>
                    <a:pt x="7149" y="20916"/>
                  </a:moveTo>
                  <a:cubicBezTo>
                    <a:pt x="7170" y="20916"/>
                    <a:pt x="7170" y="20936"/>
                    <a:pt x="7149" y="20936"/>
                  </a:cubicBezTo>
                  <a:cubicBezTo>
                    <a:pt x="7149" y="20936"/>
                    <a:pt x="7149" y="20916"/>
                    <a:pt x="7129" y="20916"/>
                  </a:cubicBezTo>
                  <a:close/>
                  <a:moveTo>
                    <a:pt x="12648" y="20916"/>
                  </a:moveTo>
                  <a:cubicBezTo>
                    <a:pt x="12648" y="20916"/>
                    <a:pt x="12668" y="20916"/>
                    <a:pt x="12648" y="20936"/>
                  </a:cubicBezTo>
                  <a:cubicBezTo>
                    <a:pt x="12628" y="20936"/>
                    <a:pt x="12628" y="20916"/>
                    <a:pt x="12628" y="20916"/>
                  </a:cubicBezTo>
                  <a:close/>
                  <a:moveTo>
                    <a:pt x="9293" y="20836"/>
                  </a:moveTo>
                  <a:cubicBezTo>
                    <a:pt x="9303" y="20836"/>
                    <a:pt x="9315" y="20841"/>
                    <a:pt x="9328" y="20855"/>
                  </a:cubicBezTo>
                  <a:cubicBezTo>
                    <a:pt x="9328" y="20895"/>
                    <a:pt x="9328" y="20936"/>
                    <a:pt x="9288" y="20956"/>
                  </a:cubicBezTo>
                  <a:cubicBezTo>
                    <a:pt x="9247" y="20936"/>
                    <a:pt x="9226" y="20895"/>
                    <a:pt x="9226" y="20855"/>
                  </a:cubicBezTo>
                  <a:cubicBezTo>
                    <a:pt x="9254" y="20855"/>
                    <a:pt x="9272" y="20836"/>
                    <a:pt x="9293" y="20836"/>
                  </a:cubicBezTo>
                  <a:close/>
                  <a:moveTo>
                    <a:pt x="9939" y="20936"/>
                  </a:moveTo>
                  <a:cubicBezTo>
                    <a:pt x="9939" y="20956"/>
                    <a:pt x="9939" y="20956"/>
                    <a:pt x="9919" y="20956"/>
                  </a:cubicBezTo>
                  <a:cubicBezTo>
                    <a:pt x="9919" y="20956"/>
                    <a:pt x="9919" y="20936"/>
                    <a:pt x="9919" y="20936"/>
                  </a:cubicBezTo>
                  <a:close/>
                  <a:moveTo>
                    <a:pt x="1694" y="20749"/>
                  </a:moveTo>
                  <a:cubicBezTo>
                    <a:pt x="1706" y="20749"/>
                    <a:pt x="1718" y="20750"/>
                    <a:pt x="1732" y="20753"/>
                  </a:cubicBezTo>
                  <a:cubicBezTo>
                    <a:pt x="1752" y="20793"/>
                    <a:pt x="1732" y="20814"/>
                    <a:pt x="1712" y="20834"/>
                  </a:cubicBezTo>
                  <a:cubicBezTo>
                    <a:pt x="1752" y="20875"/>
                    <a:pt x="1732" y="20916"/>
                    <a:pt x="1732" y="20956"/>
                  </a:cubicBezTo>
                  <a:cubicBezTo>
                    <a:pt x="1712" y="20956"/>
                    <a:pt x="1691" y="20977"/>
                    <a:pt x="1671" y="20977"/>
                  </a:cubicBezTo>
                  <a:cubicBezTo>
                    <a:pt x="1650" y="20956"/>
                    <a:pt x="1691" y="20916"/>
                    <a:pt x="1671" y="20895"/>
                  </a:cubicBezTo>
                  <a:lnTo>
                    <a:pt x="1671" y="20895"/>
                  </a:lnTo>
                  <a:cubicBezTo>
                    <a:pt x="1630" y="20916"/>
                    <a:pt x="1589" y="20916"/>
                    <a:pt x="1589" y="20936"/>
                  </a:cubicBezTo>
                  <a:cubicBezTo>
                    <a:pt x="1569" y="20916"/>
                    <a:pt x="1528" y="20875"/>
                    <a:pt x="1508" y="20855"/>
                  </a:cubicBezTo>
                  <a:cubicBezTo>
                    <a:pt x="1578" y="20802"/>
                    <a:pt x="1618" y="20749"/>
                    <a:pt x="1694" y="20749"/>
                  </a:cubicBezTo>
                  <a:close/>
                  <a:moveTo>
                    <a:pt x="11263" y="20956"/>
                  </a:moveTo>
                  <a:cubicBezTo>
                    <a:pt x="11283" y="20956"/>
                    <a:pt x="11263" y="20977"/>
                    <a:pt x="11263" y="20977"/>
                  </a:cubicBezTo>
                  <a:cubicBezTo>
                    <a:pt x="11263" y="20977"/>
                    <a:pt x="11243" y="20977"/>
                    <a:pt x="11263" y="20956"/>
                  </a:cubicBezTo>
                  <a:close/>
                  <a:moveTo>
                    <a:pt x="7088" y="20956"/>
                  </a:moveTo>
                  <a:cubicBezTo>
                    <a:pt x="7088" y="20977"/>
                    <a:pt x="7088" y="20977"/>
                    <a:pt x="7088" y="20977"/>
                  </a:cubicBezTo>
                  <a:cubicBezTo>
                    <a:pt x="7088" y="20977"/>
                    <a:pt x="7088" y="20997"/>
                    <a:pt x="7068" y="20997"/>
                  </a:cubicBezTo>
                  <a:cubicBezTo>
                    <a:pt x="7068" y="20997"/>
                    <a:pt x="7068" y="20977"/>
                    <a:pt x="7068" y="20977"/>
                  </a:cubicBezTo>
                  <a:cubicBezTo>
                    <a:pt x="7068" y="20977"/>
                    <a:pt x="7088" y="20956"/>
                    <a:pt x="7088" y="20956"/>
                  </a:cubicBezTo>
                  <a:close/>
                  <a:moveTo>
                    <a:pt x="7210" y="20977"/>
                  </a:moveTo>
                  <a:cubicBezTo>
                    <a:pt x="7210" y="20977"/>
                    <a:pt x="7210" y="20997"/>
                    <a:pt x="7210" y="20997"/>
                  </a:cubicBezTo>
                  <a:lnTo>
                    <a:pt x="7190" y="20997"/>
                  </a:lnTo>
                  <a:cubicBezTo>
                    <a:pt x="7190" y="20997"/>
                    <a:pt x="7190" y="20997"/>
                    <a:pt x="7190" y="20977"/>
                  </a:cubicBezTo>
                  <a:close/>
                  <a:moveTo>
                    <a:pt x="11263" y="20977"/>
                  </a:moveTo>
                  <a:lnTo>
                    <a:pt x="11263" y="20977"/>
                  </a:lnTo>
                  <a:cubicBezTo>
                    <a:pt x="11283" y="20997"/>
                    <a:pt x="11283" y="20997"/>
                    <a:pt x="11283" y="21017"/>
                  </a:cubicBezTo>
                  <a:cubicBezTo>
                    <a:pt x="11263" y="21017"/>
                    <a:pt x="11263" y="20997"/>
                    <a:pt x="11263" y="20977"/>
                  </a:cubicBezTo>
                  <a:close/>
                  <a:moveTo>
                    <a:pt x="10408" y="21058"/>
                  </a:moveTo>
                  <a:cubicBezTo>
                    <a:pt x="10387" y="21079"/>
                    <a:pt x="10367" y="21079"/>
                    <a:pt x="10367" y="21079"/>
                  </a:cubicBezTo>
                  <a:cubicBezTo>
                    <a:pt x="10347" y="21079"/>
                    <a:pt x="10347" y="21099"/>
                    <a:pt x="10326" y="21099"/>
                  </a:cubicBezTo>
                  <a:cubicBezTo>
                    <a:pt x="10326" y="21079"/>
                    <a:pt x="10331" y="21073"/>
                    <a:pt x="10339" y="21073"/>
                  </a:cubicBezTo>
                  <a:cubicBezTo>
                    <a:pt x="10347" y="21073"/>
                    <a:pt x="10357" y="21079"/>
                    <a:pt x="10367" y="21079"/>
                  </a:cubicBezTo>
                  <a:cubicBezTo>
                    <a:pt x="10367" y="21058"/>
                    <a:pt x="10367" y="21058"/>
                    <a:pt x="10408" y="21058"/>
                  </a:cubicBezTo>
                  <a:close/>
                  <a:moveTo>
                    <a:pt x="12424" y="21099"/>
                  </a:moveTo>
                  <a:cubicBezTo>
                    <a:pt x="12444" y="21119"/>
                    <a:pt x="12444" y="21140"/>
                    <a:pt x="12424" y="21140"/>
                  </a:cubicBezTo>
                  <a:cubicBezTo>
                    <a:pt x="12424" y="21140"/>
                    <a:pt x="12424" y="21119"/>
                    <a:pt x="12404" y="21119"/>
                  </a:cubicBezTo>
                  <a:cubicBezTo>
                    <a:pt x="12424" y="21119"/>
                    <a:pt x="12424" y="21099"/>
                    <a:pt x="12424" y="21099"/>
                  </a:cubicBezTo>
                  <a:close/>
                  <a:moveTo>
                    <a:pt x="7312" y="20936"/>
                  </a:moveTo>
                  <a:cubicBezTo>
                    <a:pt x="7394" y="20977"/>
                    <a:pt x="7312" y="21058"/>
                    <a:pt x="7394" y="21099"/>
                  </a:cubicBezTo>
                  <a:cubicBezTo>
                    <a:pt x="7394" y="21099"/>
                    <a:pt x="7412" y="21081"/>
                    <a:pt x="7424" y="21081"/>
                  </a:cubicBezTo>
                  <a:cubicBezTo>
                    <a:pt x="7430" y="21081"/>
                    <a:pt x="7434" y="21085"/>
                    <a:pt x="7434" y="21099"/>
                  </a:cubicBezTo>
                  <a:cubicBezTo>
                    <a:pt x="7414" y="21140"/>
                    <a:pt x="7373" y="21140"/>
                    <a:pt x="7332" y="21160"/>
                  </a:cubicBezTo>
                  <a:cubicBezTo>
                    <a:pt x="7332" y="21119"/>
                    <a:pt x="7292" y="21099"/>
                    <a:pt x="7271" y="21079"/>
                  </a:cubicBezTo>
                  <a:cubicBezTo>
                    <a:pt x="7253" y="21097"/>
                    <a:pt x="7239" y="21107"/>
                    <a:pt x="7227" y="21107"/>
                  </a:cubicBezTo>
                  <a:cubicBezTo>
                    <a:pt x="7212" y="21107"/>
                    <a:pt x="7201" y="21092"/>
                    <a:pt x="7190" y="21058"/>
                  </a:cubicBezTo>
                  <a:lnTo>
                    <a:pt x="7190" y="21058"/>
                  </a:lnTo>
                  <a:cubicBezTo>
                    <a:pt x="7231" y="21079"/>
                    <a:pt x="7251" y="21079"/>
                    <a:pt x="7271" y="21079"/>
                  </a:cubicBezTo>
                  <a:cubicBezTo>
                    <a:pt x="7332" y="21058"/>
                    <a:pt x="7231" y="20977"/>
                    <a:pt x="7312" y="20936"/>
                  </a:cubicBezTo>
                  <a:close/>
                  <a:moveTo>
                    <a:pt x="10306" y="21140"/>
                  </a:moveTo>
                  <a:cubicBezTo>
                    <a:pt x="10306" y="21140"/>
                    <a:pt x="10306" y="21160"/>
                    <a:pt x="10306" y="21160"/>
                  </a:cubicBezTo>
                  <a:lnTo>
                    <a:pt x="10285" y="21160"/>
                  </a:lnTo>
                  <a:cubicBezTo>
                    <a:pt x="10306" y="21140"/>
                    <a:pt x="10306" y="21140"/>
                    <a:pt x="10306" y="21140"/>
                  </a:cubicBezTo>
                  <a:close/>
                  <a:moveTo>
                    <a:pt x="10143" y="21119"/>
                  </a:moveTo>
                  <a:cubicBezTo>
                    <a:pt x="10143" y="21119"/>
                    <a:pt x="10163" y="21140"/>
                    <a:pt x="10163" y="21140"/>
                  </a:cubicBezTo>
                  <a:cubicBezTo>
                    <a:pt x="10149" y="21154"/>
                    <a:pt x="10145" y="21168"/>
                    <a:pt x="10136" y="21168"/>
                  </a:cubicBezTo>
                  <a:cubicBezTo>
                    <a:pt x="10133" y="21168"/>
                    <a:pt x="10129" y="21166"/>
                    <a:pt x="10123" y="21160"/>
                  </a:cubicBezTo>
                  <a:cubicBezTo>
                    <a:pt x="10102" y="21140"/>
                    <a:pt x="10123" y="21119"/>
                    <a:pt x="10143" y="21119"/>
                  </a:cubicBezTo>
                  <a:close/>
                  <a:moveTo>
                    <a:pt x="10672" y="21099"/>
                  </a:moveTo>
                  <a:cubicBezTo>
                    <a:pt x="10693" y="21119"/>
                    <a:pt x="10672" y="21119"/>
                    <a:pt x="10672" y="21140"/>
                  </a:cubicBezTo>
                  <a:cubicBezTo>
                    <a:pt x="10693" y="21140"/>
                    <a:pt x="10713" y="21160"/>
                    <a:pt x="10693" y="21180"/>
                  </a:cubicBezTo>
                  <a:lnTo>
                    <a:pt x="10652" y="21180"/>
                  </a:lnTo>
                  <a:cubicBezTo>
                    <a:pt x="10652" y="21180"/>
                    <a:pt x="10652" y="21189"/>
                    <a:pt x="10646" y="21189"/>
                  </a:cubicBezTo>
                  <a:cubicBezTo>
                    <a:pt x="10643" y="21189"/>
                    <a:pt x="10638" y="21187"/>
                    <a:pt x="10632" y="21180"/>
                  </a:cubicBezTo>
                  <a:cubicBezTo>
                    <a:pt x="10632" y="21174"/>
                    <a:pt x="10634" y="21171"/>
                    <a:pt x="10637" y="21171"/>
                  </a:cubicBezTo>
                  <a:cubicBezTo>
                    <a:pt x="10643" y="21171"/>
                    <a:pt x="10652" y="21180"/>
                    <a:pt x="10652" y="21180"/>
                  </a:cubicBezTo>
                  <a:cubicBezTo>
                    <a:pt x="10672" y="21160"/>
                    <a:pt x="10672" y="21160"/>
                    <a:pt x="10672" y="21140"/>
                  </a:cubicBezTo>
                  <a:cubicBezTo>
                    <a:pt x="10672" y="21140"/>
                    <a:pt x="10652" y="21119"/>
                    <a:pt x="10672" y="21099"/>
                  </a:cubicBezTo>
                  <a:close/>
                  <a:moveTo>
                    <a:pt x="1691" y="21180"/>
                  </a:moveTo>
                  <a:cubicBezTo>
                    <a:pt x="1712" y="21201"/>
                    <a:pt x="1712" y="21201"/>
                    <a:pt x="1691" y="21201"/>
                  </a:cubicBezTo>
                  <a:cubicBezTo>
                    <a:pt x="1691" y="21201"/>
                    <a:pt x="1691" y="21180"/>
                    <a:pt x="1691" y="21180"/>
                  </a:cubicBezTo>
                  <a:close/>
                  <a:moveTo>
                    <a:pt x="7246" y="21171"/>
                  </a:moveTo>
                  <a:cubicBezTo>
                    <a:pt x="7249" y="21171"/>
                    <a:pt x="7251" y="21174"/>
                    <a:pt x="7251" y="21180"/>
                  </a:cubicBezTo>
                  <a:cubicBezTo>
                    <a:pt x="7251" y="21180"/>
                    <a:pt x="7251" y="21201"/>
                    <a:pt x="7231" y="21201"/>
                  </a:cubicBezTo>
                  <a:cubicBezTo>
                    <a:pt x="7231" y="21180"/>
                    <a:pt x="7231" y="21180"/>
                    <a:pt x="7231" y="21180"/>
                  </a:cubicBezTo>
                  <a:cubicBezTo>
                    <a:pt x="7231" y="21180"/>
                    <a:pt x="7240" y="21171"/>
                    <a:pt x="7246" y="21171"/>
                  </a:cubicBezTo>
                  <a:close/>
                  <a:moveTo>
                    <a:pt x="10917" y="21160"/>
                  </a:moveTo>
                  <a:cubicBezTo>
                    <a:pt x="10905" y="21196"/>
                    <a:pt x="10893" y="21217"/>
                    <a:pt x="10873" y="21217"/>
                  </a:cubicBezTo>
                  <a:cubicBezTo>
                    <a:pt x="10859" y="21217"/>
                    <a:pt x="10841" y="21206"/>
                    <a:pt x="10815" y="21180"/>
                  </a:cubicBezTo>
                  <a:cubicBezTo>
                    <a:pt x="10856" y="21180"/>
                    <a:pt x="10876" y="21160"/>
                    <a:pt x="10917" y="21160"/>
                  </a:cubicBezTo>
                  <a:close/>
                  <a:moveTo>
                    <a:pt x="7421" y="21213"/>
                  </a:moveTo>
                  <a:cubicBezTo>
                    <a:pt x="7424" y="21213"/>
                    <a:pt x="7428" y="21215"/>
                    <a:pt x="7434" y="21221"/>
                  </a:cubicBezTo>
                  <a:cubicBezTo>
                    <a:pt x="7455" y="21241"/>
                    <a:pt x="7434" y="21262"/>
                    <a:pt x="7414" y="21282"/>
                  </a:cubicBezTo>
                  <a:cubicBezTo>
                    <a:pt x="7414" y="21262"/>
                    <a:pt x="7414" y="21262"/>
                    <a:pt x="7414" y="21241"/>
                  </a:cubicBezTo>
                  <a:cubicBezTo>
                    <a:pt x="7414" y="21227"/>
                    <a:pt x="7414" y="21213"/>
                    <a:pt x="7421" y="21213"/>
                  </a:cubicBezTo>
                  <a:close/>
                  <a:moveTo>
                    <a:pt x="12276" y="21253"/>
                  </a:moveTo>
                  <a:cubicBezTo>
                    <a:pt x="12279" y="21253"/>
                    <a:pt x="12281" y="21255"/>
                    <a:pt x="12281" y="21262"/>
                  </a:cubicBezTo>
                  <a:cubicBezTo>
                    <a:pt x="12281" y="21282"/>
                    <a:pt x="12281" y="21282"/>
                    <a:pt x="12261" y="21282"/>
                  </a:cubicBezTo>
                  <a:cubicBezTo>
                    <a:pt x="12261" y="21262"/>
                    <a:pt x="12261" y="21262"/>
                    <a:pt x="12261" y="21262"/>
                  </a:cubicBezTo>
                  <a:cubicBezTo>
                    <a:pt x="12261" y="21262"/>
                    <a:pt x="12270" y="21253"/>
                    <a:pt x="12276" y="21253"/>
                  </a:cubicBezTo>
                  <a:close/>
                  <a:moveTo>
                    <a:pt x="10550" y="21262"/>
                  </a:moveTo>
                  <a:cubicBezTo>
                    <a:pt x="10571" y="21262"/>
                    <a:pt x="10591" y="21262"/>
                    <a:pt x="10591" y="21303"/>
                  </a:cubicBezTo>
                  <a:cubicBezTo>
                    <a:pt x="10571" y="21303"/>
                    <a:pt x="10550" y="21303"/>
                    <a:pt x="10550" y="21262"/>
                  </a:cubicBezTo>
                  <a:close/>
                  <a:moveTo>
                    <a:pt x="10754" y="21282"/>
                  </a:moveTo>
                  <a:cubicBezTo>
                    <a:pt x="10774" y="21282"/>
                    <a:pt x="10774" y="21303"/>
                    <a:pt x="10774" y="21303"/>
                  </a:cubicBezTo>
                  <a:cubicBezTo>
                    <a:pt x="10754" y="21303"/>
                    <a:pt x="10734" y="21303"/>
                    <a:pt x="10754" y="21282"/>
                  </a:cubicBezTo>
                  <a:close/>
                  <a:moveTo>
                    <a:pt x="9878" y="21282"/>
                  </a:moveTo>
                  <a:cubicBezTo>
                    <a:pt x="9899" y="21282"/>
                    <a:pt x="9919" y="21303"/>
                    <a:pt x="9899" y="21323"/>
                  </a:cubicBezTo>
                  <a:cubicBezTo>
                    <a:pt x="9878" y="21323"/>
                    <a:pt x="9858" y="21303"/>
                    <a:pt x="9837" y="21282"/>
                  </a:cubicBezTo>
                  <a:close/>
                  <a:moveTo>
                    <a:pt x="10000" y="21262"/>
                  </a:moveTo>
                  <a:lnTo>
                    <a:pt x="10000" y="21262"/>
                  </a:lnTo>
                  <a:cubicBezTo>
                    <a:pt x="10082" y="21282"/>
                    <a:pt x="10082" y="21303"/>
                    <a:pt x="10041" y="21364"/>
                  </a:cubicBezTo>
                  <a:cubicBezTo>
                    <a:pt x="10021" y="21323"/>
                    <a:pt x="10021" y="21303"/>
                    <a:pt x="10000" y="21262"/>
                  </a:cubicBezTo>
                  <a:close/>
                  <a:moveTo>
                    <a:pt x="10774" y="21303"/>
                  </a:moveTo>
                  <a:cubicBezTo>
                    <a:pt x="10774" y="21323"/>
                    <a:pt x="10815" y="21323"/>
                    <a:pt x="10815" y="21364"/>
                  </a:cubicBezTo>
                  <a:cubicBezTo>
                    <a:pt x="10795" y="21364"/>
                    <a:pt x="10754" y="21343"/>
                    <a:pt x="10774" y="21303"/>
                  </a:cubicBezTo>
                  <a:close/>
                  <a:moveTo>
                    <a:pt x="10204" y="21364"/>
                  </a:moveTo>
                  <a:cubicBezTo>
                    <a:pt x="10224" y="21364"/>
                    <a:pt x="10224" y="21384"/>
                    <a:pt x="10204" y="21384"/>
                  </a:cubicBezTo>
                  <a:cubicBezTo>
                    <a:pt x="10204" y="21384"/>
                    <a:pt x="10204" y="21364"/>
                    <a:pt x="10184" y="21364"/>
                  </a:cubicBezTo>
                  <a:close/>
                  <a:moveTo>
                    <a:pt x="9837" y="21404"/>
                  </a:moveTo>
                  <a:cubicBezTo>
                    <a:pt x="9837" y="21404"/>
                    <a:pt x="9858" y="21404"/>
                    <a:pt x="9858" y="21425"/>
                  </a:cubicBezTo>
                  <a:lnTo>
                    <a:pt x="9837" y="21425"/>
                  </a:lnTo>
                  <a:cubicBezTo>
                    <a:pt x="9837" y="21425"/>
                    <a:pt x="9837" y="21404"/>
                    <a:pt x="9837" y="21404"/>
                  </a:cubicBezTo>
                  <a:close/>
                  <a:moveTo>
                    <a:pt x="9817" y="21465"/>
                  </a:moveTo>
                  <a:cubicBezTo>
                    <a:pt x="9817" y="21486"/>
                    <a:pt x="9817" y="21486"/>
                    <a:pt x="9817" y="21486"/>
                  </a:cubicBezTo>
                  <a:lnTo>
                    <a:pt x="9797" y="21486"/>
                  </a:lnTo>
                  <a:lnTo>
                    <a:pt x="9817" y="21465"/>
                  </a:lnTo>
                  <a:close/>
                  <a:moveTo>
                    <a:pt x="10021" y="21486"/>
                  </a:moveTo>
                  <a:cubicBezTo>
                    <a:pt x="10021" y="21486"/>
                    <a:pt x="10041" y="21486"/>
                    <a:pt x="10021" y="21506"/>
                  </a:cubicBezTo>
                  <a:cubicBezTo>
                    <a:pt x="10000" y="21506"/>
                    <a:pt x="10000" y="21506"/>
                    <a:pt x="10000" y="21486"/>
                  </a:cubicBezTo>
                  <a:close/>
                  <a:moveTo>
                    <a:pt x="10734" y="21506"/>
                  </a:moveTo>
                  <a:cubicBezTo>
                    <a:pt x="10734" y="21527"/>
                    <a:pt x="10754" y="21527"/>
                    <a:pt x="10734" y="21527"/>
                  </a:cubicBezTo>
                  <a:cubicBezTo>
                    <a:pt x="10734" y="21537"/>
                    <a:pt x="10728" y="21542"/>
                    <a:pt x="10723" y="21542"/>
                  </a:cubicBezTo>
                  <a:cubicBezTo>
                    <a:pt x="10718" y="21542"/>
                    <a:pt x="10713" y="21537"/>
                    <a:pt x="10713" y="21527"/>
                  </a:cubicBezTo>
                  <a:cubicBezTo>
                    <a:pt x="10713" y="21527"/>
                    <a:pt x="10734" y="21527"/>
                    <a:pt x="10734" y="21506"/>
                  </a:cubicBezTo>
                  <a:close/>
                  <a:moveTo>
                    <a:pt x="10245" y="21547"/>
                  </a:moveTo>
                  <a:cubicBezTo>
                    <a:pt x="10245" y="21547"/>
                    <a:pt x="10265" y="21567"/>
                    <a:pt x="10265" y="21567"/>
                  </a:cubicBezTo>
                  <a:cubicBezTo>
                    <a:pt x="10259" y="21573"/>
                    <a:pt x="10253" y="21576"/>
                    <a:pt x="10248" y="21576"/>
                  </a:cubicBezTo>
                  <a:cubicBezTo>
                    <a:pt x="10235" y="21576"/>
                    <a:pt x="10224" y="21561"/>
                    <a:pt x="10224" y="21547"/>
                  </a:cubicBezTo>
                  <a:close/>
                  <a:moveTo>
                    <a:pt x="1874" y="21567"/>
                  </a:moveTo>
                  <a:cubicBezTo>
                    <a:pt x="1874" y="21567"/>
                    <a:pt x="1874" y="21588"/>
                    <a:pt x="1874" y="21588"/>
                  </a:cubicBezTo>
                  <a:cubicBezTo>
                    <a:pt x="1854" y="21588"/>
                    <a:pt x="1854" y="21588"/>
                    <a:pt x="1854" y="21567"/>
                  </a:cubicBezTo>
                  <a:close/>
                  <a:moveTo>
                    <a:pt x="1752" y="21608"/>
                  </a:moveTo>
                  <a:cubicBezTo>
                    <a:pt x="1773" y="21608"/>
                    <a:pt x="1773" y="21608"/>
                    <a:pt x="1773" y="21628"/>
                  </a:cubicBezTo>
                  <a:cubicBezTo>
                    <a:pt x="1752" y="21628"/>
                    <a:pt x="1752" y="21628"/>
                    <a:pt x="1752" y="21608"/>
                  </a:cubicBezTo>
                  <a:close/>
                  <a:moveTo>
                    <a:pt x="10896" y="21628"/>
                  </a:moveTo>
                  <a:lnTo>
                    <a:pt x="10896" y="21628"/>
                  </a:lnTo>
                  <a:cubicBezTo>
                    <a:pt x="10917" y="21649"/>
                    <a:pt x="10896" y="21649"/>
                    <a:pt x="10876" y="21649"/>
                  </a:cubicBezTo>
                  <a:cubicBezTo>
                    <a:pt x="10876" y="21649"/>
                    <a:pt x="10896" y="21628"/>
                    <a:pt x="10896" y="21628"/>
                  </a:cubicBezTo>
                  <a:close/>
                  <a:moveTo>
                    <a:pt x="9878" y="21628"/>
                  </a:moveTo>
                  <a:cubicBezTo>
                    <a:pt x="9899" y="21628"/>
                    <a:pt x="9919" y="21649"/>
                    <a:pt x="9899" y="21669"/>
                  </a:cubicBezTo>
                  <a:cubicBezTo>
                    <a:pt x="9878" y="21669"/>
                    <a:pt x="9858" y="21669"/>
                    <a:pt x="9858" y="21628"/>
                  </a:cubicBezTo>
                  <a:close/>
                  <a:moveTo>
                    <a:pt x="1712" y="21710"/>
                  </a:moveTo>
                  <a:cubicBezTo>
                    <a:pt x="1712" y="21710"/>
                    <a:pt x="1732" y="21730"/>
                    <a:pt x="1712" y="21730"/>
                  </a:cubicBezTo>
                  <a:cubicBezTo>
                    <a:pt x="1712" y="21736"/>
                    <a:pt x="1710" y="21739"/>
                    <a:pt x="1707" y="21739"/>
                  </a:cubicBezTo>
                  <a:cubicBezTo>
                    <a:pt x="1701" y="21739"/>
                    <a:pt x="1691" y="21724"/>
                    <a:pt x="1691" y="21710"/>
                  </a:cubicBezTo>
                  <a:close/>
                  <a:moveTo>
                    <a:pt x="1549" y="21791"/>
                  </a:moveTo>
                  <a:cubicBezTo>
                    <a:pt x="1549" y="21812"/>
                    <a:pt x="1549" y="21812"/>
                    <a:pt x="1549" y="21812"/>
                  </a:cubicBezTo>
                  <a:cubicBezTo>
                    <a:pt x="1549" y="21812"/>
                    <a:pt x="1528" y="21832"/>
                    <a:pt x="1528" y="21832"/>
                  </a:cubicBezTo>
                  <a:cubicBezTo>
                    <a:pt x="1528" y="21832"/>
                    <a:pt x="1528" y="21812"/>
                    <a:pt x="1528" y="21812"/>
                  </a:cubicBezTo>
                  <a:cubicBezTo>
                    <a:pt x="1528" y="21812"/>
                    <a:pt x="1528" y="21791"/>
                    <a:pt x="1549" y="21791"/>
                  </a:cubicBezTo>
                  <a:close/>
                  <a:moveTo>
                    <a:pt x="12342" y="21852"/>
                  </a:moveTo>
                  <a:cubicBezTo>
                    <a:pt x="12342" y="21863"/>
                    <a:pt x="12337" y="21868"/>
                    <a:pt x="12332" y="21868"/>
                  </a:cubicBezTo>
                  <a:cubicBezTo>
                    <a:pt x="12327" y="21868"/>
                    <a:pt x="12322" y="21863"/>
                    <a:pt x="12322" y="21852"/>
                  </a:cubicBezTo>
                  <a:close/>
                  <a:moveTo>
                    <a:pt x="10041" y="21608"/>
                  </a:moveTo>
                  <a:cubicBezTo>
                    <a:pt x="10082" y="21628"/>
                    <a:pt x="10102" y="21628"/>
                    <a:pt x="10123" y="21669"/>
                  </a:cubicBezTo>
                  <a:cubicBezTo>
                    <a:pt x="10102" y="21669"/>
                    <a:pt x="10087" y="21664"/>
                    <a:pt x="10072" y="21664"/>
                  </a:cubicBezTo>
                  <a:cubicBezTo>
                    <a:pt x="10056" y="21664"/>
                    <a:pt x="10041" y="21669"/>
                    <a:pt x="10021" y="21690"/>
                  </a:cubicBezTo>
                  <a:cubicBezTo>
                    <a:pt x="10000" y="21730"/>
                    <a:pt x="9980" y="21771"/>
                    <a:pt x="9960" y="21812"/>
                  </a:cubicBezTo>
                  <a:cubicBezTo>
                    <a:pt x="9946" y="21809"/>
                    <a:pt x="9933" y="21808"/>
                    <a:pt x="9920" y="21808"/>
                  </a:cubicBezTo>
                  <a:cubicBezTo>
                    <a:pt x="9841" y="21808"/>
                    <a:pt x="9788" y="21858"/>
                    <a:pt x="9736" y="21893"/>
                  </a:cubicBezTo>
                  <a:cubicBezTo>
                    <a:pt x="9695" y="21873"/>
                    <a:pt x="9675" y="21873"/>
                    <a:pt x="9654" y="21852"/>
                  </a:cubicBezTo>
                  <a:cubicBezTo>
                    <a:pt x="9636" y="21871"/>
                    <a:pt x="9622" y="21881"/>
                    <a:pt x="9610" y="21881"/>
                  </a:cubicBezTo>
                  <a:cubicBezTo>
                    <a:pt x="9595" y="21881"/>
                    <a:pt x="9584" y="21866"/>
                    <a:pt x="9573" y="21832"/>
                  </a:cubicBezTo>
                  <a:cubicBezTo>
                    <a:pt x="9613" y="21832"/>
                    <a:pt x="9634" y="21852"/>
                    <a:pt x="9654" y="21852"/>
                  </a:cubicBezTo>
                  <a:cubicBezTo>
                    <a:pt x="9675" y="21832"/>
                    <a:pt x="9675" y="21791"/>
                    <a:pt x="9695" y="21751"/>
                  </a:cubicBezTo>
                  <a:cubicBezTo>
                    <a:pt x="9695" y="21751"/>
                    <a:pt x="9675" y="21730"/>
                    <a:pt x="9695" y="21710"/>
                  </a:cubicBezTo>
                  <a:cubicBezTo>
                    <a:pt x="9715" y="21730"/>
                    <a:pt x="9695" y="21730"/>
                    <a:pt x="9695" y="21751"/>
                  </a:cubicBezTo>
                  <a:cubicBezTo>
                    <a:pt x="9761" y="21734"/>
                    <a:pt x="9813" y="21704"/>
                    <a:pt x="9874" y="21704"/>
                  </a:cubicBezTo>
                  <a:cubicBezTo>
                    <a:pt x="9889" y="21704"/>
                    <a:pt x="9903" y="21706"/>
                    <a:pt x="9919" y="21710"/>
                  </a:cubicBezTo>
                  <a:cubicBezTo>
                    <a:pt x="9960" y="21669"/>
                    <a:pt x="10000" y="21649"/>
                    <a:pt x="10041" y="21608"/>
                  </a:cubicBezTo>
                  <a:close/>
                  <a:moveTo>
                    <a:pt x="9613" y="21934"/>
                  </a:moveTo>
                  <a:cubicBezTo>
                    <a:pt x="9613" y="21954"/>
                    <a:pt x="9593" y="21954"/>
                    <a:pt x="9593" y="21954"/>
                  </a:cubicBezTo>
                  <a:cubicBezTo>
                    <a:pt x="9593" y="21954"/>
                    <a:pt x="9593" y="21934"/>
                    <a:pt x="9573" y="21934"/>
                  </a:cubicBezTo>
                  <a:close/>
                  <a:moveTo>
                    <a:pt x="1365" y="21975"/>
                  </a:moveTo>
                  <a:cubicBezTo>
                    <a:pt x="1386" y="21995"/>
                    <a:pt x="1386" y="21995"/>
                    <a:pt x="1365" y="21995"/>
                  </a:cubicBezTo>
                  <a:lnTo>
                    <a:pt x="1345" y="21995"/>
                  </a:lnTo>
                  <a:cubicBezTo>
                    <a:pt x="1365" y="21995"/>
                    <a:pt x="1365" y="21975"/>
                    <a:pt x="1365" y="21975"/>
                  </a:cubicBezTo>
                  <a:close/>
                  <a:moveTo>
                    <a:pt x="11894" y="22056"/>
                  </a:moveTo>
                  <a:cubicBezTo>
                    <a:pt x="11915" y="22076"/>
                    <a:pt x="11915" y="22076"/>
                    <a:pt x="11894" y="22076"/>
                  </a:cubicBezTo>
                  <a:lnTo>
                    <a:pt x="11874" y="22076"/>
                  </a:lnTo>
                  <a:cubicBezTo>
                    <a:pt x="11894" y="22076"/>
                    <a:pt x="11894" y="22056"/>
                    <a:pt x="11894" y="22056"/>
                  </a:cubicBezTo>
                  <a:close/>
                  <a:moveTo>
                    <a:pt x="11894" y="22239"/>
                  </a:moveTo>
                  <a:cubicBezTo>
                    <a:pt x="11915" y="22239"/>
                    <a:pt x="11915" y="22260"/>
                    <a:pt x="11894" y="22260"/>
                  </a:cubicBezTo>
                  <a:cubicBezTo>
                    <a:pt x="11894" y="22260"/>
                    <a:pt x="11894" y="22239"/>
                    <a:pt x="11874" y="22239"/>
                  </a:cubicBezTo>
                  <a:close/>
                  <a:moveTo>
                    <a:pt x="1182" y="22362"/>
                  </a:moveTo>
                  <a:cubicBezTo>
                    <a:pt x="1182" y="22362"/>
                    <a:pt x="1202" y="22382"/>
                    <a:pt x="1202" y="22382"/>
                  </a:cubicBezTo>
                  <a:lnTo>
                    <a:pt x="1182" y="22382"/>
                  </a:lnTo>
                  <a:lnTo>
                    <a:pt x="1182" y="22362"/>
                  </a:lnTo>
                  <a:close/>
                  <a:moveTo>
                    <a:pt x="11507" y="22341"/>
                  </a:moveTo>
                  <a:cubicBezTo>
                    <a:pt x="11507" y="22341"/>
                    <a:pt x="11507" y="22362"/>
                    <a:pt x="11507" y="22362"/>
                  </a:cubicBezTo>
                  <a:cubicBezTo>
                    <a:pt x="11507" y="22362"/>
                    <a:pt x="11507" y="22362"/>
                    <a:pt x="11487" y="22382"/>
                  </a:cubicBezTo>
                  <a:cubicBezTo>
                    <a:pt x="11487" y="22362"/>
                    <a:pt x="11487" y="22362"/>
                    <a:pt x="11487" y="22362"/>
                  </a:cubicBezTo>
                  <a:cubicBezTo>
                    <a:pt x="11487" y="22362"/>
                    <a:pt x="11507" y="22341"/>
                    <a:pt x="11507" y="22341"/>
                  </a:cubicBezTo>
                  <a:close/>
                  <a:moveTo>
                    <a:pt x="12179" y="22362"/>
                  </a:moveTo>
                  <a:cubicBezTo>
                    <a:pt x="12179" y="22382"/>
                    <a:pt x="12179" y="22382"/>
                    <a:pt x="12200" y="22382"/>
                  </a:cubicBezTo>
                  <a:lnTo>
                    <a:pt x="12159" y="22382"/>
                  </a:lnTo>
                  <a:cubicBezTo>
                    <a:pt x="12179" y="22382"/>
                    <a:pt x="12179" y="22382"/>
                    <a:pt x="12179" y="22362"/>
                  </a:cubicBezTo>
                  <a:close/>
                  <a:moveTo>
                    <a:pt x="12159" y="22443"/>
                  </a:moveTo>
                  <a:cubicBezTo>
                    <a:pt x="12149" y="22453"/>
                    <a:pt x="12144" y="22458"/>
                    <a:pt x="12141" y="22458"/>
                  </a:cubicBezTo>
                  <a:cubicBezTo>
                    <a:pt x="12139" y="22458"/>
                    <a:pt x="12139" y="22453"/>
                    <a:pt x="12139" y="22443"/>
                  </a:cubicBezTo>
                  <a:close/>
                  <a:moveTo>
                    <a:pt x="11507" y="22443"/>
                  </a:moveTo>
                  <a:cubicBezTo>
                    <a:pt x="11528" y="22443"/>
                    <a:pt x="11507" y="22463"/>
                    <a:pt x="11487" y="22463"/>
                  </a:cubicBezTo>
                  <a:cubicBezTo>
                    <a:pt x="11487" y="22463"/>
                    <a:pt x="11487" y="22443"/>
                    <a:pt x="11487" y="22443"/>
                  </a:cubicBezTo>
                  <a:close/>
                  <a:moveTo>
                    <a:pt x="11589" y="22524"/>
                  </a:moveTo>
                  <a:cubicBezTo>
                    <a:pt x="11609" y="22545"/>
                    <a:pt x="11609" y="22565"/>
                    <a:pt x="11569" y="22565"/>
                  </a:cubicBezTo>
                  <a:cubicBezTo>
                    <a:pt x="11548" y="22545"/>
                    <a:pt x="11569" y="22524"/>
                    <a:pt x="11589" y="22524"/>
                  </a:cubicBezTo>
                  <a:close/>
                  <a:moveTo>
                    <a:pt x="11905" y="22618"/>
                  </a:moveTo>
                  <a:cubicBezTo>
                    <a:pt x="11925" y="22618"/>
                    <a:pt x="11935" y="22632"/>
                    <a:pt x="11935" y="22647"/>
                  </a:cubicBezTo>
                  <a:cubicBezTo>
                    <a:pt x="11923" y="22653"/>
                    <a:pt x="11915" y="22655"/>
                    <a:pt x="11908" y="22655"/>
                  </a:cubicBezTo>
                  <a:cubicBezTo>
                    <a:pt x="11893" y="22655"/>
                    <a:pt x="11888" y="22641"/>
                    <a:pt x="11874" y="22626"/>
                  </a:cubicBezTo>
                  <a:cubicBezTo>
                    <a:pt x="11886" y="22620"/>
                    <a:pt x="11896" y="22618"/>
                    <a:pt x="11905" y="22618"/>
                  </a:cubicBezTo>
                  <a:close/>
                  <a:moveTo>
                    <a:pt x="1386" y="22789"/>
                  </a:moveTo>
                  <a:cubicBezTo>
                    <a:pt x="1386" y="22810"/>
                    <a:pt x="1386" y="22810"/>
                    <a:pt x="1386" y="22810"/>
                  </a:cubicBezTo>
                  <a:cubicBezTo>
                    <a:pt x="1372" y="22810"/>
                    <a:pt x="1368" y="22819"/>
                    <a:pt x="1366" y="22819"/>
                  </a:cubicBezTo>
                  <a:cubicBezTo>
                    <a:pt x="1365" y="22819"/>
                    <a:pt x="1365" y="22816"/>
                    <a:pt x="1365" y="22810"/>
                  </a:cubicBezTo>
                  <a:cubicBezTo>
                    <a:pt x="1365" y="22810"/>
                    <a:pt x="1365" y="22789"/>
                    <a:pt x="1386" y="22789"/>
                  </a:cubicBezTo>
                  <a:close/>
                  <a:moveTo>
                    <a:pt x="9552" y="22850"/>
                  </a:moveTo>
                  <a:cubicBezTo>
                    <a:pt x="9573" y="22871"/>
                    <a:pt x="9552" y="22871"/>
                    <a:pt x="9532" y="22871"/>
                  </a:cubicBezTo>
                  <a:cubicBezTo>
                    <a:pt x="9532" y="22871"/>
                    <a:pt x="9532" y="22871"/>
                    <a:pt x="9532" y="22850"/>
                  </a:cubicBezTo>
                  <a:close/>
                  <a:moveTo>
                    <a:pt x="11182" y="22850"/>
                  </a:moveTo>
                  <a:cubicBezTo>
                    <a:pt x="11202" y="22850"/>
                    <a:pt x="11202" y="22871"/>
                    <a:pt x="11182" y="22871"/>
                  </a:cubicBezTo>
                  <a:cubicBezTo>
                    <a:pt x="11182" y="22871"/>
                    <a:pt x="11182" y="22850"/>
                    <a:pt x="11161" y="22850"/>
                  </a:cubicBezTo>
                  <a:close/>
                  <a:moveTo>
                    <a:pt x="11609" y="22749"/>
                  </a:moveTo>
                  <a:cubicBezTo>
                    <a:pt x="11630" y="22769"/>
                    <a:pt x="11670" y="22789"/>
                    <a:pt x="11691" y="22789"/>
                  </a:cubicBezTo>
                  <a:cubicBezTo>
                    <a:pt x="11691" y="22871"/>
                    <a:pt x="11650" y="22891"/>
                    <a:pt x="11569" y="22891"/>
                  </a:cubicBezTo>
                  <a:cubicBezTo>
                    <a:pt x="11559" y="22900"/>
                    <a:pt x="11550" y="22909"/>
                    <a:pt x="11541" y="22909"/>
                  </a:cubicBezTo>
                  <a:cubicBezTo>
                    <a:pt x="11530" y="22909"/>
                    <a:pt x="11519" y="22895"/>
                    <a:pt x="11507" y="22850"/>
                  </a:cubicBezTo>
                  <a:lnTo>
                    <a:pt x="11507" y="22850"/>
                  </a:lnTo>
                  <a:cubicBezTo>
                    <a:pt x="11528" y="22871"/>
                    <a:pt x="11548" y="22891"/>
                    <a:pt x="11569" y="22891"/>
                  </a:cubicBezTo>
                  <a:cubicBezTo>
                    <a:pt x="11630" y="22850"/>
                    <a:pt x="11569" y="22789"/>
                    <a:pt x="11609" y="22749"/>
                  </a:cubicBezTo>
                  <a:close/>
                  <a:moveTo>
                    <a:pt x="1447" y="22911"/>
                  </a:moveTo>
                  <a:cubicBezTo>
                    <a:pt x="1447" y="22911"/>
                    <a:pt x="1447" y="22932"/>
                    <a:pt x="1447" y="22932"/>
                  </a:cubicBezTo>
                  <a:lnTo>
                    <a:pt x="1426" y="22932"/>
                  </a:lnTo>
                  <a:cubicBezTo>
                    <a:pt x="1426" y="22911"/>
                    <a:pt x="1447" y="22911"/>
                    <a:pt x="1447" y="22911"/>
                  </a:cubicBezTo>
                  <a:close/>
                  <a:moveTo>
                    <a:pt x="9797" y="23258"/>
                  </a:moveTo>
                  <a:cubicBezTo>
                    <a:pt x="9797" y="23278"/>
                    <a:pt x="9797" y="23278"/>
                    <a:pt x="9776" y="23278"/>
                  </a:cubicBezTo>
                  <a:cubicBezTo>
                    <a:pt x="9776" y="23258"/>
                    <a:pt x="9776" y="23258"/>
                    <a:pt x="9797" y="23258"/>
                  </a:cubicBezTo>
                  <a:close/>
                  <a:moveTo>
                    <a:pt x="9125" y="23380"/>
                  </a:moveTo>
                  <a:cubicBezTo>
                    <a:pt x="9143" y="23399"/>
                    <a:pt x="9145" y="23400"/>
                    <a:pt x="9129" y="23416"/>
                  </a:cubicBezTo>
                  <a:lnTo>
                    <a:pt x="9129" y="23416"/>
                  </a:lnTo>
                  <a:cubicBezTo>
                    <a:pt x="9116" y="23409"/>
                    <a:pt x="9110" y="23395"/>
                    <a:pt x="9125" y="23380"/>
                  </a:cubicBezTo>
                  <a:close/>
                  <a:moveTo>
                    <a:pt x="10224" y="23400"/>
                  </a:moveTo>
                  <a:cubicBezTo>
                    <a:pt x="10224" y="23415"/>
                    <a:pt x="10224" y="23429"/>
                    <a:pt x="10210" y="23429"/>
                  </a:cubicBezTo>
                  <a:cubicBezTo>
                    <a:pt x="10204" y="23429"/>
                    <a:pt x="10196" y="23427"/>
                    <a:pt x="10184" y="23421"/>
                  </a:cubicBezTo>
                  <a:cubicBezTo>
                    <a:pt x="10204" y="23400"/>
                    <a:pt x="10224" y="23400"/>
                    <a:pt x="10224" y="23400"/>
                  </a:cubicBezTo>
                  <a:close/>
                  <a:moveTo>
                    <a:pt x="2730" y="23421"/>
                  </a:moveTo>
                  <a:cubicBezTo>
                    <a:pt x="2730" y="23441"/>
                    <a:pt x="2730" y="23441"/>
                    <a:pt x="2730" y="23441"/>
                  </a:cubicBezTo>
                  <a:lnTo>
                    <a:pt x="2709" y="23441"/>
                  </a:lnTo>
                  <a:cubicBezTo>
                    <a:pt x="2689" y="23441"/>
                    <a:pt x="2689" y="23421"/>
                    <a:pt x="2709" y="23421"/>
                  </a:cubicBezTo>
                  <a:close/>
                  <a:moveTo>
                    <a:pt x="9141" y="23429"/>
                  </a:moveTo>
                  <a:cubicBezTo>
                    <a:pt x="9162" y="23435"/>
                    <a:pt x="9186" y="23430"/>
                    <a:pt x="9186" y="23461"/>
                  </a:cubicBezTo>
                  <a:cubicBezTo>
                    <a:pt x="9175" y="23467"/>
                    <a:pt x="9165" y="23469"/>
                    <a:pt x="9158" y="23469"/>
                  </a:cubicBezTo>
                  <a:cubicBezTo>
                    <a:pt x="9139" y="23469"/>
                    <a:pt x="9132" y="23454"/>
                    <a:pt x="9141" y="23429"/>
                  </a:cubicBezTo>
                  <a:close/>
                  <a:moveTo>
                    <a:pt x="9366" y="23447"/>
                  </a:moveTo>
                  <a:cubicBezTo>
                    <a:pt x="9376" y="23447"/>
                    <a:pt x="9384" y="23451"/>
                    <a:pt x="9389" y="23461"/>
                  </a:cubicBezTo>
                  <a:cubicBezTo>
                    <a:pt x="9349" y="23461"/>
                    <a:pt x="9308" y="23482"/>
                    <a:pt x="9267" y="23502"/>
                  </a:cubicBezTo>
                  <a:cubicBezTo>
                    <a:pt x="9267" y="23502"/>
                    <a:pt x="9267" y="23482"/>
                    <a:pt x="9247" y="23461"/>
                  </a:cubicBezTo>
                  <a:lnTo>
                    <a:pt x="9247" y="23461"/>
                  </a:lnTo>
                  <a:cubicBezTo>
                    <a:pt x="9256" y="23464"/>
                    <a:pt x="9265" y="23466"/>
                    <a:pt x="9274" y="23466"/>
                  </a:cubicBezTo>
                  <a:cubicBezTo>
                    <a:pt x="9310" y="23466"/>
                    <a:pt x="9343" y="23447"/>
                    <a:pt x="9366" y="23447"/>
                  </a:cubicBezTo>
                  <a:close/>
                  <a:moveTo>
                    <a:pt x="9186" y="23543"/>
                  </a:moveTo>
                  <a:cubicBezTo>
                    <a:pt x="9206" y="23543"/>
                    <a:pt x="9206" y="23563"/>
                    <a:pt x="9186" y="23563"/>
                  </a:cubicBezTo>
                  <a:cubicBezTo>
                    <a:pt x="9165" y="23563"/>
                    <a:pt x="9165" y="23543"/>
                    <a:pt x="9165" y="23543"/>
                  </a:cubicBezTo>
                  <a:close/>
                  <a:moveTo>
                    <a:pt x="2709" y="23624"/>
                  </a:moveTo>
                  <a:cubicBezTo>
                    <a:pt x="2709" y="23645"/>
                    <a:pt x="2709" y="23645"/>
                    <a:pt x="2709" y="23645"/>
                  </a:cubicBezTo>
                  <a:cubicBezTo>
                    <a:pt x="2709" y="23645"/>
                    <a:pt x="2689" y="23665"/>
                    <a:pt x="2689" y="23665"/>
                  </a:cubicBezTo>
                  <a:cubicBezTo>
                    <a:pt x="2689" y="23645"/>
                    <a:pt x="2689" y="23645"/>
                    <a:pt x="2689" y="23645"/>
                  </a:cubicBezTo>
                  <a:cubicBezTo>
                    <a:pt x="2689" y="23645"/>
                    <a:pt x="2689" y="23645"/>
                    <a:pt x="2709" y="23624"/>
                  </a:cubicBezTo>
                  <a:close/>
                  <a:moveTo>
                    <a:pt x="2669" y="23706"/>
                  </a:moveTo>
                  <a:cubicBezTo>
                    <a:pt x="2669" y="23706"/>
                    <a:pt x="2669" y="23706"/>
                    <a:pt x="2669" y="23726"/>
                  </a:cubicBezTo>
                  <a:lnTo>
                    <a:pt x="2648" y="23726"/>
                  </a:lnTo>
                  <a:lnTo>
                    <a:pt x="2648" y="23706"/>
                  </a:lnTo>
                  <a:close/>
                  <a:moveTo>
                    <a:pt x="2913" y="23808"/>
                  </a:moveTo>
                  <a:cubicBezTo>
                    <a:pt x="2913" y="23828"/>
                    <a:pt x="2913" y="23828"/>
                    <a:pt x="2913" y="23828"/>
                  </a:cubicBezTo>
                  <a:lnTo>
                    <a:pt x="2893" y="23828"/>
                  </a:lnTo>
                  <a:lnTo>
                    <a:pt x="2913" y="23808"/>
                  </a:lnTo>
                  <a:close/>
                  <a:moveTo>
                    <a:pt x="2648" y="23828"/>
                  </a:moveTo>
                  <a:cubicBezTo>
                    <a:pt x="2669" y="23828"/>
                    <a:pt x="2669" y="23848"/>
                    <a:pt x="2669" y="23848"/>
                  </a:cubicBezTo>
                  <a:lnTo>
                    <a:pt x="2648" y="23848"/>
                  </a:lnTo>
                  <a:cubicBezTo>
                    <a:pt x="2628" y="23828"/>
                    <a:pt x="2648" y="23828"/>
                    <a:pt x="2648" y="23828"/>
                  </a:cubicBezTo>
                  <a:close/>
                  <a:moveTo>
                    <a:pt x="9899" y="23869"/>
                  </a:moveTo>
                  <a:cubicBezTo>
                    <a:pt x="9899" y="23869"/>
                    <a:pt x="9899" y="23889"/>
                    <a:pt x="9899" y="23889"/>
                  </a:cubicBezTo>
                  <a:lnTo>
                    <a:pt x="9878" y="23889"/>
                  </a:lnTo>
                  <a:cubicBezTo>
                    <a:pt x="9878" y="23889"/>
                    <a:pt x="9878" y="23889"/>
                    <a:pt x="9878" y="23869"/>
                  </a:cubicBezTo>
                  <a:close/>
                  <a:moveTo>
                    <a:pt x="8941" y="23889"/>
                  </a:moveTo>
                  <a:cubicBezTo>
                    <a:pt x="8941" y="23889"/>
                    <a:pt x="8941" y="23909"/>
                    <a:pt x="8941" y="23909"/>
                  </a:cubicBezTo>
                  <a:lnTo>
                    <a:pt x="8921" y="23909"/>
                  </a:lnTo>
                  <a:cubicBezTo>
                    <a:pt x="8921" y="23909"/>
                    <a:pt x="8921" y="23909"/>
                    <a:pt x="8921" y="23889"/>
                  </a:cubicBezTo>
                  <a:close/>
                  <a:moveTo>
                    <a:pt x="10041" y="23889"/>
                  </a:moveTo>
                  <a:cubicBezTo>
                    <a:pt x="10041" y="23909"/>
                    <a:pt x="10061" y="23909"/>
                    <a:pt x="10061" y="23909"/>
                  </a:cubicBezTo>
                  <a:cubicBezTo>
                    <a:pt x="10061" y="23930"/>
                    <a:pt x="10041" y="23930"/>
                    <a:pt x="10041" y="23930"/>
                  </a:cubicBezTo>
                  <a:cubicBezTo>
                    <a:pt x="10041" y="23930"/>
                    <a:pt x="10041" y="23909"/>
                    <a:pt x="10021" y="23909"/>
                  </a:cubicBezTo>
                  <a:cubicBezTo>
                    <a:pt x="10041" y="23909"/>
                    <a:pt x="10041" y="23909"/>
                    <a:pt x="10041" y="23889"/>
                  </a:cubicBezTo>
                  <a:close/>
                  <a:moveTo>
                    <a:pt x="8819" y="23930"/>
                  </a:moveTo>
                  <a:cubicBezTo>
                    <a:pt x="8840" y="23930"/>
                    <a:pt x="8860" y="23930"/>
                    <a:pt x="8880" y="23950"/>
                  </a:cubicBezTo>
                  <a:cubicBezTo>
                    <a:pt x="8860" y="23970"/>
                    <a:pt x="8840" y="23970"/>
                    <a:pt x="8840" y="23970"/>
                  </a:cubicBezTo>
                  <a:cubicBezTo>
                    <a:pt x="8819" y="23970"/>
                    <a:pt x="8799" y="23950"/>
                    <a:pt x="8819" y="23930"/>
                  </a:cubicBezTo>
                  <a:close/>
                  <a:moveTo>
                    <a:pt x="8697" y="24093"/>
                  </a:moveTo>
                  <a:cubicBezTo>
                    <a:pt x="8717" y="24093"/>
                    <a:pt x="8738" y="24093"/>
                    <a:pt x="8758" y="24113"/>
                  </a:cubicBezTo>
                  <a:cubicBezTo>
                    <a:pt x="8741" y="24121"/>
                    <a:pt x="8728" y="24126"/>
                    <a:pt x="8718" y="24126"/>
                  </a:cubicBezTo>
                  <a:cubicBezTo>
                    <a:pt x="8704" y="24126"/>
                    <a:pt x="8697" y="24116"/>
                    <a:pt x="8697" y="24093"/>
                  </a:cubicBezTo>
                  <a:close/>
                  <a:moveTo>
                    <a:pt x="3646" y="24154"/>
                  </a:moveTo>
                  <a:cubicBezTo>
                    <a:pt x="3646" y="24174"/>
                    <a:pt x="3667" y="24174"/>
                    <a:pt x="3667" y="24174"/>
                  </a:cubicBezTo>
                  <a:cubicBezTo>
                    <a:pt x="3667" y="24194"/>
                    <a:pt x="3646" y="24194"/>
                    <a:pt x="3646" y="24194"/>
                  </a:cubicBezTo>
                  <a:cubicBezTo>
                    <a:pt x="3646" y="24194"/>
                    <a:pt x="3646" y="24174"/>
                    <a:pt x="3626" y="24174"/>
                  </a:cubicBezTo>
                  <a:cubicBezTo>
                    <a:pt x="3646" y="24174"/>
                    <a:pt x="3646" y="24174"/>
                    <a:pt x="3646" y="24154"/>
                  </a:cubicBezTo>
                  <a:close/>
                  <a:moveTo>
                    <a:pt x="8656" y="24235"/>
                  </a:moveTo>
                  <a:cubicBezTo>
                    <a:pt x="8656" y="24235"/>
                    <a:pt x="8656" y="24235"/>
                    <a:pt x="8656" y="24256"/>
                  </a:cubicBezTo>
                  <a:lnTo>
                    <a:pt x="8636" y="24256"/>
                  </a:lnTo>
                  <a:cubicBezTo>
                    <a:pt x="8636" y="24256"/>
                    <a:pt x="8636" y="24235"/>
                    <a:pt x="8636" y="24235"/>
                  </a:cubicBezTo>
                  <a:close/>
                  <a:moveTo>
                    <a:pt x="5479" y="24296"/>
                  </a:moveTo>
                  <a:cubicBezTo>
                    <a:pt x="5479" y="24296"/>
                    <a:pt x="5500" y="24317"/>
                    <a:pt x="5500" y="24317"/>
                  </a:cubicBezTo>
                  <a:cubicBezTo>
                    <a:pt x="5479" y="24317"/>
                    <a:pt x="5459" y="24317"/>
                    <a:pt x="5459" y="24296"/>
                  </a:cubicBezTo>
                  <a:close/>
                  <a:moveTo>
                    <a:pt x="5479" y="24174"/>
                  </a:moveTo>
                  <a:cubicBezTo>
                    <a:pt x="5561" y="24174"/>
                    <a:pt x="5601" y="24215"/>
                    <a:pt x="5642" y="24276"/>
                  </a:cubicBezTo>
                  <a:cubicBezTo>
                    <a:pt x="5642" y="24276"/>
                    <a:pt x="5662" y="24256"/>
                    <a:pt x="5683" y="24256"/>
                  </a:cubicBezTo>
                  <a:cubicBezTo>
                    <a:pt x="5683" y="24276"/>
                    <a:pt x="5678" y="24281"/>
                    <a:pt x="5670" y="24281"/>
                  </a:cubicBezTo>
                  <a:cubicBezTo>
                    <a:pt x="5662" y="24281"/>
                    <a:pt x="5652" y="24276"/>
                    <a:pt x="5642" y="24276"/>
                  </a:cubicBezTo>
                  <a:cubicBezTo>
                    <a:pt x="5642" y="24276"/>
                    <a:pt x="5622" y="24296"/>
                    <a:pt x="5601" y="24317"/>
                  </a:cubicBezTo>
                  <a:cubicBezTo>
                    <a:pt x="5581" y="24256"/>
                    <a:pt x="5520" y="24215"/>
                    <a:pt x="5479" y="24174"/>
                  </a:cubicBezTo>
                  <a:close/>
                  <a:moveTo>
                    <a:pt x="8677" y="24337"/>
                  </a:moveTo>
                  <a:cubicBezTo>
                    <a:pt x="8677" y="24337"/>
                    <a:pt x="8697" y="24337"/>
                    <a:pt x="8697" y="24357"/>
                  </a:cubicBezTo>
                  <a:lnTo>
                    <a:pt x="8677" y="24357"/>
                  </a:lnTo>
                  <a:cubicBezTo>
                    <a:pt x="8677" y="24357"/>
                    <a:pt x="8677" y="24337"/>
                    <a:pt x="8656" y="24337"/>
                  </a:cubicBezTo>
                  <a:close/>
                  <a:moveTo>
                    <a:pt x="3952" y="24357"/>
                  </a:moveTo>
                  <a:cubicBezTo>
                    <a:pt x="3952" y="24368"/>
                    <a:pt x="3947" y="24373"/>
                    <a:pt x="3942" y="24373"/>
                  </a:cubicBezTo>
                  <a:cubicBezTo>
                    <a:pt x="3937" y="24373"/>
                    <a:pt x="3931" y="24368"/>
                    <a:pt x="3931" y="24357"/>
                  </a:cubicBezTo>
                  <a:close/>
                  <a:moveTo>
                    <a:pt x="8778" y="24296"/>
                  </a:moveTo>
                  <a:cubicBezTo>
                    <a:pt x="8799" y="24296"/>
                    <a:pt x="8799" y="24317"/>
                    <a:pt x="8799" y="24337"/>
                  </a:cubicBezTo>
                  <a:cubicBezTo>
                    <a:pt x="8799" y="24337"/>
                    <a:pt x="8819" y="24357"/>
                    <a:pt x="8799" y="24378"/>
                  </a:cubicBezTo>
                  <a:cubicBezTo>
                    <a:pt x="8778" y="24357"/>
                    <a:pt x="8799" y="24357"/>
                    <a:pt x="8799" y="24337"/>
                  </a:cubicBezTo>
                  <a:cubicBezTo>
                    <a:pt x="8778" y="24317"/>
                    <a:pt x="8758" y="24317"/>
                    <a:pt x="8778" y="24296"/>
                  </a:cubicBezTo>
                  <a:close/>
                  <a:moveTo>
                    <a:pt x="3117" y="24357"/>
                  </a:moveTo>
                  <a:cubicBezTo>
                    <a:pt x="3158" y="24357"/>
                    <a:pt x="3178" y="24357"/>
                    <a:pt x="3178" y="24378"/>
                  </a:cubicBezTo>
                  <a:cubicBezTo>
                    <a:pt x="3166" y="24384"/>
                    <a:pt x="3156" y="24386"/>
                    <a:pt x="3147" y="24386"/>
                  </a:cubicBezTo>
                  <a:cubicBezTo>
                    <a:pt x="3127" y="24386"/>
                    <a:pt x="3117" y="24372"/>
                    <a:pt x="3117" y="24357"/>
                  </a:cubicBezTo>
                  <a:close/>
                  <a:moveTo>
                    <a:pt x="3789" y="24439"/>
                  </a:moveTo>
                  <a:cubicBezTo>
                    <a:pt x="3789" y="24439"/>
                    <a:pt x="3789" y="24439"/>
                    <a:pt x="3789" y="24459"/>
                  </a:cubicBezTo>
                  <a:lnTo>
                    <a:pt x="3768" y="24459"/>
                  </a:lnTo>
                  <a:cubicBezTo>
                    <a:pt x="3768" y="24459"/>
                    <a:pt x="3768" y="24459"/>
                    <a:pt x="3768" y="24439"/>
                  </a:cubicBezTo>
                  <a:close/>
                  <a:moveTo>
                    <a:pt x="3911" y="24459"/>
                  </a:moveTo>
                  <a:cubicBezTo>
                    <a:pt x="3911" y="24459"/>
                    <a:pt x="3911" y="24480"/>
                    <a:pt x="3891" y="24480"/>
                  </a:cubicBezTo>
                  <a:cubicBezTo>
                    <a:pt x="3891" y="24480"/>
                    <a:pt x="3891" y="24459"/>
                    <a:pt x="3891" y="24459"/>
                  </a:cubicBezTo>
                  <a:close/>
                  <a:moveTo>
                    <a:pt x="4685" y="24439"/>
                  </a:moveTo>
                  <a:cubicBezTo>
                    <a:pt x="4705" y="24439"/>
                    <a:pt x="4685" y="24459"/>
                    <a:pt x="4685" y="24480"/>
                  </a:cubicBezTo>
                  <a:cubicBezTo>
                    <a:pt x="4705" y="24480"/>
                    <a:pt x="4705" y="24480"/>
                    <a:pt x="4705" y="24500"/>
                  </a:cubicBezTo>
                  <a:cubicBezTo>
                    <a:pt x="4685" y="24500"/>
                    <a:pt x="4685" y="24480"/>
                    <a:pt x="4685" y="24480"/>
                  </a:cubicBezTo>
                  <a:cubicBezTo>
                    <a:pt x="4685" y="24459"/>
                    <a:pt x="4665" y="24459"/>
                    <a:pt x="4685" y="24439"/>
                  </a:cubicBezTo>
                  <a:close/>
                  <a:moveTo>
                    <a:pt x="8167" y="24602"/>
                  </a:moveTo>
                  <a:cubicBezTo>
                    <a:pt x="8167" y="24622"/>
                    <a:pt x="8188" y="24622"/>
                    <a:pt x="8167" y="24622"/>
                  </a:cubicBezTo>
                  <a:cubicBezTo>
                    <a:pt x="8167" y="24632"/>
                    <a:pt x="8162" y="24637"/>
                    <a:pt x="8157" y="24637"/>
                  </a:cubicBezTo>
                  <a:cubicBezTo>
                    <a:pt x="8152" y="24637"/>
                    <a:pt x="8147" y="24632"/>
                    <a:pt x="8147" y="24622"/>
                  </a:cubicBezTo>
                  <a:cubicBezTo>
                    <a:pt x="8147" y="24602"/>
                    <a:pt x="8167" y="24602"/>
                    <a:pt x="8167" y="24602"/>
                  </a:cubicBezTo>
                  <a:close/>
                  <a:moveTo>
                    <a:pt x="3544" y="24581"/>
                  </a:moveTo>
                  <a:cubicBezTo>
                    <a:pt x="3565" y="24602"/>
                    <a:pt x="3565" y="24622"/>
                    <a:pt x="3585" y="24643"/>
                  </a:cubicBezTo>
                  <a:cubicBezTo>
                    <a:pt x="3572" y="24649"/>
                    <a:pt x="3560" y="24652"/>
                    <a:pt x="3551" y="24652"/>
                  </a:cubicBezTo>
                  <a:cubicBezTo>
                    <a:pt x="3531" y="24652"/>
                    <a:pt x="3517" y="24643"/>
                    <a:pt x="3504" y="24643"/>
                  </a:cubicBezTo>
                  <a:cubicBezTo>
                    <a:pt x="3490" y="24643"/>
                    <a:pt x="3486" y="24652"/>
                    <a:pt x="3478" y="24652"/>
                  </a:cubicBezTo>
                  <a:cubicBezTo>
                    <a:pt x="3474" y="24652"/>
                    <a:pt x="3470" y="24649"/>
                    <a:pt x="3463" y="24643"/>
                  </a:cubicBezTo>
                  <a:cubicBezTo>
                    <a:pt x="3463" y="24636"/>
                    <a:pt x="3465" y="24633"/>
                    <a:pt x="3469" y="24633"/>
                  </a:cubicBezTo>
                  <a:cubicBezTo>
                    <a:pt x="3477" y="24633"/>
                    <a:pt x="3490" y="24643"/>
                    <a:pt x="3504" y="24643"/>
                  </a:cubicBezTo>
                  <a:cubicBezTo>
                    <a:pt x="3504" y="24622"/>
                    <a:pt x="3504" y="24602"/>
                    <a:pt x="3544" y="24581"/>
                  </a:cubicBezTo>
                  <a:close/>
                  <a:moveTo>
                    <a:pt x="8696" y="24421"/>
                  </a:moveTo>
                  <a:cubicBezTo>
                    <a:pt x="8712" y="24421"/>
                    <a:pt x="8730" y="24445"/>
                    <a:pt x="8758" y="24459"/>
                  </a:cubicBezTo>
                  <a:cubicBezTo>
                    <a:pt x="8738" y="24500"/>
                    <a:pt x="8778" y="24541"/>
                    <a:pt x="8758" y="24581"/>
                  </a:cubicBezTo>
                  <a:cubicBezTo>
                    <a:pt x="8717" y="24581"/>
                    <a:pt x="8717" y="24663"/>
                    <a:pt x="8677" y="24663"/>
                  </a:cubicBezTo>
                  <a:cubicBezTo>
                    <a:pt x="8636" y="24602"/>
                    <a:pt x="8717" y="24561"/>
                    <a:pt x="8697" y="24500"/>
                  </a:cubicBezTo>
                  <a:cubicBezTo>
                    <a:pt x="8677" y="24480"/>
                    <a:pt x="8636" y="24480"/>
                    <a:pt x="8677" y="24439"/>
                  </a:cubicBezTo>
                  <a:cubicBezTo>
                    <a:pt x="8683" y="24426"/>
                    <a:pt x="8689" y="24421"/>
                    <a:pt x="8696" y="24421"/>
                  </a:cubicBezTo>
                  <a:close/>
                  <a:moveTo>
                    <a:pt x="4624" y="24663"/>
                  </a:moveTo>
                  <a:cubicBezTo>
                    <a:pt x="4624" y="24663"/>
                    <a:pt x="4624" y="24663"/>
                    <a:pt x="4624" y="24683"/>
                  </a:cubicBezTo>
                  <a:lnTo>
                    <a:pt x="4603" y="24683"/>
                  </a:lnTo>
                  <a:cubicBezTo>
                    <a:pt x="4603" y="24683"/>
                    <a:pt x="4603" y="24683"/>
                    <a:pt x="4603" y="24663"/>
                  </a:cubicBezTo>
                  <a:close/>
                  <a:moveTo>
                    <a:pt x="8208" y="24704"/>
                  </a:moveTo>
                  <a:cubicBezTo>
                    <a:pt x="8208" y="24724"/>
                    <a:pt x="8208" y="24724"/>
                    <a:pt x="8208" y="24724"/>
                  </a:cubicBezTo>
                  <a:cubicBezTo>
                    <a:pt x="8208" y="24734"/>
                    <a:pt x="8203" y="24739"/>
                    <a:pt x="8198" y="24739"/>
                  </a:cubicBezTo>
                  <a:cubicBezTo>
                    <a:pt x="8193" y="24739"/>
                    <a:pt x="8188" y="24734"/>
                    <a:pt x="8188" y="24724"/>
                  </a:cubicBezTo>
                  <a:cubicBezTo>
                    <a:pt x="8188" y="24724"/>
                    <a:pt x="8208" y="24704"/>
                    <a:pt x="8208" y="24704"/>
                  </a:cubicBezTo>
                  <a:close/>
                  <a:moveTo>
                    <a:pt x="8616" y="24683"/>
                  </a:moveTo>
                  <a:lnTo>
                    <a:pt x="8616" y="24683"/>
                  </a:lnTo>
                  <a:cubicBezTo>
                    <a:pt x="8595" y="24724"/>
                    <a:pt x="8595" y="24785"/>
                    <a:pt x="8534" y="24826"/>
                  </a:cubicBezTo>
                  <a:cubicBezTo>
                    <a:pt x="8554" y="24765"/>
                    <a:pt x="8554" y="24724"/>
                    <a:pt x="8616" y="24683"/>
                  </a:cubicBezTo>
                  <a:close/>
                  <a:moveTo>
                    <a:pt x="4583" y="24826"/>
                  </a:moveTo>
                  <a:cubicBezTo>
                    <a:pt x="4603" y="24826"/>
                    <a:pt x="4603" y="24846"/>
                    <a:pt x="4583" y="24846"/>
                  </a:cubicBezTo>
                  <a:cubicBezTo>
                    <a:pt x="4583" y="24846"/>
                    <a:pt x="4583" y="24826"/>
                    <a:pt x="4583" y="24826"/>
                  </a:cubicBezTo>
                  <a:close/>
                  <a:moveTo>
                    <a:pt x="8229" y="24826"/>
                  </a:moveTo>
                  <a:cubicBezTo>
                    <a:pt x="8249" y="24826"/>
                    <a:pt x="8249" y="24846"/>
                    <a:pt x="8249" y="24846"/>
                  </a:cubicBezTo>
                  <a:cubicBezTo>
                    <a:pt x="8229" y="24846"/>
                    <a:pt x="8229" y="24846"/>
                    <a:pt x="8229" y="24826"/>
                  </a:cubicBezTo>
                  <a:close/>
                  <a:moveTo>
                    <a:pt x="8608" y="24851"/>
                  </a:moveTo>
                  <a:cubicBezTo>
                    <a:pt x="8613" y="24851"/>
                    <a:pt x="8619" y="24854"/>
                    <a:pt x="8626" y="24858"/>
                  </a:cubicBezTo>
                  <a:lnTo>
                    <a:pt x="8626" y="24858"/>
                  </a:lnTo>
                  <a:cubicBezTo>
                    <a:pt x="8619" y="24868"/>
                    <a:pt x="8615" y="24875"/>
                    <a:pt x="8609" y="24875"/>
                  </a:cubicBezTo>
                  <a:cubicBezTo>
                    <a:pt x="8605" y="24875"/>
                    <a:pt x="8601" y="24872"/>
                    <a:pt x="8595" y="24867"/>
                  </a:cubicBezTo>
                  <a:cubicBezTo>
                    <a:pt x="8595" y="24856"/>
                    <a:pt x="8600" y="24851"/>
                    <a:pt x="8608" y="24851"/>
                  </a:cubicBezTo>
                  <a:close/>
                  <a:moveTo>
                    <a:pt x="8354" y="24783"/>
                  </a:moveTo>
                  <a:cubicBezTo>
                    <a:pt x="8359" y="24783"/>
                    <a:pt x="8365" y="24783"/>
                    <a:pt x="8371" y="24785"/>
                  </a:cubicBezTo>
                  <a:cubicBezTo>
                    <a:pt x="8371" y="24785"/>
                    <a:pt x="8412" y="24785"/>
                    <a:pt x="8412" y="24826"/>
                  </a:cubicBezTo>
                  <a:cubicBezTo>
                    <a:pt x="8391" y="24826"/>
                    <a:pt x="8371" y="24826"/>
                    <a:pt x="8351" y="24846"/>
                  </a:cubicBezTo>
                  <a:cubicBezTo>
                    <a:pt x="8310" y="24846"/>
                    <a:pt x="8330" y="24907"/>
                    <a:pt x="8269" y="24907"/>
                  </a:cubicBezTo>
                  <a:cubicBezTo>
                    <a:pt x="8249" y="24887"/>
                    <a:pt x="8249" y="24867"/>
                    <a:pt x="8249" y="24846"/>
                  </a:cubicBezTo>
                  <a:lnTo>
                    <a:pt x="8249" y="24846"/>
                  </a:lnTo>
                  <a:cubicBezTo>
                    <a:pt x="8258" y="24852"/>
                    <a:pt x="8265" y="24855"/>
                    <a:pt x="8271" y="24855"/>
                  </a:cubicBezTo>
                  <a:cubicBezTo>
                    <a:pt x="8303" y="24855"/>
                    <a:pt x="8302" y="24783"/>
                    <a:pt x="8354" y="24783"/>
                  </a:cubicBezTo>
                  <a:close/>
                  <a:moveTo>
                    <a:pt x="4135" y="24907"/>
                  </a:moveTo>
                  <a:cubicBezTo>
                    <a:pt x="4135" y="24928"/>
                    <a:pt x="4115" y="24928"/>
                    <a:pt x="4115" y="24928"/>
                  </a:cubicBezTo>
                  <a:cubicBezTo>
                    <a:pt x="4115" y="24928"/>
                    <a:pt x="4115" y="24907"/>
                    <a:pt x="4115" y="24907"/>
                  </a:cubicBezTo>
                  <a:close/>
                  <a:moveTo>
                    <a:pt x="8127" y="24805"/>
                  </a:moveTo>
                  <a:cubicBezTo>
                    <a:pt x="8167" y="24826"/>
                    <a:pt x="8188" y="24867"/>
                    <a:pt x="8167" y="24928"/>
                  </a:cubicBezTo>
                  <a:cubicBezTo>
                    <a:pt x="8127" y="24907"/>
                    <a:pt x="8086" y="24928"/>
                    <a:pt x="8066" y="24867"/>
                  </a:cubicBezTo>
                  <a:cubicBezTo>
                    <a:pt x="8086" y="24846"/>
                    <a:pt x="8086" y="24805"/>
                    <a:pt x="8127" y="24805"/>
                  </a:cubicBezTo>
                  <a:close/>
                  <a:moveTo>
                    <a:pt x="8677" y="24704"/>
                  </a:moveTo>
                  <a:cubicBezTo>
                    <a:pt x="8677" y="24724"/>
                    <a:pt x="8778" y="24846"/>
                    <a:pt x="8778" y="24846"/>
                  </a:cubicBezTo>
                  <a:cubicBezTo>
                    <a:pt x="8778" y="24846"/>
                    <a:pt x="8799" y="24867"/>
                    <a:pt x="8778" y="24867"/>
                  </a:cubicBezTo>
                  <a:cubicBezTo>
                    <a:pt x="8742" y="24867"/>
                    <a:pt x="8738" y="24931"/>
                    <a:pt x="8695" y="24931"/>
                  </a:cubicBezTo>
                  <a:cubicBezTo>
                    <a:pt x="8689" y="24931"/>
                    <a:pt x="8683" y="24930"/>
                    <a:pt x="8677" y="24928"/>
                  </a:cubicBezTo>
                  <a:cubicBezTo>
                    <a:pt x="8677" y="24907"/>
                    <a:pt x="8657" y="24887"/>
                    <a:pt x="8637" y="24848"/>
                  </a:cubicBezTo>
                  <a:lnTo>
                    <a:pt x="8637" y="24848"/>
                  </a:lnTo>
                  <a:cubicBezTo>
                    <a:pt x="8640" y="24796"/>
                    <a:pt x="8658" y="24758"/>
                    <a:pt x="8677" y="24704"/>
                  </a:cubicBezTo>
                  <a:close/>
                  <a:moveTo>
                    <a:pt x="8514" y="24887"/>
                  </a:moveTo>
                  <a:cubicBezTo>
                    <a:pt x="8514" y="24928"/>
                    <a:pt x="8514" y="24948"/>
                    <a:pt x="8473" y="24948"/>
                  </a:cubicBezTo>
                  <a:cubicBezTo>
                    <a:pt x="8473" y="24928"/>
                    <a:pt x="8473" y="24907"/>
                    <a:pt x="8514" y="24887"/>
                  </a:cubicBezTo>
                  <a:close/>
                  <a:moveTo>
                    <a:pt x="8005" y="24928"/>
                  </a:moveTo>
                  <a:cubicBezTo>
                    <a:pt x="8045" y="24928"/>
                    <a:pt x="8025" y="24948"/>
                    <a:pt x="8025" y="24968"/>
                  </a:cubicBezTo>
                  <a:cubicBezTo>
                    <a:pt x="8045" y="24968"/>
                    <a:pt x="8045" y="24968"/>
                    <a:pt x="8045" y="24989"/>
                  </a:cubicBezTo>
                  <a:cubicBezTo>
                    <a:pt x="8025" y="24989"/>
                    <a:pt x="8025" y="24968"/>
                    <a:pt x="8025" y="24968"/>
                  </a:cubicBezTo>
                  <a:cubicBezTo>
                    <a:pt x="8005" y="24948"/>
                    <a:pt x="8005" y="24948"/>
                    <a:pt x="8005" y="24928"/>
                  </a:cubicBezTo>
                  <a:close/>
                  <a:moveTo>
                    <a:pt x="4481" y="25070"/>
                  </a:moveTo>
                  <a:cubicBezTo>
                    <a:pt x="4481" y="25070"/>
                    <a:pt x="4481" y="25070"/>
                    <a:pt x="4481" y="25091"/>
                  </a:cubicBezTo>
                  <a:lnTo>
                    <a:pt x="4461" y="25091"/>
                  </a:lnTo>
                  <a:cubicBezTo>
                    <a:pt x="4461" y="25091"/>
                    <a:pt x="4461" y="25070"/>
                    <a:pt x="4461" y="25070"/>
                  </a:cubicBezTo>
                  <a:close/>
                  <a:moveTo>
                    <a:pt x="8290" y="25050"/>
                  </a:moveTo>
                  <a:cubicBezTo>
                    <a:pt x="8310" y="25070"/>
                    <a:pt x="8310" y="25070"/>
                    <a:pt x="8310" y="25091"/>
                  </a:cubicBezTo>
                  <a:cubicBezTo>
                    <a:pt x="8310" y="25091"/>
                    <a:pt x="8330" y="25111"/>
                    <a:pt x="8310" y="25131"/>
                  </a:cubicBezTo>
                  <a:cubicBezTo>
                    <a:pt x="8290" y="25131"/>
                    <a:pt x="8310" y="25111"/>
                    <a:pt x="8310" y="25091"/>
                  </a:cubicBezTo>
                  <a:cubicBezTo>
                    <a:pt x="8290" y="25091"/>
                    <a:pt x="8290" y="25070"/>
                    <a:pt x="8290" y="25050"/>
                  </a:cubicBezTo>
                  <a:close/>
                  <a:moveTo>
                    <a:pt x="8616" y="24948"/>
                  </a:moveTo>
                  <a:lnTo>
                    <a:pt x="8616" y="24948"/>
                  </a:lnTo>
                  <a:cubicBezTo>
                    <a:pt x="8677" y="25009"/>
                    <a:pt x="8595" y="25070"/>
                    <a:pt x="8636" y="25152"/>
                  </a:cubicBezTo>
                  <a:cubicBezTo>
                    <a:pt x="8534" y="25131"/>
                    <a:pt x="8514" y="25091"/>
                    <a:pt x="8514" y="25009"/>
                  </a:cubicBezTo>
                  <a:cubicBezTo>
                    <a:pt x="8554" y="24989"/>
                    <a:pt x="8575" y="24968"/>
                    <a:pt x="8616" y="24948"/>
                  </a:cubicBezTo>
                  <a:close/>
                  <a:moveTo>
                    <a:pt x="8758" y="25152"/>
                  </a:moveTo>
                  <a:cubicBezTo>
                    <a:pt x="8799" y="25152"/>
                    <a:pt x="8819" y="25152"/>
                    <a:pt x="8819" y="25192"/>
                  </a:cubicBezTo>
                  <a:cubicBezTo>
                    <a:pt x="8778" y="25192"/>
                    <a:pt x="8758" y="25192"/>
                    <a:pt x="8758" y="25152"/>
                  </a:cubicBezTo>
                  <a:close/>
                  <a:moveTo>
                    <a:pt x="3990" y="25177"/>
                  </a:moveTo>
                  <a:cubicBezTo>
                    <a:pt x="3993" y="25177"/>
                    <a:pt x="3993" y="25182"/>
                    <a:pt x="3993" y="25192"/>
                  </a:cubicBezTo>
                  <a:cubicBezTo>
                    <a:pt x="3993" y="25192"/>
                    <a:pt x="3993" y="25213"/>
                    <a:pt x="3972" y="25213"/>
                  </a:cubicBezTo>
                  <a:cubicBezTo>
                    <a:pt x="3972" y="25192"/>
                    <a:pt x="3972" y="25192"/>
                    <a:pt x="3972" y="25192"/>
                  </a:cubicBezTo>
                  <a:cubicBezTo>
                    <a:pt x="3982" y="25182"/>
                    <a:pt x="3987" y="25177"/>
                    <a:pt x="3990" y="25177"/>
                  </a:cubicBezTo>
                  <a:close/>
                  <a:moveTo>
                    <a:pt x="8208" y="25152"/>
                  </a:moveTo>
                  <a:cubicBezTo>
                    <a:pt x="8229" y="25172"/>
                    <a:pt x="8229" y="25192"/>
                    <a:pt x="8249" y="25233"/>
                  </a:cubicBezTo>
                  <a:cubicBezTo>
                    <a:pt x="8188" y="25213"/>
                    <a:pt x="8167" y="25172"/>
                    <a:pt x="8208" y="25152"/>
                  </a:cubicBezTo>
                  <a:close/>
                  <a:moveTo>
                    <a:pt x="9304" y="25225"/>
                  </a:moveTo>
                  <a:cubicBezTo>
                    <a:pt x="9306" y="25225"/>
                    <a:pt x="9308" y="25227"/>
                    <a:pt x="9308" y="25233"/>
                  </a:cubicBezTo>
                  <a:cubicBezTo>
                    <a:pt x="9326" y="25233"/>
                    <a:pt x="9312" y="25249"/>
                    <a:pt x="9309" y="25253"/>
                  </a:cubicBezTo>
                  <a:lnTo>
                    <a:pt x="9309" y="25253"/>
                  </a:lnTo>
                  <a:cubicBezTo>
                    <a:pt x="9300" y="25252"/>
                    <a:pt x="9293" y="25249"/>
                    <a:pt x="9289" y="25242"/>
                  </a:cubicBezTo>
                  <a:lnTo>
                    <a:pt x="9289" y="25242"/>
                  </a:lnTo>
                  <a:cubicBezTo>
                    <a:pt x="9293" y="25232"/>
                    <a:pt x="9299" y="25225"/>
                    <a:pt x="9304" y="25225"/>
                  </a:cubicBezTo>
                  <a:close/>
                  <a:moveTo>
                    <a:pt x="8432" y="25152"/>
                  </a:moveTo>
                  <a:lnTo>
                    <a:pt x="8432" y="25152"/>
                  </a:lnTo>
                  <a:cubicBezTo>
                    <a:pt x="8453" y="25172"/>
                    <a:pt x="8473" y="25172"/>
                    <a:pt x="8473" y="25172"/>
                  </a:cubicBezTo>
                  <a:cubicBezTo>
                    <a:pt x="8487" y="25172"/>
                    <a:pt x="8491" y="25163"/>
                    <a:pt x="8499" y="25163"/>
                  </a:cubicBezTo>
                  <a:cubicBezTo>
                    <a:pt x="8502" y="25163"/>
                    <a:pt x="8507" y="25165"/>
                    <a:pt x="8514" y="25172"/>
                  </a:cubicBezTo>
                  <a:cubicBezTo>
                    <a:pt x="8514" y="25179"/>
                    <a:pt x="8511" y="25181"/>
                    <a:pt x="8508" y="25181"/>
                  </a:cubicBezTo>
                  <a:cubicBezTo>
                    <a:pt x="8500" y="25181"/>
                    <a:pt x="8487" y="25172"/>
                    <a:pt x="8473" y="25172"/>
                  </a:cubicBezTo>
                  <a:cubicBezTo>
                    <a:pt x="8453" y="25192"/>
                    <a:pt x="8514" y="25233"/>
                    <a:pt x="8473" y="25253"/>
                  </a:cubicBezTo>
                  <a:cubicBezTo>
                    <a:pt x="8412" y="25233"/>
                    <a:pt x="8412" y="25192"/>
                    <a:pt x="8432" y="25152"/>
                  </a:cubicBezTo>
                  <a:close/>
                  <a:moveTo>
                    <a:pt x="8595" y="25233"/>
                  </a:moveTo>
                  <a:cubicBezTo>
                    <a:pt x="8616" y="25253"/>
                    <a:pt x="8616" y="25253"/>
                    <a:pt x="8616" y="25253"/>
                  </a:cubicBezTo>
                  <a:lnTo>
                    <a:pt x="8595" y="25253"/>
                  </a:lnTo>
                  <a:cubicBezTo>
                    <a:pt x="8595" y="25253"/>
                    <a:pt x="8595" y="25253"/>
                    <a:pt x="8595" y="25233"/>
                  </a:cubicBezTo>
                  <a:close/>
                  <a:moveTo>
                    <a:pt x="8147" y="25131"/>
                  </a:moveTo>
                  <a:cubicBezTo>
                    <a:pt x="8127" y="25213"/>
                    <a:pt x="8106" y="25253"/>
                    <a:pt x="8066" y="25274"/>
                  </a:cubicBezTo>
                  <a:cubicBezTo>
                    <a:pt x="8066" y="25253"/>
                    <a:pt x="8045" y="25233"/>
                    <a:pt x="8045" y="25213"/>
                  </a:cubicBezTo>
                  <a:cubicBezTo>
                    <a:pt x="8066" y="25192"/>
                    <a:pt x="8106" y="25172"/>
                    <a:pt x="8147" y="25131"/>
                  </a:cubicBezTo>
                  <a:close/>
                  <a:moveTo>
                    <a:pt x="8783" y="25240"/>
                  </a:moveTo>
                  <a:cubicBezTo>
                    <a:pt x="8795" y="25240"/>
                    <a:pt x="8807" y="25250"/>
                    <a:pt x="8819" y="25274"/>
                  </a:cubicBezTo>
                  <a:cubicBezTo>
                    <a:pt x="8799" y="25274"/>
                    <a:pt x="8778" y="25274"/>
                    <a:pt x="8758" y="25253"/>
                  </a:cubicBezTo>
                  <a:cubicBezTo>
                    <a:pt x="8767" y="25245"/>
                    <a:pt x="8775" y="25240"/>
                    <a:pt x="8783" y="25240"/>
                  </a:cubicBezTo>
                  <a:close/>
                  <a:moveTo>
                    <a:pt x="9009" y="25265"/>
                  </a:moveTo>
                  <a:cubicBezTo>
                    <a:pt x="9013" y="25265"/>
                    <a:pt x="9017" y="25268"/>
                    <a:pt x="9023" y="25274"/>
                  </a:cubicBezTo>
                  <a:cubicBezTo>
                    <a:pt x="9023" y="25284"/>
                    <a:pt x="9018" y="25289"/>
                    <a:pt x="9010" y="25289"/>
                  </a:cubicBezTo>
                  <a:cubicBezTo>
                    <a:pt x="9005" y="25289"/>
                    <a:pt x="8999" y="25287"/>
                    <a:pt x="8992" y="25282"/>
                  </a:cubicBezTo>
                  <a:lnTo>
                    <a:pt x="8992" y="25282"/>
                  </a:lnTo>
                  <a:cubicBezTo>
                    <a:pt x="8999" y="25273"/>
                    <a:pt x="9003" y="25265"/>
                    <a:pt x="9009" y="25265"/>
                  </a:cubicBezTo>
                  <a:close/>
                  <a:moveTo>
                    <a:pt x="8697" y="25233"/>
                  </a:moveTo>
                  <a:cubicBezTo>
                    <a:pt x="8697" y="25274"/>
                    <a:pt x="8697" y="25294"/>
                    <a:pt x="8656" y="25294"/>
                  </a:cubicBezTo>
                  <a:cubicBezTo>
                    <a:pt x="8656" y="25274"/>
                    <a:pt x="8656" y="25253"/>
                    <a:pt x="8697" y="25233"/>
                  </a:cubicBezTo>
                  <a:close/>
                  <a:moveTo>
                    <a:pt x="9320" y="25264"/>
                  </a:moveTo>
                  <a:lnTo>
                    <a:pt x="9320" y="25264"/>
                  </a:lnTo>
                  <a:cubicBezTo>
                    <a:pt x="9335" y="25275"/>
                    <a:pt x="9345" y="25278"/>
                    <a:pt x="9328" y="25294"/>
                  </a:cubicBezTo>
                  <a:cubicBezTo>
                    <a:pt x="9311" y="25294"/>
                    <a:pt x="9309" y="25280"/>
                    <a:pt x="9320" y="25264"/>
                  </a:cubicBezTo>
                  <a:close/>
                  <a:moveTo>
                    <a:pt x="8972" y="25279"/>
                  </a:moveTo>
                  <a:cubicBezTo>
                    <a:pt x="8976" y="25279"/>
                    <a:pt x="8980" y="25282"/>
                    <a:pt x="8982" y="25290"/>
                  </a:cubicBezTo>
                  <a:lnTo>
                    <a:pt x="8982" y="25290"/>
                  </a:lnTo>
                  <a:cubicBezTo>
                    <a:pt x="8981" y="25297"/>
                    <a:pt x="8979" y="25303"/>
                    <a:pt x="8975" y="25303"/>
                  </a:cubicBezTo>
                  <a:cubicBezTo>
                    <a:pt x="8972" y="25303"/>
                    <a:pt x="8968" y="25300"/>
                    <a:pt x="8962" y="25294"/>
                  </a:cubicBezTo>
                  <a:cubicBezTo>
                    <a:pt x="8962" y="25284"/>
                    <a:pt x="8967" y="25279"/>
                    <a:pt x="8972" y="25279"/>
                  </a:cubicBezTo>
                  <a:close/>
                  <a:moveTo>
                    <a:pt x="3972" y="25315"/>
                  </a:moveTo>
                  <a:cubicBezTo>
                    <a:pt x="3972" y="25315"/>
                    <a:pt x="3972" y="25315"/>
                    <a:pt x="3972" y="25335"/>
                  </a:cubicBezTo>
                  <a:lnTo>
                    <a:pt x="3952" y="25315"/>
                  </a:lnTo>
                  <a:close/>
                  <a:moveTo>
                    <a:pt x="4318" y="25335"/>
                  </a:moveTo>
                  <a:cubicBezTo>
                    <a:pt x="4318" y="25335"/>
                    <a:pt x="4318" y="25335"/>
                    <a:pt x="4318" y="25355"/>
                  </a:cubicBezTo>
                  <a:lnTo>
                    <a:pt x="4298" y="25355"/>
                  </a:lnTo>
                  <a:cubicBezTo>
                    <a:pt x="4298" y="25355"/>
                    <a:pt x="4298" y="25335"/>
                    <a:pt x="4298" y="25335"/>
                  </a:cubicBezTo>
                  <a:close/>
                  <a:moveTo>
                    <a:pt x="8901" y="25335"/>
                  </a:moveTo>
                  <a:cubicBezTo>
                    <a:pt x="8901" y="25335"/>
                    <a:pt x="8901" y="25355"/>
                    <a:pt x="8901" y="25355"/>
                  </a:cubicBezTo>
                  <a:lnTo>
                    <a:pt x="8880" y="25355"/>
                  </a:lnTo>
                  <a:lnTo>
                    <a:pt x="8880" y="25335"/>
                  </a:lnTo>
                  <a:close/>
                  <a:moveTo>
                    <a:pt x="8290" y="25315"/>
                  </a:moveTo>
                  <a:cubicBezTo>
                    <a:pt x="8324" y="25332"/>
                    <a:pt x="8329" y="25363"/>
                    <a:pt x="8330" y="25396"/>
                  </a:cubicBezTo>
                  <a:lnTo>
                    <a:pt x="8330" y="25396"/>
                  </a:lnTo>
                  <a:cubicBezTo>
                    <a:pt x="8310" y="25396"/>
                    <a:pt x="8290" y="25376"/>
                    <a:pt x="8269" y="25376"/>
                  </a:cubicBezTo>
                  <a:cubicBezTo>
                    <a:pt x="8252" y="25393"/>
                    <a:pt x="8219" y="25411"/>
                    <a:pt x="8197" y="25415"/>
                  </a:cubicBezTo>
                  <a:lnTo>
                    <a:pt x="8197" y="25415"/>
                  </a:lnTo>
                  <a:cubicBezTo>
                    <a:pt x="8167" y="25408"/>
                    <a:pt x="8165" y="25372"/>
                    <a:pt x="8147" y="25335"/>
                  </a:cubicBezTo>
                  <a:cubicBezTo>
                    <a:pt x="8188" y="25335"/>
                    <a:pt x="8208" y="25335"/>
                    <a:pt x="8229" y="25315"/>
                  </a:cubicBezTo>
                  <a:cubicBezTo>
                    <a:pt x="8229" y="25335"/>
                    <a:pt x="8249" y="25355"/>
                    <a:pt x="8269" y="25376"/>
                  </a:cubicBezTo>
                  <a:cubicBezTo>
                    <a:pt x="8269" y="25355"/>
                    <a:pt x="8290" y="25335"/>
                    <a:pt x="8290" y="25315"/>
                  </a:cubicBezTo>
                  <a:close/>
                  <a:moveTo>
                    <a:pt x="8045" y="25335"/>
                  </a:moveTo>
                  <a:cubicBezTo>
                    <a:pt x="8066" y="25355"/>
                    <a:pt x="8045" y="25396"/>
                    <a:pt x="8005" y="25416"/>
                  </a:cubicBezTo>
                  <a:cubicBezTo>
                    <a:pt x="7984" y="25416"/>
                    <a:pt x="7964" y="25416"/>
                    <a:pt x="7964" y="25396"/>
                  </a:cubicBezTo>
                  <a:cubicBezTo>
                    <a:pt x="7984" y="25376"/>
                    <a:pt x="8025" y="25355"/>
                    <a:pt x="8045" y="25335"/>
                  </a:cubicBezTo>
                  <a:close/>
                  <a:moveTo>
                    <a:pt x="8663" y="25367"/>
                  </a:moveTo>
                  <a:cubicBezTo>
                    <a:pt x="8666" y="25367"/>
                    <a:pt x="8671" y="25370"/>
                    <a:pt x="8677" y="25376"/>
                  </a:cubicBezTo>
                  <a:cubicBezTo>
                    <a:pt x="8697" y="25396"/>
                    <a:pt x="8677" y="25416"/>
                    <a:pt x="8656" y="25416"/>
                  </a:cubicBezTo>
                  <a:cubicBezTo>
                    <a:pt x="8656" y="25416"/>
                    <a:pt x="8636" y="25396"/>
                    <a:pt x="8636" y="25396"/>
                  </a:cubicBezTo>
                  <a:cubicBezTo>
                    <a:pt x="8650" y="25382"/>
                    <a:pt x="8654" y="25367"/>
                    <a:pt x="8663" y="25367"/>
                  </a:cubicBezTo>
                  <a:close/>
                  <a:moveTo>
                    <a:pt x="9043" y="25396"/>
                  </a:moveTo>
                  <a:cubicBezTo>
                    <a:pt x="9043" y="25416"/>
                    <a:pt x="9043" y="25416"/>
                    <a:pt x="9043" y="25416"/>
                  </a:cubicBezTo>
                  <a:lnTo>
                    <a:pt x="9023" y="25416"/>
                  </a:lnTo>
                  <a:cubicBezTo>
                    <a:pt x="9023" y="25416"/>
                    <a:pt x="9043" y="25396"/>
                    <a:pt x="9043" y="25396"/>
                  </a:cubicBezTo>
                  <a:close/>
                  <a:moveTo>
                    <a:pt x="8200" y="25426"/>
                  </a:moveTo>
                  <a:cubicBezTo>
                    <a:pt x="8215" y="25438"/>
                    <a:pt x="8224" y="25441"/>
                    <a:pt x="8208" y="25457"/>
                  </a:cubicBezTo>
                  <a:cubicBezTo>
                    <a:pt x="8191" y="25457"/>
                    <a:pt x="8188" y="25443"/>
                    <a:pt x="8200" y="25426"/>
                  </a:cubicBezTo>
                  <a:close/>
                  <a:moveTo>
                    <a:pt x="4115" y="25457"/>
                  </a:moveTo>
                  <a:cubicBezTo>
                    <a:pt x="4115" y="25457"/>
                    <a:pt x="4135" y="25457"/>
                    <a:pt x="4135" y="25477"/>
                  </a:cubicBezTo>
                  <a:lnTo>
                    <a:pt x="4115" y="25477"/>
                  </a:lnTo>
                  <a:lnTo>
                    <a:pt x="4115" y="25457"/>
                  </a:lnTo>
                  <a:close/>
                  <a:moveTo>
                    <a:pt x="4400" y="25498"/>
                  </a:moveTo>
                  <a:cubicBezTo>
                    <a:pt x="4400" y="25498"/>
                    <a:pt x="4400" y="25518"/>
                    <a:pt x="4400" y="25518"/>
                  </a:cubicBezTo>
                  <a:cubicBezTo>
                    <a:pt x="4400" y="25524"/>
                    <a:pt x="4398" y="25527"/>
                    <a:pt x="4396" y="25527"/>
                  </a:cubicBezTo>
                  <a:cubicBezTo>
                    <a:pt x="4390" y="25527"/>
                    <a:pt x="4379" y="25512"/>
                    <a:pt x="4379" y="25498"/>
                  </a:cubicBezTo>
                  <a:close/>
                  <a:moveTo>
                    <a:pt x="8432" y="25335"/>
                  </a:moveTo>
                  <a:cubicBezTo>
                    <a:pt x="8432" y="25396"/>
                    <a:pt x="8453" y="25437"/>
                    <a:pt x="8412" y="25498"/>
                  </a:cubicBezTo>
                  <a:cubicBezTo>
                    <a:pt x="8432" y="25498"/>
                    <a:pt x="8453" y="25498"/>
                    <a:pt x="8432" y="25518"/>
                  </a:cubicBezTo>
                  <a:cubicBezTo>
                    <a:pt x="8432" y="25525"/>
                    <a:pt x="8430" y="25527"/>
                    <a:pt x="8427" y="25527"/>
                  </a:cubicBezTo>
                  <a:cubicBezTo>
                    <a:pt x="8421" y="25527"/>
                    <a:pt x="8412" y="25518"/>
                    <a:pt x="8412" y="25518"/>
                  </a:cubicBezTo>
                  <a:cubicBezTo>
                    <a:pt x="8382" y="25548"/>
                    <a:pt x="8363" y="25567"/>
                    <a:pt x="8339" y="25567"/>
                  </a:cubicBezTo>
                  <a:cubicBezTo>
                    <a:pt x="8330" y="25567"/>
                    <a:pt x="8321" y="25564"/>
                    <a:pt x="8310" y="25559"/>
                  </a:cubicBezTo>
                  <a:cubicBezTo>
                    <a:pt x="8290" y="25579"/>
                    <a:pt x="8290" y="25579"/>
                    <a:pt x="8290" y="25600"/>
                  </a:cubicBezTo>
                  <a:cubicBezTo>
                    <a:pt x="8269" y="25579"/>
                    <a:pt x="8269" y="25579"/>
                    <a:pt x="8269" y="25579"/>
                  </a:cubicBezTo>
                  <a:cubicBezTo>
                    <a:pt x="8269" y="25559"/>
                    <a:pt x="8290" y="25559"/>
                    <a:pt x="8310" y="25559"/>
                  </a:cubicBezTo>
                  <a:cubicBezTo>
                    <a:pt x="8290" y="25498"/>
                    <a:pt x="8310" y="25457"/>
                    <a:pt x="8330" y="25397"/>
                  </a:cubicBezTo>
                  <a:lnTo>
                    <a:pt x="8330" y="25397"/>
                  </a:lnTo>
                  <a:cubicBezTo>
                    <a:pt x="8330" y="25403"/>
                    <a:pt x="8330" y="25410"/>
                    <a:pt x="8330" y="25416"/>
                  </a:cubicBezTo>
                  <a:cubicBezTo>
                    <a:pt x="8338" y="25418"/>
                    <a:pt x="8344" y="25419"/>
                    <a:pt x="8350" y="25419"/>
                  </a:cubicBezTo>
                  <a:cubicBezTo>
                    <a:pt x="8405" y="25419"/>
                    <a:pt x="8377" y="25335"/>
                    <a:pt x="8432" y="25335"/>
                  </a:cubicBezTo>
                  <a:close/>
                  <a:moveTo>
                    <a:pt x="8167" y="25539"/>
                  </a:moveTo>
                  <a:cubicBezTo>
                    <a:pt x="8206" y="25615"/>
                    <a:pt x="8190" y="25655"/>
                    <a:pt x="8121" y="25677"/>
                  </a:cubicBezTo>
                  <a:lnTo>
                    <a:pt x="8121" y="25677"/>
                  </a:lnTo>
                  <a:cubicBezTo>
                    <a:pt x="8148" y="25629"/>
                    <a:pt x="8150" y="25591"/>
                    <a:pt x="8167" y="25539"/>
                  </a:cubicBezTo>
                  <a:close/>
                  <a:moveTo>
                    <a:pt x="8290" y="25600"/>
                  </a:moveTo>
                  <a:cubicBezTo>
                    <a:pt x="8330" y="25640"/>
                    <a:pt x="8290" y="25681"/>
                    <a:pt x="8249" y="25702"/>
                  </a:cubicBezTo>
                  <a:cubicBezTo>
                    <a:pt x="8249" y="25661"/>
                    <a:pt x="8269" y="25620"/>
                    <a:pt x="8290" y="25600"/>
                  </a:cubicBezTo>
                  <a:close/>
                  <a:moveTo>
                    <a:pt x="8432" y="25681"/>
                  </a:moveTo>
                  <a:cubicBezTo>
                    <a:pt x="8453" y="25681"/>
                    <a:pt x="8453" y="25681"/>
                    <a:pt x="8453" y="25702"/>
                  </a:cubicBezTo>
                  <a:lnTo>
                    <a:pt x="8432" y="25702"/>
                  </a:lnTo>
                  <a:cubicBezTo>
                    <a:pt x="8432" y="25681"/>
                    <a:pt x="8432" y="25681"/>
                    <a:pt x="8432" y="25681"/>
                  </a:cubicBezTo>
                  <a:close/>
                  <a:moveTo>
                    <a:pt x="4382" y="25713"/>
                  </a:moveTo>
                  <a:cubicBezTo>
                    <a:pt x="4388" y="25713"/>
                    <a:pt x="4394" y="25716"/>
                    <a:pt x="4400" y="25722"/>
                  </a:cubicBezTo>
                  <a:cubicBezTo>
                    <a:pt x="4390" y="25732"/>
                    <a:pt x="4385" y="25737"/>
                    <a:pt x="4379" y="25737"/>
                  </a:cubicBezTo>
                  <a:cubicBezTo>
                    <a:pt x="4375" y="25737"/>
                    <a:pt x="4371" y="25733"/>
                    <a:pt x="4363" y="25726"/>
                  </a:cubicBezTo>
                  <a:lnTo>
                    <a:pt x="4363" y="25726"/>
                  </a:lnTo>
                  <a:cubicBezTo>
                    <a:pt x="4368" y="25719"/>
                    <a:pt x="4374" y="25713"/>
                    <a:pt x="4382" y="25713"/>
                  </a:cubicBezTo>
                  <a:close/>
                  <a:moveTo>
                    <a:pt x="4331" y="25727"/>
                  </a:moveTo>
                  <a:cubicBezTo>
                    <a:pt x="4336" y="25727"/>
                    <a:pt x="4342" y="25729"/>
                    <a:pt x="4349" y="25734"/>
                  </a:cubicBezTo>
                  <a:lnTo>
                    <a:pt x="4349" y="25734"/>
                  </a:lnTo>
                  <a:cubicBezTo>
                    <a:pt x="4342" y="25743"/>
                    <a:pt x="4338" y="25751"/>
                    <a:pt x="4332" y="25751"/>
                  </a:cubicBezTo>
                  <a:cubicBezTo>
                    <a:pt x="4329" y="25751"/>
                    <a:pt x="4324" y="25748"/>
                    <a:pt x="4318" y="25742"/>
                  </a:cubicBezTo>
                  <a:cubicBezTo>
                    <a:pt x="4318" y="25732"/>
                    <a:pt x="4323" y="25727"/>
                    <a:pt x="4331" y="25727"/>
                  </a:cubicBezTo>
                  <a:close/>
                  <a:moveTo>
                    <a:pt x="8074" y="25694"/>
                  </a:moveTo>
                  <a:cubicBezTo>
                    <a:pt x="8082" y="25694"/>
                    <a:pt x="8090" y="25695"/>
                    <a:pt x="8098" y="25698"/>
                  </a:cubicBezTo>
                  <a:lnTo>
                    <a:pt x="8098" y="25698"/>
                  </a:lnTo>
                  <a:cubicBezTo>
                    <a:pt x="8085" y="25726"/>
                    <a:pt x="8069" y="25756"/>
                    <a:pt x="8041" y="25756"/>
                  </a:cubicBezTo>
                  <a:cubicBezTo>
                    <a:pt x="8031" y="25756"/>
                    <a:pt x="8019" y="25752"/>
                    <a:pt x="8005" y="25742"/>
                  </a:cubicBezTo>
                  <a:cubicBezTo>
                    <a:pt x="8019" y="25712"/>
                    <a:pt x="8045" y="25694"/>
                    <a:pt x="8074" y="25694"/>
                  </a:cubicBezTo>
                  <a:close/>
                  <a:moveTo>
                    <a:pt x="8229" y="25844"/>
                  </a:moveTo>
                  <a:lnTo>
                    <a:pt x="8229" y="25844"/>
                  </a:lnTo>
                  <a:cubicBezTo>
                    <a:pt x="8229" y="25844"/>
                    <a:pt x="8249" y="25864"/>
                    <a:pt x="8249" y="25864"/>
                  </a:cubicBezTo>
                  <a:cubicBezTo>
                    <a:pt x="8229" y="25864"/>
                    <a:pt x="8229" y="25864"/>
                    <a:pt x="8229" y="25844"/>
                  </a:cubicBezTo>
                  <a:close/>
                  <a:moveTo>
                    <a:pt x="7964" y="25844"/>
                  </a:moveTo>
                  <a:cubicBezTo>
                    <a:pt x="7984" y="25844"/>
                    <a:pt x="8005" y="25844"/>
                    <a:pt x="8005" y="25885"/>
                  </a:cubicBezTo>
                  <a:cubicBezTo>
                    <a:pt x="7984" y="25885"/>
                    <a:pt x="7964" y="25885"/>
                    <a:pt x="7964" y="25844"/>
                  </a:cubicBezTo>
                  <a:close/>
                  <a:moveTo>
                    <a:pt x="7047" y="25885"/>
                  </a:moveTo>
                  <a:cubicBezTo>
                    <a:pt x="7047" y="25885"/>
                    <a:pt x="7068" y="25905"/>
                    <a:pt x="7068" y="25905"/>
                  </a:cubicBezTo>
                  <a:lnTo>
                    <a:pt x="7047" y="25905"/>
                  </a:lnTo>
                  <a:cubicBezTo>
                    <a:pt x="7047" y="25905"/>
                    <a:pt x="7047" y="25905"/>
                    <a:pt x="7027" y="25885"/>
                  </a:cubicBezTo>
                  <a:close/>
                  <a:moveTo>
                    <a:pt x="6884" y="25864"/>
                  </a:moveTo>
                  <a:cubicBezTo>
                    <a:pt x="6905" y="25864"/>
                    <a:pt x="6905" y="25885"/>
                    <a:pt x="6905" y="25905"/>
                  </a:cubicBezTo>
                  <a:cubicBezTo>
                    <a:pt x="6905" y="25905"/>
                    <a:pt x="6925" y="25905"/>
                    <a:pt x="6905" y="25926"/>
                  </a:cubicBezTo>
                  <a:cubicBezTo>
                    <a:pt x="6884" y="25926"/>
                    <a:pt x="6905" y="25905"/>
                    <a:pt x="6905" y="25905"/>
                  </a:cubicBezTo>
                  <a:cubicBezTo>
                    <a:pt x="6884" y="25885"/>
                    <a:pt x="6884" y="25885"/>
                    <a:pt x="6884" y="25864"/>
                  </a:cubicBezTo>
                  <a:close/>
                  <a:moveTo>
                    <a:pt x="4237" y="25946"/>
                  </a:moveTo>
                  <a:cubicBezTo>
                    <a:pt x="4237" y="25946"/>
                    <a:pt x="4237" y="25946"/>
                    <a:pt x="4237" y="25966"/>
                  </a:cubicBezTo>
                  <a:lnTo>
                    <a:pt x="4217" y="25966"/>
                  </a:lnTo>
                  <a:cubicBezTo>
                    <a:pt x="4217" y="25966"/>
                    <a:pt x="4217" y="25946"/>
                    <a:pt x="4217" y="25946"/>
                  </a:cubicBezTo>
                  <a:close/>
                  <a:moveTo>
                    <a:pt x="6681" y="25966"/>
                  </a:moveTo>
                  <a:cubicBezTo>
                    <a:pt x="6681" y="25987"/>
                    <a:pt x="6681" y="25987"/>
                    <a:pt x="6660" y="25987"/>
                  </a:cubicBezTo>
                  <a:cubicBezTo>
                    <a:pt x="6660" y="25987"/>
                    <a:pt x="6660" y="25987"/>
                    <a:pt x="6660" y="25966"/>
                  </a:cubicBezTo>
                  <a:close/>
                  <a:moveTo>
                    <a:pt x="7964" y="25966"/>
                  </a:moveTo>
                  <a:lnTo>
                    <a:pt x="7964" y="25966"/>
                  </a:lnTo>
                  <a:cubicBezTo>
                    <a:pt x="7984" y="25987"/>
                    <a:pt x="7964" y="25987"/>
                    <a:pt x="7943" y="25987"/>
                  </a:cubicBezTo>
                  <a:cubicBezTo>
                    <a:pt x="7943" y="25966"/>
                    <a:pt x="7964" y="25966"/>
                    <a:pt x="7964" y="25966"/>
                  </a:cubicBezTo>
                  <a:close/>
                  <a:moveTo>
                    <a:pt x="4420" y="25946"/>
                  </a:moveTo>
                  <a:cubicBezTo>
                    <a:pt x="4420" y="25976"/>
                    <a:pt x="4409" y="25995"/>
                    <a:pt x="4387" y="25995"/>
                  </a:cubicBezTo>
                  <a:cubicBezTo>
                    <a:pt x="4379" y="25995"/>
                    <a:pt x="4370" y="25992"/>
                    <a:pt x="4359" y="25987"/>
                  </a:cubicBezTo>
                  <a:cubicBezTo>
                    <a:pt x="4379" y="25987"/>
                    <a:pt x="4379" y="25946"/>
                    <a:pt x="4420" y="25946"/>
                  </a:cubicBezTo>
                  <a:close/>
                  <a:moveTo>
                    <a:pt x="7394" y="25966"/>
                  </a:moveTo>
                  <a:cubicBezTo>
                    <a:pt x="7414" y="25966"/>
                    <a:pt x="7414" y="25987"/>
                    <a:pt x="7414" y="25987"/>
                  </a:cubicBezTo>
                  <a:cubicBezTo>
                    <a:pt x="7408" y="25993"/>
                    <a:pt x="7404" y="25995"/>
                    <a:pt x="7401" y="25995"/>
                  </a:cubicBezTo>
                  <a:cubicBezTo>
                    <a:pt x="7394" y="25995"/>
                    <a:pt x="7394" y="25981"/>
                    <a:pt x="7394" y="25966"/>
                  </a:cubicBezTo>
                  <a:close/>
                  <a:moveTo>
                    <a:pt x="4603" y="25987"/>
                  </a:moveTo>
                  <a:cubicBezTo>
                    <a:pt x="4624" y="26007"/>
                    <a:pt x="4624" y="26007"/>
                    <a:pt x="4603" y="26007"/>
                  </a:cubicBezTo>
                  <a:cubicBezTo>
                    <a:pt x="4583" y="26007"/>
                    <a:pt x="4583" y="26007"/>
                    <a:pt x="4583" y="25987"/>
                  </a:cubicBezTo>
                  <a:close/>
                  <a:moveTo>
                    <a:pt x="4359" y="25987"/>
                  </a:moveTo>
                  <a:cubicBezTo>
                    <a:pt x="4359" y="26001"/>
                    <a:pt x="4359" y="26015"/>
                    <a:pt x="4352" y="26015"/>
                  </a:cubicBezTo>
                  <a:cubicBezTo>
                    <a:pt x="4349" y="26015"/>
                    <a:pt x="4345" y="26013"/>
                    <a:pt x="4339" y="26007"/>
                  </a:cubicBezTo>
                  <a:cubicBezTo>
                    <a:pt x="4339" y="25987"/>
                    <a:pt x="4359" y="25987"/>
                    <a:pt x="4359" y="25987"/>
                  </a:cubicBezTo>
                  <a:close/>
                  <a:moveTo>
                    <a:pt x="7292" y="26007"/>
                  </a:moveTo>
                  <a:cubicBezTo>
                    <a:pt x="7292" y="26007"/>
                    <a:pt x="7312" y="26007"/>
                    <a:pt x="7312" y="26027"/>
                  </a:cubicBezTo>
                  <a:lnTo>
                    <a:pt x="7292" y="26027"/>
                  </a:lnTo>
                  <a:cubicBezTo>
                    <a:pt x="7292" y="26027"/>
                    <a:pt x="7292" y="26007"/>
                    <a:pt x="7292" y="26007"/>
                  </a:cubicBezTo>
                  <a:close/>
                  <a:moveTo>
                    <a:pt x="6732" y="26032"/>
                  </a:moveTo>
                  <a:cubicBezTo>
                    <a:pt x="6736" y="26032"/>
                    <a:pt x="6740" y="26036"/>
                    <a:pt x="6741" y="26043"/>
                  </a:cubicBezTo>
                  <a:lnTo>
                    <a:pt x="6741" y="26043"/>
                  </a:lnTo>
                  <a:cubicBezTo>
                    <a:pt x="6741" y="26051"/>
                    <a:pt x="6739" y="26056"/>
                    <a:pt x="6735" y="26056"/>
                  </a:cubicBezTo>
                  <a:cubicBezTo>
                    <a:pt x="6732" y="26056"/>
                    <a:pt x="6727" y="26054"/>
                    <a:pt x="6722" y="26048"/>
                  </a:cubicBezTo>
                  <a:cubicBezTo>
                    <a:pt x="6722" y="26038"/>
                    <a:pt x="6727" y="26032"/>
                    <a:pt x="6732" y="26032"/>
                  </a:cubicBezTo>
                  <a:close/>
                  <a:moveTo>
                    <a:pt x="5887" y="25926"/>
                  </a:moveTo>
                  <a:lnTo>
                    <a:pt x="5887" y="25926"/>
                  </a:lnTo>
                  <a:cubicBezTo>
                    <a:pt x="5866" y="25987"/>
                    <a:pt x="5948" y="25987"/>
                    <a:pt x="5927" y="26048"/>
                  </a:cubicBezTo>
                  <a:cubicBezTo>
                    <a:pt x="5907" y="26058"/>
                    <a:pt x="5881" y="26068"/>
                    <a:pt x="5853" y="26068"/>
                  </a:cubicBezTo>
                  <a:cubicBezTo>
                    <a:pt x="5825" y="26068"/>
                    <a:pt x="5795" y="26058"/>
                    <a:pt x="5764" y="26027"/>
                  </a:cubicBezTo>
                  <a:cubicBezTo>
                    <a:pt x="5825" y="26027"/>
                    <a:pt x="5825" y="25966"/>
                    <a:pt x="5887" y="25926"/>
                  </a:cubicBezTo>
                  <a:close/>
                  <a:moveTo>
                    <a:pt x="4563" y="26027"/>
                  </a:moveTo>
                  <a:cubicBezTo>
                    <a:pt x="4536" y="26067"/>
                    <a:pt x="4527" y="26098"/>
                    <a:pt x="4507" y="26098"/>
                  </a:cubicBezTo>
                  <a:cubicBezTo>
                    <a:pt x="4496" y="26098"/>
                    <a:pt x="4482" y="26089"/>
                    <a:pt x="4461" y="26068"/>
                  </a:cubicBezTo>
                  <a:cubicBezTo>
                    <a:pt x="4502" y="26048"/>
                    <a:pt x="4522" y="26048"/>
                    <a:pt x="4563" y="26027"/>
                  </a:cubicBezTo>
                  <a:close/>
                  <a:moveTo>
                    <a:pt x="6111" y="26007"/>
                  </a:moveTo>
                  <a:cubicBezTo>
                    <a:pt x="6090" y="26048"/>
                    <a:pt x="6090" y="26088"/>
                    <a:pt x="6029" y="26129"/>
                  </a:cubicBezTo>
                  <a:cubicBezTo>
                    <a:pt x="6029" y="26088"/>
                    <a:pt x="6029" y="26048"/>
                    <a:pt x="6029" y="26027"/>
                  </a:cubicBezTo>
                  <a:cubicBezTo>
                    <a:pt x="6049" y="26007"/>
                    <a:pt x="6090" y="26007"/>
                    <a:pt x="6111" y="26007"/>
                  </a:cubicBezTo>
                  <a:close/>
                  <a:moveTo>
                    <a:pt x="6778" y="26014"/>
                  </a:moveTo>
                  <a:cubicBezTo>
                    <a:pt x="6786" y="26014"/>
                    <a:pt x="6795" y="26019"/>
                    <a:pt x="6803" y="26027"/>
                  </a:cubicBezTo>
                  <a:cubicBezTo>
                    <a:pt x="6844" y="26048"/>
                    <a:pt x="6803" y="26088"/>
                    <a:pt x="6803" y="26109"/>
                  </a:cubicBezTo>
                  <a:cubicBezTo>
                    <a:pt x="6803" y="26109"/>
                    <a:pt x="6823" y="26129"/>
                    <a:pt x="6823" y="26150"/>
                  </a:cubicBezTo>
                  <a:cubicBezTo>
                    <a:pt x="6804" y="26150"/>
                    <a:pt x="6803" y="26150"/>
                    <a:pt x="6786" y="26133"/>
                  </a:cubicBezTo>
                  <a:lnTo>
                    <a:pt x="6786" y="26133"/>
                  </a:lnTo>
                  <a:cubicBezTo>
                    <a:pt x="6792" y="26119"/>
                    <a:pt x="6803" y="26109"/>
                    <a:pt x="6803" y="26109"/>
                  </a:cubicBezTo>
                  <a:cubicBezTo>
                    <a:pt x="6784" y="26090"/>
                    <a:pt x="6766" y="26072"/>
                    <a:pt x="6747" y="26038"/>
                  </a:cubicBezTo>
                  <a:lnTo>
                    <a:pt x="6747" y="26038"/>
                  </a:lnTo>
                  <a:cubicBezTo>
                    <a:pt x="6757" y="26021"/>
                    <a:pt x="6768" y="26014"/>
                    <a:pt x="6778" y="26014"/>
                  </a:cubicBezTo>
                  <a:close/>
                  <a:moveTo>
                    <a:pt x="6762" y="26134"/>
                  </a:moveTo>
                  <a:cubicBezTo>
                    <a:pt x="6767" y="26134"/>
                    <a:pt x="6771" y="26138"/>
                    <a:pt x="6778" y="26145"/>
                  </a:cubicBezTo>
                  <a:lnTo>
                    <a:pt x="6778" y="26145"/>
                  </a:lnTo>
                  <a:cubicBezTo>
                    <a:pt x="6774" y="26153"/>
                    <a:pt x="6767" y="26158"/>
                    <a:pt x="6759" y="26158"/>
                  </a:cubicBezTo>
                  <a:cubicBezTo>
                    <a:pt x="6754" y="26158"/>
                    <a:pt x="6748" y="26156"/>
                    <a:pt x="6742" y="26150"/>
                  </a:cubicBezTo>
                  <a:cubicBezTo>
                    <a:pt x="6752" y="26139"/>
                    <a:pt x="6757" y="26134"/>
                    <a:pt x="6762" y="26134"/>
                  </a:cubicBezTo>
                  <a:close/>
                  <a:moveTo>
                    <a:pt x="6538" y="26068"/>
                  </a:moveTo>
                  <a:cubicBezTo>
                    <a:pt x="6559" y="26088"/>
                    <a:pt x="6579" y="26088"/>
                    <a:pt x="6599" y="26088"/>
                  </a:cubicBezTo>
                  <a:cubicBezTo>
                    <a:pt x="6599" y="26088"/>
                    <a:pt x="6599" y="26079"/>
                    <a:pt x="6605" y="26079"/>
                  </a:cubicBezTo>
                  <a:cubicBezTo>
                    <a:pt x="6608" y="26079"/>
                    <a:pt x="6613" y="26082"/>
                    <a:pt x="6620" y="26088"/>
                  </a:cubicBezTo>
                  <a:cubicBezTo>
                    <a:pt x="6640" y="26088"/>
                    <a:pt x="6620" y="26088"/>
                    <a:pt x="6620" y="26109"/>
                  </a:cubicBezTo>
                  <a:cubicBezTo>
                    <a:pt x="6640" y="26109"/>
                    <a:pt x="6660" y="26129"/>
                    <a:pt x="6660" y="26129"/>
                  </a:cubicBezTo>
                  <a:cubicBezTo>
                    <a:pt x="6675" y="26115"/>
                    <a:pt x="6679" y="26100"/>
                    <a:pt x="6687" y="26100"/>
                  </a:cubicBezTo>
                  <a:cubicBezTo>
                    <a:pt x="6691" y="26100"/>
                    <a:pt x="6695" y="26103"/>
                    <a:pt x="6701" y="26109"/>
                  </a:cubicBezTo>
                  <a:cubicBezTo>
                    <a:pt x="6701" y="26129"/>
                    <a:pt x="6681" y="26129"/>
                    <a:pt x="6660" y="26129"/>
                  </a:cubicBezTo>
                  <a:cubicBezTo>
                    <a:pt x="6660" y="26129"/>
                    <a:pt x="6651" y="26138"/>
                    <a:pt x="6645" y="26138"/>
                  </a:cubicBezTo>
                  <a:cubicBezTo>
                    <a:pt x="6642" y="26138"/>
                    <a:pt x="6640" y="26136"/>
                    <a:pt x="6640" y="26129"/>
                  </a:cubicBezTo>
                  <a:cubicBezTo>
                    <a:pt x="6620" y="26129"/>
                    <a:pt x="6620" y="26129"/>
                    <a:pt x="6620" y="26109"/>
                  </a:cubicBezTo>
                  <a:cubicBezTo>
                    <a:pt x="6620" y="26109"/>
                    <a:pt x="6599" y="26088"/>
                    <a:pt x="6599" y="26088"/>
                  </a:cubicBezTo>
                  <a:cubicBezTo>
                    <a:pt x="6559" y="26129"/>
                    <a:pt x="6559" y="26190"/>
                    <a:pt x="6518" y="26211"/>
                  </a:cubicBezTo>
                  <a:cubicBezTo>
                    <a:pt x="6497" y="26190"/>
                    <a:pt x="6518" y="26170"/>
                    <a:pt x="6518" y="26150"/>
                  </a:cubicBezTo>
                  <a:cubicBezTo>
                    <a:pt x="6538" y="26129"/>
                    <a:pt x="6497" y="26088"/>
                    <a:pt x="6538" y="26068"/>
                  </a:cubicBezTo>
                  <a:close/>
                  <a:moveTo>
                    <a:pt x="6701" y="26190"/>
                  </a:moveTo>
                  <a:cubicBezTo>
                    <a:pt x="6722" y="26190"/>
                    <a:pt x="6722" y="26211"/>
                    <a:pt x="6722" y="26231"/>
                  </a:cubicBezTo>
                  <a:cubicBezTo>
                    <a:pt x="6701" y="26211"/>
                    <a:pt x="6701" y="26211"/>
                    <a:pt x="6701" y="26190"/>
                  </a:cubicBezTo>
                  <a:close/>
                  <a:moveTo>
                    <a:pt x="7495" y="26129"/>
                  </a:moveTo>
                  <a:cubicBezTo>
                    <a:pt x="7495" y="26170"/>
                    <a:pt x="7495" y="26211"/>
                    <a:pt x="7455" y="26231"/>
                  </a:cubicBezTo>
                  <a:cubicBezTo>
                    <a:pt x="7434" y="26231"/>
                    <a:pt x="7414" y="26231"/>
                    <a:pt x="7414" y="26211"/>
                  </a:cubicBezTo>
                  <a:cubicBezTo>
                    <a:pt x="7434" y="26190"/>
                    <a:pt x="7475" y="26150"/>
                    <a:pt x="7495" y="26129"/>
                  </a:cubicBezTo>
                  <a:close/>
                  <a:moveTo>
                    <a:pt x="4400" y="26231"/>
                  </a:moveTo>
                  <a:cubicBezTo>
                    <a:pt x="4400" y="26231"/>
                    <a:pt x="4420" y="26251"/>
                    <a:pt x="4400" y="26251"/>
                  </a:cubicBezTo>
                  <a:cubicBezTo>
                    <a:pt x="4379" y="26251"/>
                    <a:pt x="4379" y="26251"/>
                    <a:pt x="4379" y="26231"/>
                  </a:cubicBezTo>
                  <a:close/>
                  <a:moveTo>
                    <a:pt x="6029" y="26272"/>
                  </a:moveTo>
                  <a:cubicBezTo>
                    <a:pt x="6029" y="26272"/>
                    <a:pt x="6009" y="26292"/>
                    <a:pt x="6009" y="26292"/>
                  </a:cubicBezTo>
                  <a:lnTo>
                    <a:pt x="6009" y="26272"/>
                  </a:lnTo>
                  <a:close/>
                  <a:moveTo>
                    <a:pt x="6009" y="26374"/>
                  </a:moveTo>
                  <a:cubicBezTo>
                    <a:pt x="6009" y="26374"/>
                    <a:pt x="6009" y="26394"/>
                    <a:pt x="6009" y="26394"/>
                  </a:cubicBezTo>
                  <a:lnTo>
                    <a:pt x="5988" y="26394"/>
                  </a:lnTo>
                  <a:lnTo>
                    <a:pt x="6009" y="26374"/>
                  </a:lnTo>
                  <a:close/>
                  <a:moveTo>
                    <a:pt x="5730" y="26304"/>
                  </a:moveTo>
                  <a:cubicBezTo>
                    <a:pt x="5734" y="26304"/>
                    <a:pt x="5738" y="26307"/>
                    <a:pt x="5744" y="26312"/>
                  </a:cubicBezTo>
                  <a:cubicBezTo>
                    <a:pt x="5744" y="26333"/>
                    <a:pt x="5724" y="26333"/>
                    <a:pt x="5703" y="26333"/>
                  </a:cubicBezTo>
                  <a:cubicBezTo>
                    <a:pt x="5683" y="26353"/>
                    <a:pt x="5683" y="26394"/>
                    <a:pt x="5642" y="26414"/>
                  </a:cubicBezTo>
                  <a:cubicBezTo>
                    <a:pt x="5642" y="26379"/>
                    <a:pt x="5642" y="26329"/>
                    <a:pt x="5681" y="26329"/>
                  </a:cubicBezTo>
                  <a:cubicBezTo>
                    <a:pt x="5688" y="26329"/>
                    <a:pt x="5695" y="26330"/>
                    <a:pt x="5703" y="26333"/>
                  </a:cubicBezTo>
                  <a:cubicBezTo>
                    <a:pt x="5718" y="26318"/>
                    <a:pt x="5722" y="26304"/>
                    <a:pt x="5730" y="26304"/>
                  </a:cubicBezTo>
                  <a:close/>
                  <a:moveTo>
                    <a:pt x="5581" y="26475"/>
                  </a:moveTo>
                  <a:cubicBezTo>
                    <a:pt x="5581" y="26496"/>
                    <a:pt x="5581" y="26496"/>
                    <a:pt x="5561" y="26496"/>
                  </a:cubicBezTo>
                  <a:cubicBezTo>
                    <a:pt x="5561" y="26496"/>
                    <a:pt x="5561" y="26475"/>
                    <a:pt x="5581" y="26475"/>
                  </a:cubicBezTo>
                  <a:close/>
                  <a:moveTo>
                    <a:pt x="4685" y="26455"/>
                  </a:moveTo>
                  <a:lnTo>
                    <a:pt x="4685" y="26557"/>
                  </a:lnTo>
                  <a:cubicBezTo>
                    <a:pt x="4665" y="26577"/>
                    <a:pt x="4644" y="26577"/>
                    <a:pt x="4624" y="26577"/>
                  </a:cubicBezTo>
                  <a:cubicBezTo>
                    <a:pt x="4624" y="26516"/>
                    <a:pt x="4644" y="26475"/>
                    <a:pt x="4685" y="26455"/>
                  </a:cubicBezTo>
                  <a:close/>
                  <a:moveTo>
                    <a:pt x="4502" y="26577"/>
                  </a:moveTo>
                  <a:cubicBezTo>
                    <a:pt x="4502" y="26577"/>
                    <a:pt x="4502" y="26598"/>
                    <a:pt x="4502" y="26598"/>
                  </a:cubicBezTo>
                  <a:cubicBezTo>
                    <a:pt x="4481" y="26598"/>
                    <a:pt x="4481" y="26598"/>
                    <a:pt x="4481" y="26577"/>
                  </a:cubicBezTo>
                  <a:close/>
                  <a:moveTo>
                    <a:pt x="9267" y="0"/>
                  </a:moveTo>
                  <a:cubicBezTo>
                    <a:pt x="9043" y="61"/>
                    <a:pt x="9043" y="61"/>
                    <a:pt x="8941" y="224"/>
                  </a:cubicBezTo>
                  <a:cubicBezTo>
                    <a:pt x="8921" y="265"/>
                    <a:pt x="8921" y="306"/>
                    <a:pt x="8860" y="306"/>
                  </a:cubicBezTo>
                  <a:cubicBezTo>
                    <a:pt x="8860" y="326"/>
                    <a:pt x="8840" y="346"/>
                    <a:pt x="8840" y="367"/>
                  </a:cubicBezTo>
                  <a:cubicBezTo>
                    <a:pt x="8880" y="387"/>
                    <a:pt x="8921" y="408"/>
                    <a:pt x="8962" y="428"/>
                  </a:cubicBezTo>
                  <a:cubicBezTo>
                    <a:pt x="8991" y="399"/>
                    <a:pt x="9009" y="370"/>
                    <a:pt x="9039" y="370"/>
                  </a:cubicBezTo>
                  <a:cubicBezTo>
                    <a:pt x="9052" y="370"/>
                    <a:pt x="9066" y="375"/>
                    <a:pt x="9084" y="387"/>
                  </a:cubicBezTo>
                  <a:cubicBezTo>
                    <a:pt x="9069" y="417"/>
                    <a:pt x="9043" y="436"/>
                    <a:pt x="9006" y="436"/>
                  </a:cubicBezTo>
                  <a:cubicBezTo>
                    <a:pt x="8993" y="436"/>
                    <a:pt x="8978" y="433"/>
                    <a:pt x="8962" y="428"/>
                  </a:cubicBezTo>
                  <a:cubicBezTo>
                    <a:pt x="8952" y="443"/>
                    <a:pt x="8941" y="448"/>
                    <a:pt x="8929" y="448"/>
                  </a:cubicBezTo>
                  <a:cubicBezTo>
                    <a:pt x="8901" y="448"/>
                    <a:pt x="8869" y="418"/>
                    <a:pt x="8842" y="418"/>
                  </a:cubicBezTo>
                  <a:cubicBezTo>
                    <a:pt x="8834" y="418"/>
                    <a:pt x="8826" y="421"/>
                    <a:pt x="8819" y="428"/>
                  </a:cubicBezTo>
                  <a:cubicBezTo>
                    <a:pt x="8840" y="489"/>
                    <a:pt x="8717" y="509"/>
                    <a:pt x="8758" y="570"/>
                  </a:cubicBezTo>
                  <a:cubicBezTo>
                    <a:pt x="8697" y="652"/>
                    <a:pt x="8595" y="693"/>
                    <a:pt x="8493" y="733"/>
                  </a:cubicBezTo>
                  <a:cubicBezTo>
                    <a:pt x="8432" y="713"/>
                    <a:pt x="8514" y="611"/>
                    <a:pt x="8412" y="611"/>
                  </a:cubicBezTo>
                  <a:cubicBezTo>
                    <a:pt x="8412" y="611"/>
                    <a:pt x="8403" y="620"/>
                    <a:pt x="8391" y="620"/>
                  </a:cubicBezTo>
                  <a:cubicBezTo>
                    <a:pt x="8385" y="620"/>
                    <a:pt x="8378" y="618"/>
                    <a:pt x="8371" y="611"/>
                  </a:cubicBezTo>
                  <a:cubicBezTo>
                    <a:pt x="8378" y="604"/>
                    <a:pt x="8382" y="602"/>
                    <a:pt x="8386" y="602"/>
                  </a:cubicBezTo>
                  <a:cubicBezTo>
                    <a:pt x="8394" y="602"/>
                    <a:pt x="8398" y="611"/>
                    <a:pt x="8412" y="611"/>
                  </a:cubicBezTo>
                  <a:cubicBezTo>
                    <a:pt x="8432" y="591"/>
                    <a:pt x="8432" y="570"/>
                    <a:pt x="8453" y="530"/>
                  </a:cubicBezTo>
                  <a:cubicBezTo>
                    <a:pt x="8391" y="530"/>
                    <a:pt x="8351" y="550"/>
                    <a:pt x="8310" y="550"/>
                  </a:cubicBezTo>
                  <a:cubicBezTo>
                    <a:pt x="8267" y="536"/>
                    <a:pt x="8234" y="521"/>
                    <a:pt x="8197" y="521"/>
                  </a:cubicBezTo>
                  <a:cubicBezTo>
                    <a:pt x="8181" y="521"/>
                    <a:pt x="8165" y="524"/>
                    <a:pt x="8147" y="530"/>
                  </a:cubicBezTo>
                  <a:cubicBezTo>
                    <a:pt x="8106" y="448"/>
                    <a:pt x="8025" y="408"/>
                    <a:pt x="8025" y="326"/>
                  </a:cubicBezTo>
                  <a:cubicBezTo>
                    <a:pt x="7943" y="306"/>
                    <a:pt x="7943" y="204"/>
                    <a:pt x="7862" y="163"/>
                  </a:cubicBezTo>
                  <a:cubicBezTo>
                    <a:pt x="7784" y="163"/>
                    <a:pt x="7705" y="103"/>
                    <a:pt x="7618" y="103"/>
                  </a:cubicBezTo>
                  <a:cubicBezTo>
                    <a:pt x="7591" y="103"/>
                    <a:pt x="7564" y="108"/>
                    <a:pt x="7536" y="122"/>
                  </a:cubicBezTo>
                  <a:cubicBezTo>
                    <a:pt x="7495" y="163"/>
                    <a:pt x="7475" y="224"/>
                    <a:pt x="7455" y="265"/>
                  </a:cubicBezTo>
                  <a:cubicBezTo>
                    <a:pt x="7434" y="326"/>
                    <a:pt x="7475" y="367"/>
                    <a:pt x="7475" y="408"/>
                  </a:cubicBezTo>
                  <a:cubicBezTo>
                    <a:pt x="7455" y="408"/>
                    <a:pt x="7434" y="402"/>
                    <a:pt x="7416" y="402"/>
                  </a:cubicBezTo>
                  <a:cubicBezTo>
                    <a:pt x="7402" y="402"/>
                    <a:pt x="7390" y="406"/>
                    <a:pt x="7380" y="417"/>
                  </a:cubicBezTo>
                  <a:lnTo>
                    <a:pt x="7380" y="417"/>
                  </a:lnTo>
                  <a:cubicBezTo>
                    <a:pt x="7343" y="380"/>
                    <a:pt x="7394" y="343"/>
                    <a:pt x="7394" y="306"/>
                  </a:cubicBezTo>
                  <a:lnTo>
                    <a:pt x="7394" y="306"/>
                  </a:lnTo>
                  <a:cubicBezTo>
                    <a:pt x="7384" y="309"/>
                    <a:pt x="7375" y="310"/>
                    <a:pt x="7366" y="310"/>
                  </a:cubicBezTo>
                  <a:cubicBezTo>
                    <a:pt x="7330" y="310"/>
                    <a:pt x="7294" y="291"/>
                    <a:pt x="7258" y="291"/>
                  </a:cubicBezTo>
                  <a:cubicBezTo>
                    <a:pt x="7242" y="291"/>
                    <a:pt x="7226" y="295"/>
                    <a:pt x="7210" y="306"/>
                  </a:cubicBezTo>
                  <a:cubicBezTo>
                    <a:pt x="7170" y="408"/>
                    <a:pt x="7108" y="469"/>
                    <a:pt x="7027" y="489"/>
                  </a:cubicBezTo>
                  <a:cubicBezTo>
                    <a:pt x="6966" y="550"/>
                    <a:pt x="7027" y="611"/>
                    <a:pt x="6946" y="652"/>
                  </a:cubicBezTo>
                  <a:cubicBezTo>
                    <a:pt x="6925" y="693"/>
                    <a:pt x="6986" y="754"/>
                    <a:pt x="6986" y="835"/>
                  </a:cubicBezTo>
                  <a:cubicBezTo>
                    <a:pt x="6966" y="835"/>
                    <a:pt x="6966" y="876"/>
                    <a:pt x="6946" y="917"/>
                  </a:cubicBezTo>
                  <a:cubicBezTo>
                    <a:pt x="6966" y="957"/>
                    <a:pt x="7027" y="1018"/>
                    <a:pt x="6986" y="1080"/>
                  </a:cubicBezTo>
                  <a:cubicBezTo>
                    <a:pt x="6995" y="1083"/>
                    <a:pt x="7004" y="1084"/>
                    <a:pt x="7013" y="1084"/>
                  </a:cubicBezTo>
                  <a:cubicBezTo>
                    <a:pt x="7045" y="1084"/>
                    <a:pt x="7072" y="1065"/>
                    <a:pt x="7096" y="1065"/>
                  </a:cubicBezTo>
                  <a:cubicBezTo>
                    <a:pt x="7108" y="1065"/>
                    <a:pt x="7118" y="1069"/>
                    <a:pt x="7129" y="1080"/>
                  </a:cubicBezTo>
                  <a:cubicBezTo>
                    <a:pt x="7149" y="1120"/>
                    <a:pt x="7129" y="1141"/>
                    <a:pt x="7129" y="1181"/>
                  </a:cubicBezTo>
                  <a:cubicBezTo>
                    <a:pt x="7170" y="1263"/>
                    <a:pt x="7170" y="1385"/>
                    <a:pt x="7231" y="1467"/>
                  </a:cubicBezTo>
                  <a:cubicBezTo>
                    <a:pt x="7247" y="1450"/>
                    <a:pt x="7250" y="1420"/>
                    <a:pt x="7272" y="1420"/>
                  </a:cubicBezTo>
                  <a:cubicBezTo>
                    <a:pt x="7278" y="1420"/>
                    <a:pt x="7284" y="1422"/>
                    <a:pt x="7292" y="1426"/>
                  </a:cubicBezTo>
                  <a:cubicBezTo>
                    <a:pt x="7292" y="1442"/>
                    <a:pt x="7278" y="1472"/>
                    <a:pt x="7252" y="1472"/>
                  </a:cubicBezTo>
                  <a:cubicBezTo>
                    <a:pt x="7245" y="1472"/>
                    <a:pt x="7238" y="1470"/>
                    <a:pt x="7231" y="1467"/>
                  </a:cubicBezTo>
                  <a:cubicBezTo>
                    <a:pt x="7231" y="1528"/>
                    <a:pt x="7149" y="1528"/>
                    <a:pt x="7129" y="1609"/>
                  </a:cubicBezTo>
                  <a:cubicBezTo>
                    <a:pt x="7149" y="1691"/>
                    <a:pt x="7108" y="1792"/>
                    <a:pt x="7149" y="1894"/>
                  </a:cubicBezTo>
                  <a:lnTo>
                    <a:pt x="7190" y="1894"/>
                  </a:lnTo>
                  <a:lnTo>
                    <a:pt x="7190" y="1996"/>
                  </a:lnTo>
                  <a:lnTo>
                    <a:pt x="7129" y="1996"/>
                  </a:lnTo>
                  <a:cubicBezTo>
                    <a:pt x="7129" y="2016"/>
                    <a:pt x="7170" y="2016"/>
                    <a:pt x="7170" y="2057"/>
                  </a:cubicBezTo>
                  <a:cubicBezTo>
                    <a:pt x="7165" y="2062"/>
                    <a:pt x="7160" y="2063"/>
                    <a:pt x="7156" y="2063"/>
                  </a:cubicBezTo>
                  <a:cubicBezTo>
                    <a:pt x="7147" y="2063"/>
                    <a:pt x="7139" y="2059"/>
                    <a:pt x="7131" y="2059"/>
                  </a:cubicBezTo>
                  <a:cubicBezTo>
                    <a:pt x="7124" y="2059"/>
                    <a:pt x="7116" y="2062"/>
                    <a:pt x="7108" y="2077"/>
                  </a:cubicBezTo>
                  <a:cubicBezTo>
                    <a:pt x="7108" y="2118"/>
                    <a:pt x="7088" y="2159"/>
                    <a:pt x="7047" y="2220"/>
                  </a:cubicBezTo>
                  <a:cubicBezTo>
                    <a:pt x="7027" y="2281"/>
                    <a:pt x="7007" y="2342"/>
                    <a:pt x="7047" y="2403"/>
                  </a:cubicBezTo>
                  <a:cubicBezTo>
                    <a:pt x="7066" y="2394"/>
                    <a:pt x="7082" y="2390"/>
                    <a:pt x="7096" y="2390"/>
                  </a:cubicBezTo>
                  <a:cubicBezTo>
                    <a:pt x="7140" y="2390"/>
                    <a:pt x="7163" y="2433"/>
                    <a:pt x="7210" y="2464"/>
                  </a:cubicBezTo>
                  <a:cubicBezTo>
                    <a:pt x="7180" y="2464"/>
                    <a:pt x="7159" y="2459"/>
                    <a:pt x="7144" y="2459"/>
                  </a:cubicBezTo>
                  <a:cubicBezTo>
                    <a:pt x="7129" y="2459"/>
                    <a:pt x="7119" y="2464"/>
                    <a:pt x="7108" y="2485"/>
                  </a:cubicBezTo>
                  <a:cubicBezTo>
                    <a:pt x="7088" y="2464"/>
                    <a:pt x="7068" y="2424"/>
                    <a:pt x="7047" y="2403"/>
                  </a:cubicBezTo>
                  <a:cubicBezTo>
                    <a:pt x="7007" y="2505"/>
                    <a:pt x="7027" y="2607"/>
                    <a:pt x="6966" y="2709"/>
                  </a:cubicBezTo>
                  <a:cubicBezTo>
                    <a:pt x="6946" y="2729"/>
                    <a:pt x="6986" y="2770"/>
                    <a:pt x="6986" y="2790"/>
                  </a:cubicBezTo>
                  <a:cubicBezTo>
                    <a:pt x="6986" y="2872"/>
                    <a:pt x="6905" y="2872"/>
                    <a:pt x="6884" y="2933"/>
                  </a:cubicBezTo>
                  <a:cubicBezTo>
                    <a:pt x="6884" y="2974"/>
                    <a:pt x="6864" y="3035"/>
                    <a:pt x="6905" y="3075"/>
                  </a:cubicBezTo>
                  <a:cubicBezTo>
                    <a:pt x="6921" y="3059"/>
                    <a:pt x="6924" y="3029"/>
                    <a:pt x="6957" y="3029"/>
                  </a:cubicBezTo>
                  <a:cubicBezTo>
                    <a:pt x="6963" y="3029"/>
                    <a:pt x="6970" y="3030"/>
                    <a:pt x="6978" y="3032"/>
                  </a:cubicBezTo>
                  <a:lnTo>
                    <a:pt x="6978" y="3032"/>
                  </a:lnTo>
                  <a:cubicBezTo>
                    <a:pt x="6968" y="3059"/>
                    <a:pt x="6960" y="3081"/>
                    <a:pt x="6933" y="3081"/>
                  </a:cubicBezTo>
                  <a:cubicBezTo>
                    <a:pt x="6925" y="3081"/>
                    <a:pt x="6916" y="3079"/>
                    <a:pt x="6905" y="3075"/>
                  </a:cubicBezTo>
                  <a:cubicBezTo>
                    <a:pt x="6823" y="3116"/>
                    <a:pt x="6722" y="3157"/>
                    <a:pt x="6640" y="3198"/>
                  </a:cubicBezTo>
                  <a:cubicBezTo>
                    <a:pt x="6620" y="3218"/>
                    <a:pt x="6620" y="3238"/>
                    <a:pt x="6660" y="3259"/>
                  </a:cubicBezTo>
                  <a:cubicBezTo>
                    <a:pt x="6660" y="3238"/>
                    <a:pt x="6660" y="3238"/>
                    <a:pt x="6681" y="3238"/>
                  </a:cubicBezTo>
                  <a:cubicBezTo>
                    <a:pt x="6681" y="3259"/>
                    <a:pt x="6676" y="3264"/>
                    <a:pt x="6671" y="3264"/>
                  </a:cubicBezTo>
                  <a:cubicBezTo>
                    <a:pt x="6666" y="3264"/>
                    <a:pt x="6660" y="3259"/>
                    <a:pt x="6660" y="3259"/>
                  </a:cubicBezTo>
                  <a:cubicBezTo>
                    <a:pt x="6640" y="3279"/>
                    <a:pt x="6640" y="3279"/>
                    <a:pt x="6640" y="3299"/>
                  </a:cubicBezTo>
                  <a:cubicBezTo>
                    <a:pt x="6632" y="3297"/>
                    <a:pt x="6623" y="3295"/>
                    <a:pt x="6616" y="3295"/>
                  </a:cubicBezTo>
                  <a:cubicBezTo>
                    <a:pt x="6568" y="3295"/>
                    <a:pt x="6533" y="3343"/>
                    <a:pt x="6497" y="3361"/>
                  </a:cubicBezTo>
                  <a:cubicBezTo>
                    <a:pt x="6477" y="3523"/>
                    <a:pt x="6314" y="3625"/>
                    <a:pt x="6273" y="3768"/>
                  </a:cubicBezTo>
                  <a:cubicBezTo>
                    <a:pt x="6274" y="3768"/>
                    <a:pt x="6274" y="3768"/>
                    <a:pt x="6274" y="3768"/>
                  </a:cubicBezTo>
                  <a:lnTo>
                    <a:pt x="6274" y="3768"/>
                  </a:lnTo>
                  <a:cubicBezTo>
                    <a:pt x="6240" y="3769"/>
                    <a:pt x="6209" y="3775"/>
                    <a:pt x="6192" y="3809"/>
                  </a:cubicBezTo>
                  <a:cubicBezTo>
                    <a:pt x="6172" y="3849"/>
                    <a:pt x="6212" y="3890"/>
                    <a:pt x="6212" y="3931"/>
                  </a:cubicBezTo>
                  <a:cubicBezTo>
                    <a:pt x="6172" y="3931"/>
                    <a:pt x="6131" y="3910"/>
                    <a:pt x="6111" y="3910"/>
                  </a:cubicBezTo>
                  <a:cubicBezTo>
                    <a:pt x="6070" y="3931"/>
                    <a:pt x="6029" y="3971"/>
                    <a:pt x="6009" y="3992"/>
                  </a:cubicBezTo>
                  <a:cubicBezTo>
                    <a:pt x="6009" y="4033"/>
                    <a:pt x="6029" y="4053"/>
                    <a:pt x="6029" y="4094"/>
                  </a:cubicBezTo>
                  <a:cubicBezTo>
                    <a:pt x="6009" y="4114"/>
                    <a:pt x="5968" y="4155"/>
                    <a:pt x="5948" y="4175"/>
                  </a:cubicBezTo>
                  <a:cubicBezTo>
                    <a:pt x="5948" y="4236"/>
                    <a:pt x="5887" y="4297"/>
                    <a:pt x="5927" y="4358"/>
                  </a:cubicBezTo>
                  <a:cubicBezTo>
                    <a:pt x="5866" y="4358"/>
                    <a:pt x="5866" y="4420"/>
                    <a:pt x="5805" y="4420"/>
                  </a:cubicBezTo>
                  <a:cubicBezTo>
                    <a:pt x="5805" y="4481"/>
                    <a:pt x="5846" y="4501"/>
                    <a:pt x="5866" y="4542"/>
                  </a:cubicBezTo>
                  <a:cubicBezTo>
                    <a:pt x="5744" y="4603"/>
                    <a:pt x="5662" y="4705"/>
                    <a:pt x="5622" y="4847"/>
                  </a:cubicBezTo>
                  <a:cubicBezTo>
                    <a:pt x="5622" y="4866"/>
                    <a:pt x="5630" y="4871"/>
                    <a:pt x="5641" y="4871"/>
                  </a:cubicBezTo>
                  <a:cubicBezTo>
                    <a:pt x="5654" y="4871"/>
                    <a:pt x="5671" y="4864"/>
                    <a:pt x="5684" y="4864"/>
                  </a:cubicBezTo>
                  <a:cubicBezTo>
                    <a:pt x="5695" y="4864"/>
                    <a:pt x="5703" y="4869"/>
                    <a:pt x="5703" y="4888"/>
                  </a:cubicBezTo>
                  <a:cubicBezTo>
                    <a:pt x="5723" y="4928"/>
                    <a:pt x="5685" y="4968"/>
                    <a:pt x="5664" y="5007"/>
                  </a:cubicBezTo>
                  <a:lnTo>
                    <a:pt x="5664" y="5007"/>
                  </a:lnTo>
                  <a:cubicBezTo>
                    <a:pt x="5659" y="5011"/>
                    <a:pt x="5651" y="5016"/>
                    <a:pt x="5647" y="5016"/>
                  </a:cubicBezTo>
                  <a:cubicBezTo>
                    <a:pt x="5644" y="5016"/>
                    <a:pt x="5642" y="5014"/>
                    <a:pt x="5642" y="5010"/>
                  </a:cubicBezTo>
                  <a:cubicBezTo>
                    <a:pt x="5642" y="4969"/>
                    <a:pt x="5662" y="4929"/>
                    <a:pt x="5581" y="4908"/>
                  </a:cubicBezTo>
                  <a:cubicBezTo>
                    <a:pt x="5561" y="4990"/>
                    <a:pt x="5500" y="5030"/>
                    <a:pt x="5479" y="5132"/>
                  </a:cubicBezTo>
                  <a:cubicBezTo>
                    <a:pt x="5459" y="5214"/>
                    <a:pt x="5377" y="5316"/>
                    <a:pt x="5316" y="5377"/>
                  </a:cubicBezTo>
                  <a:cubicBezTo>
                    <a:pt x="5255" y="5417"/>
                    <a:pt x="5214" y="5458"/>
                    <a:pt x="5235" y="5540"/>
                  </a:cubicBezTo>
                  <a:cubicBezTo>
                    <a:pt x="5255" y="5560"/>
                    <a:pt x="5255" y="5601"/>
                    <a:pt x="5255" y="5641"/>
                  </a:cubicBezTo>
                  <a:cubicBezTo>
                    <a:pt x="5263" y="5645"/>
                    <a:pt x="5269" y="5647"/>
                    <a:pt x="5274" y="5647"/>
                  </a:cubicBezTo>
                  <a:cubicBezTo>
                    <a:pt x="5297" y="5647"/>
                    <a:pt x="5300" y="5617"/>
                    <a:pt x="5316" y="5601"/>
                  </a:cubicBezTo>
                  <a:cubicBezTo>
                    <a:pt x="5357" y="5641"/>
                    <a:pt x="5377" y="5682"/>
                    <a:pt x="5418" y="5723"/>
                  </a:cubicBezTo>
                  <a:cubicBezTo>
                    <a:pt x="5418" y="5723"/>
                    <a:pt x="5438" y="5703"/>
                    <a:pt x="5459" y="5703"/>
                  </a:cubicBezTo>
                  <a:cubicBezTo>
                    <a:pt x="5449" y="5723"/>
                    <a:pt x="5444" y="5728"/>
                    <a:pt x="5438" y="5728"/>
                  </a:cubicBezTo>
                  <a:cubicBezTo>
                    <a:pt x="5433" y="5728"/>
                    <a:pt x="5428" y="5723"/>
                    <a:pt x="5418" y="5723"/>
                  </a:cubicBezTo>
                  <a:cubicBezTo>
                    <a:pt x="5398" y="5743"/>
                    <a:pt x="5377" y="5743"/>
                    <a:pt x="5377" y="5743"/>
                  </a:cubicBezTo>
                  <a:cubicBezTo>
                    <a:pt x="5337" y="5662"/>
                    <a:pt x="5255" y="5723"/>
                    <a:pt x="5214" y="5662"/>
                  </a:cubicBezTo>
                  <a:cubicBezTo>
                    <a:pt x="5153" y="5703"/>
                    <a:pt x="5174" y="5723"/>
                    <a:pt x="5174" y="5764"/>
                  </a:cubicBezTo>
                  <a:cubicBezTo>
                    <a:pt x="5153" y="5784"/>
                    <a:pt x="5113" y="5804"/>
                    <a:pt x="5092" y="5825"/>
                  </a:cubicBezTo>
                  <a:cubicBezTo>
                    <a:pt x="5072" y="5784"/>
                    <a:pt x="5072" y="5764"/>
                    <a:pt x="5052" y="5723"/>
                  </a:cubicBezTo>
                  <a:cubicBezTo>
                    <a:pt x="4990" y="5743"/>
                    <a:pt x="5031" y="5784"/>
                    <a:pt x="5031" y="5825"/>
                  </a:cubicBezTo>
                  <a:cubicBezTo>
                    <a:pt x="4990" y="5825"/>
                    <a:pt x="4970" y="5804"/>
                    <a:pt x="4950" y="5804"/>
                  </a:cubicBezTo>
                  <a:cubicBezTo>
                    <a:pt x="4929" y="5825"/>
                    <a:pt x="4929" y="5845"/>
                    <a:pt x="4909" y="5865"/>
                  </a:cubicBezTo>
                  <a:cubicBezTo>
                    <a:pt x="4894" y="5820"/>
                    <a:pt x="4901" y="5797"/>
                    <a:pt x="4923" y="5797"/>
                  </a:cubicBezTo>
                  <a:cubicBezTo>
                    <a:pt x="4931" y="5797"/>
                    <a:pt x="4940" y="5799"/>
                    <a:pt x="4950" y="5804"/>
                  </a:cubicBezTo>
                  <a:cubicBezTo>
                    <a:pt x="4970" y="5743"/>
                    <a:pt x="4929" y="5743"/>
                    <a:pt x="4889" y="5743"/>
                  </a:cubicBezTo>
                  <a:cubicBezTo>
                    <a:pt x="4869" y="5803"/>
                    <a:pt x="4829" y="5863"/>
                    <a:pt x="4789" y="5942"/>
                  </a:cubicBezTo>
                  <a:lnTo>
                    <a:pt x="4789" y="5942"/>
                  </a:lnTo>
                  <a:cubicBezTo>
                    <a:pt x="4788" y="5941"/>
                    <a:pt x="4787" y="5941"/>
                    <a:pt x="4786" y="5941"/>
                  </a:cubicBezTo>
                  <a:cubicBezTo>
                    <a:pt x="4759" y="5941"/>
                    <a:pt x="4742" y="5971"/>
                    <a:pt x="4726" y="5988"/>
                  </a:cubicBezTo>
                  <a:cubicBezTo>
                    <a:pt x="4726" y="6008"/>
                    <a:pt x="4705" y="6028"/>
                    <a:pt x="4665" y="6049"/>
                  </a:cubicBezTo>
                  <a:cubicBezTo>
                    <a:pt x="4644" y="6089"/>
                    <a:pt x="4665" y="6151"/>
                    <a:pt x="4644" y="6191"/>
                  </a:cubicBezTo>
                  <a:cubicBezTo>
                    <a:pt x="4603" y="6293"/>
                    <a:pt x="4563" y="6375"/>
                    <a:pt x="4522" y="6456"/>
                  </a:cubicBezTo>
                  <a:cubicBezTo>
                    <a:pt x="4502" y="6558"/>
                    <a:pt x="4481" y="6639"/>
                    <a:pt x="4481" y="6721"/>
                  </a:cubicBezTo>
                  <a:cubicBezTo>
                    <a:pt x="4461" y="6741"/>
                    <a:pt x="4441" y="6782"/>
                    <a:pt x="4441" y="6802"/>
                  </a:cubicBezTo>
                  <a:cubicBezTo>
                    <a:pt x="4400" y="6884"/>
                    <a:pt x="4420" y="6945"/>
                    <a:pt x="4461" y="7006"/>
                  </a:cubicBezTo>
                  <a:cubicBezTo>
                    <a:pt x="4441" y="7026"/>
                    <a:pt x="4400" y="7026"/>
                    <a:pt x="4379" y="7047"/>
                  </a:cubicBezTo>
                  <a:cubicBezTo>
                    <a:pt x="4400" y="7148"/>
                    <a:pt x="4318" y="7230"/>
                    <a:pt x="4339" y="7352"/>
                  </a:cubicBezTo>
                  <a:cubicBezTo>
                    <a:pt x="4217" y="7291"/>
                    <a:pt x="4217" y="7189"/>
                    <a:pt x="4176" y="7108"/>
                  </a:cubicBezTo>
                  <a:cubicBezTo>
                    <a:pt x="4169" y="7106"/>
                    <a:pt x="4163" y="7104"/>
                    <a:pt x="4158" y="7104"/>
                  </a:cubicBezTo>
                  <a:cubicBezTo>
                    <a:pt x="4114" y="7104"/>
                    <a:pt x="4110" y="7169"/>
                    <a:pt x="4074" y="7169"/>
                  </a:cubicBezTo>
                  <a:cubicBezTo>
                    <a:pt x="4054" y="7210"/>
                    <a:pt x="4135" y="7210"/>
                    <a:pt x="4135" y="7230"/>
                  </a:cubicBezTo>
                  <a:cubicBezTo>
                    <a:pt x="4176" y="7311"/>
                    <a:pt x="4135" y="7393"/>
                    <a:pt x="4176" y="7495"/>
                  </a:cubicBezTo>
                  <a:cubicBezTo>
                    <a:pt x="4196" y="7515"/>
                    <a:pt x="4217" y="7535"/>
                    <a:pt x="4257" y="7556"/>
                  </a:cubicBezTo>
                  <a:cubicBezTo>
                    <a:pt x="4237" y="7617"/>
                    <a:pt x="4217" y="7658"/>
                    <a:pt x="4196" y="7698"/>
                  </a:cubicBezTo>
                  <a:cubicBezTo>
                    <a:pt x="4196" y="7739"/>
                    <a:pt x="4217" y="7780"/>
                    <a:pt x="4217" y="7800"/>
                  </a:cubicBezTo>
                  <a:cubicBezTo>
                    <a:pt x="4176" y="7821"/>
                    <a:pt x="4155" y="7841"/>
                    <a:pt x="4135" y="7841"/>
                  </a:cubicBezTo>
                  <a:cubicBezTo>
                    <a:pt x="4135" y="7882"/>
                    <a:pt x="4155" y="7902"/>
                    <a:pt x="4155" y="7943"/>
                  </a:cubicBezTo>
                  <a:cubicBezTo>
                    <a:pt x="4135" y="8004"/>
                    <a:pt x="4094" y="8065"/>
                    <a:pt x="4074" y="8126"/>
                  </a:cubicBezTo>
                  <a:cubicBezTo>
                    <a:pt x="4054" y="8187"/>
                    <a:pt x="4094" y="8228"/>
                    <a:pt x="4094" y="8269"/>
                  </a:cubicBezTo>
                  <a:cubicBezTo>
                    <a:pt x="4033" y="8411"/>
                    <a:pt x="3952" y="8554"/>
                    <a:pt x="3931" y="8696"/>
                  </a:cubicBezTo>
                  <a:cubicBezTo>
                    <a:pt x="3891" y="8737"/>
                    <a:pt x="3850" y="8717"/>
                    <a:pt x="3809" y="8737"/>
                  </a:cubicBezTo>
                  <a:cubicBezTo>
                    <a:pt x="3809" y="8757"/>
                    <a:pt x="3850" y="8778"/>
                    <a:pt x="3850" y="8818"/>
                  </a:cubicBezTo>
                  <a:lnTo>
                    <a:pt x="3850" y="8798"/>
                  </a:lnTo>
                  <a:cubicBezTo>
                    <a:pt x="3870" y="8798"/>
                    <a:pt x="3891" y="8818"/>
                    <a:pt x="3891" y="8818"/>
                  </a:cubicBezTo>
                  <a:cubicBezTo>
                    <a:pt x="3911" y="8839"/>
                    <a:pt x="3931" y="8900"/>
                    <a:pt x="3952" y="8941"/>
                  </a:cubicBezTo>
                  <a:cubicBezTo>
                    <a:pt x="3931" y="8961"/>
                    <a:pt x="3931" y="9002"/>
                    <a:pt x="3911" y="9042"/>
                  </a:cubicBezTo>
                  <a:cubicBezTo>
                    <a:pt x="3911" y="9063"/>
                    <a:pt x="3931" y="9063"/>
                    <a:pt x="3911" y="9083"/>
                  </a:cubicBezTo>
                  <a:cubicBezTo>
                    <a:pt x="3891" y="9083"/>
                    <a:pt x="3891" y="9063"/>
                    <a:pt x="3911" y="9042"/>
                  </a:cubicBezTo>
                  <a:cubicBezTo>
                    <a:pt x="3870" y="9042"/>
                    <a:pt x="3850" y="9063"/>
                    <a:pt x="3850" y="9083"/>
                  </a:cubicBezTo>
                  <a:cubicBezTo>
                    <a:pt x="3850" y="9165"/>
                    <a:pt x="3830" y="9246"/>
                    <a:pt x="3870" y="9328"/>
                  </a:cubicBezTo>
                  <a:cubicBezTo>
                    <a:pt x="3891" y="9348"/>
                    <a:pt x="3891" y="9409"/>
                    <a:pt x="3931" y="9429"/>
                  </a:cubicBezTo>
                  <a:lnTo>
                    <a:pt x="3870" y="9429"/>
                  </a:lnTo>
                  <a:cubicBezTo>
                    <a:pt x="3870" y="9531"/>
                    <a:pt x="3809" y="9613"/>
                    <a:pt x="3728" y="9653"/>
                  </a:cubicBezTo>
                  <a:cubicBezTo>
                    <a:pt x="3687" y="9633"/>
                    <a:pt x="3687" y="9633"/>
                    <a:pt x="3687" y="9592"/>
                  </a:cubicBezTo>
                  <a:cubicBezTo>
                    <a:pt x="3667" y="9582"/>
                    <a:pt x="3646" y="9577"/>
                    <a:pt x="3626" y="9577"/>
                  </a:cubicBezTo>
                  <a:cubicBezTo>
                    <a:pt x="3606" y="9577"/>
                    <a:pt x="3585" y="9582"/>
                    <a:pt x="3565" y="9592"/>
                  </a:cubicBezTo>
                  <a:cubicBezTo>
                    <a:pt x="3565" y="9633"/>
                    <a:pt x="3585" y="9674"/>
                    <a:pt x="3585" y="9694"/>
                  </a:cubicBezTo>
                  <a:cubicBezTo>
                    <a:pt x="3565" y="9715"/>
                    <a:pt x="3544" y="9715"/>
                    <a:pt x="3544" y="9776"/>
                  </a:cubicBezTo>
                  <a:cubicBezTo>
                    <a:pt x="3544" y="9816"/>
                    <a:pt x="3565" y="9877"/>
                    <a:pt x="3606" y="9959"/>
                  </a:cubicBezTo>
                  <a:cubicBezTo>
                    <a:pt x="3544" y="10000"/>
                    <a:pt x="3544" y="10061"/>
                    <a:pt x="3463" y="10081"/>
                  </a:cubicBezTo>
                  <a:cubicBezTo>
                    <a:pt x="3443" y="10081"/>
                    <a:pt x="3443" y="10122"/>
                    <a:pt x="3422" y="10163"/>
                  </a:cubicBezTo>
                  <a:cubicBezTo>
                    <a:pt x="3443" y="10163"/>
                    <a:pt x="3483" y="10183"/>
                    <a:pt x="3483" y="10203"/>
                  </a:cubicBezTo>
                  <a:cubicBezTo>
                    <a:pt x="3469" y="10218"/>
                    <a:pt x="3444" y="10232"/>
                    <a:pt x="3424" y="10232"/>
                  </a:cubicBezTo>
                  <a:cubicBezTo>
                    <a:pt x="3416" y="10232"/>
                    <a:pt x="3408" y="10230"/>
                    <a:pt x="3402" y="10224"/>
                  </a:cubicBezTo>
                  <a:cubicBezTo>
                    <a:pt x="3320" y="10264"/>
                    <a:pt x="3259" y="10285"/>
                    <a:pt x="3178" y="10326"/>
                  </a:cubicBezTo>
                  <a:cubicBezTo>
                    <a:pt x="3202" y="10358"/>
                    <a:pt x="3227" y="10368"/>
                    <a:pt x="3253" y="10368"/>
                  </a:cubicBezTo>
                  <a:cubicBezTo>
                    <a:pt x="3291" y="10368"/>
                    <a:pt x="3333" y="10346"/>
                    <a:pt x="3382" y="10346"/>
                  </a:cubicBezTo>
                  <a:cubicBezTo>
                    <a:pt x="3361" y="10387"/>
                    <a:pt x="3341" y="10407"/>
                    <a:pt x="3341" y="10427"/>
                  </a:cubicBezTo>
                  <a:cubicBezTo>
                    <a:pt x="3332" y="10436"/>
                    <a:pt x="3323" y="10441"/>
                    <a:pt x="3314" y="10442"/>
                  </a:cubicBezTo>
                  <a:lnTo>
                    <a:pt x="3314" y="10442"/>
                  </a:lnTo>
                  <a:cubicBezTo>
                    <a:pt x="3288" y="10509"/>
                    <a:pt x="3341" y="10513"/>
                    <a:pt x="3341" y="10570"/>
                  </a:cubicBezTo>
                  <a:cubicBezTo>
                    <a:pt x="3320" y="10570"/>
                    <a:pt x="3300" y="10570"/>
                    <a:pt x="3280" y="10590"/>
                  </a:cubicBezTo>
                  <a:cubicBezTo>
                    <a:pt x="3280" y="10552"/>
                    <a:pt x="3244" y="10514"/>
                    <a:pt x="3306" y="10443"/>
                  </a:cubicBezTo>
                  <a:lnTo>
                    <a:pt x="3306" y="10443"/>
                  </a:lnTo>
                  <a:cubicBezTo>
                    <a:pt x="3306" y="10443"/>
                    <a:pt x="3306" y="10443"/>
                    <a:pt x="3307" y="10443"/>
                  </a:cubicBezTo>
                  <a:cubicBezTo>
                    <a:pt x="3309" y="10443"/>
                    <a:pt x="3311" y="10443"/>
                    <a:pt x="3314" y="10442"/>
                  </a:cubicBezTo>
                  <a:lnTo>
                    <a:pt x="3314" y="10442"/>
                  </a:lnTo>
                  <a:cubicBezTo>
                    <a:pt x="3316" y="10438"/>
                    <a:pt x="3318" y="10433"/>
                    <a:pt x="3320" y="10427"/>
                  </a:cubicBezTo>
                  <a:lnTo>
                    <a:pt x="3320" y="10427"/>
                  </a:lnTo>
                  <a:cubicBezTo>
                    <a:pt x="3315" y="10433"/>
                    <a:pt x="3310" y="10438"/>
                    <a:pt x="3306" y="10443"/>
                  </a:cubicBezTo>
                  <a:lnTo>
                    <a:pt x="3306" y="10443"/>
                  </a:lnTo>
                  <a:cubicBezTo>
                    <a:pt x="3271" y="10442"/>
                    <a:pt x="3238" y="10401"/>
                    <a:pt x="3210" y="10401"/>
                  </a:cubicBezTo>
                  <a:cubicBezTo>
                    <a:pt x="3198" y="10401"/>
                    <a:pt x="3187" y="10408"/>
                    <a:pt x="3178" y="10427"/>
                  </a:cubicBezTo>
                  <a:cubicBezTo>
                    <a:pt x="3178" y="10427"/>
                    <a:pt x="3198" y="10448"/>
                    <a:pt x="3178" y="10468"/>
                  </a:cubicBezTo>
                  <a:cubicBezTo>
                    <a:pt x="3158" y="10448"/>
                    <a:pt x="3178" y="10448"/>
                    <a:pt x="3178" y="10427"/>
                  </a:cubicBezTo>
                  <a:cubicBezTo>
                    <a:pt x="3167" y="10424"/>
                    <a:pt x="3158" y="10422"/>
                    <a:pt x="3150" y="10422"/>
                  </a:cubicBezTo>
                  <a:cubicBezTo>
                    <a:pt x="3116" y="10422"/>
                    <a:pt x="3113" y="10455"/>
                    <a:pt x="3096" y="10488"/>
                  </a:cubicBezTo>
                  <a:cubicBezTo>
                    <a:pt x="3096" y="10509"/>
                    <a:pt x="3117" y="10529"/>
                    <a:pt x="3137" y="10550"/>
                  </a:cubicBezTo>
                  <a:cubicBezTo>
                    <a:pt x="3076" y="10570"/>
                    <a:pt x="3096" y="10631"/>
                    <a:pt x="3096" y="10692"/>
                  </a:cubicBezTo>
                  <a:cubicBezTo>
                    <a:pt x="3015" y="10692"/>
                    <a:pt x="2954" y="10733"/>
                    <a:pt x="2913" y="10794"/>
                  </a:cubicBezTo>
                  <a:cubicBezTo>
                    <a:pt x="2921" y="10809"/>
                    <a:pt x="2931" y="10813"/>
                    <a:pt x="2942" y="10813"/>
                  </a:cubicBezTo>
                  <a:cubicBezTo>
                    <a:pt x="2954" y="10813"/>
                    <a:pt x="2967" y="10808"/>
                    <a:pt x="2978" y="10808"/>
                  </a:cubicBezTo>
                  <a:cubicBezTo>
                    <a:pt x="2984" y="10808"/>
                    <a:pt x="2990" y="10810"/>
                    <a:pt x="2995" y="10814"/>
                  </a:cubicBezTo>
                  <a:cubicBezTo>
                    <a:pt x="3015" y="10835"/>
                    <a:pt x="3015" y="10855"/>
                    <a:pt x="3015" y="10875"/>
                  </a:cubicBezTo>
                  <a:cubicBezTo>
                    <a:pt x="2995" y="10896"/>
                    <a:pt x="2974" y="10916"/>
                    <a:pt x="2934" y="10936"/>
                  </a:cubicBezTo>
                  <a:cubicBezTo>
                    <a:pt x="2934" y="10957"/>
                    <a:pt x="2954" y="10977"/>
                    <a:pt x="2954" y="11018"/>
                  </a:cubicBezTo>
                  <a:cubicBezTo>
                    <a:pt x="2974" y="10998"/>
                    <a:pt x="3015" y="10998"/>
                    <a:pt x="3035" y="10998"/>
                  </a:cubicBezTo>
                  <a:cubicBezTo>
                    <a:pt x="3035" y="10977"/>
                    <a:pt x="3035" y="10957"/>
                    <a:pt x="3035" y="10936"/>
                  </a:cubicBezTo>
                  <a:cubicBezTo>
                    <a:pt x="3050" y="10922"/>
                    <a:pt x="3064" y="10908"/>
                    <a:pt x="3086" y="10908"/>
                  </a:cubicBezTo>
                  <a:cubicBezTo>
                    <a:pt x="3095" y="10908"/>
                    <a:pt x="3105" y="10910"/>
                    <a:pt x="3117" y="10916"/>
                  </a:cubicBezTo>
                  <a:cubicBezTo>
                    <a:pt x="3123" y="10897"/>
                    <a:pt x="3131" y="10892"/>
                    <a:pt x="3140" y="10892"/>
                  </a:cubicBezTo>
                  <a:cubicBezTo>
                    <a:pt x="3151" y="10892"/>
                    <a:pt x="3164" y="10900"/>
                    <a:pt x="3175" y="10900"/>
                  </a:cubicBezTo>
                  <a:cubicBezTo>
                    <a:pt x="3184" y="10900"/>
                    <a:pt x="3192" y="10894"/>
                    <a:pt x="3198" y="10875"/>
                  </a:cubicBezTo>
                  <a:cubicBezTo>
                    <a:pt x="3178" y="10875"/>
                    <a:pt x="3178" y="10855"/>
                    <a:pt x="3158" y="10835"/>
                  </a:cubicBezTo>
                  <a:cubicBezTo>
                    <a:pt x="3239" y="10794"/>
                    <a:pt x="3320" y="10753"/>
                    <a:pt x="3361" y="10672"/>
                  </a:cubicBezTo>
                  <a:lnTo>
                    <a:pt x="3402" y="10672"/>
                  </a:lnTo>
                  <a:cubicBezTo>
                    <a:pt x="3422" y="10692"/>
                    <a:pt x="3443" y="10712"/>
                    <a:pt x="3443" y="10753"/>
                  </a:cubicBezTo>
                  <a:lnTo>
                    <a:pt x="3382" y="10753"/>
                  </a:lnTo>
                  <a:cubicBezTo>
                    <a:pt x="3300" y="10835"/>
                    <a:pt x="3300" y="10957"/>
                    <a:pt x="3198" y="10998"/>
                  </a:cubicBezTo>
                  <a:cubicBezTo>
                    <a:pt x="3178" y="10998"/>
                    <a:pt x="3158" y="10977"/>
                    <a:pt x="3137" y="10977"/>
                  </a:cubicBezTo>
                  <a:cubicBezTo>
                    <a:pt x="3117" y="10977"/>
                    <a:pt x="3117" y="10998"/>
                    <a:pt x="3117" y="11018"/>
                  </a:cubicBezTo>
                  <a:cubicBezTo>
                    <a:pt x="3158" y="11099"/>
                    <a:pt x="3239" y="11079"/>
                    <a:pt x="3341" y="11099"/>
                  </a:cubicBezTo>
                  <a:cubicBezTo>
                    <a:pt x="3259" y="11140"/>
                    <a:pt x="3239" y="11201"/>
                    <a:pt x="3219" y="11262"/>
                  </a:cubicBezTo>
                  <a:cubicBezTo>
                    <a:pt x="3341" y="11242"/>
                    <a:pt x="3361" y="11140"/>
                    <a:pt x="3402" y="11038"/>
                  </a:cubicBezTo>
                  <a:cubicBezTo>
                    <a:pt x="3382" y="11038"/>
                    <a:pt x="3361" y="11018"/>
                    <a:pt x="3382" y="10998"/>
                  </a:cubicBezTo>
                  <a:cubicBezTo>
                    <a:pt x="3382" y="10977"/>
                    <a:pt x="3341" y="10977"/>
                    <a:pt x="3382" y="10957"/>
                  </a:cubicBezTo>
                  <a:cubicBezTo>
                    <a:pt x="3382" y="10977"/>
                    <a:pt x="3382" y="10977"/>
                    <a:pt x="3382" y="10998"/>
                  </a:cubicBezTo>
                  <a:cubicBezTo>
                    <a:pt x="3402" y="10998"/>
                    <a:pt x="3402" y="11018"/>
                    <a:pt x="3402" y="11038"/>
                  </a:cubicBezTo>
                  <a:cubicBezTo>
                    <a:pt x="3402" y="11059"/>
                    <a:pt x="3422" y="11079"/>
                    <a:pt x="3443" y="11099"/>
                  </a:cubicBezTo>
                  <a:cubicBezTo>
                    <a:pt x="3483" y="11079"/>
                    <a:pt x="3463" y="11038"/>
                    <a:pt x="3463" y="11018"/>
                  </a:cubicBezTo>
                  <a:cubicBezTo>
                    <a:pt x="3475" y="11014"/>
                    <a:pt x="3485" y="11012"/>
                    <a:pt x="3494" y="11012"/>
                  </a:cubicBezTo>
                  <a:cubicBezTo>
                    <a:pt x="3533" y="11012"/>
                    <a:pt x="3552" y="11042"/>
                    <a:pt x="3585" y="11059"/>
                  </a:cubicBezTo>
                  <a:cubicBezTo>
                    <a:pt x="3565" y="11120"/>
                    <a:pt x="3606" y="11161"/>
                    <a:pt x="3606" y="11222"/>
                  </a:cubicBezTo>
                  <a:cubicBezTo>
                    <a:pt x="3565" y="11211"/>
                    <a:pt x="3529" y="11196"/>
                    <a:pt x="3499" y="11196"/>
                  </a:cubicBezTo>
                  <a:cubicBezTo>
                    <a:pt x="3468" y="11196"/>
                    <a:pt x="3443" y="11211"/>
                    <a:pt x="3422" y="11262"/>
                  </a:cubicBezTo>
                  <a:lnTo>
                    <a:pt x="3504" y="11262"/>
                  </a:lnTo>
                  <a:cubicBezTo>
                    <a:pt x="3544" y="11303"/>
                    <a:pt x="3504" y="11323"/>
                    <a:pt x="3524" y="11364"/>
                  </a:cubicBezTo>
                  <a:cubicBezTo>
                    <a:pt x="3585" y="11364"/>
                    <a:pt x="3606" y="11323"/>
                    <a:pt x="3646" y="11303"/>
                  </a:cubicBezTo>
                  <a:cubicBezTo>
                    <a:pt x="3646" y="11303"/>
                    <a:pt x="3667" y="11323"/>
                    <a:pt x="3667" y="11344"/>
                  </a:cubicBezTo>
                  <a:cubicBezTo>
                    <a:pt x="3687" y="11323"/>
                    <a:pt x="3728" y="11323"/>
                    <a:pt x="3748" y="11323"/>
                  </a:cubicBezTo>
                  <a:cubicBezTo>
                    <a:pt x="3728" y="11262"/>
                    <a:pt x="3667" y="11283"/>
                    <a:pt x="3667" y="11242"/>
                  </a:cubicBezTo>
                  <a:cubicBezTo>
                    <a:pt x="3682" y="11227"/>
                    <a:pt x="3697" y="11211"/>
                    <a:pt x="3713" y="11205"/>
                  </a:cubicBezTo>
                  <a:lnTo>
                    <a:pt x="3713" y="11205"/>
                  </a:lnTo>
                  <a:cubicBezTo>
                    <a:pt x="3771" y="11245"/>
                    <a:pt x="3811" y="11304"/>
                    <a:pt x="3870" y="11344"/>
                  </a:cubicBezTo>
                  <a:cubicBezTo>
                    <a:pt x="3879" y="11327"/>
                    <a:pt x="3887" y="11317"/>
                    <a:pt x="3896" y="11317"/>
                  </a:cubicBezTo>
                  <a:cubicBezTo>
                    <a:pt x="3908" y="11317"/>
                    <a:pt x="3919" y="11337"/>
                    <a:pt x="3931" y="11385"/>
                  </a:cubicBezTo>
                  <a:cubicBezTo>
                    <a:pt x="3911" y="11364"/>
                    <a:pt x="3891" y="11344"/>
                    <a:pt x="3870" y="11344"/>
                  </a:cubicBezTo>
                  <a:cubicBezTo>
                    <a:pt x="3850" y="11364"/>
                    <a:pt x="3830" y="11364"/>
                    <a:pt x="3809" y="11385"/>
                  </a:cubicBezTo>
                  <a:cubicBezTo>
                    <a:pt x="3830" y="11425"/>
                    <a:pt x="3870" y="11446"/>
                    <a:pt x="3911" y="11446"/>
                  </a:cubicBezTo>
                  <a:cubicBezTo>
                    <a:pt x="3946" y="11446"/>
                    <a:pt x="3951" y="11401"/>
                    <a:pt x="3964" y="11401"/>
                  </a:cubicBezTo>
                  <a:cubicBezTo>
                    <a:pt x="3967" y="11401"/>
                    <a:pt x="3969" y="11402"/>
                    <a:pt x="3972" y="11405"/>
                  </a:cubicBezTo>
                  <a:cubicBezTo>
                    <a:pt x="4033" y="11425"/>
                    <a:pt x="4033" y="11466"/>
                    <a:pt x="4033" y="11486"/>
                  </a:cubicBezTo>
                  <a:lnTo>
                    <a:pt x="3972" y="11486"/>
                  </a:lnTo>
                  <a:cubicBezTo>
                    <a:pt x="3952" y="11527"/>
                    <a:pt x="4013" y="11527"/>
                    <a:pt x="3993" y="11588"/>
                  </a:cubicBezTo>
                  <a:cubicBezTo>
                    <a:pt x="3972" y="11609"/>
                    <a:pt x="3931" y="11649"/>
                    <a:pt x="3891" y="11670"/>
                  </a:cubicBezTo>
                  <a:cubicBezTo>
                    <a:pt x="3874" y="11675"/>
                    <a:pt x="3861" y="11678"/>
                    <a:pt x="3850" y="11678"/>
                  </a:cubicBezTo>
                  <a:cubicBezTo>
                    <a:pt x="3819" y="11678"/>
                    <a:pt x="3804" y="11659"/>
                    <a:pt x="3789" y="11629"/>
                  </a:cubicBezTo>
                  <a:cubicBezTo>
                    <a:pt x="3789" y="11622"/>
                    <a:pt x="3793" y="11620"/>
                    <a:pt x="3800" y="11620"/>
                  </a:cubicBezTo>
                  <a:cubicBezTo>
                    <a:pt x="3814" y="11620"/>
                    <a:pt x="3836" y="11629"/>
                    <a:pt x="3850" y="11629"/>
                  </a:cubicBezTo>
                  <a:cubicBezTo>
                    <a:pt x="3850" y="11609"/>
                    <a:pt x="3850" y="11588"/>
                    <a:pt x="3850" y="11568"/>
                  </a:cubicBezTo>
                  <a:cubicBezTo>
                    <a:pt x="3850" y="11568"/>
                    <a:pt x="3850" y="11547"/>
                    <a:pt x="3850" y="11507"/>
                  </a:cubicBezTo>
                  <a:cubicBezTo>
                    <a:pt x="3789" y="11527"/>
                    <a:pt x="3728" y="11547"/>
                    <a:pt x="3687" y="11588"/>
                  </a:cubicBezTo>
                  <a:cubicBezTo>
                    <a:pt x="3671" y="11588"/>
                    <a:pt x="3667" y="11536"/>
                    <a:pt x="3636" y="11536"/>
                  </a:cubicBezTo>
                  <a:cubicBezTo>
                    <a:pt x="3628" y="11536"/>
                    <a:pt x="3618" y="11539"/>
                    <a:pt x="3606" y="11547"/>
                  </a:cubicBezTo>
                  <a:cubicBezTo>
                    <a:pt x="3544" y="11588"/>
                    <a:pt x="3606" y="11649"/>
                    <a:pt x="3565" y="11690"/>
                  </a:cubicBezTo>
                  <a:cubicBezTo>
                    <a:pt x="3571" y="11693"/>
                    <a:pt x="3576" y="11694"/>
                    <a:pt x="3581" y="11694"/>
                  </a:cubicBezTo>
                  <a:cubicBezTo>
                    <a:pt x="3612" y="11694"/>
                    <a:pt x="3632" y="11649"/>
                    <a:pt x="3667" y="11649"/>
                  </a:cubicBezTo>
                  <a:cubicBezTo>
                    <a:pt x="3748" y="11670"/>
                    <a:pt x="3809" y="11751"/>
                    <a:pt x="3931" y="11751"/>
                  </a:cubicBezTo>
                  <a:cubicBezTo>
                    <a:pt x="3891" y="11792"/>
                    <a:pt x="3870" y="11792"/>
                    <a:pt x="3850" y="11812"/>
                  </a:cubicBezTo>
                  <a:cubicBezTo>
                    <a:pt x="3850" y="11975"/>
                    <a:pt x="3911" y="12118"/>
                    <a:pt x="3993" y="12260"/>
                  </a:cubicBezTo>
                  <a:cubicBezTo>
                    <a:pt x="3993" y="12260"/>
                    <a:pt x="3993" y="12240"/>
                    <a:pt x="4013" y="12240"/>
                  </a:cubicBezTo>
                  <a:cubicBezTo>
                    <a:pt x="4013" y="12260"/>
                    <a:pt x="3993" y="12260"/>
                    <a:pt x="3993" y="12260"/>
                  </a:cubicBezTo>
                  <a:cubicBezTo>
                    <a:pt x="3972" y="12321"/>
                    <a:pt x="4033" y="12362"/>
                    <a:pt x="3993" y="12444"/>
                  </a:cubicBezTo>
                  <a:cubicBezTo>
                    <a:pt x="4010" y="12438"/>
                    <a:pt x="4025" y="12435"/>
                    <a:pt x="4036" y="12435"/>
                  </a:cubicBezTo>
                  <a:cubicBezTo>
                    <a:pt x="4064" y="12435"/>
                    <a:pt x="4074" y="12450"/>
                    <a:pt x="4074" y="12464"/>
                  </a:cubicBezTo>
                  <a:cubicBezTo>
                    <a:pt x="4155" y="12423"/>
                    <a:pt x="4237" y="12362"/>
                    <a:pt x="4318" y="12281"/>
                  </a:cubicBezTo>
                  <a:lnTo>
                    <a:pt x="4318" y="12281"/>
                  </a:lnTo>
                  <a:cubicBezTo>
                    <a:pt x="4359" y="12362"/>
                    <a:pt x="4298" y="12362"/>
                    <a:pt x="4278" y="12382"/>
                  </a:cubicBezTo>
                  <a:cubicBezTo>
                    <a:pt x="4278" y="12505"/>
                    <a:pt x="4196" y="12627"/>
                    <a:pt x="4257" y="12749"/>
                  </a:cubicBezTo>
                  <a:cubicBezTo>
                    <a:pt x="4217" y="12830"/>
                    <a:pt x="4115" y="12830"/>
                    <a:pt x="4054" y="12871"/>
                  </a:cubicBezTo>
                  <a:cubicBezTo>
                    <a:pt x="4033" y="12953"/>
                    <a:pt x="3993" y="13034"/>
                    <a:pt x="3952" y="13095"/>
                  </a:cubicBezTo>
                  <a:cubicBezTo>
                    <a:pt x="3891" y="13075"/>
                    <a:pt x="3952" y="13014"/>
                    <a:pt x="3911" y="13014"/>
                  </a:cubicBezTo>
                  <a:cubicBezTo>
                    <a:pt x="3870" y="13014"/>
                    <a:pt x="3870" y="13075"/>
                    <a:pt x="3850" y="13095"/>
                  </a:cubicBezTo>
                  <a:cubicBezTo>
                    <a:pt x="3891" y="13116"/>
                    <a:pt x="3931" y="13136"/>
                    <a:pt x="3870" y="13197"/>
                  </a:cubicBezTo>
                  <a:cubicBezTo>
                    <a:pt x="3850" y="13177"/>
                    <a:pt x="3830" y="13177"/>
                    <a:pt x="3809" y="13177"/>
                  </a:cubicBezTo>
                  <a:cubicBezTo>
                    <a:pt x="3789" y="13197"/>
                    <a:pt x="3850" y="13258"/>
                    <a:pt x="3768" y="13258"/>
                  </a:cubicBezTo>
                  <a:cubicBezTo>
                    <a:pt x="3789" y="13279"/>
                    <a:pt x="3789" y="13319"/>
                    <a:pt x="3809" y="13340"/>
                  </a:cubicBezTo>
                  <a:cubicBezTo>
                    <a:pt x="3768" y="13380"/>
                    <a:pt x="3728" y="13380"/>
                    <a:pt x="3687" y="13380"/>
                  </a:cubicBezTo>
                  <a:cubicBezTo>
                    <a:pt x="3667" y="13401"/>
                    <a:pt x="3687" y="13421"/>
                    <a:pt x="3707" y="13462"/>
                  </a:cubicBezTo>
                  <a:cubicBezTo>
                    <a:pt x="3714" y="13469"/>
                    <a:pt x="3721" y="13471"/>
                    <a:pt x="3728" y="13471"/>
                  </a:cubicBezTo>
                  <a:cubicBezTo>
                    <a:pt x="3741" y="13471"/>
                    <a:pt x="3755" y="13462"/>
                    <a:pt x="3768" y="13462"/>
                  </a:cubicBezTo>
                  <a:cubicBezTo>
                    <a:pt x="3809" y="13482"/>
                    <a:pt x="3809" y="13543"/>
                    <a:pt x="3830" y="13584"/>
                  </a:cubicBezTo>
                  <a:cubicBezTo>
                    <a:pt x="3799" y="13584"/>
                    <a:pt x="3768" y="13579"/>
                    <a:pt x="3738" y="13579"/>
                  </a:cubicBezTo>
                  <a:cubicBezTo>
                    <a:pt x="3707" y="13579"/>
                    <a:pt x="3677" y="13584"/>
                    <a:pt x="3646" y="13604"/>
                  </a:cubicBezTo>
                  <a:cubicBezTo>
                    <a:pt x="3667" y="13625"/>
                    <a:pt x="3687" y="13625"/>
                    <a:pt x="3707" y="13645"/>
                  </a:cubicBezTo>
                  <a:cubicBezTo>
                    <a:pt x="3687" y="13686"/>
                    <a:pt x="3626" y="13665"/>
                    <a:pt x="3606" y="13706"/>
                  </a:cubicBezTo>
                  <a:lnTo>
                    <a:pt x="3606" y="13808"/>
                  </a:lnTo>
                  <a:cubicBezTo>
                    <a:pt x="3626" y="13808"/>
                    <a:pt x="3646" y="13808"/>
                    <a:pt x="3667" y="13788"/>
                  </a:cubicBezTo>
                  <a:cubicBezTo>
                    <a:pt x="3687" y="13849"/>
                    <a:pt x="3707" y="13889"/>
                    <a:pt x="3748" y="13930"/>
                  </a:cubicBezTo>
                  <a:cubicBezTo>
                    <a:pt x="3735" y="13957"/>
                    <a:pt x="3726" y="13966"/>
                    <a:pt x="3719" y="13966"/>
                  </a:cubicBezTo>
                  <a:cubicBezTo>
                    <a:pt x="3705" y="13966"/>
                    <a:pt x="3701" y="13930"/>
                    <a:pt x="3687" y="13930"/>
                  </a:cubicBezTo>
                  <a:cubicBezTo>
                    <a:pt x="3667" y="13930"/>
                    <a:pt x="3626" y="13930"/>
                    <a:pt x="3606" y="13971"/>
                  </a:cubicBezTo>
                  <a:cubicBezTo>
                    <a:pt x="3626" y="13991"/>
                    <a:pt x="3646" y="13991"/>
                    <a:pt x="3667" y="14012"/>
                  </a:cubicBezTo>
                  <a:cubicBezTo>
                    <a:pt x="3655" y="14045"/>
                    <a:pt x="3644" y="14060"/>
                    <a:pt x="3630" y="14060"/>
                  </a:cubicBezTo>
                  <a:cubicBezTo>
                    <a:pt x="3618" y="14060"/>
                    <a:pt x="3604" y="14050"/>
                    <a:pt x="3585" y="14032"/>
                  </a:cubicBezTo>
                  <a:cubicBezTo>
                    <a:pt x="3585" y="14012"/>
                    <a:pt x="3606" y="13991"/>
                    <a:pt x="3606" y="13971"/>
                  </a:cubicBezTo>
                  <a:cubicBezTo>
                    <a:pt x="3597" y="13967"/>
                    <a:pt x="3589" y="13965"/>
                    <a:pt x="3581" y="13965"/>
                  </a:cubicBezTo>
                  <a:cubicBezTo>
                    <a:pt x="3549" y="13965"/>
                    <a:pt x="3516" y="13991"/>
                    <a:pt x="3483" y="13991"/>
                  </a:cubicBezTo>
                  <a:cubicBezTo>
                    <a:pt x="3483" y="13971"/>
                    <a:pt x="3463" y="13971"/>
                    <a:pt x="3463" y="13951"/>
                  </a:cubicBezTo>
                  <a:cubicBezTo>
                    <a:pt x="3430" y="13967"/>
                    <a:pt x="3424" y="13997"/>
                    <a:pt x="3401" y="13997"/>
                  </a:cubicBezTo>
                  <a:cubicBezTo>
                    <a:pt x="3396" y="13997"/>
                    <a:pt x="3389" y="13995"/>
                    <a:pt x="3382" y="13991"/>
                  </a:cubicBezTo>
                  <a:cubicBezTo>
                    <a:pt x="3361" y="14012"/>
                    <a:pt x="3361" y="14012"/>
                    <a:pt x="3341" y="14012"/>
                  </a:cubicBezTo>
                  <a:cubicBezTo>
                    <a:pt x="3335" y="14006"/>
                    <a:pt x="3329" y="14003"/>
                    <a:pt x="3323" y="14003"/>
                  </a:cubicBezTo>
                  <a:cubicBezTo>
                    <a:pt x="3309" y="14003"/>
                    <a:pt x="3294" y="14018"/>
                    <a:pt x="3280" y="14032"/>
                  </a:cubicBezTo>
                  <a:cubicBezTo>
                    <a:pt x="3280" y="14032"/>
                    <a:pt x="3300" y="14052"/>
                    <a:pt x="3300" y="14052"/>
                  </a:cubicBezTo>
                  <a:cubicBezTo>
                    <a:pt x="3293" y="14059"/>
                    <a:pt x="3289" y="14061"/>
                    <a:pt x="3285" y="14061"/>
                  </a:cubicBezTo>
                  <a:cubicBezTo>
                    <a:pt x="3277" y="14061"/>
                    <a:pt x="3273" y="14052"/>
                    <a:pt x="3259" y="14052"/>
                  </a:cubicBezTo>
                  <a:cubicBezTo>
                    <a:pt x="3239" y="14093"/>
                    <a:pt x="3198" y="14114"/>
                    <a:pt x="3178" y="14134"/>
                  </a:cubicBezTo>
                  <a:cubicBezTo>
                    <a:pt x="3158" y="13991"/>
                    <a:pt x="3158" y="13991"/>
                    <a:pt x="3239" y="13930"/>
                  </a:cubicBezTo>
                  <a:cubicBezTo>
                    <a:pt x="3198" y="13910"/>
                    <a:pt x="3239" y="13869"/>
                    <a:pt x="3219" y="13828"/>
                  </a:cubicBezTo>
                  <a:cubicBezTo>
                    <a:pt x="3219" y="13828"/>
                    <a:pt x="3198" y="13808"/>
                    <a:pt x="3178" y="13808"/>
                  </a:cubicBezTo>
                  <a:cubicBezTo>
                    <a:pt x="3158" y="13808"/>
                    <a:pt x="3137" y="13808"/>
                    <a:pt x="3117" y="13828"/>
                  </a:cubicBezTo>
                  <a:cubicBezTo>
                    <a:pt x="3096" y="13788"/>
                    <a:pt x="3076" y="13767"/>
                    <a:pt x="3056" y="13747"/>
                  </a:cubicBezTo>
                  <a:lnTo>
                    <a:pt x="3035" y="13747"/>
                  </a:lnTo>
                  <a:cubicBezTo>
                    <a:pt x="3035" y="13767"/>
                    <a:pt x="3035" y="13808"/>
                    <a:pt x="3015" y="13828"/>
                  </a:cubicBezTo>
                  <a:cubicBezTo>
                    <a:pt x="3008" y="13835"/>
                    <a:pt x="3001" y="13837"/>
                    <a:pt x="2995" y="13837"/>
                  </a:cubicBezTo>
                  <a:cubicBezTo>
                    <a:pt x="2981" y="13837"/>
                    <a:pt x="2967" y="13828"/>
                    <a:pt x="2954" y="13828"/>
                  </a:cubicBezTo>
                  <a:lnTo>
                    <a:pt x="2872" y="13828"/>
                  </a:lnTo>
                  <a:cubicBezTo>
                    <a:pt x="2872" y="13808"/>
                    <a:pt x="2872" y="13767"/>
                    <a:pt x="2872" y="13747"/>
                  </a:cubicBezTo>
                  <a:cubicBezTo>
                    <a:pt x="2846" y="13721"/>
                    <a:pt x="2816" y="13713"/>
                    <a:pt x="2786" y="13713"/>
                  </a:cubicBezTo>
                  <a:cubicBezTo>
                    <a:pt x="2745" y="13713"/>
                    <a:pt x="2704" y="13727"/>
                    <a:pt x="2669" y="13727"/>
                  </a:cubicBezTo>
                  <a:cubicBezTo>
                    <a:pt x="2616" y="13727"/>
                    <a:pt x="2624" y="13816"/>
                    <a:pt x="2576" y="13816"/>
                  </a:cubicBezTo>
                  <a:cubicBezTo>
                    <a:pt x="2568" y="13816"/>
                    <a:pt x="2558" y="13814"/>
                    <a:pt x="2547" y="13808"/>
                  </a:cubicBezTo>
                  <a:cubicBezTo>
                    <a:pt x="2526" y="13849"/>
                    <a:pt x="2485" y="13889"/>
                    <a:pt x="2445" y="13910"/>
                  </a:cubicBezTo>
                  <a:cubicBezTo>
                    <a:pt x="2404" y="13951"/>
                    <a:pt x="2343" y="13971"/>
                    <a:pt x="2323" y="14032"/>
                  </a:cubicBezTo>
                  <a:cubicBezTo>
                    <a:pt x="2221" y="13910"/>
                    <a:pt x="2200" y="13788"/>
                    <a:pt x="2200" y="13665"/>
                  </a:cubicBezTo>
                  <a:cubicBezTo>
                    <a:pt x="2185" y="13650"/>
                    <a:pt x="2170" y="13646"/>
                    <a:pt x="2156" y="13646"/>
                  </a:cubicBezTo>
                  <a:cubicBezTo>
                    <a:pt x="2141" y="13646"/>
                    <a:pt x="2127" y="13651"/>
                    <a:pt x="2115" y="13651"/>
                  </a:cubicBezTo>
                  <a:cubicBezTo>
                    <a:pt x="2109" y="13651"/>
                    <a:pt x="2103" y="13650"/>
                    <a:pt x="2099" y="13645"/>
                  </a:cubicBezTo>
                  <a:cubicBezTo>
                    <a:pt x="2037" y="13767"/>
                    <a:pt x="1956" y="13889"/>
                    <a:pt x="1874" y="14012"/>
                  </a:cubicBezTo>
                  <a:cubicBezTo>
                    <a:pt x="1874" y="14073"/>
                    <a:pt x="1956" y="14073"/>
                    <a:pt x="1997" y="14114"/>
                  </a:cubicBezTo>
                  <a:cubicBezTo>
                    <a:pt x="1997" y="14154"/>
                    <a:pt x="1936" y="14154"/>
                    <a:pt x="1936" y="14215"/>
                  </a:cubicBezTo>
                  <a:cubicBezTo>
                    <a:pt x="1936" y="14256"/>
                    <a:pt x="1956" y="14297"/>
                    <a:pt x="1956" y="14338"/>
                  </a:cubicBezTo>
                  <a:cubicBezTo>
                    <a:pt x="1951" y="14340"/>
                    <a:pt x="1946" y="14341"/>
                    <a:pt x="1942" y="14341"/>
                  </a:cubicBezTo>
                  <a:cubicBezTo>
                    <a:pt x="1917" y="14341"/>
                    <a:pt x="1893" y="14314"/>
                    <a:pt x="1868" y="14314"/>
                  </a:cubicBezTo>
                  <a:cubicBezTo>
                    <a:pt x="1857" y="14314"/>
                    <a:pt x="1845" y="14320"/>
                    <a:pt x="1834" y="14338"/>
                  </a:cubicBezTo>
                  <a:cubicBezTo>
                    <a:pt x="1793" y="14378"/>
                    <a:pt x="1773" y="14439"/>
                    <a:pt x="1732" y="14500"/>
                  </a:cubicBezTo>
                  <a:cubicBezTo>
                    <a:pt x="1712" y="14378"/>
                    <a:pt x="1712" y="14276"/>
                    <a:pt x="1691" y="14134"/>
                  </a:cubicBezTo>
                  <a:cubicBezTo>
                    <a:pt x="1671" y="14134"/>
                    <a:pt x="1650" y="14114"/>
                    <a:pt x="1630" y="14114"/>
                  </a:cubicBezTo>
                  <a:cubicBezTo>
                    <a:pt x="1610" y="14114"/>
                    <a:pt x="1610" y="14114"/>
                    <a:pt x="1610" y="14134"/>
                  </a:cubicBezTo>
                  <a:cubicBezTo>
                    <a:pt x="1610" y="14134"/>
                    <a:pt x="1549" y="14256"/>
                    <a:pt x="1528" y="14276"/>
                  </a:cubicBezTo>
                  <a:cubicBezTo>
                    <a:pt x="1610" y="14439"/>
                    <a:pt x="1712" y="14582"/>
                    <a:pt x="1712" y="14786"/>
                  </a:cubicBezTo>
                  <a:cubicBezTo>
                    <a:pt x="1696" y="14796"/>
                    <a:pt x="1681" y="14800"/>
                    <a:pt x="1667" y="14800"/>
                  </a:cubicBezTo>
                  <a:cubicBezTo>
                    <a:pt x="1636" y="14800"/>
                    <a:pt x="1608" y="14781"/>
                    <a:pt x="1575" y="14781"/>
                  </a:cubicBezTo>
                  <a:cubicBezTo>
                    <a:pt x="1567" y="14781"/>
                    <a:pt x="1558" y="14783"/>
                    <a:pt x="1549" y="14786"/>
                  </a:cubicBezTo>
                  <a:cubicBezTo>
                    <a:pt x="1528" y="14806"/>
                    <a:pt x="1549" y="14847"/>
                    <a:pt x="1528" y="14867"/>
                  </a:cubicBezTo>
                  <a:cubicBezTo>
                    <a:pt x="1508" y="14867"/>
                    <a:pt x="1467" y="14847"/>
                    <a:pt x="1426" y="14847"/>
                  </a:cubicBezTo>
                  <a:cubicBezTo>
                    <a:pt x="1447" y="14928"/>
                    <a:pt x="1488" y="14989"/>
                    <a:pt x="1549" y="15050"/>
                  </a:cubicBezTo>
                  <a:cubicBezTo>
                    <a:pt x="1549" y="15050"/>
                    <a:pt x="1558" y="15041"/>
                    <a:pt x="1570" y="15041"/>
                  </a:cubicBezTo>
                  <a:cubicBezTo>
                    <a:pt x="1576" y="15041"/>
                    <a:pt x="1583" y="15044"/>
                    <a:pt x="1589" y="15050"/>
                  </a:cubicBezTo>
                  <a:cubicBezTo>
                    <a:pt x="1583" y="15057"/>
                    <a:pt x="1576" y="15059"/>
                    <a:pt x="1570" y="15059"/>
                  </a:cubicBezTo>
                  <a:cubicBezTo>
                    <a:pt x="1558" y="15059"/>
                    <a:pt x="1549" y="15050"/>
                    <a:pt x="1549" y="15050"/>
                  </a:cubicBezTo>
                  <a:cubicBezTo>
                    <a:pt x="1528" y="15091"/>
                    <a:pt x="1508" y="15132"/>
                    <a:pt x="1488" y="15152"/>
                  </a:cubicBezTo>
                  <a:cubicBezTo>
                    <a:pt x="1549" y="15193"/>
                    <a:pt x="1508" y="15254"/>
                    <a:pt x="1488" y="15254"/>
                  </a:cubicBezTo>
                  <a:cubicBezTo>
                    <a:pt x="1386" y="15274"/>
                    <a:pt x="1345" y="15356"/>
                    <a:pt x="1325" y="15437"/>
                  </a:cubicBezTo>
                  <a:lnTo>
                    <a:pt x="1243" y="15437"/>
                  </a:lnTo>
                  <a:cubicBezTo>
                    <a:pt x="1243" y="15458"/>
                    <a:pt x="1264" y="15478"/>
                    <a:pt x="1243" y="15498"/>
                  </a:cubicBezTo>
                  <a:cubicBezTo>
                    <a:pt x="1220" y="15514"/>
                    <a:pt x="1199" y="15521"/>
                    <a:pt x="1181" y="15521"/>
                  </a:cubicBezTo>
                  <a:cubicBezTo>
                    <a:pt x="1151" y="15521"/>
                    <a:pt x="1126" y="15503"/>
                    <a:pt x="1101" y="15478"/>
                  </a:cubicBezTo>
                  <a:lnTo>
                    <a:pt x="1101" y="15478"/>
                  </a:lnTo>
                  <a:cubicBezTo>
                    <a:pt x="1080" y="15559"/>
                    <a:pt x="1162" y="15539"/>
                    <a:pt x="1162" y="15600"/>
                  </a:cubicBezTo>
                  <a:cubicBezTo>
                    <a:pt x="1121" y="15661"/>
                    <a:pt x="1080" y="15763"/>
                    <a:pt x="1040" y="15845"/>
                  </a:cubicBezTo>
                  <a:cubicBezTo>
                    <a:pt x="1040" y="15865"/>
                    <a:pt x="1040" y="15885"/>
                    <a:pt x="1060" y="15906"/>
                  </a:cubicBezTo>
                  <a:cubicBezTo>
                    <a:pt x="1080" y="15885"/>
                    <a:pt x="1080" y="15885"/>
                    <a:pt x="1101" y="15885"/>
                  </a:cubicBezTo>
                  <a:cubicBezTo>
                    <a:pt x="1101" y="15906"/>
                    <a:pt x="1080" y="15906"/>
                    <a:pt x="1060" y="15906"/>
                  </a:cubicBezTo>
                  <a:cubicBezTo>
                    <a:pt x="1060" y="15916"/>
                    <a:pt x="1055" y="15921"/>
                    <a:pt x="1045" y="15921"/>
                  </a:cubicBezTo>
                  <a:cubicBezTo>
                    <a:pt x="1034" y="15921"/>
                    <a:pt x="1019" y="15916"/>
                    <a:pt x="999" y="15906"/>
                  </a:cubicBezTo>
                  <a:cubicBezTo>
                    <a:pt x="999" y="15845"/>
                    <a:pt x="999" y="15783"/>
                    <a:pt x="938" y="15722"/>
                  </a:cubicBezTo>
                  <a:cubicBezTo>
                    <a:pt x="917" y="15783"/>
                    <a:pt x="836" y="15804"/>
                    <a:pt x="815" y="15906"/>
                  </a:cubicBezTo>
                  <a:cubicBezTo>
                    <a:pt x="820" y="15908"/>
                    <a:pt x="824" y="15909"/>
                    <a:pt x="828" y="15909"/>
                  </a:cubicBezTo>
                  <a:cubicBezTo>
                    <a:pt x="853" y="15909"/>
                    <a:pt x="859" y="15862"/>
                    <a:pt x="885" y="15862"/>
                  </a:cubicBezTo>
                  <a:cubicBezTo>
                    <a:pt x="888" y="15862"/>
                    <a:pt x="892" y="15863"/>
                    <a:pt x="897" y="15865"/>
                  </a:cubicBezTo>
                  <a:cubicBezTo>
                    <a:pt x="917" y="15906"/>
                    <a:pt x="938" y="15967"/>
                    <a:pt x="958" y="16008"/>
                  </a:cubicBezTo>
                  <a:cubicBezTo>
                    <a:pt x="978" y="16028"/>
                    <a:pt x="1019" y="16048"/>
                    <a:pt x="1060" y="16069"/>
                  </a:cubicBezTo>
                  <a:cubicBezTo>
                    <a:pt x="1041" y="16145"/>
                    <a:pt x="1022" y="16221"/>
                    <a:pt x="1003" y="16297"/>
                  </a:cubicBezTo>
                  <a:lnTo>
                    <a:pt x="1003" y="16297"/>
                  </a:lnTo>
                  <a:cubicBezTo>
                    <a:pt x="1002" y="16295"/>
                    <a:pt x="1000" y="16294"/>
                    <a:pt x="999" y="16293"/>
                  </a:cubicBezTo>
                  <a:lnTo>
                    <a:pt x="999" y="16313"/>
                  </a:lnTo>
                  <a:cubicBezTo>
                    <a:pt x="1000" y="16308"/>
                    <a:pt x="1001" y="16302"/>
                    <a:pt x="1003" y="16297"/>
                  </a:cubicBezTo>
                  <a:lnTo>
                    <a:pt x="1003" y="16297"/>
                  </a:lnTo>
                  <a:cubicBezTo>
                    <a:pt x="1019" y="16313"/>
                    <a:pt x="1019" y="16314"/>
                    <a:pt x="1019" y="16333"/>
                  </a:cubicBezTo>
                  <a:cubicBezTo>
                    <a:pt x="1019" y="16344"/>
                    <a:pt x="1014" y="16349"/>
                    <a:pt x="1009" y="16349"/>
                  </a:cubicBezTo>
                  <a:cubicBezTo>
                    <a:pt x="1004" y="16349"/>
                    <a:pt x="999" y="16344"/>
                    <a:pt x="999" y="16333"/>
                  </a:cubicBezTo>
                  <a:cubicBezTo>
                    <a:pt x="978" y="16354"/>
                    <a:pt x="958" y="16354"/>
                    <a:pt x="938" y="16374"/>
                  </a:cubicBezTo>
                  <a:cubicBezTo>
                    <a:pt x="917" y="16415"/>
                    <a:pt x="958" y="16435"/>
                    <a:pt x="958" y="16476"/>
                  </a:cubicBezTo>
                  <a:lnTo>
                    <a:pt x="897" y="16476"/>
                  </a:lnTo>
                  <a:cubicBezTo>
                    <a:pt x="877" y="16537"/>
                    <a:pt x="856" y="16578"/>
                    <a:pt x="836" y="16659"/>
                  </a:cubicBezTo>
                  <a:cubicBezTo>
                    <a:pt x="836" y="16700"/>
                    <a:pt x="897" y="16720"/>
                    <a:pt x="958" y="16781"/>
                  </a:cubicBezTo>
                  <a:cubicBezTo>
                    <a:pt x="938" y="16822"/>
                    <a:pt x="816" y="16842"/>
                    <a:pt x="876" y="16944"/>
                  </a:cubicBezTo>
                  <a:lnTo>
                    <a:pt x="876" y="16944"/>
                  </a:lnTo>
                  <a:cubicBezTo>
                    <a:pt x="874" y="17039"/>
                    <a:pt x="855" y="17133"/>
                    <a:pt x="836" y="17209"/>
                  </a:cubicBezTo>
                  <a:cubicBezTo>
                    <a:pt x="856" y="17229"/>
                    <a:pt x="856" y="17229"/>
                    <a:pt x="856" y="17229"/>
                  </a:cubicBezTo>
                  <a:cubicBezTo>
                    <a:pt x="795" y="17291"/>
                    <a:pt x="815" y="17372"/>
                    <a:pt x="775" y="17433"/>
                  </a:cubicBezTo>
                  <a:cubicBezTo>
                    <a:pt x="795" y="17453"/>
                    <a:pt x="815" y="17453"/>
                    <a:pt x="836" y="17474"/>
                  </a:cubicBezTo>
                  <a:cubicBezTo>
                    <a:pt x="856" y="17372"/>
                    <a:pt x="978" y="17372"/>
                    <a:pt x="999" y="17270"/>
                  </a:cubicBezTo>
                  <a:cubicBezTo>
                    <a:pt x="1010" y="17266"/>
                    <a:pt x="1021" y="17265"/>
                    <a:pt x="1030" y="17265"/>
                  </a:cubicBezTo>
                  <a:cubicBezTo>
                    <a:pt x="1068" y="17265"/>
                    <a:pt x="1088" y="17294"/>
                    <a:pt x="1121" y="17311"/>
                  </a:cubicBezTo>
                  <a:cubicBezTo>
                    <a:pt x="1080" y="17352"/>
                    <a:pt x="1060" y="17433"/>
                    <a:pt x="999" y="17453"/>
                  </a:cubicBezTo>
                  <a:cubicBezTo>
                    <a:pt x="999" y="17453"/>
                    <a:pt x="1019" y="17474"/>
                    <a:pt x="999" y="17494"/>
                  </a:cubicBezTo>
                  <a:cubicBezTo>
                    <a:pt x="978" y="17474"/>
                    <a:pt x="978" y="17474"/>
                    <a:pt x="999" y="17453"/>
                  </a:cubicBezTo>
                  <a:cubicBezTo>
                    <a:pt x="987" y="17448"/>
                    <a:pt x="977" y="17445"/>
                    <a:pt x="967" y="17445"/>
                  </a:cubicBezTo>
                  <a:cubicBezTo>
                    <a:pt x="944" y="17445"/>
                    <a:pt x="926" y="17459"/>
                    <a:pt x="897" y="17474"/>
                  </a:cubicBezTo>
                  <a:cubicBezTo>
                    <a:pt x="897" y="17515"/>
                    <a:pt x="917" y="17535"/>
                    <a:pt x="917" y="17555"/>
                  </a:cubicBezTo>
                  <a:cubicBezTo>
                    <a:pt x="897" y="17596"/>
                    <a:pt x="856" y="17616"/>
                    <a:pt x="856" y="17677"/>
                  </a:cubicBezTo>
                  <a:lnTo>
                    <a:pt x="1019" y="17677"/>
                  </a:lnTo>
                  <a:cubicBezTo>
                    <a:pt x="1019" y="17657"/>
                    <a:pt x="1019" y="17637"/>
                    <a:pt x="1019" y="17596"/>
                  </a:cubicBezTo>
                  <a:cubicBezTo>
                    <a:pt x="1027" y="17604"/>
                    <a:pt x="1034" y="17607"/>
                    <a:pt x="1039" y="17607"/>
                  </a:cubicBezTo>
                  <a:cubicBezTo>
                    <a:pt x="1061" y="17607"/>
                    <a:pt x="1068" y="17555"/>
                    <a:pt x="1101" y="17555"/>
                  </a:cubicBezTo>
                  <a:cubicBezTo>
                    <a:pt x="1121" y="17616"/>
                    <a:pt x="1121" y="17657"/>
                    <a:pt x="1060" y="17698"/>
                  </a:cubicBezTo>
                  <a:lnTo>
                    <a:pt x="1019" y="17677"/>
                  </a:lnTo>
                  <a:cubicBezTo>
                    <a:pt x="999" y="17759"/>
                    <a:pt x="1019" y="17861"/>
                    <a:pt x="917" y="17881"/>
                  </a:cubicBezTo>
                  <a:cubicBezTo>
                    <a:pt x="917" y="17885"/>
                    <a:pt x="917" y="17888"/>
                    <a:pt x="916" y="17892"/>
                  </a:cubicBezTo>
                  <a:lnTo>
                    <a:pt x="916" y="17892"/>
                  </a:lnTo>
                  <a:cubicBezTo>
                    <a:pt x="891" y="17757"/>
                    <a:pt x="774" y="17715"/>
                    <a:pt x="734" y="17596"/>
                  </a:cubicBezTo>
                  <a:cubicBezTo>
                    <a:pt x="714" y="17576"/>
                    <a:pt x="714" y="17535"/>
                    <a:pt x="693" y="17494"/>
                  </a:cubicBezTo>
                  <a:cubicBezTo>
                    <a:pt x="638" y="17494"/>
                    <a:pt x="650" y="17578"/>
                    <a:pt x="606" y="17578"/>
                  </a:cubicBezTo>
                  <a:cubicBezTo>
                    <a:pt x="602" y="17578"/>
                    <a:pt x="597" y="17578"/>
                    <a:pt x="591" y="17576"/>
                  </a:cubicBezTo>
                  <a:cubicBezTo>
                    <a:pt x="563" y="17590"/>
                    <a:pt x="544" y="17604"/>
                    <a:pt x="514" y="17604"/>
                  </a:cubicBezTo>
                  <a:cubicBezTo>
                    <a:pt x="502" y="17604"/>
                    <a:pt x="487" y="17602"/>
                    <a:pt x="469" y="17596"/>
                  </a:cubicBezTo>
                  <a:cubicBezTo>
                    <a:pt x="490" y="17565"/>
                    <a:pt x="510" y="17555"/>
                    <a:pt x="530" y="17555"/>
                  </a:cubicBezTo>
                  <a:cubicBezTo>
                    <a:pt x="551" y="17555"/>
                    <a:pt x="571" y="17565"/>
                    <a:pt x="591" y="17576"/>
                  </a:cubicBezTo>
                  <a:cubicBezTo>
                    <a:pt x="632" y="17515"/>
                    <a:pt x="591" y="17453"/>
                    <a:pt x="673" y="17413"/>
                  </a:cubicBezTo>
                  <a:cubicBezTo>
                    <a:pt x="666" y="17391"/>
                    <a:pt x="656" y="17385"/>
                    <a:pt x="645" y="17385"/>
                  </a:cubicBezTo>
                  <a:cubicBezTo>
                    <a:pt x="631" y="17385"/>
                    <a:pt x="615" y="17397"/>
                    <a:pt x="602" y="17397"/>
                  </a:cubicBezTo>
                  <a:cubicBezTo>
                    <a:pt x="598" y="17397"/>
                    <a:pt x="595" y="17396"/>
                    <a:pt x="591" y="17392"/>
                  </a:cubicBezTo>
                  <a:cubicBezTo>
                    <a:pt x="551" y="17372"/>
                    <a:pt x="551" y="17331"/>
                    <a:pt x="551" y="17311"/>
                  </a:cubicBezTo>
                  <a:cubicBezTo>
                    <a:pt x="571" y="17291"/>
                    <a:pt x="571" y="17291"/>
                    <a:pt x="591" y="17291"/>
                  </a:cubicBezTo>
                  <a:cubicBezTo>
                    <a:pt x="591" y="17209"/>
                    <a:pt x="510" y="17189"/>
                    <a:pt x="530" y="17107"/>
                  </a:cubicBezTo>
                  <a:lnTo>
                    <a:pt x="490" y="17107"/>
                  </a:lnTo>
                  <a:cubicBezTo>
                    <a:pt x="449" y="17026"/>
                    <a:pt x="530" y="16965"/>
                    <a:pt x="510" y="16883"/>
                  </a:cubicBezTo>
                  <a:cubicBezTo>
                    <a:pt x="496" y="16869"/>
                    <a:pt x="483" y="16863"/>
                    <a:pt x="473" y="16863"/>
                  </a:cubicBezTo>
                  <a:cubicBezTo>
                    <a:pt x="442" y="16863"/>
                    <a:pt x="424" y="16906"/>
                    <a:pt x="399" y="16906"/>
                  </a:cubicBezTo>
                  <a:cubicBezTo>
                    <a:pt x="395" y="16906"/>
                    <a:pt x="392" y="16906"/>
                    <a:pt x="388" y="16904"/>
                  </a:cubicBezTo>
                  <a:cubicBezTo>
                    <a:pt x="347" y="16863"/>
                    <a:pt x="367" y="16802"/>
                    <a:pt x="367" y="16761"/>
                  </a:cubicBezTo>
                  <a:cubicBezTo>
                    <a:pt x="373" y="16758"/>
                    <a:pt x="378" y="16757"/>
                    <a:pt x="383" y="16757"/>
                  </a:cubicBezTo>
                  <a:cubicBezTo>
                    <a:pt x="405" y="16757"/>
                    <a:pt x="412" y="16786"/>
                    <a:pt x="433" y="16786"/>
                  </a:cubicBezTo>
                  <a:cubicBezTo>
                    <a:pt x="438" y="16786"/>
                    <a:pt x="443" y="16784"/>
                    <a:pt x="449" y="16781"/>
                  </a:cubicBezTo>
                  <a:cubicBezTo>
                    <a:pt x="490" y="16700"/>
                    <a:pt x="388" y="16720"/>
                    <a:pt x="388" y="16680"/>
                  </a:cubicBezTo>
                  <a:cubicBezTo>
                    <a:pt x="347" y="16639"/>
                    <a:pt x="429" y="16598"/>
                    <a:pt x="367" y="16557"/>
                  </a:cubicBezTo>
                  <a:cubicBezTo>
                    <a:pt x="327" y="16557"/>
                    <a:pt x="347" y="16578"/>
                    <a:pt x="347" y="16598"/>
                  </a:cubicBezTo>
                  <a:cubicBezTo>
                    <a:pt x="347" y="16618"/>
                    <a:pt x="347" y="16639"/>
                    <a:pt x="327" y="16639"/>
                  </a:cubicBezTo>
                  <a:cubicBezTo>
                    <a:pt x="286" y="16659"/>
                    <a:pt x="286" y="16680"/>
                    <a:pt x="286" y="16700"/>
                  </a:cubicBezTo>
                  <a:cubicBezTo>
                    <a:pt x="306" y="16720"/>
                    <a:pt x="286" y="16741"/>
                    <a:pt x="266" y="16761"/>
                  </a:cubicBezTo>
                  <a:cubicBezTo>
                    <a:pt x="245" y="16741"/>
                    <a:pt x="205" y="16741"/>
                    <a:pt x="184" y="16741"/>
                  </a:cubicBezTo>
                  <a:cubicBezTo>
                    <a:pt x="123" y="16781"/>
                    <a:pt x="123" y="16822"/>
                    <a:pt x="164" y="16883"/>
                  </a:cubicBezTo>
                  <a:cubicBezTo>
                    <a:pt x="171" y="16898"/>
                    <a:pt x="182" y="16902"/>
                    <a:pt x="193" y="16902"/>
                  </a:cubicBezTo>
                  <a:cubicBezTo>
                    <a:pt x="205" y="16902"/>
                    <a:pt x="218" y="16898"/>
                    <a:pt x="229" y="16898"/>
                  </a:cubicBezTo>
                  <a:cubicBezTo>
                    <a:pt x="235" y="16898"/>
                    <a:pt x="241" y="16899"/>
                    <a:pt x="245" y="16904"/>
                  </a:cubicBezTo>
                  <a:cubicBezTo>
                    <a:pt x="266" y="16924"/>
                    <a:pt x="286" y="16965"/>
                    <a:pt x="266" y="16985"/>
                  </a:cubicBezTo>
                  <a:cubicBezTo>
                    <a:pt x="259" y="16987"/>
                    <a:pt x="253" y="16988"/>
                    <a:pt x="248" y="16988"/>
                  </a:cubicBezTo>
                  <a:cubicBezTo>
                    <a:pt x="213" y="16988"/>
                    <a:pt x="216" y="16941"/>
                    <a:pt x="182" y="16941"/>
                  </a:cubicBezTo>
                  <a:cubicBezTo>
                    <a:pt x="177" y="16941"/>
                    <a:pt x="171" y="16942"/>
                    <a:pt x="164" y="16944"/>
                  </a:cubicBezTo>
                  <a:cubicBezTo>
                    <a:pt x="143" y="16944"/>
                    <a:pt x="143" y="16985"/>
                    <a:pt x="123" y="17005"/>
                  </a:cubicBezTo>
                  <a:cubicBezTo>
                    <a:pt x="143" y="17005"/>
                    <a:pt x="184" y="17005"/>
                    <a:pt x="184" y="17046"/>
                  </a:cubicBezTo>
                  <a:cubicBezTo>
                    <a:pt x="143" y="17046"/>
                    <a:pt x="123" y="17046"/>
                    <a:pt x="123" y="17005"/>
                  </a:cubicBezTo>
                  <a:lnTo>
                    <a:pt x="82" y="17005"/>
                  </a:lnTo>
                  <a:cubicBezTo>
                    <a:pt x="82" y="17107"/>
                    <a:pt x="82" y="17229"/>
                    <a:pt x="21" y="17311"/>
                  </a:cubicBezTo>
                  <a:cubicBezTo>
                    <a:pt x="82" y="17392"/>
                    <a:pt x="184" y="17392"/>
                    <a:pt x="245" y="17453"/>
                  </a:cubicBezTo>
                  <a:cubicBezTo>
                    <a:pt x="245" y="17474"/>
                    <a:pt x="225" y="17494"/>
                    <a:pt x="225" y="17494"/>
                  </a:cubicBezTo>
                  <a:cubicBezTo>
                    <a:pt x="184" y="17494"/>
                    <a:pt x="205" y="17453"/>
                    <a:pt x="164" y="17453"/>
                  </a:cubicBezTo>
                  <a:cubicBezTo>
                    <a:pt x="143" y="17453"/>
                    <a:pt x="123" y="17453"/>
                    <a:pt x="123" y="17474"/>
                  </a:cubicBezTo>
                  <a:cubicBezTo>
                    <a:pt x="82" y="17555"/>
                    <a:pt x="123" y="17596"/>
                    <a:pt x="164" y="17637"/>
                  </a:cubicBezTo>
                  <a:cubicBezTo>
                    <a:pt x="154" y="17642"/>
                    <a:pt x="142" y="17643"/>
                    <a:pt x="131" y="17643"/>
                  </a:cubicBezTo>
                  <a:cubicBezTo>
                    <a:pt x="119" y="17643"/>
                    <a:pt x="108" y="17642"/>
                    <a:pt x="98" y="17642"/>
                  </a:cubicBezTo>
                  <a:cubicBezTo>
                    <a:pt x="77" y="17642"/>
                    <a:pt x="62" y="17647"/>
                    <a:pt x="62" y="17677"/>
                  </a:cubicBezTo>
                  <a:cubicBezTo>
                    <a:pt x="69" y="17693"/>
                    <a:pt x="80" y="17696"/>
                    <a:pt x="90" y="17696"/>
                  </a:cubicBezTo>
                  <a:cubicBezTo>
                    <a:pt x="101" y="17696"/>
                    <a:pt x="111" y="17692"/>
                    <a:pt x="117" y="17692"/>
                  </a:cubicBezTo>
                  <a:cubicBezTo>
                    <a:pt x="121" y="17692"/>
                    <a:pt x="123" y="17693"/>
                    <a:pt x="123" y="17698"/>
                  </a:cubicBezTo>
                  <a:cubicBezTo>
                    <a:pt x="143" y="17779"/>
                    <a:pt x="62" y="17779"/>
                    <a:pt x="42" y="17840"/>
                  </a:cubicBezTo>
                  <a:cubicBezTo>
                    <a:pt x="42" y="17881"/>
                    <a:pt x="62" y="17922"/>
                    <a:pt x="103" y="17942"/>
                  </a:cubicBezTo>
                  <a:cubicBezTo>
                    <a:pt x="82" y="17983"/>
                    <a:pt x="21" y="17922"/>
                    <a:pt x="1" y="18024"/>
                  </a:cubicBezTo>
                  <a:cubicBezTo>
                    <a:pt x="5" y="18032"/>
                    <a:pt x="11" y="18035"/>
                    <a:pt x="18" y="18035"/>
                  </a:cubicBezTo>
                  <a:cubicBezTo>
                    <a:pt x="37" y="18035"/>
                    <a:pt x="63" y="18012"/>
                    <a:pt x="75" y="18012"/>
                  </a:cubicBezTo>
                  <a:cubicBezTo>
                    <a:pt x="80" y="18012"/>
                    <a:pt x="82" y="18015"/>
                    <a:pt x="82" y="18024"/>
                  </a:cubicBezTo>
                  <a:cubicBezTo>
                    <a:pt x="103" y="18064"/>
                    <a:pt x="123" y="18085"/>
                    <a:pt x="164" y="18105"/>
                  </a:cubicBezTo>
                  <a:cubicBezTo>
                    <a:pt x="205" y="18024"/>
                    <a:pt x="245" y="17963"/>
                    <a:pt x="245" y="17881"/>
                  </a:cubicBezTo>
                  <a:cubicBezTo>
                    <a:pt x="266" y="17881"/>
                    <a:pt x="286" y="17861"/>
                    <a:pt x="306" y="17861"/>
                  </a:cubicBezTo>
                  <a:cubicBezTo>
                    <a:pt x="347" y="17861"/>
                    <a:pt x="347" y="17902"/>
                    <a:pt x="367" y="17942"/>
                  </a:cubicBezTo>
                  <a:cubicBezTo>
                    <a:pt x="362" y="17953"/>
                    <a:pt x="355" y="17957"/>
                    <a:pt x="347" y="17957"/>
                  </a:cubicBezTo>
                  <a:cubicBezTo>
                    <a:pt x="334" y="17957"/>
                    <a:pt x="319" y="17948"/>
                    <a:pt x="307" y="17948"/>
                  </a:cubicBezTo>
                  <a:cubicBezTo>
                    <a:pt x="299" y="17948"/>
                    <a:pt x="292" y="17951"/>
                    <a:pt x="286" y="17963"/>
                  </a:cubicBezTo>
                  <a:cubicBezTo>
                    <a:pt x="266" y="17983"/>
                    <a:pt x="245" y="18003"/>
                    <a:pt x="266" y="18044"/>
                  </a:cubicBezTo>
                  <a:lnTo>
                    <a:pt x="306" y="18044"/>
                  </a:lnTo>
                  <a:cubicBezTo>
                    <a:pt x="388" y="18085"/>
                    <a:pt x="429" y="18166"/>
                    <a:pt x="449" y="18248"/>
                  </a:cubicBezTo>
                  <a:cubicBezTo>
                    <a:pt x="429" y="18248"/>
                    <a:pt x="429" y="18248"/>
                    <a:pt x="408" y="18268"/>
                  </a:cubicBezTo>
                  <a:cubicBezTo>
                    <a:pt x="408" y="18329"/>
                    <a:pt x="469" y="18390"/>
                    <a:pt x="449" y="18472"/>
                  </a:cubicBezTo>
                  <a:cubicBezTo>
                    <a:pt x="449" y="18488"/>
                    <a:pt x="474" y="18491"/>
                    <a:pt x="485" y="18502"/>
                  </a:cubicBezTo>
                  <a:lnTo>
                    <a:pt x="485" y="18502"/>
                  </a:lnTo>
                  <a:cubicBezTo>
                    <a:pt x="452" y="18579"/>
                    <a:pt x="492" y="18637"/>
                    <a:pt x="551" y="18696"/>
                  </a:cubicBezTo>
                  <a:cubicBezTo>
                    <a:pt x="561" y="18706"/>
                    <a:pt x="576" y="18711"/>
                    <a:pt x="591" y="18711"/>
                  </a:cubicBezTo>
                  <a:cubicBezTo>
                    <a:pt x="607" y="18711"/>
                    <a:pt x="622" y="18706"/>
                    <a:pt x="632" y="18696"/>
                  </a:cubicBezTo>
                  <a:cubicBezTo>
                    <a:pt x="571" y="18675"/>
                    <a:pt x="551" y="18635"/>
                    <a:pt x="551" y="18574"/>
                  </a:cubicBezTo>
                  <a:cubicBezTo>
                    <a:pt x="591" y="18553"/>
                    <a:pt x="612" y="18492"/>
                    <a:pt x="693" y="18492"/>
                  </a:cubicBezTo>
                  <a:cubicBezTo>
                    <a:pt x="673" y="18574"/>
                    <a:pt x="653" y="18635"/>
                    <a:pt x="632" y="18696"/>
                  </a:cubicBezTo>
                  <a:cubicBezTo>
                    <a:pt x="673" y="18696"/>
                    <a:pt x="693" y="18757"/>
                    <a:pt x="714" y="18798"/>
                  </a:cubicBezTo>
                  <a:cubicBezTo>
                    <a:pt x="734" y="18838"/>
                    <a:pt x="754" y="18859"/>
                    <a:pt x="815" y="18899"/>
                  </a:cubicBezTo>
                  <a:cubicBezTo>
                    <a:pt x="795" y="18940"/>
                    <a:pt x="877" y="19022"/>
                    <a:pt x="836" y="19083"/>
                  </a:cubicBezTo>
                  <a:cubicBezTo>
                    <a:pt x="877" y="19123"/>
                    <a:pt x="815" y="19164"/>
                    <a:pt x="836" y="19205"/>
                  </a:cubicBezTo>
                  <a:cubicBezTo>
                    <a:pt x="877" y="19205"/>
                    <a:pt x="856" y="19144"/>
                    <a:pt x="917" y="19123"/>
                  </a:cubicBezTo>
                  <a:cubicBezTo>
                    <a:pt x="958" y="19185"/>
                    <a:pt x="1040" y="19246"/>
                    <a:pt x="958" y="19347"/>
                  </a:cubicBezTo>
                  <a:cubicBezTo>
                    <a:pt x="923" y="19347"/>
                    <a:pt x="933" y="19303"/>
                    <a:pt x="911" y="19303"/>
                  </a:cubicBezTo>
                  <a:cubicBezTo>
                    <a:pt x="907" y="19303"/>
                    <a:pt x="903" y="19304"/>
                    <a:pt x="897" y="19307"/>
                  </a:cubicBezTo>
                  <a:cubicBezTo>
                    <a:pt x="836" y="19347"/>
                    <a:pt x="938" y="19409"/>
                    <a:pt x="877" y="19429"/>
                  </a:cubicBezTo>
                  <a:cubicBezTo>
                    <a:pt x="917" y="19470"/>
                    <a:pt x="938" y="19490"/>
                    <a:pt x="958" y="19510"/>
                  </a:cubicBezTo>
                  <a:cubicBezTo>
                    <a:pt x="958" y="19531"/>
                    <a:pt x="938" y="19531"/>
                    <a:pt x="917" y="19551"/>
                  </a:cubicBezTo>
                  <a:cubicBezTo>
                    <a:pt x="938" y="19551"/>
                    <a:pt x="938" y="19571"/>
                    <a:pt x="958" y="19592"/>
                  </a:cubicBezTo>
                  <a:cubicBezTo>
                    <a:pt x="938" y="19612"/>
                    <a:pt x="917" y="19633"/>
                    <a:pt x="897" y="19653"/>
                  </a:cubicBezTo>
                  <a:cubicBezTo>
                    <a:pt x="958" y="19694"/>
                    <a:pt x="978" y="19755"/>
                    <a:pt x="978" y="19816"/>
                  </a:cubicBezTo>
                  <a:cubicBezTo>
                    <a:pt x="978" y="19836"/>
                    <a:pt x="958" y="19836"/>
                    <a:pt x="938" y="19857"/>
                  </a:cubicBezTo>
                  <a:cubicBezTo>
                    <a:pt x="917" y="19918"/>
                    <a:pt x="999" y="19979"/>
                    <a:pt x="917" y="20060"/>
                  </a:cubicBezTo>
                  <a:cubicBezTo>
                    <a:pt x="999" y="20101"/>
                    <a:pt x="1040" y="20162"/>
                    <a:pt x="1040" y="20244"/>
                  </a:cubicBezTo>
                  <a:cubicBezTo>
                    <a:pt x="1060" y="20284"/>
                    <a:pt x="999" y="20284"/>
                    <a:pt x="978" y="20325"/>
                  </a:cubicBezTo>
                  <a:cubicBezTo>
                    <a:pt x="1019" y="20386"/>
                    <a:pt x="1060" y="20468"/>
                    <a:pt x="1080" y="20529"/>
                  </a:cubicBezTo>
                  <a:cubicBezTo>
                    <a:pt x="1060" y="20569"/>
                    <a:pt x="1040" y="20569"/>
                    <a:pt x="1040" y="20590"/>
                  </a:cubicBezTo>
                  <a:cubicBezTo>
                    <a:pt x="1040" y="20590"/>
                    <a:pt x="1060" y="20610"/>
                    <a:pt x="1080" y="20630"/>
                  </a:cubicBezTo>
                  <a:cubicBezTo>
                    <a:pt x="1080" y="20651"/>
                    <a:pt x="1060" y="20651"/>
                    <a:pt x="1040" y="20671"/>
                  </a:cubicBezTo>
                  <a:cubicBezTo>
                    <a:pt x="1019" y="20712"/>
                    <a:pt x="1060" y="20732"/>
                    <a:pt x="1060" y="20773"/>
                  </a:cubicBezTo>
                  <a:cubicBezTo>
                    <a:pt x="1040" y="20793"/>
                    <a:pt x="1019" y="20814"/>
                    <a:pt x="999" y="20855"/>
                  </a:cubicBezTo>
                  <a:cubicBezTo>
                    <a:pt x="1080" y="20855"/>
                    <a:pt x="1162" y="20875"/>
                    <a:pt x="1223" y="20895"/>
                  </a:cubicBezTo>
                  <a:cubicBezTo>
                    <a:pt x="1223" y="20895"/>
                    <a:pt x="1243" y="20875"/>
                    <a:pt x="1243" y="20855"/>
                  </a:cubicBezTo>
                  <a:cubicBezTo>
                    <a:pt x="1264" y="20855"/>
                    <a:pt x="1284" y="20860"/>
                    <a:pt x="1304" y="20860"/>
                  </a:cubicBezTo>
                  <a:cubicBezTo>
                    <a:pt x="1325" y="20860"/>
                    <a:pt x="1345" y="20855"/>
                    <a:pt x="1365" y="20834"/>
                  </a:cubicBezTo>
                  <a:cubicBezTo>
                    <a:pt x="1386" y="20855"/>
                    <a:pt x="1406" y="20875"/>
                    <a:pt x="1426" y="20875"/>
                  </a:cubicBezTo>
                  <a:cubicBezTo>
                    <a:pt x="1455" y="20918"/>
                    <a:pt x="1484" y="20961"/>
                    <a:pt x="1527" y="20961"/>
                  </a:cubicBezTo>
                  <a:cubicBezTo>
                    <a:pt x="1545" y="20961"/>
                    <a:pt x="1566" y="20954"/>
                    <a:pt x="1589" y="20936"/>
                  </a:cubicBezTo>
                  <a:lnTo>
                    <a:pt x="1589" y="20936"/>
                  </a:lnTo>
                  <a:cubicBezTo>
                    <a:pt x="1650" y="20997"/>
                    <a:pt x="1528" y="21058"/>
                    <a:pt x="1589" y="21099"/>
                  </a:cubicBezTo>
                  <a:cubicBezTo>
                    <a:pt x="1583" y="21102"/>
                    <a:pt x="1577" y="21103"/>
                    <a:pt x="1571" y="21103"/>
                  </a:cubicBezTo>
                  <a:cubicBezTo>
                    <a:pt x="1543" y="21103"/>
                    <a:pt x="1514" y="21074"/>
                    <a:pt x="1485" y="21074"/>
                  </a:cubicBezTo>
                  <a:cubicBezTo>
                    <a:pt x="1479" y="21074"/>
                    <a:pt x="1473" y="21076"/>
                    <a:pt x="1467" y="21079"/>
                  </a:cubicBezTo>
                  <a:cubicBezTo>
                    <a:pt x="1488" y="21140"/>
                    <a:pt x="1549" y="21119"/>
                    <a:pt x="1549" y="21160"/>
                  </a:cubicBezTo>
                  <a:cubicBezTo>
                    <a:pt x="1549" y="21201"/>
                    <a:pt x="1528" y="21241"/>
                    <a:pt x="1488" y="21282"/>
                  </a:cubicBezTo>
                  <a:cubicBezTo>
                    <a:pt x="1426" y="21262"/>
                    <a:pt x="1426" y="21180"/>
                    <a:pt x="1345" y="21180"/>
                  </a:cubicBezTo>
                  <a:cubicBezTo>
                    <a:pt x="1365" y="21241"/>
                    <a:pt x="1304" y="21323"/>
                    <a:pt x="1365" y="21384"/>
                  </a:cubicBezTo>
                  <a:cubicBezTo>
                    <a:pt x="1304" y="21425"/>
                    <a:pt x="1365" y="21527"/>
                    <a:pt x="1264" y="21567"/>
                  </a:cubicBezTo>
                  <a:lnTo>
                    <a:pt x="1202" y="21567"/>
                  </a:lnTo>
                  <a:cubicBezTo>
                    <a:pt x="1223" y="21588"/>
                    <a:pt x="1243" y="21608"/>
                    <a:pt x="1264" y="21628"/>
                  </a:cubicBezTo>
                  <a:cubicBezTo>
                    <a:pt x="1243" y="21649"/>
                    <a:pt x="1223" y="21669"/>
                    <a:pt x="1202" y="21690"/>
                  </a:cubicBezTo>
                  <a:cubicBezTo>
                    <a:pt x="1223" y="21751"/>
                    <a:pt x="1243" y="21832"/>
                    <a:pt x="1264" y="21893"/>
                  </a:cubicBezTo>
                  <a:cubicBezTo>
                    <a:pt x="1253" y="21924"/>
                    <a:pt x="1238" y="21929"/>
                    <a:pt x="1223" y="21929"/>
                  </a:cubicBezTo>
                  <a:cubicBezTo>
                    <a:pt x="1215" y="21929"/>
                    <a:pt x="1208" y="21928"/>
                    <a:pt x="1201" y="21928"/>
                  </a:cubicBezTo>
                  <a:cubicBezTo>
                    <a:pt x="1194" y="21928"/>
                    <a:pt x="1187" y="21929"/>
                    <a:pt x="1182" y="21934"/>
                  </a:cubicBezTo>
                  <a:cubicBezTo>
                    <a:pt x="1121" y="21975"/>
                    <a:pt x="1202" y="22015"/>
                    <a:pt x="1162" y="22036"/>
                  </a:cubicBezTo>
                  <a:cubicBezTo>
                    <a:pt x="1162" y="22097"/>
                    <a:pt x="1223" y="22097"/>
                    <a:pt x="1223" y="22138"/>
                  </a:cubicBezTo>
                  <a:cubicBezTo>
                    <a:pt x="1202" y="22239"/>
                    <a:pt x="1060" y="22280"/>
                    <a:pt x="1101" y="22423"/>
                  </a:cubicBezTo>
                  <a:cubicBezTo>
                    <a:pt x="1068" y="22423"/>
                    <a:pt x="1048" y="22475"/>
                    <a:pt x="1000" y="22475"/>
                  </a:cubicBezTo>
                  <a:cubicBezTo>
                    <a:pt x="988" y="22475"/>
                    <a:pt x="974" y="22472"/>
                    <a:pt x="958" y="22463"/>
                  </a:cubicBezTo>
                  <a:lnTo>
                    <a:pt x="958" y="22586"/>
                  </a:lnTo>
                  <a:cubicBezTo>
                    <a:pt x="982" y="22581"/>
                    <a:pt x="1005" y="22578"/>
                    <a:pt x="1027" y="22578"/>
                  </a:cubicBezTo>
                  <a:cubicBezTo>
                    <a:pt x="1097" y="22578"/>
                    <a:pt x="1156" y="22605"/>
                    <a:pt x="1202" y="22667"/>
                  </a:cubicBezTo>
                  <a:cubicBezTo>
                    <a:pt x="1162" y="22728"/>
                    <a:pt x="1080" y="22687"/>
                    <a:pt x="1040" y="22749"/>
                  </a:cubicBezTo>
                  <a:cubicBezTo>
                    <a:pt x="1040" y="22810"/>
                    <a:pt x="1060" y="22871"/>
                    <a:pt x="1080" y="22911"/>
                  </a:cubicBezTo>
                  <a:cubicBezTo>
                    <a:pt x="1162" y="22911"/>
                    <a:pt x="1162" y="22850"/>
                    <a:pt x="1182" y="22810"/>
                  </a:cubicBezTo>
                  <a:cubicBezTo>
                    <a:pt x="1162" y="22810"/>
                    <a:pt x="1141" y="22810"/>
                    <a:pt x="1162" y="22789"/>
                  </a:cubicBezTo>
                  <a:cubicBezTo>
                    <a:pt x="1182" y="22789"/>
                    <a:pt x="1182" y="22810"/>
                    <a:pt x="1182" y="22810"/>
                  </a:cubicBezTo>
                  <a:cubicBezTo>
                    <a:pt x="1202" y="22850"/>
                    <a:pt x="1243" y="22891"/>
                    <a:pt x="1284" y="22911"/>
                  </a:cubicBezTo>
                  <a:cubicBezTo>
                    <a:pt x="1325" y="22932"/>
                    <a:pt x="1325" y="22932"/>
                    <a:pt x="1325" y="22973"/>
                  </a:cubicBezTo>
                  <a:cubicBezTo>
                    <a:pt x="1345" y="22973"/>
                    <a:pt x="1365" y="22993"/>
                    <a:pt x="1365" y="22993"/>
                  </a:cubicBezTo>
                  <a:cubicBezTo>
                    <a:pt x="1386" y="23034"/>
                    <a:pt x="1345" y="23074"/>
                    <a:pt x="1345" y="23095"/>
                  </a:cubicBezTo>
                  <a:cubicBezTo>
                    <a:pt x="1365" y="23115"/>
                    <a:pt x="1386" y="23135"/>
                    <a:pt x="1406" y="23156"/>
                  </a:cubicBezTo>
                  <a:cubicBezTo>
                    <a:pt x="1386" y="23176"/>
                    <a:pt x="1345" y="23176"/>
                    <a:pt x="1345" y="23217"/>
                  </a:cubicBezTo>
                  <a:cubicBezTo>
                    <a:pt x="1345" y="23258"/>
                    <a:pt x="1386" y="23258"/>
                    <a:pt x="1426" y="23278"/>
                  </a:cubicBezTo>
                  <a:cubicBezTo>
                    <a:pt x="1426" y="23339"/>
                    <a:pt x="1406" y="23380"/>
                    <a:pt x="1345" y="23421"/>
                  </a:cubicBezTo>
                  <a:cubicBezTo>
                    <a:pt x="1304" y="23441"/>
                    <a:pt x="1304" y="23461"/>
                    <a:pt x="1345" y="23482"/>
                  </a:cubicBezTo>
                  <a:cubicBezTo>
                    <a:pt x="1406" y="23461"/>
                    <a:pt x="1426" y="23380"/>
                    <a:pt x="1488" y="23359"/>
                  </a:cubicBezTo>
                  <a:cubicBezTo>
                    <a:pt x="1528" y="23400"/>
                    <a:pt x="1549" y="23421"/>
                    <a:pt x="1488" y="23461"/>
                  </a:cubicBezTo>
                  <a:cubicBezTo>
                    <a:pt x="1599" y="23517"/>
                    <a:pt x="1693" y="23607"/>
                    <a:pt x="1833" y="23607"/>
                  </a:cubicBezTo>
                  <a:cubicBezTo>
                    <a:pt x="1846" y="23607"/>
                    <a:pt x="1860" y="23606"/>
                    <a:pt x="1874" y="23604"/>
                  </a:cubicBezTo>
                  <a:cubicBezTo>
                    <a:pt x="1915" y="23645"/>
                    <a:pt x="1956" y="23685"/>
                    <a:pt x="1997" y="23746"/>
                  </a:cubicBezTo>
                  <a:lnTo>
                    <a:pt x="2200" y="23746"/>
                  </a:lnTo>
                  <a:cubicBezTo>
                    <a:pt x="2282" y="23726"/>
                    <a:pt x="2323" y="23645"/>
                    <a:pt x="2384" y="23583"/>
                  </a:cubicBezTo>
                  <a:cubicBezTo>
                    <a:pt x="2526" y="23665"/>
                    <a:pt x="2506" y="23808"/>
                    <a:pt x="2587" y="23950"/>
                  </a:cubicBezTo>
                  <a:cubicBezTo>
                    <a:pt x="2587" y="23950"/>
                    <a:pt x="2628" y="23970"/>
                    <a:pt x="2669" y="23970"/>
                  </a:cubicBezTo>
                  <a:cubicBezTo>
                    <a:pt x="2674" y="23972"/>
                    <a:pt x="2678" y="23973"/>
                    <a:pt x="2682" y="23973"/>
                  </a:cubicBezTo>
                  <a:cubicBezTo>
                    <a:pt x="2720" y="23973"/>
                    <a:pt x="2717" y="23901"/>
                    <a:pt x="2749" y="23901"/>
                  </a:cubicBezTo>
                  <a:cubicBezTo>
                    <a:pt x="2755" y="23901"/>
                    <a:pt x="2762" y="23903"/>
                    <a:pt x="2771" y="23909"/>
                  </a:cubicBezTo>
                  <a:cubicBezTo>
                    <a:pt x="2791" y="23909"/>
                    <a:pt x="2791" y="23930"/>
                    <a:pt x="2791" y="23930"/>
                  </a:cubicBezTo>
                  <a:cubicBezTo>
                    <a:pt x="2730" y="23970"/>
                    <a:pt x="2709" y="24011"/>
                    <a:pt x="2709" y="24072"/>
                  </a:cubicBezTo>
                  <a:cubicBezTo>
                    <a:pt x="2728" y="24091"/>
                    <a:pt x="2745" y="24098"/>
                    <a:pt x="2760" y="24098"/>
                  </a:cubicBezTo>
                  <a:cubicBezTo>
                    <a:pt x="2802" y="24098"/>
                    <a:pt x="2833" y="24044"/>
                    <a:pt x="2870" y="24044"/>
                  </a:cubicBezTo>
                  <a:cubicBezTo>
                    <a:pt x="2877" y="24044"/>
                    <a:pt x="2885" y="24047"/>
                    <a:pt x="2893" y="24052"/>
                  </a:cubicBezTo>
                  <a:cubicBezTo>
                    <a:pt x="2913" y="24113"/>
                    <a:pt x="2872" y="24154"/>
                    <a:pt x="2852" y="24215"/>
                  </a:cubicBezTo>
                  <a:cubicBezTo>
                    <a:pt x="2791" y="24235"/>
                    <a:pt x="2750" y="24256"/>
                    <a:pt x="2689" y="24276"/>
                  </a:cubicBezTo>
                  <a:cubicBezTo>
                    <a:pt x="2709" y="24317"/>
                    <a:pt x="2730" y="24357"/>
                    <a:pt x="2791" y="24378"/>
                  </a:cubicBezTo>
                  <a:cubicBezTo>
                    <a:pt x="2832" y="24378"/>
                    <a:pt x="2852" y="24317"/>
                    <a:pt x="2893" y="24317"/>
                  </a:cubicBezTo>
                  <a:cubicBezTo>
                    <a:pt x="2893" y="24296"/>
                    <a:pt x="2893" y="24256"/>
                    <a:pt x="2893" y="24215"/>
                  </a:cubicBezTo>
                  <a:cubicBezTo>
                    <a:pt x="2974" y="24276"/>
                    <a:pt x="2974" y="24357"/>
                    <a:pt x="3015" y="24398"/>
                  </a:cubicBezTo>
                  <a:cubicBezTo>
                    <a:pt x="3056" y="24459"/>
                    <a:pt x="3117" y="24500"/>
                    <a:pt x="3158" y="24561"/>
                  </a:cubicBezTo>
                  <a:cubicBezTo>
                    <a:pt x="3167" y="24566"/>
                    <a:pt x="3176" y="24567"/>
                    <a:pt x="3185" y="24567"/>
                  </a:cubicBezTo>
                  <a:cubicBezTo>
                    <a:pt x="3202" y="24567"/>
                    <a:pt x="3218" y="24562"/>
                    <a:pt x="3235" y="24562"/>
                  </a:cubicBezTo>
                  <a:cubicBezTo>
                    <a:pt x="3250" y="24562"/>
                    <a:pt x="3265" y="24566"/>
                    <a:pt x="3280" y="24581"/>
                  </a:cubicBezTo>
                  <a:cubicBezTo>
                    <a:pt x="3294" y="24567"/>
                    <a:pt x="3298" y="24553"/>
                    <a:pt x="3307" y="24553"/>
                  </a:cubicBezTo>
                  <a:cubicBezTo>
                    <a:pt x="3310" y="24553"/>
                    <a:pt x="3314" y="24555"/>
                    <a:pt x="3320" y="24561"/>
                  </a:cubicBezTo>
                  <a:cubicBezTo>
                    <a:pt x="3320" y="24581"/>
                    <a:pt x="3300" y="24581"/>
                    <a:pt x="3280" y="24581"/>
                  </a:cubicBezTo>
                  <a:cubicBezTo>
                    <a:pt x="3280" y="24581"/>
                    <a:pt x="3259" y="24602"/>
                    <a:pt x="3239" y="24622"/>
                  </a:cubicBezTo>
                  <a:cubicBezTo>
                    <a:pt x="3219" y="24663"/>
                    <a:pt x="3320" y="24683"/>
                    <a:pt x="3259" y="24724"/>
                  </a:cubicBezTo>
                  <a:cubicBezTo>
                    <a:pt x="3300" y="24765"/>
                    <a:pt x="3341" y="24765"/>
                    <a:pt x="3402" y="24765"/>
                  </a:cubicBezTo>
                  <a:cubicBezTo>
                    <a:pt x="3422" y="24826"/>
                    <a:pt x="3504" y="24826"/>
                    <a:pt x="3524" y="24907"/>
                  </a:cubicBezTo>
                  <a:cubicBezTo>
                    <a:pt x="3544" y="24887"/>
                    <a:pt x="3565" y="24887"/>
                    <a:pt x="3565" y="24887"/>
                  </a:cubicBezTo>
                  <a:cubicBezTo>
                    <a:pt x="3576" y="24875"/>
                    <a:pt x="3585" y="24871"/>
                    <a:pt x="3592" y="24871"/>
                  </a:cubicBezTo>
                  <a:cubicBezTo>
                    <a:pt x="3613" y="24871"/>
                    <a:pt x="3617" y="24913"/>
                    <a:pt x="3635" y="24913"/>
                  </a:cubicBezTo>
                  <a:cubicBezTo>
                    <a:pt x="3643" y="24913"/>
                    <a:pt x="3652" y="24906"/>
                    <a:pt x="3667" y="24887"/>
                  </a:cubicBezTo>
                  <a:cubicBezTo>
                    <a:pt x="3707" y="24948"/>
                    <a:pt x="3667" y="25050"/>
                    <a:pt x="3768" y="25091"/>
                  </a:cubicBezTo>
                  <a:cubicBezTo>
                    <a:pt x="3768" y="25070"/>
                    <a:pt x="3789" y="25070"/>
                    <a:pt x="3809" y="25050"/>
                  </a:cubicBezTo>
                  <a:cubicBezTo>
                    <a:pt x="3830" y="25091"/>
                    <a:pt x="3850" y="25131"/>
                    <a:pt x="3850" y="25192"/>
                  </a:cubicBezTo>
                  <a:cubicBezTo>
                    <a:pt x="3870" y="25192"/>
                    <a:pt x="3891" y="25192"/>
                    <a:pt x="3911" y="25213"/>
                  </a:cubicBezTo>
                  <a:cubicBezTo>
                    <a:pt x="3931" y="25274"/>
                    <a:pt x="3870" y="25274"/>
                    <a:pt x="3850" y="25294"/>
                  </a:cubicBezTo>
                  <a:cubicBezTo>
                    <a:pt x="3870" y="25315"/>
                    <a:pt x="3870" y="25335"/>
                    <a:pt x="3870" y="25355"/>
                  </a:cubicBezTo>
                  <a:cubicBezTo>
                    <a:pt x="3890" y="25368"/>
                    <a:pt x="3905" y="25375"/>
                    <a:pt x="3920" y="25375"/>
                  </a:cubicBezTo>
                  <a:cubicBezTo>
                    <a:pt x="3952" y="25375"/>
                    <a:pt x="3984" y="25343"/>
                    <a:pt x="4054" y="25274"/>
                  </a:cubicBezTo>
                  <a:cubicBezTo>
                    <a:pt x="4054" y="25335"/>
                    <a:pt x="4054" y="25376"/>
                    <a:pt x="4054" y="25416"/>
                  </a:cubicBezTo>
                  <a:cubicBezTo>
                    <a:pt x="4033" y="25457"/>
                    <a:pt x="4013" y="25498"/>
                    <a:pt x="3993" y="25518"/>
                  </a:cubicBezTo>
                  <a:cubicBezTo>
                    <a:pt x="4020" y="25573"/>
                    <a:pt x="4047" y="25582"/>
                    <a:pt x="4080" y="25582"/>
                  </a:cubicBezTo>
                  <a:cubicBezTo>
                    <a:pt x="4097" y="25582"/>
                    <a:pt x="4115" y="25579"/>
                    <a:pt x="4135" y="25579"/>
                  </a:cubicBezTo>
                  <a:cubicBezTo>
                    <a:pt x="4135" y="25600"/>
                    <a:pt x="4115" y="25620"/>
                    <a:pt x="4115" y="25640"/>
                  </a:cubicBezTo>
                  <a:cubicBezTo>
                    <a:pt x="4094" y="25661"/>
                    <a:pt x="4074" y="25661"/>
                    <a:pt x="4056" y="25661"/>
                  </a:cubicBezTo>
                  <a:cubicBezTo>
                    <a:pt x="4038" y="25661"/>
                    <a:pt x="4023" y="25661"/>
                    <a:pt x="4013" y="25681"/>
                  </a:cubicBezTo>
                  <a:cubicBezTo>
                    <a:pt x="4054" y="25722"/>
                    <a:pt x="4033" y="25803"/>
                    <a:pt x="4094" y="25824"/>
                  </a:cubicBezTo>
                  <a:cubicBezTo>
                    <a:pt x="4074" y="25926"/>
                    <a:pt x="4074" y="25926"/>
                    <a:pt x="4176" y="26027"/>
                  </a:cubicBezTo>
                  <a:cubicBezTo>
                    <a:pt x="4176" y="26048"/>
                    <a:pt x="4155" y="26048"/>
                    <a:pt x="4135" y="26068"/>
                  </a:cubicBezTo>
                  <a:cubicBezTo>
                    <a:pt x="4135" y="26068"/>
                    <a:pt x="4115" y="26088"/>
                    <a:pt x="4115" y="26109"/>
                  </a:cubicBezTo>
                  <a:cubicBezTo>
                    <a:pt x="4125" y="26129"/>
                    <a:pt x="4140" y="26134"/>
                    <a:pt x="4158" y="26134"/>
                  </a:cubicBezTo>
                  <a:cubicBezTo>
                    <a:pt x="4176" y="26134"/>
                    <a:pt x="4196" y="26129"/>
                    <a:pt x="4217" y="26129"/>
                  </a:cubicBezTo>
                  <a:cubicBezTo>
                    <a:pt x="4237" y="26170"/>
                    <a:pt x="4237" y="26211"/>
                    <a:pt x="4257" y="26251"/>
                  </a:cubicBezTo>
                  <a:cubicBezTo>
                    <a:pt x="4237" y="26272"/>
                    <a:pt x="4237" y="26312"/>
                    <a:pt x="4217" y="26333"/>
                  </a:cubicBezTo>
                  <a:cubicBezTo>
                    <a:pt x="4225" y="26337"/>
                    <a:pt x="4233" y="26339"/>
                    <a:pt x="4241" y="26339"/>
                  </a:cubicBezTo>
                  <a:cubicBezTo>
                    <a:pt x="4274" y="26339"/>
                    <a:pt x="4306" y="26312"/>
                    <a:pt x="4339" y="26312"/>
                  </a:cubicBezTo>
                  <a:cubicBezTo>
                    <a:pt x="4359" y="26353"/>
                    <a:pt x="4318" y="26374"/>
                    <a:pt x="4318" y="26374"/>
                  </a:cubicBezTo>
                  <a:cubicBezTo>
                    <a:pt x="4308" y="26404"/>
                    <a:pt x="4288" y="26404"/>
                    <a:pt x="4267" y="26404"/>
                  </a:cubicBezTo>
                  <a:cubicBezTo>
                    <a:pt x="4247" y="26404"/>
                    <a:pt x="4227" y="26404"/>
                    <a:pt x="4217" y="26435"/>
                  </a:cubicBezTo>
                  <a:cubicBezTo>
                    <a:pt x="4237" y="26496"/>
                    <a:pt x="4298" y="26557"/>
                    <a:pt x="4359" y="26577"/>
                  </a:cubicBezTo>
                  <a:cubicBezTo>
                    <a:pt x="4379" y="26557"/>
                    <a:pt x="4379" y="26557"/>
                    <a:pt x="4400" y="26557"/>
                  </a:cubicBezTo>
                  <a:cubicBezTo>
                    <a:pt x="4400" y="26577"/>
                    <a:pt x="4400" y="26577"/>
                    <a:pt x="4400" y="26598"/>
                  </a:cubicBezTo>
                  <a:cubicBezTo>
                    <a:pt x="4400" y="26598"/>
                    <a:pt x="4420" y="26618"/>
                    <a:pt x="4420" y="26618"/>
                  </a:cubicBezTo>
                  <a:cubicBezTo>
                    <a:pt x="4420" y="26638"/>
                    <a:pt x="4400" y="26638"/>
                    <a:pt x="4379" y="26638"/>
                  </a:cubicBezTo>
                  <a:cubicBezTo>
                    <a:pt x="4379" y="26699"/>
                    <a:pt x="4461" y="26720"/>
                    <a:pt x="4481" y="26720"/>
                  </a:cubicBezTo>
                  <a:cubicBezTo>
                    <a:pt x="4519" y="26717"/>
                    <a:pt x="4557" y="26715"/>
                    <a:pt x="4594" y="26715"/>
                  </a:cubicBezTo>
                  <a:cubicBezTo>
                    <a:pt x="4710" y="26715"/>
                    <a:pt x="4823" y="26727"/>
                    <a:pt x="4934" y="26727"/>
                  </a:cubicBezTo>
                  <a:cubicBezTo>
                    <a:pt x="5015" y="26727"/>
                    <a:pt x="5094" y="26721"/>
                    <a:pt x="5174" y="26699"/>
                  </a:cubicBezTo>
                  <a:cubicBezTo>
                    <a:pt x="5276" y="26679"/>
                    <a:pt x="5357" y="26659"/>
                    <a:pt x="5438" y="26598"/>
                  </a:cubicBezTo>
                  <a:cubicBezTo>
                    <a:pt x="5503" y="26559"/>
                    <a:pt x="5543" y="26545"/>
                    <a:pt x="5595" y="26545"/>
                  </a:cubicBezTo>
                  <a:cubicBezTo>
                    <a:pt x="5625" y="26545"/>
                    <a:pt x="5659" y="26549"/>
                    <a:pt x="5703" y="26557"/>
                  </a:cubicBezTo>
                  <a:cubicBezTo>
                    <a:pt x="5754" y="26507"/>
                    <a:pt x="5818" y="26470"/>
                    <a:pt x="5895" y="26470"/>
                  </a:cubicBezTo>
                  <a:cubicBezTo>
                    <a:pt x="5912" y="26470"/>
                    <a:pt x="5930" y="26472"/>
                    <a:pt x="5948" y="26475"/>
                  </a:cubicBezTo>
                  <a:cubicBezTo>
                    <a:pt x="5948" y="26496"/>
                    <a:pt x="5948" y="26516"/>
                    <a:pt x="5948" y="26557"/>
                  </a:cubicBezTo>
                  <a:cubicBezTo>
                    <a:pt x="6009" y="26496"/>
                    <a:pt x="6029" y="26394"/>
                    <a:pt x="6111" y="26394"/>
                  </a:cubicBezTo>
                  <a:cubicBezTo>
                    <a:pt x="6131" y="26414"/>
                    <a:pt x="6111" y="26455"/>
                    <a:pt x="6131" y="26496"/>
                  </a:cubicBezTo>
                  <a:cubicBezTo>
                    <a:pt x="6151" y="26496"/>
                    <a:pt x="6192" y="26496"/>
                    <a:pt x="6212" y="26475"/>
                  </a:cubicBezTo>
                  <a:cubicBezTo>
                    <a:pt x="6192" y="26455"/>
                    <a:pt x="6192" y="26455"/>
                    <a:pt x="6172" y="26435"/>
                  </a:cubicBezTo>
                  <a:cubicBezTo>
                    <a:pt x="6172" y="26394"/>
                    <a:pt x="6233" y="26394"/>
                    <a:pt x="6253" y="26374"/>
                  </a:cubicBezTo>
                  <a:cubicBezTo>
                    <a:pt x="6253" y="26333"/>
                    <a:pt x="6253" y="26312"/>
                    <a:pt x="6273" y="26272"/>
                  </a:cubicBezTo>
                  <a:cubicBezTo>
                    <a:pt x="6253" y="26272"/>
                    <a:pt x="6233" y="26251"/>
                    <a:pt x="6253" y="26231"/>
                  </a:cubicBezTo>
                  <a:cubicBezTo>
                    <a:pt x="6273" y="26231"/>
                    <a:pt x="6273" y="26251"/>
                    <a:pt x="6273" y="26272"/>
                  </a:cubicBezTo>
                  <a:cubicBezTo>
                    <a:pt x="6335" y="26312"/>
                    <a:pt x="6273" y="26414"/>
                    <a:pt x="6335" y="26455"/>
                  </a:cubicBezTo>
                  <a:lnTo>
                    <a:pt x="6375" y="26455"/>
                  </a:lnTo>
                  <a:cubicBezTo>
                    <a:pt x="6416" y="26394"/>
                    <a:pt x="6375" y="26333"/>
                    <a:pt x="6396" y="26272"/>
                  </a:cubicBezTo>
                  <a:cubicBezTo>
                    <a:pt x="6416" y="26251"/>
                    <a:pt x="6436" y="26251"/>
                    <a:pt x="6477" y="26231"/>
                  </a:cubicBezTo>
                  <a:cubicBezTo>
                    <a:pt x="6477" y="26272"/>
                    <a:pt x="6477" y="26272"/>
                    <a:pt x="6477" y="26312"/>
                  </a:cubicBezTo>
                  <a:cubicBezTo>
                    <a:pt x="6482" y="26317"/>
                    <a:pt x="6487" y="26319"/>
                    <a:pt x="6494" y="26319"/>
                  </a:cubicBezTo>
                  <a:cubicBezTo>
                    <a:pt x="6505" y="26319"/>
                    <a:pt x="6520" y="26314"/>
                    <a:pt x="6535" y="26314"/>
                  </a:cubicBezTo>
                  <a:cubicBezTo>
                    <a:pt x="6549" y="26314"/>
                    <a:pt x="6564" y="26318"/>
                    <a:pt x="6579" y="26333"/>
                  </a:cubicBezTo>
                  <a:cubicBezTo>
                    <a:pt x="6608" y="26347"/>
                    <a:pt x="6626" y="26362"/>
                    <a:pt x="6649" y="26362"/>
                  </a:cubicBezTo>
                  <a:cubicBezTo>
                    <a:pt x="6659" y="26362"/>
                    <a:pt x="6669" y="26359"/>
                    <a:pt x="6681" y="26353"/>
                  </a:cubicBezTo>
                  <a:cubicBezTo>
                    <a:pt x="6742" y="26333"/>
                    <a:pt x="6660" y="26251"/>
                    <a:pt x="6722" y="26231"/>
                  </a:cubicBezTo>
                  <a:lnTo>
                    <a:pt x="6722" y="26231"/>
                  </a:lnTo>
                  <a:lnTo>
                    <a:pt x="6762" y="26292"/>
                  </a:lnTo>
                  <a:cubicBezTo>
                    <a:pt x="6864" y="26272"/>
                    <a:pt x="6864" y="26272"/>
                    <a:pt x="6925" y="26190"/>
                  </a:cubicBezTo>
                  <a:cubicBezTo>
                    <a:pt x="6966" y="26231"/>
                    <a:pt x="6946" y="26292"/>
                    <a:pt x="6986" y="26333"/>
                  </a:cubicBezTo>
                  <a:lnTo>
                    <a:pt x="7027" y="26333"/>
                  </a:lnTo>
                  <a:cubicBezTo>
                    <a:pt x="7007" y="26394"/>
                    <a:pt x="7088" y="26414"/>
                    <a:pt x="7068" y="26475"/>
                  </a:cubicBezTo>
                  <a:cubicBezTo>
                    <a:pt x="7054" y="26485"/>
                    <a:pt x="7040" y="26489"/>
                    <a:pt x="7028" y="26489"/>
                  </a:cubicBezTo>
                  <a:cubicBezTo>
                    <a:pt x="6989" y="26489"/>
                    <a:pt x="6961" y="26446"/>
                    <a:pt x="6946" y="26414"/>
                  </a:cubicBezTo>
                  <a:cubicBezTo>
                    <a:pt x="6905" y="26455"/>
                    <a:pt x="6925" y="26475"/>
                    <a:pt x="6925" y="26516"/>
                  </a:cubicBezTo>
                  <a:cubicBezTo>
                    <a:pt x="6901" y="26516"/>
                    <a:pt x="6880" y="26513"/>
                    <a:pt x="6860" y="26513"/>
                  </a:cubicBezTo>
                  <a:cubicBezTo>
                    <a:pt x="6831" y="26513"/>
                    <a:pt x="6807" y="26520"/>
                    <a:pt x="6783" y="26557"/>
                  </a:cubicBezTo>
                  <a:cubicBezTo>
                    <a:pt x="6803" y="26557"/>
                    <a:pt x="6803" y="26577"/>
                    <a:pt x="6783" y="26598"/>
                  </a:cubicBezTo>
                  <a:cubicBezTo>
                    <a:pt x="6762" y="26577"/>
                    <a:pt x="6762" y="26557"/>
                    <a:pt x="6783" y="26557"/>
                  </a:cubicBezTo>
                  <a:lnTo>
                    <a:pt x="6742" y="26537"/>
                  </a:lnTo>
                  <a:cubicBezTo>
                    <a:pt x="6701" y="26557"/>
                    <a:pt x="6660" y="26577"/>
                    <a:pt x="6660" y="26638"/>
                  </a:cubicBezTo>
                  <a:cubicBezTo>
                    <a:pt x="6675" y="26668"/>
                    <a:pt x="6690" y="26687"/>
                    <a:pt x="6713" y="26687"/>
                  </a:cubicBezTo>
                  <a:cubicBezTo>
                    <a:pt x="6722" y="26687"/>
                    <a:pt x="6731" y="26685"/>
                    <a:pt x="6742" y="26679"/>
                  </a:cubicBezTo>
                  <a:cubicBezTo>
                    <a:pt x="6742" y="26679"/>
                    <a:pt x="6742" y="26659"/>
                    <a:pt x="6742" y="26638"/>
                  </a:cubicBezTo>
                  <a:cubicBezTo>
                    <a:pt x="6755" y="26640"/>
                    <a:pt x="6768" y="26641"/>
                    <a:pt x="6781" y="26641"/>
                  </a:cubicBezTo>
                  <a:cubicBezTo>
                    <a:pt x="6894" y="26641"/>
                    <a:pt x="6997" y="26575"/>
                    <a:pt x="7110" y="26575"/>
                  </a:cubicBezTo>
                  <a:cubicBezTo>
                    <a:pt x="7123" y="26575"/>
                    <a:pt x="7136" y="26575"/>
                    <a:pt x="7149" y="26577"/>
                  </a:cubicBezTo>
                  <a:cubicBezTo>
                    <a:pt x="7170" y="26537"/>
                    <a:pt x="7170" y="26516"/>
                    <a:pt x="7149" y="26496"/>
                  </a:cubicBezTo>
                  <a:cubicBezTo>
                    <a:pt x="7135" y="26510"/>
                    <a:pt x="7131" y="26525"/>
                    <a:pt x="7122" y="26525"/>
                  </a:cubicBezTo>
                  <a:cubicBezTo>
                    <a:pt x="7119" y="26525"/>
                    <a:pt x="7114" y="26522"/>
                    <a:pt x="7108" y="26516"/>
                  </a:cubicBezTo>
                  <a:cubicBezTo>
                    <a:pt x="7108" y="26496"/>
                    <a:pt x="7129" y="26496"/>
                    <a:pt x="7149" y="26496"/>
                  </a:cubicBezTo>
                  <a:cubicBezTo>
                    <a:pt x="7149" y="26496"/>
                    <a:pt x="7149" y="26475"/>
                    <a:pt x="7149" y="26475"/>
                  </a:cubicBezTo>
                  <a:cubicBezTo>
                    <a:pt x="7108" y="26435"/>
                    <a:pt x="7129" y="26394"/>
                    <a:pt x="7108" y="26353"/>
                  </a:cubicBezTo>
                  <a:cubicBezTo>
                    <a:pt x="7088" y="26333"/>
                    <a:pt x="7108" y="26333"/>
                    <a:pt x="7129" y="26333"/>
                  </a:cubicBezTo>
                  <a:cubicBezTo>
                    <a:pt x="7170" y="26333"/>
                    <a:pt x="7149" y="26374"/>
                    <a:pt x="7170" y="26374"/>
                  </a:cubicBezTo>
                  <a:cubicBezTo>
                    <a:pt x="7178" y="26378"/>
                    <a:pt x="7187" y="26379"/>
                    <a:pt x="7195" y="26379"/>
                  </a:cubicBezTo>
                  <a:cubicBezTo>
                    <a:pt x="7219" y="26379"/>
                    <a:pt x="7242" y="26368"/>
                    <a:pt x="7266" y="26368"/>
                  </a:cubicBezTo>
                  <a:cubicBezTo>
                    <a:pt x="7275" y="26368"/>
                    <a:pt x="7283" y="26369"/>
                    <a:pt x="7292" y="26374"/>
                  </a:cubicBezTo>
                  <a:cubicBezTo>
                    <a:pt x="7271" y="26455"/>
                    <a:pt x="7190" y="26414"/>
                    <a:pt x="7170" y="26475"/>
                  </a:cubicBezTo>
                  <a:cubicBezTo>
                    <a:pt x="7210" y="26475"/>
                    <a:pt x="7210" y="26537"/>
                    <a:pt x="7251" y="26557"/>
                  </a:cubicBezTo>
                  <a:cubicBezTo>
                    <a:pt x="7292" y="26557"/>
                    <a:pt x="7292" y="26516"/>
                    <a:pt x="7312" y="26496"/>
                  </a:cubicBezTo>
                  <a:cubicBezTo>
                    <a:pt x="7312" y="26496"/>
                    <a:pt x="7292" y="26496"/>
                    <a:pt x="7312" y="26475"/>
                  </a:cubicBezTo>
                  <a:cubicBezTo>
                    <a:pt x="7332" y="26475"/>
                    <a:pt x="7332" y="26496"/>
                    <a:pt x="7312" y="26496"/>
                  </a:cubicBezTo>
                  <a:cubicBezTo>
                    <a:pt x="7321" y="26500"/>
                    <a:pt x="7331" y="26502"/>
                    <a:pt x="7340" y="26502"/>
                  </a:cubicBezTo>
                  <a:cubicBezTo>
                    <a:pt x="7356" y="26502"/>
                    <a:pt x="7373" y="26497"/>
                    <a:pt x="7389" y="26497"/>
                  </a:cubicBezTo>
                  <a:cubicBezTo>
                    <a:pt x="7404" y="26497"/>
                    <a:pt x="7419" y="26501"/>
                    <a:pt x="7434" y="26516"/>
                  </a:cubicBezTo>
                  <a:cubicBezTo>
                    <a:pt x="7495" y="26394"/>
                    <a:pt x="7394" y="26374"/>
                    <a:pt x="7353" y="26333"/>
                  </a:cubicBezTo>
                  <a:cubicBezTo>
                    <a:pt x="7373" y="26312"/>
                    <a:pt x="7394" y="26312"/>
                    <a:pt x="7414" y="26312"/>
                  </a:cubicBezTo>
                  <a:cubicBezTo>
                    <a:pt x="7450" y="26312"/>
                    <a:pt x="7470" y="26377"/>
                    <a:pt x="7517" y="26377"/>
                  </a:cubicBezTo>
                  <a:cubicBezTo>
                    <a:pt x="7523" y="26377"/>
                    <a:pt x="7529" y="26376"/>
                    <a:pt x="7536" y="26374"/>
                  </a:cubicBezTo>
                  <a:cubicBezTo>
                    <a:pt x="7546" y="26368"/>
                    <a:pt x="7557" y="26366"/>
                    <a:pt x="7566" y="26366"/>
                  </a:cubicBezTo>
                  <a:cubicBezTo>
                    <a:pt x="7596" y="26366"/>
                    <a:pt x="7623" y="26389"/>
                    <a:pt x="7638" y="26435"/>
                  </a:cubicBezTo>
                  <a:cubicBezTo>
                    <a:pt x="7679" y="26414"/>
                    <a:pt x="7679" y="26353"/>
                    <a:pt x="7719" y="26312"/>
                  </a:cubicBezTo>
                  <a:lnTo>
                    <a:pt x="7821" y="26312"/>
                  </a:lnTo>
                  <a:cubicBezTo>
                    <a:pt x="7821" y="26333"/>
                    <a:pt x="7821" y="26353"/>
                    <a:pt x="7821" y="26394"/>
                  </a:cubicBezTo>
                  <a:cubicBezTo>
                    <a:pt x="7850" y="26380"/>
                    <a:pt x="7889" y="26365"/>
                    <a:pt x="7924" y="26365"/>
                  </a:cubicBezTo>
                  <a:cubicBezTo>
                    <a:pt x="7938" y="26365"/>
                    <a:pt x="7952" y="26368"/>
                    <a:pt x="7964" y="26374"/>
                  </a:cubicBezTo>
                  <a:cubicBezTo>
                    <a:pt x="7984" y="26333"/>
                    <a:pt x="7964" y="26292"/>
                    <a:pt x="7984" y="26251"/>
                  </a:cubicBezTo>
                  <a:lnTo>
                    <a:pt x="7923" y="26251"/>
                  </a:lnTo>
                  <a:cubicBezTo>
                    <a:pt x="7923" y="26231"/>
                    <a:pt x="7923" y="26211"/>
                    <a:pt x="7964" y="26211"/>
                  </a:cubicBezTo>
                  <a:cubicBezTo>
                    <a:pt x="7984" y="26211"/>
                    <a:pt x="8005" y="26231"/>
                    <a:pt x="7984" y="26251"/>
                  </a:cubicBezTo>
                  <a:cubicBezTo>
                    <a:pt x="8005" y="26272"/>
                    <a:pt x="8025" y="26292"/>
                    <a:pt x="8045" y="26312"/>
                  </a:cubicBezTo>
                  <a:cubicBezTo>
                    <a:pt x="8080" y="26264"/>
                    <a:pt x="8122" y="26251"/>
                    <a:pt x="8168" y="26251"/>
                  </a:cubicBezTo>
                  <a:cubicBezTo>
                    <a:pt x="8220" y="26251"/>
                    <a:pt x="8277" y="26267"/>
                    <a:pt x="8333" y="26267"/>
                  </a:cubicBezTo>
                  <a:cubicBezTo>
                    <a:pt x="8374" y="26267"/>
                    <a:pt x="8414" y="26259"/>
                    <a:pt x="8453" y="26231"/>
                  </a:cubicBezTo>
                  <a:lnTo>
                    <a:pt x="8453" y="26190"/>
                  </a:lnTo>
                  <a:cubicBezTo>
                    <a:pt x="8493" y="26211"/>
                    <a:pt x="8534" y="26211"/>
                    <a:pt x="8575" y="26211"/>
                  </a:cubicBezTo>
                  <a:cubicBezTo>
                    <a:pt x="8534" y="26170"/>
                    <a:pt x="8493" y="26109"/>
                    <a:pt x="8514" y="26027"/>
                  </a:cubicBezTo>
                  <a:lnTo>
                    <a:pt x="8514" y="26027"/>
                  </a:lnTo>
                  <a:cubicBezTo>
                    <a:pt x="8453" y="26048"/>
                    <a:pt x="8453" y="26129"/>
                    <a:pt x="8412" y="26150"/>
                  </a:cubicBezTo>
                  <a:cubicBezTo>
                    <a:pt x="8387" y="26141"/>
                    <a:pt x="8361" y="26136"/>
                    <a:pt x="8336" y="26136"/>
                  </a:cubicBezTo>
                  <a:cubicBezTo>
                    <a:pt x="8300" y="26136"/>
                    <a:pt x="8264" y="26146"/>
                    <a:pt x="8229" y="26170"/>
                  </a:cubicBezTo>
                  <a:cubicBezTo>
                    <a:pt x="8229" y="26088"/>
                    <a:pt x="8290" y="26088"/>
                    <a:pt x="8330" y="26068"/>
                  </a:cubicBezTo>
                  <a:cubicBezTo>
                    <a:pt x="8351" y="26027"/>
                    <a:pt x="8371" y="25987"/>
                    <a:pt x="8391" y="25966"/>
                  </a:cubicBezTo>
                  <a:cubicBezTo>
                    <a:pt x="8453" y="25966"/>
                    <a:pt x="8391" y="26007"/>
                    <a:pt x="8432" y="26027"/>
                  </a:cubicBezTo>
                  <a:cubicBezTo>
                    <a:pt x="8453" y="26007"/>
                    <a:pt x="8493" y="25987"/>
                    <a:pt x="8534" y="25946"/>
                  </a:cubicBezTo>
                  <a:cubicBezTo>
                    <a:pt x="8514" y="25905"/>
                    <a:pt x="8493" y="25885"/>
                    <a:pt x="8473" y="25864"/>
                  </a:cubicBezTo>
                  <a:cubicBezTo>
                    <a:pt x="8493" y="25844"/>
                    <a:pt x="8514" y="25824"/>
                    <a:pt x="8514" y="25783"/>
                  </a:cubicBezTo>
                  <a:cubicBezTo>
                    <a:pt x="8534" y="25803"/>
                    <a:pt x="8554" y="25824"/>
                    <a:pt x="8554" y="25844"/>
                  </a:cubicBezTo>
                  <a:cubicBezTo>
                    <a:pt x="8575" y="25824"/>
                    <a:pt x="8595" y="25803"/>
                    <a:pt x="8595" y="25783"/>
                  </a:cubicBezTo>
                  <a:cubicBezTo>
                    <a:pt x="8575" y="25763"/>
                    <a:pt x="8534" y="25763"/>
                    <a:pt x="8554" y="25722"/>
                  </a:cubicBezTo>
                  <a:cubicBezTo>
                    <a:pt x="8595" y="25722"/>
                    <a:pt x="8616" y="25742"/>
                    <a:pt x="8595" y="25783"/>
                  </a:cubicBezTo>
                  <a:cubicBezTo>
                    <a:pt x="8656" y="25783"/>
                    <a:pt x="8656" y="25763"/>
                    <a:pt x="8677" y="25722"/>
                  </a:cubicBezTo>
                  <a:cubicBezTo>
                    <a:pt x="8636" y="25722"/>
                    <a:pt x="8616" y="25702"/>
                    <a:pt x="8575" y="25681"/>
                  </a:cubicBezTo>
                  <a:cubicBezTo>
                    <a:pt x="8595" y="25640"/>
                    <a:pt x="8656" y="25620"/>
                    <a:pt x="8636" y="25559"/>
                  </a:cubicBezTo>
                  <a:cubicBezTo>
                    <a:pt x="8616" y="25518"/>
                    <a:pt x="8656" y="25477"/>
                    <a:pt x="8697" y="25457"/>
                  </a:cubicBezTo>
                  <a:cubicBezTo>
                    <a:pt x="8732" y="25422"/>
                    <a:pt x="8752" y="25372"/>
                    <a:pt x="8796" y="25372"/>
                  </a:cubicBezTo>
                  <a:cubicBezTo>
                    <a:pt x="8803" y="25372"/>
                    <a:pt x="8811" y="25373"/>
                    <a:pt x="8819" y="25376"/>
                  </a:cubicBezTo>
                  <a:cubicBezTo>
                    <a:pt x="8840" y="25416"/>
                    <a:pt x="8758" y="25457"/>
                    <a:pt x="8799" y="25518"/>
                  </a:cubicBezTo>
                  <a:cubicBezTo>
                    <a:pt x="8812" y="25484"/>
                    <a:pt x="8833" y="25475"/>
                    <a:pt x="8855" y="25475"/>
                  </a:cubicBezTo>
                  <a:cubicBezTo>
                    <a:pt x="8881" y="25475"/>
                    <a:pt x="8910" y="25487"/>
                    <a:pt x="8935" y="25487"/>
                  </a:cubicBezTo>
                  <a:cubicBezTo>
                    <a:pt x="8954" y="25487"/>
                    <a:pt x="8970" y="25480"/>
                    <a:pt x="8982" y="25457"/>
                  </a:cubicBezTo>
                  <a:cubicBezTo>
                    <a:pt x="9023" y="25498"/>
                    <a:pt x="9023" y="25539"/>
                    <a:pt x="9002" y="25579"/>
                  </a:cubicBezTo>
                  <a:cubicBezTo>
                    <a:pt x="9017" y="25594"/>
                    <a:pt x="9041" y="25608"/>
                    <a:pt x="9069" y="25608"/>
                  </a:cubicBezTo>
                  <a:cubicBezTo>
                    <a:pt x="9080" y="25608"/>
                    <a:pt x="9092" y="25606"/>
                    <a:pt x="9104" y="25600"/>
                  </a:cubicBezTo>
                  <a:cubicBezTo>
                    <a:pt x="9145" y="25559"/>
                    <a:pt x="9104" y="25518"/>
                    <a:pt x="9104" y="25477"/>
                  </a:cubicBezTo>
                  <a:cubicBezTo>
                    <a:pt x="9165" y="25457"/>
                    <a:pt x="9165" y="25376"/>
                    <a:pt x="9206" y="25315"/>
                  </a:cubicBezTo>
                  <a:cubicBezTo>
                    <a:pt x="9247" y="25335"/>
                    <a:pt x="9267" y="25376"/>
                    <a:pt x="9308" y="25376"/>
                  </a:cubicBezTo>
                  <a:cubicBezTo>
                    <a:pt x="9349" y="25376"/>
                    <a:pt x="9389" y="25355"/>
                    <a:pt x="9430" y="25355"/>
                  </a:cubicBezTo>
                  <a:cubicBezTo>
                    <a:pt x="9451" y="25294"/>
                    <a:pt x="9451" y="25233"/>
                    <a:pt x="9451" y="25172"/>
                  </a:cubicBezTo>
                  <a:cubicBezTo>
                    <a:pt x="9459" y="25168"/>
                    <a:pt x="9467" y="25166"/>
                    <a:pt x="9475" y="25166"/>
                  </a:cubicBezTo>
                  <a:cubicBezTo>
                    <a:pt x="9507" y="25166"/>
                    <a:pt x="9536" y="25192"/>
                    <a:pt x="9552" y="25192"/>
                  </a:cubicBezTo>
                  <a:cubicBezTo>
                    <a:pt x="9566" y="25192"/>
                    <a:pt x="9570" y="25183"/>
                    <a:pt x="9578" y="25183"/>
                  </a:cubicBezTo>
                  <a:cubicBezTo>
                    <a:pt x="9582" y="25183"/>
                    <a:pt x="9586" y="25186"/>
                    <a:pt x="9593" y="25192"/>
                  </a:cubicBezTo>
                  <a:cubicBezTo>
                    <a:pt x="9593" y="25203"/>
                    <a:pt x="9588" y="25208"/>
                    <a:pt x="9580" y="25208"/>
                  </a:cubicBezTo>
                  <a:cubicBezTo>
                    <a:pt x="9573" y="25208"/>
                    <a:pt x="9563" y="25203"/>
                    <a:pt x="9552" y="25192"/>
                  </a:cubicBezTo>
                  <a:cubicBezTo>
                    <a:pt x="9552" y="25233"/>
                    <a:pt x="9532" y="25253"/>
                    <a:pt x="9512" y="25315"/>
                  </a:cubicBezTo>
                  <a:cubicBezTo>
                    <a:pt x="9528" y="25303"/>
                    <a:pt x="9544" y="25300"/>
                    <a:pt x="9558" y="25300"/>
                  </a:cubicBezTo>
                  <a:cubicBezTo>
                    <a:pt x="9581" y="25300"/>
                    <a:pt x="9601" y="25309"/>
                    <a:pt x="9620" y="25309"/>
                  </a:cubicBezTo>
                  <a:cubicBezTo>
                    <a:pt x="9632" y="25309"/>
                    <a:pt x="9643" y="25305"/>
                    <a:pt x="9654" y="25294"/>
                  </a:cubicBezTo>
                  <a:cubicBezTo>
                    <a:pt x="9634" y="25274"/>
                    <a:pt x="9634" y="25253"/>
                    <a:pt x="9634" y="25213"/>
                  </a:cubicBezTo>
                  <a:cubicBezTo>
                    <a:pt x="9654" y="25172"/>
                    <a:pt x="9715" y="25152"/>
                    <a:pt x="9756" y="25131"/>
                  </a:cubicBezTo>
                  <a:cubicBezTo>
                    <a:pt x="9756" y="25152"/>
                    <a:pt x="9756" y="25172"/>
                    <a:pt x="9756" y="25192"/>
                  </a:cubicBezTo>
                  <a:cubicBezTo>
                    <a:pt x="9797" y="25192"/>
                    <a:pt x="9797" y="25131"/>
                    <a:pt x="9817" y="25111"/>
                  </a:cubicBezTo>
                  <a:cubicBezTo>
                    <a:pt x="9776" y="25070"/>
                    <a:pt x="9817" y="25009"/>
                    <a:pt x="9797" y="24968"/>
                  </a:cubicBezTo>
                  <a:cubicBezTo>
                    <a:pt x="9756" y="24948"/>
                    <a:pt x="9736" y="24948"/>
                    <a:pt x="9695" y="24928"/>
                  </a:cubicBezTo>
                  <a:cubicBezTo>
                    <a:pt x="9675" y="24968"/>
                    <a:pt x="9654" y="25009"/>
                    <a:pt x="9593" y="25029"/>
                  </a:cubicBezTo>
                  <a:cubicBezTo>
                    <a:pt x="9613" y="25050"/>
                    <a:pt x="9634" y="25070"/>
                    <a:pt x="9654" y="25091"/>
                  </a:cubicBezTo>
                  <a:cubicBezTo>
                    <a:pt x="9634" y="25091"/>
                    <a:pt x="9613" y="25111"/>
                    <a:pt x="9593" y="25111"/>
                  </a:cubicBezTo>
                  <a:cubicBezTo>
                    <a:pt x="9552" y="25070"/>
                    <a:pt x="9512" y="25029"/>
                    <a:pt x="9471" y="24989"/>
                  </a:cubicBezTo>
                  <a:cubicBezTo>
                    <a:pt x="9430" y="25029"/>
                    <a:pt x="9471" y="25050"/>
                    <a:pt x="9471" y="25091"/>
                  </a:cubicBezTo>
                  <a:cubicBezTo>
                    <a:pt x="9425" y="25121"/>
                    <a:pt x="9391" y="25174"/>
                    <a:pt x="9343" y="25174"/>
                  </a:cubicBezTo>
                  <a:cubicBezTo>
                    <a:pt x="9327" y="25174"/>
                    <a:pt x="9308" y="25167"/>
                    <a:pt x="9288" y="25152"/>
                  </a:cubicBezTo>
                  <a:cubicBezTo>
                    <a:pt x="9270" y="25187"/>
                    <a:pt x="9252" y="25207"/>
                    <a:pt x="9275" y="25239"/>
                  </a:cubicBezTo>
                  <a:lnTo>
                    <a:pt x="9275" y="25239"/>
                  </a:lnTo>
                  <a:cubicBezTo>
                    <a:pt x="9198" y="25274"/>
                    <a:pt x="9120" y="25277"/>
                    <a:pt x="9043" y="25335"/>
                  </a:cubicBezTo>
                  <a:cubicBezTo>
                    <a:pt x="9023" y="25294"/>
                    <a:pt x="9084" y="25253"/>
                    <a:pt x="9084" y="25213"/>
                  </a:cubicBezTo>
                  <a:cubicBezTo>
                    <a:pt x="9064" y="25192"/>
                    <a:pt x="9043" y="25172"/>
                    <a:pt x="9043" y="25152"/>
                  </a:cubicBezTo>
                  <a:cubicBezTo>
                    <a:pt x="9064" y="25131"/>
                    <a:pt x="9104" y="25111"/>
                    <a:pt x="9104" y="25070"/>
                  </a:cubicBezTo>
                  <a:lnTo>
                    <a:pt x="9023" y="25070"/>
                  </a:lnTo>
                  <a:cubicBezTo>
                    <a:pt x="8982" y="25111"/>
                    <a:pt x="8982" y="25172"/>
                    <a:pt x="8941" y="25192"/>
                  </a:cubicBezTo>
                  <a:cubicBezTo>
                    <a:pt x="8921" y="25111"/>
                    <a:pt x="8962" y="25009"/>
                    <a:pt x="8962" y="24928"/>
                  </a:cubicBezTo>
                  <a:cubicBezTo>
                    <a:pt x="8941" y="24907"/>
                    <a:pt x="8941" y="24907"/>
                    <a:pt x="8921" y="24907"/>
                  </a:cubicBezTo>
                  <a:cubicBezTo>
                    <a:pt x="8901" y="24968"/>
                    <a:pt x="8860" y="25050"/>
                    <a:pt x="8778" y="25070"/>
                  </a:cubicBezTo>
                  <a:cubicBezTo>
                    <a:pt x="8778" y="24989"/>
                    <a:pt x="8880" y="24968"/>
                    <a:pt x="8901" y="24887"/>
                  </a:cubicBezTo>
                  <a:cubicBezTo>
                    <a:pt x="8880" y="24887"/>
                    <a:pt x="8860" y="24867"/>
                    <a:pt x="8860" y="24867"/>
                  </a:cubicBezTo>
                  <a:cubicBezTo>
                    <a:pt x="8840" y="24887"/>
                    <a:pt x="8840" y="24887"/>
                    <a:pt x="8819" y="24887"/>
                  </a:cubicBezTo>
                  <a:cubicBezTo>
                    <a:pt x="8819" y="24867"/>
                    <a:pt x="8840" y="24867"/>
                    <a:pt x="8860" y="24867"/>
                  </a:cubicBezTo>
                  <a:cubicBezTo>
                    <a:pt x="8880" y="24846"/>
                    <a:pt x="8860" y="24826"/>
                    <a:pt x="8840" y="24805"/>
                  </a:cubicBezTo>
                  <a:cubicBezTo>
                    <a:pt x="8738" y="24683"/>
                    <a:pt x="8799" y="24541"/>
                    <a:pt x="8819" y="24418"/>
                  </a:cubicBezTo>
                  <a:cubicBezTo>
                    <a:pt x="8819" y="24378"/>
                    <a:pt x="8880" y="24378"/>
                    <a:pt x="8880" y="24337"/>
                  </a:cubicBezTo>
                  <a:cubicBezTo>
                    <a:pt x="8901" y="24317"/>
                    <a:pt x="8860" y="24276"/>
                    <a:pt x="8880" y="24256"/>
                  </a:cubicBezTo>
                  <a:cubicBezTo>
                    <a:pt x="8941" y="24174"/>
                    <a:pt x="8901" y="24113"/>
                    <a:pt x="8819" y="24072"/>
                  </a:cubicBezTo>
                  <a:lnTo>
                    <a:pt x="8819" y="24072"/>
                  </a:lnTo>
                  <a:cubicBezTo>
                    <a:pt x="8825" y="24074"/>
                    <a:pt x="8830" y="24075"/>
                    <a:pt x="8836" y="24075"/>
                  </a:cubicBezTo>
                  <a:cubicBezTo>
                    <a:pt x="8878" y="24075"/>
                    <a:pt x="8912" y="24022"/>
                    <a:pt x="8953" y="24022"/>
                  </a:cubicBezTo>
                  <a:cubicBezTo>
                    <a:pt x="8962" y="24022"/>
                    <a:pt x="8972" y="24025"/>
                    <a:pt x="8982" y="24032"/>
                  </a:cubicBezTo>
                  <a:lnTo>
                    <a:pt x="9002" y="24032"/>
                  </a:lnTo>
                  <a:cubicBezTo>
                    <a:pt x="9002" y="24011"/>
                    <a:pt x="9064" y="24011"/>
                    <a:pt x="9064" y="23970"/>
                  </a:cubicBezTo>
                  <a:cubicBezTo>
                    <a:pt x="9084" y="23930"/>
                    <a:pt x="8982" y="23909"/>
                    <a:pt x="9043" y="23869"/>
                  </a:cubicBezTo>
                  <a:cubicBezTo>
                    <a:pt x="9055" y="23863"/>
                    <a:pt x="9065" y="23860"/>
                    <a:pt x="9074" y="23860"/>
                  </a:cubicBezTo>
                  <a:cubicBezTo>
                    <a:pt x="9126" y="23860"/>
                    <a:pt x="9133" y="23950"/>
                    <a:pt x="9186" y="23950"/>
                  </a:cubicBezTo>
                  <a:cubicBezTo>
                    <a:pt x="9288" y="23909"/>
                    <a:pt x="9125" y="23848"/>
                    <a:pt x="9186" y="23808"/>
                  </a:cubicBezTo>
                  <a:cubicBezTo>
                    <a:pt x="9226" y="23808"/>
                    <a:pt x="9247" y="23869"/>
                    <a:pt x="9288" y="23869"/>
                  </a:cubicBezTo>
                  <a:cubicBezTo>
                    <a:pt x="9288" y="23848"/>
                    <a:pt x="9308" y="23808"/>
                    <a:pt x="9328" y="23787"/>
                  </a:cubicBezTo>
                  <a:cubicBezTo>
                    <a:pt x="9328" y="23767"/>
                    <a:pt x="9328" y="23746"/>
                    <a:pt x="9308" y="23726"/>
                  </a:cubicBezTo>
                  <a:lnTo>
                    <a:pt x="9308" y="23726"/>
                  </a:lnTo>
                  <a:cubicBezTo>
                    <a:pt x="9389" y="23746"/>
                    <a:pt x="9349" y="23787"/>
                    <a:pt x="9369" y="23828"/>
                  </a:cubicBezTo>
                  <a:cubicBezTo>
                    <a:pt x="9383" y="23842"/>
                    <a:pt x="9408" y="23857"/>
                    <a:pt x="9428" y="23857"/>
                  </a:cubicBezTo>
                  <a:cubicBezTo>
                    <a:pt x="9437" y="23857"/>
                    <a:pt x="9445" y="23854"/>
                    <a:pt x="9451" y="23848"/>
                  </a:cubicBezTo>
                  <a:cubicBezTo>
                    <a:pt x="9471" y="23808"/>
                    <a:pt x="9410" y="23808"/>
                    <a:pt x="9430" y="23767"/>
                  </a:cubicBezTo>
                  <a:cubicBezTo>
                    <a:pt x="9430" y="23746"/>
                    <a:pt x="9471" y="23726"/>
                    <a:pt x="9491" y="23726"/>
                  </a:cubicBezTo>
                  <a:cubicBezTo>
                    <a:pt x="9532" y="23746"/>
                    <a:pt x="9512" y="23808"/>
                    <a:pt x="9552" y="23828"/>
                  </a:cubicBezTo>
                  <a:cubicBezTo>
                    <a:pt x="9573" y="23787"/>
                    <a:pt x="9593" y="23767"/>
                    <a:pt x="9613" y="23726"/>
                  </a:cubicBezTo>
                  <a:cubicBezTo>
                    <a:pt x="9593" y="23706"/>
                    <a:pt x="9593" y="23706"/>
                    <a:pt x="9593" y="23685"/>
                  </a:cubicBezTo>
                  <a:cubicBezTo>
                    <a:pt x="9613" y="23685"/>
                    <a:pt x="9613" y="23706"/>
                    <a:pt x="9613" y="23726"/>
                  </a:cubicBezTo>
                  <a:cubicBezTo>
                    <a:pt x="9654" y="23746"/>
                    <a:pt x="9634" y="23808"/>
                    <a:pt x="9675" y="23828"/>
                  </a:cubicBezTo>
                  <a:cubicBezTo>
                    <a:pt x="9682" y="23843"/>
                    <a:pt x="9692" y="23847"/>
                    <a:pt x="9704" y="23847"/>
                  </a:cubicBezTo>
                  <a:cubicBezTo>
                    <a:pt x="9718" y="23847"/>
                    <a:pt x="9733" y="23842"/>
                    <a:pt x="9749" y="23842"/>
                  </a:cubicBezTo>
                  <a:cubicBezTo>
                    <a:pt x="9758" y="23842"/>
                    <a:pt x="9767" y="23844"/>
                    <a:pt x="9776" y="23848"/>
                  </a:cubicBezTo>
                  <a:cubicBezTo>
                    <a:pt x="9776" y="23843"/>
                    <a:pt x="9776" y="23837"/>
                    <a:pt x="9777" y="23833"/>
                  </a:cubicBezTo>
                  <a:lnTo>
                    <a:pt x="9777" y="23833"/>
                  </a:lnTo>
                  <a:cubicBezTo>
                    <a:pt x="9778" y="23837"/>
                    <a:pt x="9780" y="23841"/>
                    <a:pt x="9783" y="23842"/>
                  </a:cubicBezTo>
                  <a:lnTo>
                    <a:pt x="9783" y="23842"/>
                  </a:lnTo>
                  <a:lnTo>
                    <a:pt x="9777" y="23830"/>
                  </a:lnTo>
                  <a:lnTo>
                    <a:pt x="9777" y="23830"/>
                  </a:lnTo>
                  <a:cubicBezTo>
                    <a:pt x="9777" y="23830"/>
                    <a:pt x="9777" y="23832"/>
                    <a:pt x="9777" y="23833"/>
                  </a:cubicBezTo>
                  <a:lnTo>
                    <a:pt x="9777" y="23833"/>
                  </a:lnTo>
                  <a:cubicBezTo>
                    <a:pt x="9776" y="23831"/>
                    <a:pt x="9776" y="23830"/>
                    <a:pt x="9776" y="23828"/>
                  </a:cubicBezTo>
                  <a:lnTo>
                    <a:pt x="9776" y="23828"/>
                  </a:lnTo>
                  <a:lnTo>
                    <a:pt x="9777" y="23830"/>
                  </a:lnTo>
                  <a:lnTo>
                    <a:pt x="9777" y="23830"/>
                  </a:lnTo>
                  <a:cubicBezTo>
                    <a:pt x="9778" y="23824"/>
                    <a:pt x="9780" y="23819"/>
                    <a:pt x="9784" y="23819"/>
                  </a:cubicBezTo>
                  <a:cubicBezTo>
                    <a:pt x="9787" y="23819"/>
                    <a:pt x="9791" y="23822"/>
                    <a:pt x="9797" y="23828"/>
                  </a:cubicBezTo>
                  <a:cubicBezTo>
                    <a:pt x="9797" y="23838"/>
                    <a:pt x="9792" y="23843"/>
                    <a:pt x="9787" y="23843"/>
                  </a:cubicBezTo>
                  <a:cubicBezTo>
                    <a:pt x="9785" y="23843"/>
                    <a:pt x="9784" y="23843"/>
                    <a:pt x="9783" y="23842"/>
                  </a:cubicBezTo>
                  <a:lnTo>
                    <a:pt x="9783" y="23842"/>
                  </a:lnTo>
                  <a:lnTo>
                    <a:pt x="9858" y="24011"/>
                  </a:lnTo>
                  <a:cubicBezTo>
                    <a:pt x="9876" y="23993"/>
                    <a:pt x="9890" y="23983"/>
                    <a:pt x="9902" y="23983"/>
                  </a:cubicBezTo>
                  <a:cubicBezTo>
                    <a:pt x="9917" y="23983"/>
                    <a:pt x="9928" y="23998"/>
                    <a:pt x="9939" y="24032"/>
                  </a:cubicBezTo>
                  <a:cubicBezTo>
                    <a:pt x="9899" y="24032"/>
                    <a:pt x="9878" y="24011"/>
                    <a:pt x="9858" y="24011"/>
                  </a:cubicBezTo>
                  <a:cubicBezTo>
                    <a:pt x="9837" y="24032"/>
                    <a:pt x="9776" y="24052"/>
                    <a:pt x="9776" y="24093"/>
                  </a:cubicBezTo>
                  <a:cubicBezTo>
                    <a:pt x="9776" y="24113"/>
                    <a:pt x="9797" y="24113"/>
                    <a:pt x="9797" y="24113"/>
                  </a:cubicBezTo>
                  <a:cubicBezTo>
                    <a:pt x="9797" y="24133"/>
                    <a:pt x="9776" y="24133"/>
                    <a:pt x="9756" y="24133"/>
                  </a:cubicBezTo>
                  <a:lnTo>
                    <a:pt x="9756" y="24174"/>
                  </a:lnTo>
                  <a:cubicBezTo>
                    <a:pt x="9817" y="24174"/>
                    <a:pt x="9878" y="24194"/>
                    <a:pt x="9939" y="24194"/>
                  </a:cubicBezTo>
                  <a:cubicBezTo>
                    <a:pt x="9939" y="24174"/>
                    <a:pt x="9939" y="24154"/>
                    <a:pt x="9939" y="24133"/>
                  </a:cubicBezTo>
                  <a:cubicBezTo>
                    <a:pt x="9956" y="24125"/>
                    <a:pt x="9973" y="24120"/>
                    <a:pt x="9991" y="24120"/>
                  </a:cubicBezTo>
                  <a:cubicBezTo>
                    <a:pt x="10017" y="24120"/>
                    <a:pt x="10046" y="24130"/>
                    <a:pt x="10082" y="24154"/>
                  </a:cubicBezTo>
                  <a:cubicBezTo>
                    <a:pt x="10102" y="24215"/>
                    <a:pt x="10021" y="24215"/>
                    <a:pt x="10000" y="24256"/>
                  </a:cubicBezTo>
                  <a:cubicBezTo>
                    <a:pt x="10021" y="24337"/>
                    <a:pt x="9980" y="24398"/>
                    <a:pt x="9919" y="24459"/>
                  </a:cubicBezTo>
                  <a:cubicBezTo>
                    <a:pt x="9899" y="24500"/>
                    <a:pt x="9919" y="24520"/>
                    <a:pt x="9919" y="24541"/>
                  </a:cubicBezTo>
                  <a:cubicBezTo>
                    <a:pt x="9980" y="24541"/>
                    <a:pt x="10000" y="24520"/>
                    <a:pt x="10041" y="24480"/>
                  </a:cubicBezTo>
                  <a:cubicBezTo>
                    <a:pt x="10041" y="24541"/>
                    <a:pt x="10061" y="24602"/>
                    <a:pt x="10041" y="24643"/>
                  </a:cubicBezTo>
                  <a:cubicBezTo>
                    <a:pt x="10047" y="24646"/>
                    <a:pt x="10054" y="24647"/>
                    <a:pt x="10060" y="24647"/>
                  </a:cubicBezTo>
                  <a:cubicBezTo>
                    <a:pt x="10080" y="24647"/>
                    <a:pt x="10100" y="24635"/>
                    <a:pt x="10120" y="24635"/>
                  </a:cubicBezTo>
                  <a:cubicBezTo>
                    <a:pt x="10134" y="24635"/>
                    <a:pt x="10149" y="24641"/>
                    <a:pt x="10163" y="24663"/>
                  </a:cubicBezTo>
                  <a:cubicBezTo>
                    <a:pt x="10163" y="24602"/>
                    <a:pt x="10163" y="24541"/>
                    <a:pt x="10143" y="24500"/>
                  </a:cubicBezTo>
                  <a:cubicBezTo>
                    <a:pt x="10245" y="24418"/>
                    <a:pt x="10245" y="24418"/>
                    <a:pt x="10245" y="24317"/>
                  </a:cubicBezTo>
                  <a:cubicBezTo>
                    <a:pt x="10237" y="24313"/>
                    <a:pt x="10228" y="24311"/>
                    <a:pt x="10220" y="24311"/>
                  </a:cubicBezTo>
                  <a:cubicBezTo>
                    <a:pt x="10188" y="24311"/>
                    <a:pt x="10155" y="24337"/>
                    <a:pt x="10123" y="24337"/>
                  </a:cubicBezTo>
                  <a:cubicBezTo>
                    <a:pt x="10082" y="24276"/>
                    <a:pt x="10082" y="24235"/>
                    <a:pt x="10143" y="24194"/>
                  </a:cubicBezTo>
                  <a:lnTo>
                    <a:pt x="10143" y="24194"/>
                  </a:lnTo>
                  <a:cubicBezTo>
                    <a:pt x="10163" y="24215"/>
                    <a:pt x="10123" y="24256"/>
                    <a:pt x="10143" y="24276"/>
                  </a:cubicBezTo>
                  <a:cubicBezTo>
                    <a:pt x="10184" y="24235"/>
                    <a:pt x="10204" y="24215"/>
                    <a:pt x="10245" y="24194"/>
                  </a:cubicBezTo>
                  <a:cubicBezTo>
                    <a:pt x="10224" y="24154"/>
                    <a:pt x="10224" y="24093"/>
                    <a:pt x="10184" y="24072"/>
                  </a:cubicBezTo>
                  <a:cubicBezTo>
                    <a:pt x="10170" y="24072"/>
                    <a:pt x="10166" y="24081"/>
                    <a:pt x="10158" y="24081"/>
                  </a:cubicBezTo>
                  <a:cubicBezTo>
                    <a:pt x="10154" y="24081"/>
                    <a:pt x="10150" y="24079"/>
                    <a:pt x="10143" y="24072"/>
                  </a:cubicBezTo>
                  <a:cubicBezTo>
                    <a:pt x="10143" y="24065"/>
                    <a:pt x="10145" y="24063"/>
                    <a:pt x="10149" y="24063"/>
                  </a:cubicBezTo>
                  <a:cubicBezTo>
                    <a:pt x="10157" y="24063"/>
                    <a:pt x="10170" y="24072"/>
                    <a:pt x="10184" y="24072"/>
                  </a:cubicBezTo>
                  <a:cubicBezTo>
                    <a:pt x="10204" y="24032"/>
                    <a:pt x="10204" y="23991"/>
                    <a:pt x="10163" y="23950"/>
                  </a:cubicBezTo>
                  <a:cubicBezTo>
                    <a:pt x="10163" y="23943"/>
                    <a:pt x="10168" y="23941"/>
                    <a:pt x="10175" y="23941"/>
                  </a:cubicBezTo>
                  <a:cubicBezTo>
                    <a:pt x="10188" y="23941"/>
                    <a:pt x="10211" y="23950"/>
                    <a:pt x="10224" y="23950"/>
                  </a:cubicBezTo>
                  <a:cubicBezTo>
                    <a:pt x="10265" y="23909"/>
                    <a:pt x="10265" y="23848"/>
                    <a:pt x="10306" y="23808"/>
                  </a:cubicBezTo>
                  <a:cubicBezTo>
                    <a:pt x="10312" y="23805"/>
                    <a:pt x="10317" y="23803"/>
                    <a:pt x="10323" y="23803"/>
                  </a:cubicBezTo>
                  <a:cubicBezTo>
                    <a:pt x="10348" y="23803"/>
                    <a:pt x="10366" y="23832"/>
                    <a:pt x="10391" y="23832"/>
                  </a:cubicBezTo>
                  <a:cubicBezTo>
                    <a:pt x="10396" y="23832"/>
                    <a:pt x="10402" y="23831"/>
                    <a:pt x="10408" y="23828"/>
                  </a:cubicBezTo>
                  <a:cubicBezTo>
                    <a:pt x="10408" y="23808"/>
                    <a:pt x="10408" y="23767"/>
                    <a:pt x="10408" y="23746"/>
                  </a:cubicBezTo>
                  <a:cubicBezTo>
                    <a:pt x="10381" y="23746"/>
                    <a:pt x="10353" y="23755"/>
                    <a:pt x="10326" y="23755"/>
                  </a:cubicBezTo>
                  <a:cubicBezTo>
                    <a:pt x="10313" y="23755"/>
                    <a:pt x="10299" y="23753"/>
                    <a:pt x="10285" y="23746"/>
                  </a:cubicBezTo>
                  <a:cubicBezTo>
                    <a:pt x="10204" y="23746"/>
                    <a:pt x="10265" y="23869"/>
                    <a:pt x="10204" y="23889"/>
                  </a:cubicBezTo>
                  <a:cubicBezTo>
                    <a:pt x="10184" y="23869"/>
                    <a:pt x="10163" y="23848"/>
                    <a:pt x="10123" y="23808"/>
                  </a:cubicBezTo>
                  <a:cubicBezTo>
                    <a:pt x="10143" y="23808"/>
                    <a:pt x="10163" y="23787"/>
                    <a:pt x="10184" y="23787"/>
                  </a:cubicBezTo>
                  <a:cubicBezTo>
                    <a:pt x="10163" y="23746"/>
                    <a:pt x="10143" y="23746"/>
                    <a:pt x="10123" y="23746"/>
                  </a:cubicBezTo>
                  <a:cubicBezTo>
                    <a:pt x="10061" y="23787"/>
                    <a:pt x="10000" y="23787"/>
                    <a:pt x="9939" y="23787"/>
                  </a:cubicBezTo>
                  <a:cubicBezTo>
                    <a:pt x="10000" y="23746"/>
                    <a:pt x="10000" y="23685"/>
                    <a:pt x="10041" y="23645"/>
                  </a:cubicBezTo>
                  <a:cubicBezTo>
                    <a:pt x="10123" y="23624"/>
                    <a:pt x="10184" y="23583"/>
                    <a:pt x="10285" y="23583"/>
                  </a:cubicBezTo>
                  <a:cubicBezTo>
                    <a:pt x="10245" y="23522"/>
                    <a:pt x="10285" y="23441"/>
                    <a:pt x="10224" y="23400"/>
                  </a:cubicBezTo>
                  <a:cubicBezTo>
                    <a:pt x="10245" y="23400"/>
                    <a:pt x="10245" y="23380"/>
                    <a:pt x="10245" y="23380"/>
                  </a:cubicBezTo>
                  <a:cubicBezTo>
                    <a:pt x="10224" y="23339"/>
                    <a:pt x="10204" y="23319"/>
                    <a:pt x="10204" y="23278"/>
                  </a:cubicBezTo>
                  <a:cubicBezTo>
                    <a:pt x="10245" y="23278"/>
                    <a:pt x="10265" y="23298"/>
                    <a:pt x="10265" y="23319"/>
                  </a:cubicBezTo>
                  <a:cubicBezTo>
                    <a:pt x="10265" y="23339"/>
                    <a:pt x="10245" y="23359"/>
                    <a:pt x="10245" y="23380"/>
                  </a:cubicBezTo>
                  <a:cubicBezTo>
                    <a:pt x="10277" y="23380"/>
                    <a:pt x="10297" y="23406"/>
                    <a:pt x="10335" y="23406"/>
                  </a:cubicBezTo>
                  <a:cubicBezTo>
                    <a:pt x="10344" y="23406"/>
                    <a:pt x="10355" y="23404"/>
                    <a:pt x="10367" y="23400"/>
                  </a:cubicBezTo>
                  <a:cubicBezTo>
                    <a:pt x="10387" y="23339"/>
                    <a:pt x="10367" y="23258"/>
                    <a:pt x="10306" y="23197"/>
                  </a:cubicBezTo>
                  <a:cubicBezTo>
                    <a:pt x="10302" y="23192"/>
                    <a:pt x="10297" y="23191"/>
                    <a:pt x="10291" y="23191"/>
                  </a:cubicBezTo>
                  <a:cubicBezTo>
                    <a:pt x="10269" y="23191"/>
                    <a:pt x="10237" y="23217"/>
                    <a:pt x="10204" y="23217"/>
                  </a:cubicBezTo>
                  <a:cubicBezTo>
                    <a:pt x="10143" y="23197"/>
                    <a:pt x="10082" y="23156"/>
                    <a:pt x="10000" y="23115"/>
                  </a:cubicBezTo>
                  <a:cubicBezTo>
                    <a:pt x="10000" y="23095"/>
                    <a:pt x="10000" y="23074"/>
                    <a:pt x="10021" y="23054"/>
                  </a:cubicBezTo>
                  <a:cubicBezTo>
                    <a:pt x="10041" y="23074"/>
                    <a:pt x="10041" y="23095"/>
                    <a:pt x="10061" y="23115"/>
                  </a:cubicBezTo>
                  <a:cubicBezTo>
                    <a:pt x="10099" y="23097"/>
                    <a:pt x="10085" y="23011"/>
                    <a:pt x="10128" y="23011"/>
                  </a:cubicBezTo>
                  <a:cubicBezTo>
                    <a:pt x="10133" y="23011"/>
                    <a:pt x="10137" y="23011"/>
                    <a:pt x="10143" y="23013"/>
                  </a:cubicBezTo>
                  <a:cubicBezTo>
                    <a:pt x="10155" y="23010"/>
                    <a:pt x="10165" y="23009"/>
                    <a:pt x="10174" y="23009"/>
                  </a:cubicBezTo>
                  <a:cubicBezTo>
                    <a:pt x="10231" y="23009"/>
                    <a:pt x="10253" y="23054"/>
                    <a:pt x="10306" y="23054"/>
                  </a:cubicBezTo>
                  <a:cubicBezTo>
                    <a:pt x="10347" y="22993"/>
                    <a:pt x="10408" y="22932"/>
                    <a:pt x="10469" y="22891"/>
                  </a:cubicBezTo>
                  <a:cubicBezTo>
                    <a:pt x="10489" y="22871"/>
                    <a:pt x="10469" y="22830"/>
                    <a:pt x="10469" y="22810"/>
                  </a:cubicBezTo>
                  <a:cubicBezTo>
                    <a:pt x="10489" y="22810"/>
                    <a:pt x="10510" y="22789"/>
                    <a:pt x="10530" y="22789"/>
                  </a:cubicBezTo>
                  <a:cubicBezTo>
                    <a:pt x="10550" y="22810"/>
                    <a:pt x="10571" y="22830"/>
                    <a:pt x="10571" y="22830"/>
                  </a:cubicBezTo>
                  <a:cubicBezTo>
                    <a:pt x="10586" y="22840"/>
                    <a:pt x="10599" y="22844"/>
                    <a:pt x="10610" y="22844"/>
                  </a:cubicBezTo>
                  <a:cubicBezTo>
                    <a:pt x="10644" y="22844"/>
                    <a:pt x="10667" y="22810"/>
                    <a:pt x="10713" y="22810"/>
                  </a:cubicBezTo>
                  <a:cubicBezTo>
                    <a:pt x="10754" y="22830"/>
                    <a:pt x="10754" y="22911"/>
                    <a:pt x="10795" y="22932"/>
                  </a:cubicBezTo>
                  <a:cubicBezTo>
                    <a:pt x="10835" y="22891"/>
                    <a:pt x="10774" y="22789"/>
                    <a:pt x="10856" y="22769"/>
                  </a:cubicBezTo>
                  <a:cubicBezTo>
                    <a:pt x="10876" y="22789"/>
                    <a:pt x="10876" y="22830"/>
                    <a:pt x="10896" y="22850"/>
                  </a:cubicBezTo>
                  <a:cubicBezTo>
                    <a:pt x="10931" y="22850"/>
                    <a:pt x="10936" y="22805"/>
                    <a:pt x="10963" y="22805"/>
                  </a:cubicBezTo>
                  <a:cubicBezTo>
                    <a:pt x="10967" y="22805"/>
                    <a:pt x="10972" y="22807"/>
                    <a:pt x="10978" y="22810"/>
                  </a:cubicBezTo>
                  <a:cubicBezTo>
                    <a:pt x="10992" y="22810"/>
                    <a:pt x="10996" y="22801"/>
                    <a:pt x="11004" y="22801"/>
                  </a:cubicBezTo>
                  <a:cubicBezTo>
                    <a:pt x="11007" y="22801"/>
                    <a:pt x="11012" y="22803"/>
                    <a:pt x="11019" y="22810"/>
                  </a:cubicBezTo>
                  <a:cubicBezTo>
                    <a:pt x="11019" y="22810"/>
                    <a:pt x="11019" y="22830"/>
                    <a:pt x="11019" y="22830"/>
                  </a:cubicBezTo>
                  <a:cubicBezTo>
                    <a:pt x="11039" y="22850"/>
                    <a:pt x="11039" y="22871"/>
                    <a:pt x="11059" y="22911"/>
                  </a:cubicBezTo>
                  <a:cubicBezTo>
                    <a:pt x="11120" y="22911"/>
                    <a:pt x="11161" y="22891"/>
                    <a:pt x="11243" y="22891"/>
                  </a:cubicBezTo>
                  <a:cubicBezTo>
                    <a:pt x="11283" y="22911"/>
                    <a:pt x="11345" y="22952"/>
                    <a:pt x="11406" y="22973"/>
                  </a:cubicBezTo>
                  <a:cubicBezTo>
                    <a:pt x="11406" y="22993"/>
                    <a:pt x="11406" y="23034"/>
                    <a:pt x="11406" y="23054"/>
                  </a:cubicBezTo>
                  <a:cubicBezTo>
                    <a:pt x="11446" y="23054"/>
                    <a:pt x="11446" y="23013"/>
                    <a:pt x="11467" y="22993"/>
                  </a:cubicBezTo>
                  <a:cubicBezTo>
                    <a:pt x="11528" y="22973"/>
                    <a:pt x="11609" y="22973"/>
                    <a:pt x="11691" y="22973"/>
                  </a:cubicBezTo>
                  <a:cubicBezTo>
                    <a:pt x="11711" y="22952"/>
                    <a:pt x="11737" y="22947"/>
                    <a:pt x="11765" y="22947"/>
                  </a:cubicBezTo>
                  <a:cubicBezTo>
                    <a:pt x="11793" y="22947"/>
                    <a:pt x="11823" y="22952"/>
                    <a:pt x="11854" y="22952"/>
                  </a:cubicBezTo>
                  <a:cubicBezTo>
                    <a:pt x="11935" y="22891"/>
                    <a:pt x="12017" y="22810"/>
                    <a:pt x="12078" y="22708"/>
                  </a:cubicBezTo>
                  <a:lnTo>
                    <a:pt x="12159" y="22708"/>
                  </a:lnTo>
                  <a:cubicBezTo>
                    <a:pt x="12200" y="22708"/>
                    <a:pt x="12200" y="22687"/>
                    <a:pt x="12220" y="22667"/>
                  </a:cubicBezTo>
                  <a:cubicBezTo>
                    <a:pt x="12159" y="22647"/>
                    <a:pt x="12139" y="22606"/>
                    <a:pt x="12139" y="22545"/>
                  </a:cubicBezTo>
                  <a:cubicBezTo>
                    <a:pt x="12159" y="22545"/>
                    <a:pt x="12179" y="22524"/>
                    <a:pt x="12200" y="22524"/>
                  </a:cubicBezTo>
                  <a:cubicBezTo>
                    <a:pt x="12241" y="22586"/>
                    <a:pt x="12241" y="22626"/>
                    <a:pt x="12220" y="22667"/>
                  </a:cubicBezTo>
                  <a:cubicBezTo>
                    <a:pt x="12241" y="22667"/>
                    <a:pt x="12261" y="22667"/>
                    <a:pt x="12302" y="22647"/>
                  </a:cubicBezTo>
                  <a:cubicBezTo>
                    <a:pt x="12302" y="22565"/>
                    <a:pt x="12281" y="22484"/>
                    <a:pt x="12322" y="22423"/>
                  </a:cubicBezTo>
                  <a:cubicBezTo>
                    <a:pt x="12281" y="22402"/>
                    <a:pt x="12261" y="22382"/>
                    <a:pt x="12241" y="22362"/>
                  </a:cubicBezTo>
                  <a:cubicBezTo>
                    <a:pt x="12241" y="22321"/>
                    <a:pt x="12241" y="22300"/>
                    <a:pt x="12261" y="22260"/>
                  </a:cubicBezTo>
                  <a:cubicBezTo>
                    <a:pt x="12241" y="22260"/>
                    <a:pt x="12225" y="22265"/>
                    <a:pt x="12213" y="22265"/>
                  </a:cubicBezTo>
                  <a:cubicBezTo>
                    <a:pt x="12200" y="22265"/>
                    <a:pt x="12190" y="22260"/>
                    <a:pt x="12179" y="22239"/>
                  </a:cubicBezTo>
                  <a:cubicBezTo>
                    <a:pt x="12139" y="22178"/>
                    <a:pt x="12220" y="22199"/>
                    <a:pt x="12241" y="22158"/>
                  </a:cubicBezTo>
                  <a:cubicBezTo>
                    <a:pt x="12261" y="22117"/>
                    <a:pt x="12200" y="22056"/>
                    <a:pt x="12281" y="22036"/>
                  </a:cubicBezTo>
                  <a:lnTo>
                    <a:pt x="12281" y="22036"/>
                  </a:lnTo>
                  <a:cubicBezTo>
                    <a:pt x="12342" y="22076"/>
                    <a:pt x="12261" y="22178"/>
                    <a:pt x="12342" y="22199"/>
                  </a:cubicBezTo>
                  <a:cubicBezTo>
                    <a:pt x="12363" y="22158"/>
                    <a:pt x="12383" y="22117"/>
                    <a:pt x="12383" y="22097"/>
                  </a:cubicBezTo>
                  <a:cubicBezTo>
                    <a:pt x="12383" y="22036"/>
                    <a:pt x="12363" y="21995"/>
                    <a:pt x="12322" y="21954"/>
                  </a:cubicBezTo>
                  <a:cubicBezTo>
                    <a:pt x="12342" y="21934"/>
                    <a:pt x="12363" y="21893"/>
                    <a:pt x="12383" y="21852"/>
                  </a:cubicBezTo>
                  <a:cubicBezTo>
                    <a:pt x="12404" y="21852"/>
                    <a:pt x="12404" y="21893"/>
                    <a:pt x="12444" y="21893"/>
                  </a:cubicBezTo>
                  <a:cubicBezTo>
                    <a:pt x="12485" y="21873"/>
                    <a:pt x="12444" y="21832"/>
                    <a:pt x="12444" y="21791"/>
                  </a:cubicBezTo>
                  <a:cubicBezTo>
                    <a:pt x="12485" y="21751"/>
                    <a:pt x="12546" y="21751"/>
                    <a:pt x="12566" y="21710"/>
                  </a:cubicBezTo>
                  <a:cubicBezTo>
                    <a:pt x="12587" y="21649"/>
                    <a:pt x="12526" y="21588"/>
                    <a:pt x="12526" y="21527"/>
                  </a:cubicBezTo>
                  <a:cubicBezTo>
                    <a:pt x="12566" y="21486"/>
                    <a:pt x="12607" y="21486"/>
                    <a:pt x="12648" y="21465"/>
                  </a:cubicBezTo>
                  <a:cubicBezTo>
                    <a:pt x="12628" y="21425"/>
                    <a:pt x="12628" y="21404"/>
                    <a:pt x="12607" y="21364"/>
                  </a:cubicBezTo>
                  <a:cubicBezTo>
                    <a:pt x="12648" y="21343"/>
                    <a:pt x="12689" y="21323"/>
                    <a:pt x="12729" y="21282"/>
                  </a:cubicBezTo>
                  <a:cubicBezTo>
                    <a:pt x="12709" y="21262"/>
                    <a:pt x="12709" y="21262"/>
                    <a:pt x="12689" y="21241"/>
                  </a:cubicBezTo>
                  <a:cubicBezTo>
                    <a:pt x="12689" y="21221"/>
                    <a:pt x="12689" y="21221"/>
                    <a:pt x="12709" y="21201"/>
                  </a:cubicBezTo>
                  <a:cubicBezTo>
                    <a:pt x="12770" y="21119"/>
                    <a:pt x="12770" y="21079"/>
                    <a:pt x="12770" y="20956"/>
                  </a:cubicBezTo>
                  <a:cubicBezTo>
                    <a:pt x="12750" y="20834"/>
                    <a:pt x="12709" y="20732"/>
                    <a:pt x="12607" y="20651"/>
                  </a:cubicBezTo>
                  <a:cubicBezTo>
                    <a:pt x="12566" y="20610"/>
                    <a:pt x="12546" y="20569"/>
                    <a:pt x="12526" y="20529"/>
                  </a:cubicBezTo>
                  <a:cubicBezTo>
                    <a:pt x="12444" y="20508"/>
                    <a:pt x="12342" y="20508"/>
                    <a:pt x="12241" y="20488"/>
                  </a:cubicBezTo>
                  <a:lnTo>
                    <a:pt x="12241" y="20488"/>
                  </a:lnTo>
                  <a:cubicBezTo>
                    <a:pt x="12241" y="20508"/>
                    <a:pt x="12261" y="20529"/>
                    <a:pt x="12261" y="20549"/>
                  </a:cubicBezTo>
                  <a:cubicBezTo>
                    <a:pt x="12234" y="20569"/>
                    <a:pt x="12207" y="20576"/>
                    <a:pt x="12180" y="20576"/>
                  </a:cubicBezTo>
                  <a:cubicBezTo>
                    <a:pt x="12127" y="20576"/>
                    <a:pt x="12078" y="20549"/>
                    <a:pt x="12037" y="20549"/>
                  </a:cubicBezTo>
                  <a:cubicBezTo>
                    <a:pt x="12017" y="20549"/>
                    <a:pt x="12017" y="20529"/>
                    <a:pt x="11996" y="20508"/>
                  </a:cubicBezTo>
                  <a:cubicBezTo>
                    <a:pt x="11955" y="20508"/>
                    <a:pt x="11976" y="20569"/>
                    <a:pt x="11935" y="20590"/>
                  </a:cubicBezTo>
                  <a:cubicBezTo>
                    <a:pt x="11915" y="20569"/>
                    <a:pt x="11915" y="20549"/>
                    <a:pt x="11894" y="20549"/>
                  </a:cubicBezTo>
                  <a:cubicBezTo>
                    <a:pt x="11874" y="20549"/>
                    <a:pt x="11874" y="20569"/>
                    <a:pt x="11874" y="20610"/>
                  </a:cubicBezTo>
                  <a:cubicBezTo>
                    <a:pt x="11874" y="20630"/>
                    <a:pt x="11874" y="20651"/>
                    <a:pt x="11854" y="20671"/>
                  </a:cubicBezTo>
                  <a:cubicBezTo>
                    <a:pt x="11793" y="20671"/>
                    <a:pt x="11793" y="20590"/>
                    <a:pt x="11731" y="20590"/>
                  </a:cubicBezTo>
                  <a:lnTo>
                    <a:pt x="11731" y="20651"/>
                  </a:lnTo>
                  <a:cubicBezTo>
                    <a:pt x="11630" y="20712"/>
                    <a:pt x="11548" y="20814"/>
                    <a:pt x="11426" y="20814"/>
                  </a:cubicBezTo>
                  <a:cubicBezTo>
                    <a:pt x="11385" y="20814"/>
                    <a:pt x="11345" y="20855"/>
                    <a:pt x="11345" y="20916"/>
                  </a:cubicBezTo>
                  <a:cubicBezTo>
                    <a:pt x="11283" y="20895"/>
                    <a:pt x="11345" y="20793"/>
                    <a:pt x="11243" y="20793"/>
                  </a:cubicBezTo>
                  <a:cubicBezTo>
                    <a:pt x="11243" y="20834"/>
                    <a:pt x="11222" y="20855"/>
                    <a:pt x="11182" y="20895"/>
                  </a:cubicBezTo>
                  <a:cubicBezTo>
                    <a:pt x="11141" y="20834"/>
                    <a:pt x="11100" y="20793"/>
                    <a:pt x="11059" y="20753"/>
                  </a:cubicBezTo>
                  <a:cubicBezTo>
                    <a:pt x="10998" y="20753"/>
                    <a:pt x="10937" y="20732"/>
                    <a:pt x="10876" y="20712"/>
                  </a:cubicBezTo>
                  <a:cubicBezTo>
                    <a:pt x="10866" y="20702"/>
                    <a:pt x="10856" y="20697"/>
                    <a:pt x="10846" y="20697"/>
                  </a:cubicBezTo>
                  <a:cubicBezTo>
                    <a:pt x="10835" y="20697"/>
                    <a:pt x="10825" y="20702"/>
                    <a:pt x="10815" y="20712"/>
                  </a:cubicBezTo>
                  <a:cubicBezTo>
                    <a:pt x="10795" y="20712"/>
                    <a:pt x="10754" y="20692"/>
                    <a:pt x="10734" y="20651"/>
                  </a:cubicBezTo>
                  <a:cubicBezTo>
                    <a:pt x="10713" y="20692"/>
                    <a:pt x="10652" y="20671"/>
                    <a:pt x="10591" y="20692"/>
                  </a:cubicBezTo>
                  <a:cubicBezTo>
                    <a:pt x="10571" y="20651"/>
                    <a:pt x="10550" y="20630"/>
                    <a:pt x="10489" y="20630"/>
                  </a:cubicBezTo>
                  <a:cubicBezTo>
                    <a:pt x="10469" y="20651"/>
                    <a:pt x="10510" y="20712"/>
                    <a:pt x="10448" y="20753"/>
                  </a:cubicBezTo>
                  <a:cubicBezTo>
                    <a:pt x="10265" y="20549"/>
                    <a:pt x="10123" y="20325"/>
                    <a:pt x="9939" y="20101"/>
                  </a:cubicBezTo>
                  <a:cubicBezTo>
                    <a:pt x="9919" y="20244"/>
                    <a:pt x="9878" y="20366"/>
                    <a:pt x="9776" y="20447"/>
                  </a:cubicBezTo>
                  <a:cubicBezTo>
                    <a:pt x="9858" y="20569"/>
                    <a:pt x="9797" y="20671"/>
                    <a:pt x="9756" y="20773"/>
                  </a:cubicBezTo>
                  <a:cubicBezTo>
                    <a:pt x="9739" y="20761"/>
                    <a:pt x="9725" y="20756"/>
                    <a:pt x="9713" y="20756"/>
                  </a:cubicBezTo>
                  <a:cubicBezTo>
                    <a:pt x="9669" y="20756"/>
                    <a:pt x="9646" y="20816"/>
                    <a:pt x="9607" y="20816"/>
                  </a:cubicBezTo>
                  <a:cubicBezTo>
                    <a:pt x="9602" y="20816"/>
                    <a:pt x="9598" y="20815"/>
                    <a:pt x="9593" y="20814"/>
                  </a:cubicBezTo>
                  <a:cubicBezTo>
                    <a:pt x="9573" y="20793"/>
                    <a:pt x="9552" y="20773"/>
                    <a:pt x="9573" y="20732"/>
                  </a:cubicBezTo>
                  <a:cubicBezTo>
                    <a:pt x="9532" y="20712"/>
                    <a:pt x="9532" y="20671"/>
                    <a:pt x="9532" y="20630"/>
                  </a:cubicBezTo>
                  <a:cubicBezTo>
                    <a:pt x="9512" y="20590"/>
                    <a:pt x="9491" y="20569"/>
                    <a:pt x="9451" y="20529"/>
                  </a:cubicBezTo>
                  <a:cubicBezTo>
                    <a:pt x="9457" y="20526"/>
                    <a:pt x="9463" y="20524"/>
                    <a:pt x="9469" y="20524"/>
                  </a:cubicBezTo>
                  <a:cubicBezTo>
                    <a:pt x="9493" y="20524"/>
                    <a:pt x="9517" y="20543"/>
                    <a:pt x="9541" y="20543"/>
                  </a:cubicBezTo>
                  <a:cubicBezTo>
                    <a:pt x="9551" y="20543"/>
                    <a:pt x="9562" y="20539"/>
                    <a:pt x="9573" y="20529"/>
                  </a:cubicBezTo>
                  <a:cubicBezTo>
                    <a:pt x="9573" y="20529"/>
                    <a:pt x="9593" y="20508"/>
                    <a:pt x="9593" y="20488"/>
                  </a:cubicBezTo>
                  <a:lnTo>
                    <a:pt x="9532" y="20488"/>
                  </a:lnTo>
                  <a:cubicBezTo>
                    <a:pt x="9512" y="20468"/>
                    <a:pt x="9491" y="20447"/>
                    <a:pt x="9471" y="20406"/>
                  </a:cubicBezTo>
                  <a:cubicBezTo>
                    <a:pt x="9532" y="20386"/>
                    <a:pt x="9593" y="20366"/>
                    <a:pt x="9613" y="20284"/>
                  </a:cubicBezTo>
                  <a:cubicBezTo>
                    <a:pt x="9593" y="20264"/>
                    <a:pt x="9573" y="20264"/>
                    <a:pt x="9593" y="20223"/>
                  </a:cubicBezTo>
                  <a:cubicBezTo>
                    <a:pt x="9532" y="20182"/>
                    <a:pt x="9552" y="20060"/>
                    <a:pt x="9451" y="20040"/>
                  </a:cubicBezTo>
                  <a:cubicBezTo>
                    <a:pt x="9451" y="19999"/>
                    <a:pt x="9451" y="19958"/>
                    <a:pt x="9451" y="19918"/>
                  </a:cubicBezTo>
                  <a:cubicBezTo>
                    <a:pt x="9471" y="19918"/>
                    <a:pt x="9491" y="19897"/>
                    <a:pt x="9532" y="19897"/>
                  </a:cubicBezTo>
                  <a:cubicBezTo>
                    <a:pt x="9593" y="19938"/>
                    <a:pt x="9512" y="19979"/>
                    <a:pt x="9532" y="20020"/>
                  </a:cubicBezTo>
                  <a:cubicBezTo>
                    <a:pt x="9546" y="20034"/>
                    <a:pt x="9561" y="20048"/>
                    <a:pt x="9575" y="20048"/>
                  </a:cubicBezTo>
                  <a:cubicBezTo>
                    <a:pt x="9581" y="20048"/>
                    <a:pt x="9587" y="20046"/>
                    <a:pt x="9593" y="20040"/>
                  </a:cubicBezTo>
                  <a:cubicBezTo>
                    <a:pt x="9573" y="19958"/>
                    <a:pt x="9654" y="19897"/>
                    <a:pt x="9573" y="19816"/>
                  </a:cubicBezTo>
                  <a:cubicBezTo>
                    <a:pt x="9613" y="19796"/>
                    <a:pt x="9675" y="19775"/>
                    <a:pt x="9715" y="19734"/>
                  </a:cubicBezTo>
                  <a:cubicBezTo>
                    <a:pt x="9736" y="19714"/>
                    <a:pt x="9797" y="19714"/>
                    <a:pt x="9837" y="19714"/>
                  </a:cubicBezTo>
                  <a:cubicBezTo>
                    <a:pt x="9837" y="19694"/>
                    <a:pt x="9837" y="19673"/>
                    <a:pt x="9837" y="19673"/>
                  </a:cubicBezTo>
                  <a:lnTo>
                    <a:pt x="9797" y="19673"/>
                  </a:lnTo>
                  <a:cubicBezTo>
                    <a:pt x="9776" y="19633"/>
                    <a:pt x="9756" y="19571"/>
                    <a:pt x="9736" y="19510"/>
                  </a:cubicBezTo>
                  <a:cubicBezTo>
                    <a:pt x="9675" y="19571"/>
                    <a:pt x="9675" y="19633"/>
                    <a:pt x="9634" y="19673"/>
                  </a:cubicBezTo>
                  <a:cubicBezTo>
                    <a:pt x="9634" y="19694"/>
                    <a:pt x="9613" y="19714"/>
                    <a:pt x="9573" y="19714"/>
                  </a:cubicBezTo>
                  <a:cubicBezTo>
                    <a:pt x="9573" y="19714"/>
                    <a:pt x="9573" y="19734"/>
                    <a:pt x="9552" y="19734"/>
                  </a:cubicBezTo>
                  <a:cubicBezTo>
                    <a:pt x="9532" y="19714"/>
                    <a:pt x="9552" y="19714"/>
                    <a:pt x="9552" y="19694"/>
                  </a:cubicBezTo>
                  <a:cubicBezTo>
                    <a:pt x="9512" y="19673"/>
                    <a:pt x="9512" y="19633"/>
                    <a:pt x="9512" y="19612"/>
                  </a:cubicBezTo>
                  <a:cubicBezTo>
                    <a:pt x="9552" y="19551"/>
                    <a:pt x="9593" y="19510"/>
                    <a:pt x="9654" y="19449"/>
                  </a:cubicBezTo>
                  <a:cubicBezTo>
                    <a:pt x="9641" y="19430"/>
                    <a:pt x="9625" y="19425"/>
                    <a:pt x="9607" y="19425"/>
                  </a:cubicBezTo>
                  <a:cubicBezTo>
                    <a:pt x="9585" y="19425"/>
                    <a:pt x="9561" y="19433"/>
                    <a:pt x="9539" y="19433"/>
                  </a:cubicBezTo>
                  <a:cubicBezTo>
                    <a:pt x="9521" y="19433"/>
                    <a:pt x="9504" y="19428"/>
                    <a:pt x="9491" y="19409"/>
                  </a:cubicBezTo>
                  <a:cubicBezTo>
                    <a:pt x="9471" y="19388"/>
                    <a:pt x="9491" y="19368"/>
                    <a:pt x="9491" y="19347"/>
                  </a:cubicBezTo>
                  <a:cubicBezTo>
                    <a:pt x="9500" y="19345"/>
                    <a:pt x="9508" y="19343"/>
                    <a:pt x="9516" y="19343"/>
                  </a:cubicBezTo>
                  <a:cubicBezTo>
                    <a:pt x="9564" y="19343"/>
                    <a:pt x="9599" y="19388"/>
                    <a:pt x="9634" y="19388"/>
                  </a:cubicBezTo>
                  <a:cubicBezTo>
                    <a:pt x="9634" y="19266"/>
                    <a:pt x="9675" y="19225"/>
                    <a:pt x="9776" y="19205"/>
                  </a:cubicBezTo>
                  <a:cubicBezTo>
                    <a:pt x="9837" y="19205"/>
                    <a:pt x="9837" y="19164"/>
                    <a:pt x="9858" y="19123"/>
                  </a:cubicBezTo>
                  <a:cubicBezTo>
                    <a:pt x="9817" y="19103"/>
                    <a:pt x="9797" y="19042"/>
                    <a:pt x="9756" y="19022"/>
                  </a:cubicBezTo>
                  <a:cubicBezTo>
                    <a:pt x="9736" y="19042"/>
                    <a:pt x="9715" y="19042"/>
                    <a:pt x="9695" y="19062"/>
                  </a:cubicBezTo>
                  <a:cubicBezTo>
                    <a:pt x="9654" y="19022"/>
                    <a:pt x="9675" y="18940"/>
                    <a:pt x="9593" y="18940"/>
                  </a:cubicBezTo>
                  <a:cubicBezTo>
                    <a:pt x="9573" y="18981"/>
                    <a:pt x="9573" y="19042"/>
                    <a:pt x="9512" y="19062"/>
                  </a:cubicBezTo>
                  <a:lnTo>
                    <a:pt x="9471" y="19062"/>
                  </a:lnTo>
                  <a:cubicBezTo>
                    <a:pt x="9471" y="19042"/>
                    <a:pt x="9471" y="19042"/>
                    <a:pt x="9491" y="19022"/>
                  </a:cubicBezTo>
                  <a:cubicBezTo>
                    <a:pt x="9512" y="19022"/>
                    <a:pt x="9512" y="19001"/>
                    <a:pt x="9532" y="19001"/>
                  </a:cubicBezTo>
                  <a:cubicBezTo>
                    <a:pt x="9532" y="18981"/>
                    <a:pt x="9532" y="18981"/>
                    <a:pt x="9552" y="18961"/>
                  </a:cubicBezTo>
                  <a:cubicBezTo>
                    <a:pt x="9552" y="18940"/>
                    <a:pt x="9573" y="18940"/>
                    <a:pt x="9593" y="18940"/>
                  </a:cubicBezTo>
                  <a:lnTo>
                    <a:pt x="9593" y="18838"/>
                  </a:lnTo>
                  <a:cubicBezTo>
                    <a:pt x="9715" y="18859"/>
                    <a:pt x="9817" y="18879"/>
                    <a:pt x="9919" y="18879"/>
                  </a:cubicBezTo>
                  <a:cubicBezTo>
                    <a:pt x="9939" y="18859"/>
                    <a:pt x="9939" y="18838"/>
                    <a:pt x="9960" y="18818"/>
                  </a:cubicBezTo>
                  <a:cubicBezTo>
                    <a:pt x="9939" y="18818"/>
                    <a:pt x="9919" y="18798"/>
                    <a:pt x="9899" y="18798"/>
                  </a:cubicBezTo>
                  <a:cubicBezTo>
                    <a:pt x="9878" y="18716"/>
                    <a:pt x="9939" y="18696"/>
                    <a:pt x="9980" y="18675"/>
                  </a:cubicBezTo>
                  <a:cubicBezTo>
                    <a:pt x="9960" y="18635"/>
                    <a:pt x="9960" y="18614"/>
                    <a:pt x="9939" y="18574"/>
                  </a:cubicBezTo>
                  <a:cubicBezTo>
                    <a:pt x="9980" y="18553"/>
                    <a:pt x="10041" y="18553"/>
                    <a:pt x="9980" y="18492"/>
                  </a:cubicBezTo>
                  <a:lnTo>
                    <a:pt x="9980" y="18492"/>
                  </a:lnTo>
                  <a:cubicBezTo>
                    <a:pt x="9980" y="18492"/>
                    <a:pt x="9971" y="18501"/>
                    <a:pt x="9959" y="18501"/>
                  </a:cubicBezTo>
                  <a:cubicBezTo>
                    <a:pt x="9953" y="18501"/>
                    <a:pt x="9946" y="18499"/>
                    <a:pt x="9939" y="18492"/>
                  </a:cubicBezTo>
                  <a:cubicBezTo>
                    <a:pt x="9946" y="18485"/>
                    <a:pt x="9951" y="18483"/>
                    <a:pt x="9954" y="18483"/>
                  </a:cubicBezTo>
                  <a:cubicBezTo>
                    <a:pt x="9962" y="18483"/>
                    <a:pt x="9966" y="18492"/>
                    <a:pt x="9980" y="18492"/>
                  </a:cubicBezTo>
                  <a:cubicBezTo>
                    <a:pt x="10000" y="18472"/>
                    <a:pt x="10000" y="18451"/>
                    <a:pt x="10021" y="18431"/>
                  </a:cubicBezTo>
                  <a:cubicBezTo>
                    <a:pt x="10061" y="18431"/>
                    <a:pt x="10041" y="18492"/>
                    <a:pt x="10102" y="18492"/>
                  </a:cubicBezTo>
                  <a:cubicBezTo>
                    <a:pt x="10123" y="18431"/>
                    <a:pt x="10204" y="18411"/>
                    <a:pt x="10224" y="18309"/>
                  </a:cubicBezTo>
                  <a:cubicBezTo>
                    <a:pt x="10224" y="18288"/>
                    <a:pt x="10245" y="18288"/>
                    <a:pt x="10265" y="18288"/>
                  </a:cubicBezTo>
                  <a:cubicBezTo>
                    <a:pt x="10285" y="18329"/>
                    <a:pt x="10245" y="18350"/>
                    <a:pt x="10265" y="18390"/>
                  </a:cubicBezTo>
                  <a:lnTo>
                    <a:pt x="10326" y="18390"/>
                  </a:lnTo>
                  <a:cubicBezTo>
                    <a:pt x="10347" y="18350"/>
                    <a:pt x="10367" y="18309"/>
                    <a:pt x="10387" y="18268"/>
                  </a:cubicBezTo>
                  <a:cubicBezTo>
                    <a:pt x="10398" y="18246"/>
                    <a:pt x="10412" y="18239"/>
                    <a:pt x="10428" y="18239"/>
                  </a:cubicBezTo>
                  <a:cubicBezTo>
                    <a:pt x="10458" y="18239"/>
                    <a:pt x="10494" y="18266"/>
                    <a:pt x="10529" y="18266"/>
                  </a:cubicBezTo>
                  <a:cubicBezTo>
                    <a:pt x="10543" y="18266"/>
                    <a:pt x="10557" y="18261"/>
                    <a:pt x="10571" y="18248"/>
                  </a:cubicBezTo>
                  <a:cubicBezTo>
                    <a:pt x="10510" y="18207"/>
                    <a:pt x="10591" y="18166"/>
                    <a:pt x="10571" y="18126"/>
                  </a:cubicBezTo>
                  <a:lnTo>
                    <a:pt x="10571" y="18126"/>
                  </a:lnTo>
                  <a:cubicBezTo>
                    <a:pt x="10564" y="18128"/>
                    <a:pt x="10558" y="18129"/>
                    <a:pt x="10552" y="18129"/>
                  </a:cubicBezTo>
                  <a:cubicBezTo>
                    <a:pt x="10505" y="18129"/>
                    <a:pt x="10485" y="18064"/>
                    <a:pt x="10448" y="18064"/>
                  </a:cubicBezTo>
                  <a:cubicBezTo>
                    <a:pt x="10428" y="18085"/>
                    <a:pt x="10428" y="18105"/>
                    <a:pt x="10387" y="18126"/>
                  </a:cubicBezTo>
                  <a:cubicBezTo>
                    <a:pt x="10387" y="18105"/>
                    <a:pt x="10367" y="18064"/>
                    <a:pt x="10367" y="18044"/>
                  </a:cubicBezTo>
                  <a:cubicBezTo>
                    <a:pt x="10379" y="18038"/>
                    <a:pt x="10389" y="18036"/>
                    <a:pt x="10398" y="18036"/>
                  </a:cubicBezTo>
                  <a:cubicBezTo>
                    <a:pt x="10420" y="18036"/>
                    <a:pt x="10434" y="18050"/>
                    <a:pt x="10448" y="18064"/>
                  </a:cubicBezTo>
                  <a:cubicBezTo>
                    <a:pt x="10459" y="18044"/>
                    <a:pt x="10474" y="18039"/>
                    <a:pt x="10489" y="18039"/>
                  </a:cubicBezTo>
                  <a:cubicBezTo>
                    <a:pt x="10504" y="18039"/>
                    <a:pt x="10520" y="18044"/>
                    <a:pt x="10530" y="18044"/>
                  </a:cubicBezTo>
                  <a:cubicBezTo>
                    <a:pt x="10510" y="18003"/>
                    <a:pt x="10469" y="17963"/>
                    <a:pt x="10510" y="17922"/>
                  </a:cubicBezTo>
                  <a:cubicBezTo>
                    <a:pt x="10504" y="17916"/>
                    <a:pt x="10498" y="17913"/>
                    <a:pt x="10492" y="17913"/>
                  </a:cubicBezTo>
                  <a:cubicBezTo>
                    <a:pt x="10477" y="17913"/>
                    <a:pt x="10463" y="17928"/>
                    <a:pt x="10448" y="17942"/>
                  </a:cubicBezTo>
                  <a:cubicBezTo>
                    <a:pt x="10448" y="17963"/>
                    <a:pt x="10428" y="17963"/>
                    <a:pt x="10408" y="17963"/>
                  </a:cubicBezTo>
                  <a:cubicBezTo>
                    <a:pt x="10367" y="17983"/>
                    <a:pt x="10347" y="18003"/>
                    <a:pt x="10306" y="18024"/>
                  </a:cubicBezTo>
                  <a:lnTo>
                    <a:pt x="10245" y="18003"/>
                  </a:lnTo>
                  <a:cubicBezTo>
                    <a:pt x="10285" y="17963"/>
                    <a:pt x="10285" y="17881"/>
                    <a:pt x="10347" y="17840"/>
                  </a:cubicBezTo>
                  <a:cubicBezTo>
                    <a:pt x="10367" y="17861"/>
                    <a:pt x="10387" y="17861"/>
                    <a:pt x="10408" y="17861"/>
                  </a:cubicBezTo>
                  <a:cubicBezTo>
                    <a:pt x="10428" y="17820"/>
                    <a:pt x="10347" y="17800"/>
                    <a:pt x="10347" y="17759"/>
                  </a:cubicBezTo>
                  <a:cubicBezTo>
                    <a:pt x="10306" y="17759"/>
                    <a:pt x="10306" y="17820"/>
                    <a:pt x="10265" y="17840"/>
                  </a:cubicBezTo>
                  <a:cubicBezTo>
                    <a:pt x="10245" y="17840"/>
                    <a:pt x="10204" y="17820"/>
                    <a:pt x="10184" y="17800"/>
                  </a:cubicBezTo>
                  <a:cubicBezTo>
                    <a:pt x="10169" y="17814"/>
                    <a:pt x="10155" y="17828"/>
                    <a:pt x="10140" y="17828"/>
                  </a:cubicBezTo>
                  <a:cubicBezTo>
                    <a:pt x="10134" y="17828"/>
                    <a:pt x="10129" y="17826"/>
                    <a:pt x="10123" y="17820"/>
                  </a:cubicBezTo>
                  <a:cubicBezTo>
                    <a:pt x="10102" y="17840"/>
                    <a:pt x="10102" y="17840"/>
                    <a:pt x="10102" y="17840"/>
                  </a:cubicBezTo>
                  <a:cubicBezTo>
                    <a:pt x="10102" y="17840"/>
                    <a:pt x="10082" y="17820"/>
                    <a:pt x="10082" y="17820"/>
                  </a:cubicBezTo>
                  <a:lnTo>
                    <a:pt x="10082" y="17800"/>
                  </a:lnTo>
                  <a:cubicBezTo>
                    <a:pt x="10061" y="17800"/>
                    <a:pt x="10021" y="17779"/>
                    <a:pt x="10041" y="17739"/>
                  </a:cubicBezTo>
                  <a:cubicBezTo>
                    <a:pt x="10000" y="17718"/>
                    <a:pt x="9960" y="17718"/>
                    <a:pt x="9939" y="17677"/>
                  </a:cubicBezTo>
                  <a:lnTo>
                    <a:pt x="10021" y="17677"/>
                  </a:lnTo>
                  <a:cubicBezTo>
                    <a:pt x="10041" y="17637"/>
                    <a:pt x="10061" y="17596"/>
                    <a:pt x="10082" y="17555"/>
                  </a:cubicBezTo>
                  <a:cubicBezTo>
                    <a:pt x="10143" y="17596"/>
                    <a:pt x="10082" y="17677"/>
                    <a:pt x="10143" y="17698"/>
                  </a:cubicBezTo>
                  <a:lnTo>
                    <a:pt x="10204" y="17657"/>
                  </a:lnTo>
                  <a:cubicBezTo>
                    <a:pt x="10123" y="17576"/>
                    <a:pt x="10204" y="17515"/>
                    <a:pt x="10224" y="17433"/>
                  </a:cubicBezTo>
                  <a:lnTo>
                    <a:pt x="10224" y="17433"/>
                  </a:lnTo>
                  <a:cubicBezTo>
                    <a:pt x="10163" y="17453"/>
                    <a:pt x="10123" y="17453"/>
                    <a:pt x="10102" y="17453"/>
                  </a:cubicBezTo>
                  <a:lnTo>
                    <a:pt x="10082" y="17413"/>
                  </a:lnTo>
                  <a:lnTo>
                    <a:pt x="10021" y="17433"/>
                  </a:lnTo>
                  <a:cubicBezTo>
                    <a:pt x="10000" y="17474"/>
                    <a:pt x="10082" y="17494"/>
                    <a:pt x="10041" y="17535"/>
                  </a:cubicBezTo>
                  <a:cubicBezTo>
                    <a:pt x="10023" y="17547"/>
                    <a:pt x="10011" y="17552"/>
                    <a:pt x="10001" y="17552"/>
                  </a:cubicBezTo>
                  <a:cubicBezTo>
                    <a:pt x="9978" y="17552"/>
                    <a:pt x="9974" y="17523"/>
                    <a:pt x="9960" y="17494"/>
                  </a:cubicBezTo>
                  <a:cubicBezTo>
                    <a:pt x="9899" y="17515"/>
                    <a:pt x="9919" y="17576"/>
                    <a:pt x="9858" y="17616"/>
                  </a:cubicBezTo>
                  <a:cubicBezTo>
                    <a:pt x="9858" y="17555"/>
                    <a:pt x="9878" y="17535"/>
                    <a:pt x="9899" y="17494"/>
                  </a:cubicBezTo>
                  <a:cubicBezTo>
                    <a:pt x="9837" y="17413"/>
                    <a:pt x="9837" y="17311"/>
                    <a:pt x="9797" y="17209"/>
                  </a:cubicBezTo>
                  <a:lnTo>
                    <a:pt x="9756" y="17209"/>
                  </a:lnTo>
                  <a:cubicBezTo>
                    <a:pt x="9736" y="17168"/>
                    <a:pt x="9776" y="17107"/>
                    <a:pt x="9715" y="17067"/>
                  </a:cubicBezTo>
                  <a:cubicBezTo>
                    <a:pt x="9695" y="17087"/>
                    <a:pt x="9680" y="17092"/>
                    <a:pt x="9659" y="17092"/>
                  </a:cubicBezTo>
                  <a:cubicBezTo>
                    <a:pt x="9639" y="17092"/>
                    <a:pt x="9613" y="17087"/>
                    <a:pt x="9573" y="17087"/>
                  </a:cubicBezTo>
                  <a:cubicBezTo>
                    <a:pt x="9573" y="17107"/>
                    <a:pt x="9552" y="17128"/>
                    <a:pt x="9532" y="17148"/>
                  </a:cubicBezTo>
                  <a:cubicBezTo>
                    <a:pt x="9532" y="17107"/>
                    <a:pt x="9491" y="17087"/>
                    <a:pt x="9512" y="17067"/>
                  </a:cubicBezTo>
                  <a:cubicBezTo>
                    <a:pt x="9552" y="17067"/>
                    <a:pt x="9552" y="17067"/>
                    <a:pt x="9573" y="17087"/>
                  </a:cubicBezTo>
                  <a:cubicBezTo>
                    <a:pt x="9593" y="17046"/>
                    <a:pt x="9573" y="17026"/>
                    <a:pt x="9573" y="17005"/>
                  </a:cubicBezTo>
                  <a:cubicBezTo>
                    <a:pt x="9532" y="16924"/>
                    <a:pt x="9573" y="16843"/>
                    <a:pt x="9634" y="16781"/>
                  </a:cubicBezTo>
                  <a:cubicBezTo>
                    <a:pt x="9654" y="16741"/>
                    <a:pt x="9613" y="16720"/>
                    <a:pt x="9634" y="16680"/>
                  </a:cubicBezTo>
                  <a:cubicBezTo>
                    <a:pt x="9573" y="16639"/>
                    <a:pt x="9675" y="16598"/>
                    <a:pt x="9634" y="16557"/>
                  </a:cubicBezTo>
                  <a:lnTo>
                    <a:pt x="9634" y="16557"/>
                  </a:lnTo>
                  <a:cubicBezTo>
                    <a:pt x="9613" y="16578"/>
                    <a:pt x="9593" y="16578"/>
                    <a:pt x="9573" y="16598"/>
                  </a:cubicBezTo>
                  <a:cubicBezTo>
                    <a:pt x="9573" y="16578"/>
                    <a:pt x="9552" y="16557"/>
                    <a:pt x="9552" y="16557"/>
                  </a:cubicBezTo>
                  <a:cubicBezTo>
                    <a:pt x="9512" y="16557"/>
                    <a:pt x="9471" y="16557"/>
                    <a:pt x="9471" y="16598"/>
                  </a:cubicBezTo>
                  <a:cubicBezTo>
                    <a:pt x="9471" y="16598"/>
                    <a:pt x="9491" y="16618"/>
                    <a:pt x="9491" y="16618"/>
                  </a:cubicBezTo>
                  <a:cubicBezTo>
                    <a:pt x="9471" y="16639"/>
                    <a:pt x="9471" y="16639"/>
                    <a:pt x="9451" y="16639"/>
                  </a:cubicBezTo>
                  <a:cubicBezTo>
                    <a:pt x="9437" y="16639"/>
                    <a:pt x="9432" y="16648"/>
                    <a:pt x="9425" y="16648"/>
                  </a:cubicBezTo>
                  <a:cubicBezTo>
                    <a:pt x="9421" y="16648"/>
                    <a:pt x="9417" y="16646"/>
                    <a:pt x="9410" y="16639"/>
                  </a:cubicBezTo>
                  <a:cubicBezTo>
                    <a:pt x="9410" y="16629"/>
                    <a:pt x="9415" y="16624"/>
                    <a:pt x="9423" y="16624"/>
                  </a:cubicBezTo>
                  <a:cubicBezTo>
                    <a:pt x="9430" y="16624"/>
                    <a:pt x="9440" y="16629"/>
                    <a:pt x="9451" y="16639"/>
                  </a:cubicBezTo>
                  <a:cubicBezTo>
                    <a:pt x="9451" y="16618"/>
                    <a:pt x="9451" y="16598"/>
                    <a:pt x="9471" y="16598"/>
                  </a:cubicBezTo>
                  <a:cubicBezTo>
                    <a:pt x="9410" y="16557"/>
                    <a:pt x="9430" y="16496"/>
                    <a:pt x="9389" y="16476"/>
                  </a:cubicBezTo>
                  <a:cubicBezTo>
                    <a:pt x="9369" y="16517"/>
                    <a:pt x="9328" y="16537"/>
                    <a:pt x="9288" y="16557"/>
                  </a:cubicBezTo>
                  <a:cubicBezTo>
                    <a:pt x="9247" y="16517"/>
                    <a:pt x="9206" y="16537"/>
                    <a:pt x="9165" y="16476"/>
                  </a:cubicBezTo>
                  <a:cubicBezTo>
                    <a:pt x="9267" y="16476"/>
                    <a:pt x="9186" y="16415"/>
                    <a:pt x="9226" y="16374"/>
                  </a:cubicBezTo>
                  <a:cubicBezTo>
                    <a:pt x="9259" y="16374"/>
                    <a:pt x="9279" y="16348"/>
                    <a:pt x="9306" y="16348"/>
                  </a:cubicBezTo>
                  <a:cubicBezTo>
                    <a:pt x="9313" y="16348"/>
                    <a:pt x="9320" y="16350"/>
                    <a:pt x="9328" y="16354"/>
                  </a:cubicBezTo>
                  <a:cubicBezTo>
                    <a:pt x="9349" y="16394"/>
                    <a:pt x="9349" y="16456"/>
                    <a:pt x="9389" y="16476"/>
                  </a:cubicBezTo>
                  <a:cubicBezTo>
                    <a:pt x="9410" y="16456"/>
                    <a:pt x="9430" y="16435"/>
                    <a:pt x="9451" y="16415"/>
                  </a:cubicBezTo>
                  <a:cubicBezTo>
                    <a:pt x="9430" y="16415"/>
                    <a:pt x="9410" y="16394"/>
                    <a:pt x="9389" y="16394"/>
                  </a:cubicBezTo>
                  <a:cubicBezTo>
                    <a:pt x="9419" y="16365"/>
                    <a:pt x="9438" y="16346"/>
                    <a:pt x="9462" y="16346"/>
                  </a:cubicBezTo>
                  <a:cubicBezTo>
                    <a:pt x="9471" y="16346"/>
                    <a:pt x="9480" y="16348"/>
                    <a:pt x="9491" y="16354"/>
                  </a:cubicBezTo>
                  <a:cubicBezTo>
                    <a:pt x="9501" y="16333"/>
                    <a:pt x="9512" y="16328"/>
                    <a:pt x="9522" y="16328"/>
                  </a:cubicBezTo>
                  <a:cubicBezTo>
                    <a:pt x="9532" y="16328"/>
                    <a:pt x="9542" y="16333"/>
                    <a:pt x="9552" y="16333"/>
                  </a:cubicBezTo>
                  <a:cubicBezTo>
                    <a:pt x="9552" y="16333"/>
                    <a:pt x="9573" y="16313"/>
                    <a:pt x="9573" y="16313"/>
                  </a:cubicBezTo>
                  <a:cubicBezTo>
                    <a:pt x="9573" y="16293"/>
                    <a:pt x="9552" y="16293"/>
                    <a:pt x="9532" y="16252"/>
                  </a:cubicBezTo>
                  <a:lnTo>
                    <a:pt x="9532" y="16252"/>
                  </a:lnTo>
                  <a:cubicBezTo>
                    <a:pt x="9546" y="16259"/>
                    <a:pt x="9558" y="16262"/>
                    <a:pt x="9569" y="16262"/>
                  </a:cubicBezTo>
                  <a:cubicBezTo>
                    <a:pt x="9616" y="16262"/>
                    <a:pt x="9639" y="16208"/>
                    <a:pt x="9679" y="16208"/>
                  </a:cubicBezTo>
                  <a:cubicBezTo>
                    <a:pt x="9684" y="16208"/>
                    <a:pt x="9689" y="16209"/>
                    <a:pt x="9695" y="16211"/>
                  </a:cubicBezTo>
                  <a:cubicBezTo>
                    <a:pt x="9756" y="16252"/>
                    <a:pt x="9736" y="16313"/>
                    <a:pt x="9776" y="16354"/>
                  </a:cubicBezTo>
                  <a:cubicBezTo>
                    <a:pt x="9796" y="16344"/>
                    <a:pt x="9813" y="16340"/>
                    <a:pt x="9829" y="16340"/>
                  </a:cubicBezTo>
                  <a:cubicBezTo>
                    <a:pt x="9877" y="16340"/>
                    <a:pt x="9908" y="16379"/>
                    <a:pt x="9939" y="16394"/>
                  </a:cubicBezTo>
                  <a:cubicBezTo>
                    <a:pt x="9939" y="16374"/>
                    <a:pt x="9960" y="16374"/>
                    <a:pt x="9960" y="16354"/>
                  </a:cubicBezTo>
                  <a:cubicBezTo>
                    <a:pt x="9919" y="16293"/>
                    <a:pt x="9960" y="16272"/>
                    <a:pt x="9980" y="16252"/>
                  </a:cubicBezTo>
                  <a:cubicBezTo>
                    <a:pt x="10041" y="16272"/>
                    <a:pt x="10041" y="16293"/>
                    <a:pt x="10041" y="16333"/>
                  </a:cubicBezTo>
                  <a:cubicBezTo>
                    <a:pt x="10031" y="16333"/>
                    <a:pt x="10016" y="16328"/>
                    <a:pt x="10000" y="16328"/>
                  </a:cubicBezTo>
                  <a:cubicBezTo>
                    <a:pt x="9985" y="16328"/>
                    <a:pt x="9970" y="16333"/>
                    <a:pt x="9960" y="16354"/>
                  </a:cubicBezTo>
                  <a:cubicBezTo>
                    <a:pt x="9980" y="16374"/>
                    <a:pt x="10021" y="16374"/>
                    <a:pt x="10000" y="16415"/>
                  </a:cubicBezTo>
                  <a:cubicBezTo>
                    <a:pt x="9980" y="16415"/>
                    <a:pt x="9960" y="16394"/>
                    <a:pt x="9939" y="16394"/>
                  </a:cubicBezTo>
                  <a:cubicBezTo>
                    <a:pt x="9939" y="16415"/>
                    <a:pt x="9919" y="16435"/>
                    <a:pt x="9899" y="16476"/>
                  </a:cubicBezTo>
                  <a:cubicBezTo>
                    <a:pt x="9919" y="16517"/>
                    <a:pt x="9960" y="16578"/>
                    <a:pt x="9919" y="16639"/>
                  </a:cubicBezTo>
                  <a:cubicBezTo>
                    <a:pt x="9935" y="16639"/>
                    <a:pt x="9955" y="16636"/>
                    <a:pt x="9975" y="16636"/>
                  </a:cubicBezTo>
                  <a:cubicBezTo>
                    <a:pt x="10005" y="16636"/>
                    <a:pt x="10037" y="16643"/>
                    <a:pt x="10061" y="16680"/>
                  </a:cubicBezTo>
                  <a:cubicBezTo>
                    <a:pt x="10041" y="16741"/>
                    <a:pt x="10000" y="16822"/>
                    <a:pt x="10021" y="16883"/>
                  </a:cubicBezTo>
                  <a:lnTo>
                    <a:pt x="10102" y="16883"/>
                  </a:lnTo>
                  <a:cubicBezTo>
                    <a:pt x="10102" y="16863"/>
                    <a:pt x="10102" y="16843"/>
                    <a:pt x="10143" y="16843"/>
                  </a:cubicBezTo>
                  <a:cubicBezTo>
                    <a:pt x="10163" y="16863"/>
                    <a:pt x="10143" y="16883"/>
                    <a:pt x="10123" y="16904"/>
                  </a:cubicBezTo>
                  <a:cubicBezTo>
                    <a:pt x="10175" y="16904"/>
                    <a:pt x="10212" y="16859"/>
                    <a:pt x="10260" y="16859"/>
                  </a:cubicBezTo>
                  <a:cubicBezTo>
                    <a:pt x="10268" y="16859"/>
                    <a:pt x="10277" y="16860"/>
                    <a:pt x="10285" y="16863"/>
                  </a:cubicBezTo>
                  <a:cubicBezTo>
                    <a:pt x="10306" y="16822"/>
                    <a:pt x="10265" y="16781"/>
                    <a:pt x="10306" y="16741"/>
                  </a:cubicBezTo>
                  <a:cubicBezTo>
                    <a:pt x="10306" y="16741"/>
                    <a:pt x="10347" y="16720"/>
                    <a:pt x="10367" y="16720"/>
                  </a:cubicBezTo>
                  <a:cubicBezTo>
                    <a:pt x="10387" y="16781"/>
                    <a:pt x="10285" y="16843"/>
                    <a:pt x="10347" y="16904"/>
                  </a:cubicBezTo>
                  <a:cubicBezTo>
                    <a:pt x="10306" y="16944"/>
                    <a:pt x="10265" y="16985"/>
                    <a:pt x="10224" y="17026"/>
                  </a:cubicBezTo>
                  <a:lnTo>
                    <a:pt x="10163" y="17026"/>
                  </a:lnTo>
                  <a:cubicBezTo>
                    <a:pt x="10163" y="17046"/>
                    <a:pt x="10163" y="17087"/>
                    <a:pt x="10163" y="17128"/>
                  </a:cubicBezTo>
                  <a:cubicBezTo>
                    <a:pt x="10172" y="17125"/>
                    <a:pt x="10180" y="17123"/>
                    <a:pt x="10188" y="17123"/>
                  </a:cubicBezTo>
                  <a:cubicBezTo>
                    <a:pt x="10224" y="17123"/>
                    <a:pt x="10245" y="17152"/>
                    <a:pt x="10281" y="17152"/>
                  </a:cubicBezTo>
                  <a:cubicBezTo>
                    <a:pt x="10289" y="17152"/>
                    <a:pt x="10297" y="17151"/>
                    <a:pt x="10306" y="17148"/>
                  </a:cubicBezTo>
                  <a:lnTo>
                    <a:pt x="10306" y="17148"/>
                  </a:lnTo>
                  <a:cubicBezTo>
                    <a:pt x="10285" y="17229"/>
                    <a:pt x="10265" y="17291"/>
                    <a:pt x="10285" y="17352"/>
                  </a:cubicBezTo>
                  <a:cubicBezTo>
                    <a:pt x="10306" y="17392"/>
                    <a:pt x="10408" y="17392"/>
                    <a:pt x="10408" y="17474"/>
                  </a:cubicBezTo>
                  <a:cubicBezTo>
                    <a:pt x="10408" y="17494"/>
                    <a:pt x="10387" y="17515"/>
                    <a:pt x="10367" y="17535"/>
                  </a:cubicBezTo>
                  <a:cubicBezTo>
                    <a:pt x="10382" y="17540"/>
                    <a:pt x="10398" y="17541"/>
                    <a:pt x="10413" y="17541"/>
                  </a:cubicBezTo>
                  <a:cubicBezTo>
                    <a:pt x="10428" y="17541"/>
                    <a:pt x="10443" y="17540"/>
                    <a:pt x="10459" y="17540"/>
                  </a:cubicBezTo>
                  <a:cubicBezTo>
                    <a:pt x="10489" y="17540"/>
                    <a:pt x="10520" y="17545"/>
                    <a:pt x="10550" y="17576"/>
                  </a:cubicBezTo>
                  <a:cubicBezTo>
                    <a:pt x="10571" y="17555"/>
                    <a:pt x="10571" y="17555"/>
                    <a:pt x="10611" y="17555"/>
                  </a:cubicBezTo>
                  <a:cubicBezTo>
                    <a:pt x="10611" y="17535"/>
                    <a:pt x="10611" y="17515"/>
                    <a:pt x="10611" y="17494"/>
                  </a:cubicBezTo>
                  <a:cubicBezTo>
                    <a:pt x="10623" y="17470"/>
                    <a:pt x="10642" y="17460"/>
                    <a:pt x="10664" y="17460"/>
                  </a:cubicBezTo>
                  <a:cubicBezTo>
                    <a:pt x="10679" y="17460"/>
                    <a:pt x="10696" y="17465"/>
                    <a:pt x="10713" y="17474"/>
                  </a:cubicBezTo>
                  <a:cubicBezTo>
                    <a:pt x="10734" y="17433"/>
                    <a:pt x="10693" y="17392"/>
                    <a:pt x="10693" y="17352"/>
                  </a:cubicBezTo>
                  <a:cubicBezTo>
                    <a:pt x="10734" y="17352"/>
                    <a:pt x="10754" y="17331"/>
                    <a:pt x="10795" y="17331"/>
                  </a:cubicBezTo>
                  <a:cubicBezTo>
                    <a:pt x="10795" y="17331"/>
                    <a:pt x="10815" y="17311"/>
                    <a:pt x="10815" y="17270"/>
                  </a:cubicBezTo>
                  <a:cubicBezTo>
                    <a:pt x="10856" y="17311"/>
                    <a:pt x="10876" y="17331"/>
                    <a:pt x="10856" y="17372"/>
                  </a:cubicBezTo>
                  <a:cubicBezTo>
                    <a:pt x="10881" y="17385"/>
                    <a:pt x="10904" y="17389"/>
                    <a:pt x="10926" y="17389"/>
                  </a:cubicBezTo>
                  <a:cubicBezTo>
                    <a:pt x="10973" y="17389"/>
                    <a:pt x="11011" y="17366"/>
                    <a:pt x="11039" y="17352"/>
                  </a:cubicBezTo>
                  <a:cubicBezTo>
                    <a:pt x="11059" y="17331"/>
                    <a:pt x="11080" y="17311"/>
                    <a:pt x="11100" y="17311"/>
                  </a:cubicBezTo>
                  <a:cubicBezTo>
                    <a:pt x="11100" y="17311"/>
                    <a:pt x="11120" y="17291"/>
                    <a:pt x="11120" y="17270"/>
                  </a:cubicBezTo>
                  <a:cubicBezTo>
                    <a:pt x="11100" y="17270"/>
                    <a:pt x="11080" y="17250"/>
                    <a:pt x="11059" y="17250"/>
                  </a:cubicBezTo>
                  <a:cubicBezTo>
                    <a:pt x="11080" y="17209"/>
                    <a:pt x="11100" y="17209"/>
                    <a:pt x="11141" y="17209"/>
                  </a:cubicBezTo>
                  <a:cubicBezTo>
                    <a:pt x="11141" y="17229"/>
                    <a:pt x="11141" y="17250"/>
                    <a:pt x="11120" y="17270"/>
                  </a:cubicBezTo>
                  <a:cubicBezTo>
                    <a:pt x="11141" y="17291"/>
                    <a:pt x="11141" y="17311"/>
                    <a:pt x="11141" y="17331"/>
                  </a:cubicBezTo>
                  <a:cubicBezTo>
                    <a:pt x="11147" y="17337"/>
                    <a:pt x="11152" y="17340"/>
                    <a:pt x="11158" y="17340"/>
                  </a:cubicBezTo>
                  <a:cubicBezTo>
                    <a:pt x="11181" y="17340"/>
                    <a:pt x="11200" y="17293"/>
                    <a:pt x="11230" y="17293"/>
                  </a:cubicBezTo>
                  <a:cubicBezTo>
                    <a:pt x="11239" y="17293"/>
                    <a:pt x="11250" y="17298"/>
                    <a:pt x="11263" y="17311"/>
                  </a:cubicBezTo>
                  <a:cubicBezTo>
                    <a:pt x="11283" y="17352"/>
                    <a:pt x="11243" y="17372"/>
                    <a:pt x="11222" y="17413"/>
                  </a:cubicBezTo>
                  <a:cubicBezTo>
                    <a:pt x="11259" y="17431"/>
                    <a:pt x="11296" y="17433"/>
                    <a:pt x="11288" y="17478"/>
                  </a:cubicBezTo>
                  <a:lnTo>
                    <a:pt x="11288" y="17478"/>
                  </a:lnTo>
                  <a:cubicBezTo>
                    <a:pt x="11286" y="17477"/>
                    <a:pt x="11285" y="17475"/>
                    <a:pt x="11283" y="17474"/>
                  </a:cubicBezTo>
                  <a:lnTo>
                    <a:pt x="11283" y="17494"/>
                  </a:lnTo>
                  <a:cubicBezTo>
                    <a:pt x="11285" y="17488"/>
                    <a:pt x="11287" y="17483"/>
                    <a:pt x="11288" y="17478"/>
                  </a:cubicBezTo>
                  <a:lnTo>
                    <a:pt x="11288" y="17478"/>
                  </a:lnTo>
                  <a:cubicBezTo>
                    <a:pt x="11309" y="17497"/>
                    <a:pt x="11347" y="17516"/>
                    <a:pt x="11385" y="17535"/>
                  </a:cubicBezTo>
                  <a:cubicBezTo>
                    <a:pt x="11406" y="17474"/>
                    <a:pt x="11324" y="17474"/>
                    <a:pt x="11345" y="17433"/>
                  </a:cubicBezTo>
                  <a:cubicBezTo>
                    <a:pt x="11365" y="17413"/>
                    <a:pt x="11324" y="17372"/>
                    <a:pt x="11385" y="17311"/>
                  </a:cubicBezTo>
                  <a:cubicBezTo>
                    <a:pt x="11426" y="17291"/>
                    <a:pt x="11507" y="17270"/>
                    <a:pt x="11548" y="17270"/>
                  </a:cubicBezTo>
                  <a:cubicBezTo>
                    <a:pt x="11589" y="17189"/>
                    <a:pt x="11548" y="17189"/>
                    <a:pt x="11528" y="17168"/>
                  </a:cubicBezTo>
                  <a:cubicBezTo>
                    <a:pt x="11507" y="17189"/>
                    <a:pt x="11487" y="17209"/>
                    <a:pt x="11487" y="17229"/>
                  </a:cubicBezTo>
                  <a:cubicBezTo>
                    <a:pt x="11446" y="17209"/>
                    <a:pt x="11446" y="17168"/>
                    <a:pt x="11446" y="17148"/>
                  </a:cubicBezTo>
                  <a:cubicBezTo>
                    <a:pt x="11487" y="17148"/>
                    <a:pt x="11507" y="17148"/>
                    <a:pt x="11528" y="17168"/>
                  </a:cubicBezTo>
                  <a:cubicBezTo>
                    <a:pt x="11548" y="17148"/>
                    <a:pt x="11548" y="17128"/>
                    <a:pt x="11589" y="17107"/>
                  </a:cubicBezTo>
                  <a:cubicBezTo>
                    <a:pt x="11548" y="17087"/>
                    <a:pt x="11528" y="17067"/>
                    <a:pt x="11487" y="17046"/>
                  </a:cubicBezTo>
                  <a:cubicBezTo>
                    <a:pt x="11528" y="17026"/>
                    <a:pt x="11548" y="17005"/>
                    <a:pt x="11569" y="16965"/>
                  </a:cubicBezTo>
                  <a:cubicBezTo>
                    <a:pt x="11548" y="16965"/>
                    <a:pt x="11507" y="16944"/>
                    <a:pt x="11487" y="16924"/>
                  </a:cubicBezTo>
                  <a:cubicBezTo>
                    <a:pt x="11467" y="16843"/>
                    <a:pt x="11630" y="16822"/>
                    <a:pt x="11569" y="16720"/>
                  </a:cubicBezTo>
                  <a:lnTo>
                    <a:pt x="11569" y="16720"/>
                  </a:lnTo>
                  <a:cubicBezTo>
                    <a:pt x="11645" y="16797"/>
                    <a:pt x="11741" y="16820"/>
                    <a:pt x="11837" y="16839"/>
                  </a:cubicBezTo>
                  <a:lnTo>
                    <a:pt x="11837" y="16839"/>
                  </a:lnTo>
                  <a:cubicBezTo>
                    <a:pt x="11854" y="16822"/>
                    <a:pt x="11854" y="16821"/>
                    <a:pt x="11854" y="16802"/>
                  </a:cubicBezTo>
                  <a:cubicBezTo>
                    <a:pt x="11813" y="16781"/>
                    <a:pt x="11752" y="16761"/>
                    <a:pt x="11711" y="16741"/>
                  </a:cubicBezTo>
                  <a:cubicBezTo>
                    <a:pt x="11731" y="16517"/>
                    <a:pt x="11711" y="16476"/>
                    <a:pt x="11609" y="16354"/>
                  </a:cubicBezTo>
                  <a:lnTo>
                    <a:pt x="11609" y="16354"/>
                  </a:lnTo>
                  <a:cubicBezTo>
                    <a:pt x="11650" y="16374"/>
                    <a:pt x="11670" y="16374"/>
                    <a:pt x="11711" y="16374"/>
                  </a:cubicBezTo>
                  <a:cubicBezTo>
                    <a:pt x="11731" y="16333"/>
                    <a:pt x="11670" y="16293"/>
                    <a:pt x="11711" y="16232"/>
                  </a:cubicBezTo>
                  <a:cubicBezTo>
                    <a:pt x="11715" y="16227"/>
                    <a:pt x="11718" y="16226"/>
                    <a:pt x="11721" y="16226"/>
                  </a:cubicBezTo>
                  <a:cubicBezTo>
                    <a:pt x="11731" y="16226"/>
                    <a:pt x="11731" y="16252"/>
                    <a:pt x="11731" y="16252"/>
                  </a:cubicBezTo>
                  <a:cubicBezTo>
                    <a:pt x="11752" y="16293"/>
                    <a:pt x="11772" y="16293"/>
                    <a:pt x="11793" y="16293"/>
                  </a:cubicBezTo>
                  <a:lnTo>
                    <a:pt x="11793" y="16232"/>
                  </a:lnTo>
                  <a:cubicBezTo>
                    <a:pt x="11801" y="16227"/>
                    <a:pt x="11808" y="16226"/>
                    <a:pt x="11815" y="16226"/>
                  </a:cubicBezTo>
                  <a:cubicBezTo>
                    <a:pt x="11842" y="16226"/>
                    <a:pt x="11862" y="16252"/>
                    <a:pt x="11894" y="16252"/>
                  </a:cubicBezTo>
                  <a:cubicBezTo>
                    <a:pt x="11894" y="16211"/>
                    <a:pt x="11894" y="16170"/>
                    <a:pt x="11894" y="16150"/>
                  </a:cubicBezTo>
                  <a:cubicBezTo>
                    <a:pt x="11879" y="16126"/>
                    <a:pt x="11860" y="16121"/>
                    <a:pt x="11840" y="16121"/>
                  </a:cubicBezTo>
                  <a:cubicBezTo>
                    <a:pt x="11824" y="16121"/>
                    <a:pt x="11808" y="16125"/>
                    <a:pt x="11792" y="16125"/>
                  </a:cubicBezTo>
                  <a:cubicBezTo>
                    <a:pt x="11778" y="16125"/>
                    <a:pt x="11764" y="16121"/>
                    <a:pt x="11752" y="16109"/>
                  </a:cubicBezTo>
                  <a:cubicBezTo>
                    <a:pt x="11752" y="16126"/>
                    <a:pt x="11752" y="16129"/>
                    <a:pt x="11741" y="16141"/>
                  </a:cubicBezTo>
                  <a:lnTo>
                    <a:pt x="11741" y="16141"/>
                  </a:lnTo>
                  <a:cubicBezTo>
                    <a:pt x="11725" y="16130"/>
                    <a:pt x="11711" y="16130"/>
                    <a:pt x="11711" y="16130"/>
                  </a:cubicBezTo>
                  <a:cubicBezTo>
                    <a:pt x="11691" y="16130"/>
                    <a:pt x="11691" y="16150"/>
                    <a:pt x="11670" y="16150"/>
                  </a:cubicBezTo>
                  <a:cubicBezTo>
                    <a:pt x="11670" y="16130"/>
                    <a:pt x="11691" y="16130"/>
                    <a:pt x="11711" y="16130"/>
                  </a:cubicBezTo>
                  <a:cubicBezTo>
                    <a:pt x="11711" y="16130"/>
                    <a:pt x="11711" y="16109"/>
                    <a:pt x="11731" y="16089"/>
                  </a:cubicBezTo>
                  <a:cubicBezTo>
                    <a:pt x="11711" y="16089"/>
                    <a:pt x="11691" y="16069"/>
                    <a:pt x="11711" y="16048"/>
                  </a:cubicBezTo>
                  <a:cubicBezTo>
                    <a:pt x="11650" y="16008"/>
                    <a:pt x="11711" y="15987"/>
                    <a:pt x="11711" y="15926"/>
                  </a:cubicBezTo>
                  <a:cubicBezTo>
                    <a:pt x="11691" y="15906"/>
                    <a:pt x="11650" y="15885"/>
                    <a:pt x="11650" y="15824"/>
                  </a:cubicBezTo>
                  <a:cubicBezTo>
                    <a:pt x="11731" y="15824"/>
                    <a:pt x="11711" y="15722"/>
                    <a:pt x="11772" y="15682"/>
                  </a:cubicBezTo>
                  <a:lnTo>
                    <a:pt x="11772" y="15682"/>
                  </a:lnTo>
                  <a:cubicBezTo>
                    <a:pt x="11854" y="15743"/>
                    <a:pt x="11752" y="15783"/>
                    <a:pt x="11772" y="15824"/>
                  </a:cubicBezTo>
                  <a:cubicBezTo>
                    <a:pt x="11772" y="15885"/>
                    <a:pt x="11833" y="15885"/>
                    <a:pt x="11813" y="15926"/>
                  </a:cubicBezTo>
                  <a:cubicBezTo>
                    <a:pt x="11874" y="15906"/>
                    <a:pt x="11894" y="15885"/>
                    <a:pt x="11874" y="15845"/>
                  </a:cubicBezTo>
                  <a:cubicBezTo>
                    <a:pt x="11874" y="15804"/>
                    <a:pt x="11874" y="15763"/>
                    <a:pt x="11935" y="15743"/>
                  </a:cubicBezTo>
                  <a:cubicBezTo>
                    <a:pt x="11935" y="15682"/>
                    <a:pt x="11935" y="15641"/>
                    <a:pt x="11935" y="15580"/>
                  </a:cubicBezTo>
                  <a:cubicBezTo>
                    <a:pt x="11955" y="15580"/>
                    <a:pt x="11955" y="15559"/>
                    <a:pt x="11976" y="15539"/>
                  </a:cubicBezTo>
                  <a:cubicBezTo>
                    <a:pt x="11935" y="15519"/>
                    <a:pt x="11935" y="15437"/>
                    <a:pt x="11874" y="15437"/>
                  </a:cubicBezTo>
                  <a:lnTo>
                    <a:pt x="11874" y="15498"/>
                  </a:lnTo>
                  <a:cubicBezTo>
                    <a:pt x="11854" y="15519"/>
                    <a:pt x="11813" y="15519"/>
                    <a:pt x="11793" y="15519"/>
                  </a:cubicBezTo>
                  <a:cubicBezTo>
                    <a:pt x="11711" y="15498"/>
                    <a:pt x="11650" y="15458"/>
                    <a:pt x="11569" y="15417"/>
                  </a:cubicBezTo>
                  <a:cubicBezTo>
                    <a:pt x="11554" y="15439"/>
                    <a:pt x="11541" y="15448"/>
                    <a:pt x="11530" y="15448"/>
                  </a:cubicBezTo>
                  <a:cubicBezTo>
                    <a:pt x="11510" y="15448"/>
                    <a:pt x="11492" y="15422"/>
                    <a:pt x="11467" y="15397"/>
                  </a:cubicBezTo>
                  <a:cubicBezTo>
                    <a:pt x="11467" y="15376"/>
                    <a:pt x="11487" y="15376"/>
                    <a:pt x="11487" y="15356"/>
                  </a:cubicBezTo>
                  <a:cubicBezTo>
                    <a:pt x="11507" y="15356"/>
                    <a:pt x="11528" y="15376"/>
                    <a:pt x="11548" y="15376"/>
                  </a:cubicBezTo>
                  <a:cubicBezTo>
                    <a:pt x="11548" y="15335"/>
                    <a:pt x="11548" y="15295"/>
                    <a:pt x="11548" y="15254"/>
                  </a:cubicBezTo>
                  <a:cubicBezTo>
                    <a:pt x="11507" y="15274"/>
                    <a:pt x="11487" y="15315"/>
                    <a:pt x="11426" y="15315"/>
                  </a:cubicBezTo>
                  <a:cubicBezTo>
                    <a:pt x="11426" y="15274"/>
                    <a:pt x="11426" y="15254"/>
                    <a:pt x="11426" y="15213"/>
                  </a:cubicBezTo>
                  <a:cubicBezTo>
                    <a:pt x="11446" y="15173"/>
                    <a:pt x="11507" y="15193"/>
                    <a:pt x="11528" y="15152"/>
                  </a:cubicBezTo>
                  <a:cubicBezTo>
                    <a:pt x="11507" y="15132"/>
                    <a:pt x="11487" y="15132"/>
                    <a:pt x="11467" y="15111"/>
                  </a:cubicBezTo>
                  <a:cubicBezTo>
                    <a:pt x="11569" y="15050"/>
                    <a:pt x="11528" y="14928"/>
                    <a:pt x="11589" y="14847"/>
                  </a:cubicBezTo>
                  <a:cubicBezTo>
                    <a:pt x="11650" y="14887"/>
                    <a:pt x="11711" y="14949"/>
                    <a:pt x="11752" y="14989"/>
                  </a:cubicBezTo>
                  <a:cubicBezTo>
                    <a:pt x="11833" y="14969"/>
                    <a:pt x="11915" y="14928"/>
                    <a:pt x="11996" y="14887"/>
                  </a:cubicBezTo>
                  <a:cubicBezTo>
                    <a:pt x="11996" y="14847"/>
                    <a:pt x="11996" y="14826"/>
                    <a:pt x="11996" y="14806"/>
                  </a:cubicBezTo>
                  <a:cubicBezTo>
                    <a:pt x="11994" y="14806"/>
                    <a:pt x="11993" y="14806"/>
                    <a:pt x="11991" y="14806"/>
                  </a:cubicBezTo>
                  <a:lnTo>
                    <a:pt x="11991" y="14806"/>
                  </a:lnTo>
                  <a:cubicBezTo>
                    <a:pt x="12047" y="14802"/>
                    <a:pt x="12101" y="14782"/>
                    <a:pt x="12139" y="14745"/>
                  </a:cubicBezTo>
                  <a:lnTo>
                    <a:pt x="12139" y="14745"/>
                  </a:lnTo>
                  <a:cubicBezTo>
                    <a:pt x="12200" y="14806"/>
                    <a:pt x="12098" y="14847"/>
                    <a:pt x="12118" y="14908"/>
                  </a:cubicBezTo>
                  <a:cubicBezTo>
                    <a:pt x="12159" y="14928"/>
                    <a:pt x="12179" y="14949"/>
                    <a:pt x="12200" y="14949"/>
                  </a:cubicBezTo>
                  <a:cubicBezTo>
                    <a:pt x="12184" y="14981"/>
                    <a:pt x="12161" y="14988"/>
                    <a:pt x="12138" y="14988"/>
                  </a:cubicBezTo>
                  <a:cubicBezTo>
                    <a:pt x="12123" y="14988"/>
                    <a:pt x="12108" y="14985"/>
                    <a:pt x="12094" y="14985"/>
                  </a:cubicBezTo>
                  <a:cubicBezTo>
                    <a:pt x="12078" y="14985"/>
                    <a:pt x="12064" y="14989"/>
                    <a:pt x="12057" y="15010"/>
                  </a:cubicBezTo>
                  <a:cubicBezTo>
                    <a:pt x="12067" y="15071"/>
                    <a:pt x="12093" y="15086"/>
                    <a:pt x="12123" y="15086"/>
                  </a:cubicBezTo>
                  <a:cubicBezTo>
                    <a:pt x="12154" y="15086"/>
                    <a:pt x="12190" y="15071"/>
                    <a:pt x="12220" y="15071"/>
                  </a:cubicBezTo>
                  <a:cubicBezTo>
                    <a:pt x="12281" y="15091"/>
                    <a:pt x="12302" y="15173"/>
                    <a:pt x="12363" y="15193"/>
                  </a:cubicBezTo>
                  <a:cubicBezTo>
                    <a:pt x="12363" y="15152"/>
                    <a:pt x="12404" y="15132"/>
                    <a:pt x="12383" y="15091"/>
                  </a:cubicBezTo>
                  <a:cubicBezTo>
                    <a:pt x="12377" y="15072"/>
                    <a:pt x="12367" y="15067"/>
                    <a:pt x="12354" y="15067"/>
                  </a:cubicBezTo>
                  <a:cubicBezTo>
                    <a:pt x="12339" y="15067"/>
                    <a:pt x="12321" y="15075"/>
                    <a:pt x="12303" y="15075"/>
                  </a:cubicBezTo>
                  <a:cubicBezTo>
                    <a:pt x="12288" y="15075"/>
                    <a:pt x="12274" y="15069"/>
                    <a:pt x="12261" y="15050"/>
                  </a:cubicBezTo>
                  <a:cubicBezTo>
                    <a:pt x="12281" y="14989"/>
                    <a:pt x="12322" y="14928"/>
                    <a:pt x="12241" y="14867"/>
                  </a:cubicBezTo>
                  <a:cubicBezTo>
                    <a:pt x="12302" y="14867"/>
                    <a:pt x="12342" y="14887"/>
                    <a:pt x="12363" y="14908"/>
                  </a:cubicBezTo>
                  <a:cubicBezTo>
                    <a:pt x="12364" y="14906"/>
                    <a:pt x="12365" y="14905"/>
                    <a:pt x="12367" y="14904"/>
                  </a:cubicBezTo>
                  <a:lnTo>
                    <a:pt x="12367" y="14904"/>
                  </a:lnTo>
                  <a:cubicBezTo>
                    <a:pt x="12384" y="14977"/>
                    <a:pt x="12389" y="15033"/>
                    <a:pt x="12465" y="15071"/>
                  </a:cubicBezTo>
                  <a:cubicBezTo>
                    <a:pt x="12485" y="15050"/>
                    <a:pt x="12485" y="15010"/>
                    <a:pt x="12526" y="15010"/>
                  </a:cubicBezTo>
                  <a:cubicBezTo>
                    <a:pt x="12546" y="14949"/>
                    <a:pt x="12505" y="14887"/>
                    <a:pt x="12566" y="14826"/>
                  </a:cubicBezTo>
                  <a:cubicBezTo>
                    <a:pt x="12526" y="14806"/>
                    <a:pt x="12505" y="14745"/>
                    <a:pt x="12465" y="14724"/>
                  </a:cubicBezTo>
                  <a:cubicBezTo>
                    <a:pt x="12465" y="14684"/>
                    <a:pt x="12485" y="14663"/>
                    <a:pt x="12485" y="14663"/>
                  </a:cubicBezTo>
                  <a:cubicBezTo>
                    <a:pt x="12471" y="14660"/>
                    <a:pt x="12457" y="14658"/>
                    <a:pt x="12445" y="14658"/>
                  </a:cubicBezTo>
                  <a:cubicBezTo>
                    <a:pt x="12390" y="14658"/>
                    <a:pt x="12359" y="14695"/>
                    <a:pt x="12342" y="14745"/>
                  </a:cubicBezTo>
                  <a:cubicBezTo>
                    <a:pt x="12302" y="14724"/>
                    <a:pt x="12363" y="14684"/>
                    <a:pt x="12322" y="14663"/>
                  </a:cubicBezTo>
                  <a:lnTo>
                    <a:pt x="12322" y="14663"/>
                  </a:lnTo>
                  <a:cubicBezTo>
                    <a:pt x="12281" y="14684"/>
                    <a:pt x="12281" y="14724"/>
                    <a:pt x="12261" y="14765"/>
                  </a:cubicBezTo>
                  <a:cubicBezTo>
                    <a:pt x="12281" y="14765"/>
                    <a:pt x="12281" y="14786"/>
                    <a:pt x="12281" y="14806"/>
                  </a:cubicBezTo>
                  <a:cubicBezTo>
                    <a:pt x="12261" y="14806"/>
                    <a:pt x="12261" y="14786"/>
                    <a:pt x="12261" y="14765"/>
                  </a:cubicBezTo>
                  <a:cubicBezTo>
                    <a:pt x="12241" y="14765"/>
                    <a:pt x="12220" y="14745"/>
                    <a:pt x="12200" y="14724"/>
                  </a:cubicBezTo>
                  <a:cubicBezTo>
                    <a:pt x="12302" y="14663"/>
                    <a:pt x="12302" y="14582"/>
                    <a:pt x="12241" y="14480"/>
                  </a:cubicBezTo>
                  <a:cubicBezTo>
                    <a:pt x="12302" y="14460"/>
                    <a:pt x="12302" y="14378"/>
                    <a:pt x="12342" y="14338"/>
                  </a:cubicBezTo>
                  <a:cubicBezTo>
                    <a:pt x="12363" y="14419"/>
                    <a:pt x="12342" y="14500"/>
                    <a:pt x="12383" y="14562"/>
                  </a:cubicBezTo>
                  <a:cubicBezTo>
                    <a:pt x="12444" y="14541"/>
                    <a:pt x="12383" y="14480"/>
                    <a:pt x="12424" y="14439"/>
                  </a:cubicBezTo>
                  <a:cubicBezTo>
                    <a:pt x="12444" y="14439"/>
                    <a:pt x="12465" y="14419"/>
                    <a:pt x="12485" y="14399"/>
                  </a:cubicBezTo>
                  <a:cubicBezTo>
                    <a:pt x="12485" y="14338"/>
                    <a:pt x="12485" y="14297"/>
                    <a:pt x="12485" y="14236"/>
                  </a:cubicBezTo>
                  <a:cubicBezTo>
                    <a:pt x="12505" y="14215"/>
                    <a:pt x="12526" y="14215"/>
                    <a:pt x="12546" y="14175"/>
                  </a:cubicBezTo>
                  <a:cubicBezTo>
                    <a:pt x="12533" y="14171"/>
                    <a:pt x="12519" y="14170"/>
                    <a:pt x="12507" y="14170"/>
                  </a:cubicBezTo>
                  <a:cubicBezTo>
                    <a:pt x="12447" y="14170"/>
                    <a:pt x="12407" y="14212"/>
                    <a:pt x="12424" y="14297"/>
                  </a:cubicBezTo>
                  <a:cubicBezTo>
                    <a:pt x="12424" y="14297"/>
                    <a:pt x="12424" y="14317"/>
                    <a:pt x="12404" y="14317"/>
                  </a:cubicBezTo>
                  <a:cubicBezTo>
                    <a:pt x="12363" y="14297"/>
                    <a:pt x="12342" y="14276"/>
                    <a:pt x="12302" y="14256"/>
                  </a:cubicBezTo>
                  <a:lnTo>
                    <a:pt x="12302" y="14154"/>
                  </a:lnTo>
                  <a:lnTo>
                    <a:pt x="12363" y="14154"/>
                  </a:lnTo>
                  <a:cubicBezTo>
                    <a:pt x="12404" y="14114"/>
                    <a:pt x="12404" y="14052"/>
                    <a:pt x="12404" y="14012"/>
                  </a:cubicBezTo>
                  <a:cubicBezTo>
                    <a:pt x="12485" y="14032"/>
                    <a:pt x="12424" y="14093"/>
                    <a:pt x="12465" y="14114"/>
                  </a:cubicBezTo>
                  <a:cubicBezTo>
                    <a:pt x="12485" y="14114"/>
                    <a:pt x="12526" y="14114"/>
                    <a:pt x="12546" y="14073"/>
                  </a:cubicBezTo>
                  <a:cubicBezTo>
                    <a:pt x="12485" y="14032"/>
                    <a:pt x="12566" y="13991"/>
                    <a:pt x="12526" y="13930"/>
                  </a:cubicBezTo>
                  <a:cubicBezTo>
                    <a:pt x="12485" y="13930"/>
                    <a:pt x="12444" y="13889"/>
                    <a:pt x="12404" y="13869"/>
                  </a:cubicBezTo>
                  <a:cubicBezTo>
                    <a:pt x="12383" y="13808"/>
                    <a:pt x="12424" y="13808"/>
                    <a:pt x="12444" y="13808"/>
                  </a:cubicBezTo>
                  <a:cubicBezTo>
                    <a:pt x="12444" y="13767"/>
                    <a:pt x="12444" y="13727"/>
                    <a:pt x="12444" y="13686"/>
                  </a:cubicBezTo>
                  <a:cubicBezTo>
                    <a:pt x="12436" y="13677"/>
                    <a:pt x="12427" y="13672"/>
                    <a:pt x="12416" y="13672"/>
                  </a:cubicBezTo>
                  <a:cubicBezTo>
                    <a:pt x="12400" y="13672"/>
                    <a:pt x="12378" y="13682"/>
                    <a:pt x="12342" y="13706"/>
                  </a:cubicBezTo>
                  <a:cubicBezTo>
                    <a:pt x="12404" y="13625"/>
                    <a:pt x="12342" y="13564"/>
                    <a:pt x="12404" y="13523"/>
                  </a:cubicBezTo>
                  <a:cubicBezTo>
                    <a:pt x="12363" y="13462"/>
                    <a:pt x="12302" y="13462"/>
                    <a:pt x="12241" y="13441"/>
                  </a:cubicBezTo>
                  <a:cubicBezTo>
                    <a:pt x="12261" y="13401"/>
                    <a:pt x="12281" y="13340"/>
                    <a:pt x="12302" y="13299"/>
                  </a:cubicBezTo>
                  <a:cubicBezTo>
                    <a:pt x="12281" y="13279"/>
                    <a:pt x="12281" y="13258"/>
                    <a:pt x="12261" y="13258"/>
                  </a:cubicBezTo>
                  <a:cubicBezTo>
                    <a:pt x="12220" y="13279"/>
                    <a:pt x="12261" y="13299"/>
                    <a:pt x="12241" y="13319"/>
                  </a:cubicBezTo>
                  <a:cubicBezTo>
                    <a:pt x="12241" y="13360"/>
                    <a:pt x="12200" y="13360"/>
                    <a:pt x="12159" y="13380"/>
                  </a:cubicBezTo>
                  <a:cubicBezTo>
                    <a:pt x="12159" y="13360"/>
                    <a:pt x="12139" y="13340"/>
                    <a:pt x="12139" y="13319"/>
                  </a:cubicBezTo>
                  <a:cubicBezTo>
                    <a:pt x="12118" y="13340"/>
                    <a:pt x="12098" y="13340"/>
                    <a:pt x="12078" y="13340"/>
                  </a:cubicBezTo>
                  <a:cubicBezTo>
                    <a:pt x="12037" y="13380"/>
                    <a:pt x="12057" y="13421"/>
                    <a:pt x="12057" y="13441"/>
                  </a:cubicBezTo>
                  <a:cubicBezTo>
                    <a:pt x="12035" y="13449"/>
                    <a:pt x="12014" y="13452"/>
                    <a:pt x="11994" y="13452"/>
                  </a:cubicBezTo>
                  <a:cubicBezTo>
                    <a:pt x="11905" y="13452"/>
                    <a:pt x="11839" y="13386"/>
                    <a:pt x="11772" y="13319"/>
                  </a:cubicBezTo>
                  <a:cubicBezTo>
                    <a:pt x="11772" y="13360"/>
                    <a:pt x="11752" y="13380"/>
                    <a:pt x="11752" y="13401"/>
                  </a:cubicBezTo>
                  <a:cubicBezTo>
                    <a:pt x="11771" y="13401"/>
                    <a:pt x="11772" y="13418"/>
                    <a:pt x="11756" y="13437"/>
                  </a:cubicBezTo>
                  <a:lnTo>
                    <a:pt x="11756" y="13437"/>
                  </a:lnTo>
                  <a:cubicBezTo>
                    <a:pt x="11744" y="13430"/>
                    <a:pt x="11737" y="13415"/>
                    <a:pt x="11752" y="13401"/>
                  </a:cubicBezTo>
                  <a:lnTo>
                    <a:pt x="11670" y="13401"/>
                  </a:lnTo>
                  <a:cubicBezTo>
                    <a:pt x="11670" y="13380"/>
                    <a:pt x="11670" y="13360"/>
                    <a:pt x="11670" y="13340"/>
                  </a:cubicBezTo>
                  <a:cubicBezTo>
                    <a:pt x="11665" y="13341"/>
                    <a:pt x="11660" y="13342"/>
                    <a:pt x="11655" y="13342"/>
                  </a:cubicBezTo>
                  <a:cubicBezTo>
                    <a:pt x="11605" y="13342"/>
                    <a:pt x="11581" y="13258"/>
                    <a:pt x="11507" y="13258"/>
                  </a:cubicBezTo>
                  <a:cubicBezTo>
                    <a:pt x="11467" y="13319"/>
                    <a:pt x="11528" y="13380"/>
                    <a:pt x="11487" y="13441"/>
                  </a:cubicBezTo>
                  <a:cubicBezTo>
                    <a:pt x="11426" y="13441"/>
                    <a:pt x="11446" y="13380"/>
                    <a:pt x="11406" y="13380"/>
                  </a:cubicBezTo>
                  <a:cubicBezTo>
                    <a:pt x="11406" y="13391"/>
                    <a:pt x="11401" y="13396"/>
                    <a:pt x="11393" y="13396"/>
                  </a:cubicBezTo>
                  <a:cubicBezTo>
                    <a:pt x="11387" y="13396"/>
                    <a:pt x="11380" y="13393"/>
                    <a:pt x="11372" y="13387"/>
                  </a:cubicBezTo>
                  <a:lnTo>
                    <a:pt x="11372" y="13387"/>
                  </a:lnTo>
                  <a:lnTo>
                    <a:pt x="11385" y="13360"/>
                  </a:lnTo>
                  <a:cubicBezTo>
                    <a:pt x="11365" y="13340"/>
                    <a:pt x="11345" y="13299"/>
                    <a:pt x="11324" y="13279"/>
                  </a:cubicBezTo>
                  <a:cubicBezTo>
                    <a:pt x="11304" y="13319"/>
                    <a:pt x="11304" y="13380"/>
                    <a:pt x="11243" y="13380"/>
                  </a:cubicBezTo>
                  <a:cubicBezTo>
                    <a:pt x="11222" y="13401"/>
                    <a:pt x="11202" y="13401"/>
                    <a:pt x="11182" y="13401"/>
                  </a:cubicBezTo>
                  <a:cubicBezTo>
                    <a:pt x="11182" y="13401"/>
                    <a:pt x="11182" y="13412"/>
                    <a:pt x="11173" y="13418"/>
                  </a:cubicBezTo>
                  <a:lnTo>
                    <a:pt x="11173" y="13418"/>
                  </a:lnTo>
                  <a:cubicBezTo>
                    <a:pt x="11170" y="13417"/>
                    <a:pt x="11168" y="13417"/>
                    <a:pt x="11165" y="13417"/>
                  </a:cubicBezTo>
                  <a:cubicBezTo>
                    <a:pt x="11135" y="13417"/>
                    <a:pt x="11118" y="13462"/>
                    <a:pt x="11100" y="13462"/>
                  </a:cubicBezTo>
                  <a:cubicBezTo>
                    <a:pt x="11080" y="13462"/>
                    <a:pt x="11059" y="13462"/>
                    <a:pt x="11039" y="13441"/>
                  </a:cubicBezTo>
                  <a:cubicBezTo>
                    <a:pt x="11100" y="13421"/>
                    <a:pt x="11100" y="13360"/>
                    <a:pt x="11141" y="13340"/>
                  </a:cubicBezTo>
                  <a:cubicBezTo>
                    <a:pt x="11161" y="13360"/>
                    <a:pt x="11182" y="13380"/>
                    <a:pt x="11182" y="13401"/>
                  </a:cubicBezTo>
                  <a:cubicBezTo>
                    <a:pt x="11196" y="13386"/>
                    <a:pt x="11210" y="13372"/>
                    <a:pt x="11225" y="13372"/>
                  </a:cubicBezTo>
                  <a:cubicBezTo>
                    <a:pt x="11231" y="13372"/>
                    <a:pt x="11237" y="13374"/>
                    <a:pt x="11243" y="13380"/>
                  </a:cubicBezTo>
                  <a:cubicBezTo>
                    <a:pt x="11263" y="13340"/>
                    <a:pt x="11243" y="13279"/>
                    <a:pt x="11324" y="13279"/>
                  </a:cubicBezTo>
                  <a:cubicBezTo>
                    <a:pt x="11345" y="13197"/>
                    <a:pt x="11426" y="13217"/>
                    <a:pt x="11487" y="13197"/>
                  </a:cubicBezTo>
                  <a:cubicBezTo>
                    <a:pt x="11527" y="13157"/>
                    <a:pt x="11468" y="13136"/>
                    <a:pt x="11447" y="13116"/>
                  </a:cubicBezTo>
                  <a:lnTo>
                    <a:pt x="11447" y="13116"/>
                  </a:lnTo>
                  <a:cubicBezTo>
                    <a:pt x="11448" y="13102"/>
                    <a:pt x="11453" y="13089"/>
                    <a:pt x="11467" y="13075"/>
                  </a:cubicBezTo>
                  <a:cubicBezTo>
                    <a:pt x="11406" y="13034"/>
                    <a:pt x="11365" y="12953"/>
                    <a:pt x="11283" y="12912"/>
                  </a:cubicBezTo>
                  <a:cubicBezTo>
                    <a:pt x="11243" y="12912"/>
                    <a:pt x="11243" y="12871"/>
                    <a:pt x="11243" y="12830"/>
                  </a:cubicBezTo>
                  <a:cubicBezTo>
                    <a:pt x="11222" y="12810"/>
                    <a:pt x="11202" y="12810"/>
                    <a:pt x="11202" y="12790"/>
                  </a:cubicBezTo>
                  <a:cubicBezTo>
                    <a:pt x="11182" y="12769"/>
                    <a:pt x="11182" y="12749"/>
                    <a:pt x="11182" y="12708"/>
                  </a:cubicBezTo>
                  <a:cubicBezTo>
                    <a:pt x="11120" y="12729"/>
                    <a:pt x="11141" y="12790"/>
                    <a:pt x="11100" y="12851"/>
                  </a:cubicBezTo>
                  <a:cubicBezTo>
                    <a:pt x="11100" y="12810"/>
                    <a:pt x="11100" y="12790"/>
                    <a:pt x="11080" y="12749"/>
                  </a:cubicBezTo>
                  <a:cubicBezTo>
                    <a:pt x="11059" y="12769"/>
                    <a:pt x="11019" y="12769"/>
                    <a:pt x="10978" y="12769"/>
                  </a:cubicBezTo>
                  <a:cubicBezTo>
                    <a:pt x="10978" y="12688"/>
                    <a:pt x="11059" y="12729"/>
                    <a:pt x="11080" y="12688"/>
                  </a:cubicBezTo>
                  <a:cubicBezTo>
                    <a:pt x="11059" y="12647"/>
                    <a:pt x="11120" y="12586"/>
                    <a:pt x="11100" y="12525"/>
                  </a:cubicBezTo>
                  <a:lnTo>
                    <a:pt x="11100" y="12525"/>
                  </a:lnTo>
                  <a:cubicBezTo>
                    <a:pt x="11019" y="12566"/>
                    <a:pt x="10958" y="12586"/>
                    <a:pt x="10876" y="12627"/>
                  </a:cubicBezTo>
                  <a:cubicBezTo>
                    <a:pt x="10876" y="12668"/>
                    <a:pt x="10937" y="12688"/>
                    <a:pt x="10917" y="12749"/>
                  </a:cubicBezTo>
                  <a:lnTo>
                    <a:pt x="10835" y="12749"/>
                  </a:lnTo>
                  <a:cubicBezTo>
                    <a:pt x="10817" y="12713"/>
                    <a:pt x="10799" y="12693"/>
                    <a:pt x="10767" y="12674"/>
                  </a:cubicBezTo>
                  <a:lnTo>
                    <a:pt x="10767" y="12674"/>
                  </a:lnTo>
                  <a:cubicBezTo>
                    <a:pt x="10861" y="12574"/>
                    <a:pt x="10923" y="12441"/>
                    <a:pt x="11059" y="12382"/>
                  </a:cubicBezTo>
                  <a:cubicBezTo>
                    <a:pt x="11039" y="12301"/>
                    <a:pt x="11080" y="12220"/>
                    <a:pt x="10978" y="12179"/>
                  </a:cubicBezTo>
                  <a:cubicBezTo>
                    <a:pt x="10978" y="12220"/>
                    <a:pt x="10978" y="12240"/>
                    <a:pt x="10978" y="12260"/>
                  </a:cubicBezTo>
                  <a:cubicBezTo>
                    <a:pt x="10974" y="12265"/>
                    <a:pt x="10969" y="12266"/>
                    <a:pt x="10965" y="12266"/>
                  </a:cubicBezTo>
                  <a:cubicBezTo>
                    <a:pt x="10953" y="12266"/>
                    <a:pt x="10941" y="12254"/>
                    <a:pt x="10930" y="12254"/>
                  </a:cubicBezTo>
                  <a:cubicBezTo>
                    <a:pt x="10925" y="12254"/>
                    <a:pt x="10921" y="12256"/>
                    <a:pt x="10917" y="12260"/>
                  </a:cubicBezTo>
                  <a:cubicBezTo>
                    <a:pt x="10917" y="12281"/>
                    <a:pt x="10937" y="12301"/>
                    <a:pt x="10958" y="12321"/>
                  </a:cubicBezTo>
                  <a:cubicBezTo>
                    <a:pt x="10947" y="12332"/>
                    <a:pt x="10937" y="12335"/>
                    <a:pt x="10928" y="12335"/>
                  </a:cubicBezTo>
                  <a:cubicBezTo>
                    <a:pt x="10899" y="12335"/>
                    <a:pt x="10876" y="12301"/>
                    <a:pt x="10876" y="12301"/>
                  </a:cubicBezTo>
                  <a:lnTo>
                    <a:pt x="10876" y="12301"/>
                  </a:lnTo>
                  <a:cubicBezTo>
                    <a:pt x="10774" y="12362"/>
                    <a:pt x="10917" y="12403"/>
                    <a:pt x="10856" y="12464"/>
                  </a:cubicBezTo>
                  <a:cubicBezTo>
                    <a:pt x="10815" y="12464"/>
                    <a:pt x="10795" y="12444"/>
                    <a:pt x="10774" y="12444"/>
                  </a:cubicBezTo>
                  <a:cubicBezTo>
                    <a:pt x="10774" y="12444"/>
                    <a:pt x="10754" y="12464"/>
                    <a:pt x="10734" y="12464"/>
                  </a:cubicBezTo>
                  <a:cubicBezTo>
                    <a:pt x="10744" y="12444"/>
                    <a:pt x="10749" y="12438"/>
                    <a:pt x="10754" y="12438"/>
                  </a:cubicBezTo>
                  <a:cubicBezTo>
                    <a:pt x="10759" y="12438"/>
                    <a:pt x="10764" y="12444"/>
                    <a:pt x="10774" y="12444"/>
                  </a:cubicBezTo>
                  <a:cubicBezTo>
                    <a:pt x="10795" y="12403"/>
                    <a:pt x="10754" y="12403"/>
                    <a:pt x="10734" y="12362"/>
                  </a:cubicBezTo>
                  <a:cubicBezTo>
                    <a:pt x="10754" y="12362"/>
                    <a:pt x="10774" y="12342"/>
                    <a:pt x="10774" y="12342"/>
                  </a:cubicBezTo>
                  <a:cubicBezTo>
                    <a:pt x="10774" y="12301"/>
                    <a:pt x="10774" y="12281"/>
                    <a:pt x="10734" y="12260"/>
                  </a:cubicBezTo>
                  <a:lnTo>
                    <a:pt x="10652" y="12260"/>
                  </a:lnTo>
                  <a:lnTo>
                    <a:pt x="10591" y="12301"/>
                  </a:lnTo>
                  <a:cubicBezTo>
                    <a:pt x="10571" y="12301"/>
                    <a:pt x="10550" y="12281"/>
                    <a:pt x="10530" y="12281"/>
                  </a:cubicBezTo>
                  <a:lnTo>
                    <a:pt x="10530" y="12199"/>
                  </a:lnTo>
                  <a:cubicBezTo>
                    <a:pt x="10522" y="12195"/>
                    <a:pt x="10515" y="12194"/>
                    <a:pt x="10508" y="12194"/>
                  </a:cubicBezTo>
                  <a:cubicBezTo>
                    <a:pt x="10475" y="12194"/>
                    <a:pt x="10445" y="12227"/>
                    <a:pt x="10428" y="12260"/>
                  </a:cubicBezTo>
                  <a:cubicBezTo>
                    <a:pt x="10408" y="12220"/>
                    <a:pt x="10387" y="12199"/>
                    <a:pt x="10347" y="12179"/>
                  </a:cubicBezTo>
                  <a:cubicBezTo>
                    <a:pt x="10367" y="12158"/>
                    <a:pt x="10367" y="12138"/>
                    <a:pt x="10367" y="12118"/>
                  </a:cubicBezTo>
                  <a:cubicBezTo>
                    <a:pt x="10347" y="12097"/>
                    <a:pt x="10347" y="12057"/>
                    <a:pt x="10326" y="12036"/>
                  </a:cubicBezTo>
                  <a:cubicBezTo>
                    <a:pt x="10367" y="11955"/>
                    <a:pt x="10387" y="11853"/>
                    <a:pt x="10571" y="11833"/>
                  </a:cubicBezTo>
                  <a:lnTo>
                    <a:pt x="10571" y="11833"/>
                  </a:lnTo>
                  <a:cubicBezTo>
                    <a:pt x="10469" y="11914"/>
                    <a:pt x="10408" y="11975"/>
                    <a:pt x="10448" y="12057"/>
                  </a:cubicBezTo>
                  <a:lnTo>
                    <a:pt x="10367" y="12118"/>
                  </a:lnTo>
                  <a:cubicBezTo>
                    <a:pt x="10408" y="12138"/>
                    <a:pt x="10428" y="12138"/>
                    <a:pt x="10448" y="12158"/>
                  </a:cubicBezTo>
                  <a:cubicBezTo>
                    <a:pt x="10530" y="12158"/>
                    <a:pt x="10550" y="12097"/>
                    <a:pt x="10591" y="12057"/>
                  </a:cubicBezTo>
                  <a:cubicBezTo>
                    <a:pt x="10632" y="12057"/>
                    <a:pt x="10632" y="12097"/>
                    <a:pt x="10652" y="12118"/>
                  </a:cubicBezTo>
                  <a:cubicBezTo>
                    <a:pt x="10734" y="12118"/>
                    <a:pt x="10795" y="12138"/>
                    <a:pt x="10856" y="12179"/>
                  </a:cubicBezTo>
                  <a:cubicBezTo>
                    <a:pt x="10917" y="12118"/>
                    <a:pt x="10835" y="12036"/>
                    <a:pt x="10917" y="11995"/>
                  </a:cubicBezTo>
                  <a:lnTo>
                    <a:pt x="10978" y="11995"/>
                  </a:lnTo>
                  <a:cubicBezTo>
                    <a:pt x="10978" y="11975"/>
                    <a:pt x="10958" y="11975"/>
                    <a:pt x="10937" y="11934"/>
                  </a:cubicBezTo>
                  <a:cubicBezTo>
                    <a:pt x="10978" y="11894"/>
                    <a:pt x="11059" y="11914"/>
                    <a:pt x="11059" y="11833"/>
                  </a:cubicBezTo>
                  <a:lnTo>
                    <a:pt x="10998" y="11833"/>
                  </a:lnTo>
                  <a:cubicBezTo>
                    <a:pt x="10998" y="11812"/>
                    <a:pt x="10998" y="11751"/>
                    <a:pt x="10958" y="11710"/>
                  </a:cubicBezTo>
                  <a:cubicBezTo>
                    <a:pt x="10937" y="11690"/>
                    <a:pt x="10896" y="11690"/>
                    <a:pt x="10876" y="11670"/>
                  </a:cubicBezTo>
                  <a:cubicBezTo>
                    <a:pt x="10872" y="11667"/>
                    <a:pt x="10867" y="11666"/>
                    <a:pt x="10864" y="11666"/>
                  </a:cubicBezTo>
                  <a:cubicBezTo>
                    <a:pt x="10838" y="11666"/>
                    <a:pt x="10830" y="11714"/>
                    <a:pt x="10793" y="11714"/>
                  </a:cubicBezTo>
                  <a:cubicBezTo>
                    <a:pt x="10787" y="11714"/>
                    <a:pt x="10781" y="11713"/>
                    <a:pt x="10774" y="11710"/>
                  </a:cubicBezTo>
                  <a:cubicBezTo>
                    <a:pt x="10795" y="11670"/>
                    <a:pt x="10856" y="11629"/>
                    <a:pt x="10795" y="11588"/>
                  </a:cubicBezTo>
                  <a:lnTo>
                    <a:pt x="10795" y="11588"/>
                  </a:lnTo>
                  <a:cubicBezTo>
                    <a:pt x="10795" y="11588"/>
                    <a:pt x="10774" y="11609"/>
                    <a:pt x="10774" y="11609"/>
                  </a:cubicBezTo>
                  <a:cubicBezTo>
                    <a:pt x="10754" y="11609"/>
                    <a:pt x="10754" y="11588"/>
                    <a:pt x="10754" y="11568"/>
                  </a:cubicBezTo>
                  <a:cubicBezTo>
                    <a:pt x="10754" y="11568"/>
                    <a:pt x="10734" y="11547"/>
                    <a:pt x="10754" y="11527"/>
                  </a:cubicBezTo>
                  <a:cubicBezTo>
                    <a:pt x="10754" y="11547"/>
                    <a:pt x="10754" y="11568"/>
                    <a:pt x="10754" y="11568"/>
                  </a:cubicBezTo>
                  <a:cubicBezTo>
                    <a:pt x="10774" y="11568"/>
                    <a:pt x="10795" y="11588"/>
                    <a:pt x="10795" y="11588"/>
                  </a:cubicBezTo>
                  <a:cubicBezTo>
                    <a:pt x="10806" y="11571"/>
                    <a:pt x="10818" y="11565"/>
                    <a:pt x="10829" y="11565"/>
                  </a:cubicBezTo>
                  <a:cubicBezTo>
                    <a:pt x="10854" y="11565"/>
                    <a:pt x="10878" y="11592"/>
                    <a:pt x="10903" y="11592"/>
                  </a:cubicBezTo>
                  <a:cubicBezTo>
                    <a:pt x="10907" y="11592"/>
                    <a:pt x="10912" y="11591"/>
                    <a:pt x="10917" y="11588"/>
                  </a:cubicBezTo>
                  <a:cubicBezTo>
                    <a:pt x="10937" y="11568"/>
                    <a:pt x="10958" y="11547"/>
                    <a:pt x="10917" y="11507"/>
                  </a:cubicBezTo>
                  <a:cubicBezTo>
                    <a:pt x="10896" y="11527"/>
                    <a:pt x="10880" y="11535"/>
                    <a:pt x="10866" y="11535"/>
                  </a:cubicBezTo>
                  <a:cubicBezTo>
                    <a:pt x="10824" y="11535"/>
                    <a:pt x="10805" y="11466"/>
                    <a:pt x="10774" y="11466"/>
                  </a:cubicBezTo>
                  <a:cubicBezTo>
                    <a:pt x="10672" y="11486"/>
                    <a:pt x="10632" y="11629"/>
                    <a:pt x="10530" y="11629"/>
                  </a:cubicBezTo>
                  <a:cubicBezTo>
                    <a:pt x="10489" y="11609"/>
                    <a:pt x="10448" y="11609"/>
                    <a:pt x="10428" y="11547"/>
                  </a:cubicBezTo>
                  <a:cubicBezTo>
                    <a:pt x="10489" y="11527"/>
                    <a:pt x="10510" y="11486"/>
                    <a:pt x="10489" y="11425"/>
                  </a:cubicBezTo>
                  <a:cubicBezTo>
                    <a:pt x="10497" y="11423"/>
                    <a:pt x="10503" y="11423"/>
                    <a:pt x="10509" y="11423"/>
                  </a:cubicBezTo>
                  <a:cubicBezTo>
                    <a:pt x="10562" y="11423"/>
                    <a:pt x="10558" y="11489"/>
                    <a:pt x="10596" y="11489"/>
                  </a:cubicBezTo>
                  <a:cubicBezTo>
                    <a:pt x="10601" y="11489"/>
                    <a:pt x="10606" y="11488"/>
                    <a:pt x="10611" y="11486"/>
                  </a:cubicBezTo>
                  <a:cubicBezTo>
                    <a:pt x="10652" y="11466"/>
                    <a:pt x="10672" y="11425"/>
                    <a:pt x="10713" y="11385"/>
                  </a:cubicBezTo>
                  <a:cubicBezTo>
                    <a:pt x="10695" y="11348"/>
                    <a:pt x="10693" y="11328"/>
                    <a:pt x="10678" y="11309"/>
                  </a:cubicBezTo>
                  <a:lnTo>
                    <a:pt x="10678" y="11309"/>
                  </a:lnTo>
                  <a:cubicBezTo>
                    <a:pt x="10690" y="11270"/>
                    <a:pt x="10682" y="11222"/>
                    <a:pt x="10754" y="11222"/>
                  </a:cubicBezTo>
                  <a:cubicBezTo>
                    <a:pt x="10774" y="11201"/>
                    <a:pt x="10713" y="11161"/>
                    <a:pt x="10774" y="11120"/>
                  </a:cubicBezTo>
                  <a:cubicBezTo>
                    <a:pt x="10791" y="11120"/>
                    <a:pt x="10807" y="11123"/>
                    <a:pt x="10823" y="11123"/>
                  </a:cubicBezTo>
                  <a:cubicBezTo>
                    <a:pt x="10848" y="11123"/>
                    <a:pt x="10872" y="11116"/>
                    <a:pt x="10896" y="11079"/>
                  </a:cubicBezTo>
                  <a:cubicBezTo>
                    <a:pt x="10876" y="11059"/>
                    <a:pt x="10835" y="11038"/>
                    <a:pt x="10795" y="11038"/>
                  </a:cubicBezTo>
                  <a:cubicBezTo>
                    <a:pt x="10784" y="11049"/>
                    <a:pt x="10774" y="11054"/>
                    <a:pt x="10764" y="11054"/>
                  </a:cubicBezTo>
                  <a:cubicBezTo>
                    <a:pt x="10754" y="11054"/>
                    <a:pt x="10744" y="11049"/>
                    <a:pt x="10734" y="11038"/>
                  </a:cubicBezTo>
                  <a:cubicBezTo>
                    <a:pt x="10713" y="11038"/>
                    <a:pt x="10672" y="11018"/>
                    <a:pt x="10632" y="10998"/>
                  </a:cubicBezTo>
                  <a:cubicBezTo>
                    <a:pt x="10632" y="11018"/>
                    <a:pt x="10611" y="11038"/>
                    <a:pt x="10611" y="11079"/>
                  </a:cubicBezTo>
                  <a:cubicBezTo>
                    <a:pt x="10632" y="11099"/>
                    <a:pt x="10632" y="11120"/>
                    <a:pt x="10611" y="11140"/>
                  </a:cubicBezTo>
                  <a:cubicBezTo>
                    <a:pt x="10571" y="11140"/>
                    <a:pt x="10550" y="11120"/>
                    <a:pt x="10550" y="11079"/>
                  </a:cubicBezTo>
                  <a:cubicBezTo>
                    <a:pt x="10530" y="11079"/>
                    <a:pt x="10530" y="11059"/>
                    <a:pt x="10550" y="11038"/>
                  </a:cubicBezTo>
                  <a:cubicBezTo>
                    <a:pt x="10530" y="11038"/>
                    <a:pt x="10530" y="11018"/>
                    <a:pt x="10530" y="11018"/>
                  </a:cubicBezTo>
                  <a:cubicBezTo>
                    <a:pt x="10530" y="10998"/>
                    <a:pt x="10550" y="10998"/>
                    <a:pt x="10550" y="10998"/>
                  </a:cubicBezTo>
                  <a:cubicBezTo>
                    <a:pt x="10571" y="10977"/>
                    <a:pt x="10530" y="10957"/>
                    <a:pt x="10550" y="10936"/>
                  </a:cubicBezTo>
                  <a:cubicBezTo>
                    <a:pt x="10611" y="10936"/>
                    <a:pt x="10611" y="10998"/>
                    <a:pt x="10652" y="10998"/>
                  </a:cubicBezTo>
                  <a:cubicBezTo>
                    <a:pt x="10652" y="10977"/>
                    <a:pt x="10672" y="10977"/>
                    <a:pt x="10713" y="10977"/>
                  </a:cubicBezTo>
                  <a:cubicBezTo>
                    <a:pt x="10734" y="10998"/>
                    <a:pt x="10774" y="11018"/>
                    <a:pt x="10795" y="11038"/>
                  </a:cubicBezTo>
                  <a:cubicBezTo>
                    <a:pt x="10815" y="11018"/>
                    <a:pt x="10835" y="10998"/>
                    <a:pt x="10856" y="10998"/>
                  </a:cubicBezTo>
                  <a:lnTo>
                    <a:pt x="10734" y="10875"/>
                  </a:lnTo>
                  <a:cubicBezTo>
                    <a:pt x="10734" y="10890"/>
                    <a:pt x="10734" y="10904"/>
                    <a:pt x="10726" y="10904"/>
                  </a:cubicBezTo>
                  <a:cubicBezTo>
                    <a:pt x="10723" y="10904"/>
                    <a:pt x="10719" y="10902"/>
                    <a:pt x="10713" y="10896"/>
                  </a:cubicBezTo>
                  <a:cubicBezTo>
                    <a:pt x="10713" y="10896"/>
                    <a:pt x="10713" y="10875"/>
                    <a:pt x="10713" y="10855"/>
                  </a:cubicBezTo>
                  <a:cubicBezTo>
                    <a:pt x="10676" y="10837"/>
                    <a:pt x="10690" y="10801"/>
                    <a:pt x="10707" y="10780"/>
                  </a:cubicBezTo>
                  <a:lnTo>
                    <a:pt x="10707" y="10780"/>
                  </a:lnTo>
                  <a:cubicBezTo>
                    <a:pt x="10747" y="10801"/>
                    <a:pt x="10713" y="10837"/>
                    <a:pt x="10713" y="10855"/>
                  </a:cubicBezTo>
                  <a:cubicBezTo>
                    <a:pt x="10713" y="10875"/>
                    <a:pt x="10734" y="10875"/>
                    <a:pt x="10734" y="10875"/>
                  </a:cubicBezTo>
                  <a:cubicBezTo>
                    <a:pt x="10754" y="10859"/>
                    <a:pt x="10770" y="10852"/>
                    <a:pt x="10782" y="10852"/>
                  </a:cubicBezTo>
                  <a:cubicBezTo>
                    <a:pt x="10827" y="10852"/>
                    <a:pt x="10828" y="10938"/>
                    <a:pt x="10866" y="10938"/>
                  </a:cubicBezTo>
                  <a:cubicBezTo>
                    <a:pt x="10869" y="10938"/>
                    <a:pt x="10872" y="10938"/>
                    <a:pt x="10876" y="10936"/>
                  </a:cubicBezTo>
                  <a:cubicBezTo>
                    <a:pt x="10894" y="10936"/>
                    <a:pt x="10896" y="10892"/>
                    <a:pt x="10935" y="10892"/>
                  </a:cubicBezTo>
                  <a:cubicBezTo>
                    <a:pt x="10941" y="10892"/>
                    <a:pt x="10949" y="10893"/>
                    <a:pt x="10958" y="10896"/>
                  </a:cubicBezTo>
                  <a:cubicBezTo>
                    <a:pt x="10998" y="10936"/>
                    <a:pt x="10998" y="10998"/>
                    <a:pt x="11039" y="11038"/>
                  </a:cubicBezTo>
                  <a:cubicBezTo>
                    <a:pt x="11039" y="11038"/>
                    <a:pt x="11039" y="11079"/>
                    <a:pt x="11019" y="11099"/>
                  </a:cubicBezTo>
                  <a:cubicBezTo>
                    <a:pt x="11027" y="11102"/>
                    <a:pt x="11035" y="11104"/>
                    <a:pt x="11041" y="11104"/>
                  </a:cubicBezTo>
                  <a:cubicBezTo>
                    <a:pt x="11081" y="11104"/>
                    <a:pt x="11088" y="11059"/>
                    <a:pt x="11141" y="11059"/>
                  </a:cubicBezTo>
                  <a:cubicBezTo>
                    <a:pt x="11161" y="11079"/>
                    <a:pt x="11202" y="11099"/>
                    <a:pt x="11243" y="11099"/>
                  </a:cubicBezTo>
                  <a:cubicBezTo>
                    <a:pt x="11243" y="11099"/>
                    <a:pt x="11243" y="11090"/>
                    <a:pt x="11249" y="11090"/>
                  </a:cubicBezTo>
                  <a:cubicBezTo>
                    <a:pt x="11252" y="11090"/>
                    <a:pt x="11256" y="11093"/>
                    <a:pt x="11263" y="11099"/>
                  </a:cubicBezTo>
                  <a:cubicBezTo>
                    <a:pt x="11263" y="11106"/>
                    <a:pt x="11261" y="11108"/>
                    <a:pt x="11258" y="11108"/>
                  </a:cubicBezTo>
                  <a:cubicBezTo>
                    <a:pt x="11252" y="11108"/>
                    <a:pt x="11243" y="11099"/>
                    <a:pt x="11243" y="11099"/>
                  </a:cubicBezTo>
                  <a:cubicBezTo>
                    <a:pt x="11243" y="11161"/>
                    <a:pt x="11243" y="11201"/>
                    <a:pt x="11222" y="11242"/>
                  </a:cubicBezTo>
                  <a:cubicBezTo>
                    <a:pt x="11243" y="11303"/>
                    <a:pt x="11304" y="11303"/>
                    <a:pt x="11324" y="11344"/>
                  </a:cubicBezTo>
                  <a:cubicBezTo>
                    <a:pt x="11385" y="11323"/>
                    <a:pt x="11324" y="11283"/>
                    <a:pt x="11345" y="11242"/>
                  </a:cubicBezTo>
                  <a:cubicBezTo>
                    <a:pt x="11324" y="11242"/>
                    <a:pt x="11324" y="11222"/>
                    <a:pt x="11324" y="11201"/>
                  </a:cubicBezTo>
                  <a:cubicBezTo>
                    <a:pt x="11345" y="11201"/>
                    <a:pt x="11345" y="11222"/>
                    <a:pt x="11345" y="11242"/>
                  </a:cubicBezTo>
                  <a:cubicBezTo>
                    <a:pt x="11365" y="11242"/>
                    <a:pt x="11365" y="11262"/>
                    <a:pt x="11406" y="11262"/>
                  </a:cubicBezTo>
                  <a:cubicBezTo>
                    <a:pt x="11426" y="11222"/>
                    <a:pt x="11385" y="11161"/>
                    <a:pt x="11446" y="11140"/>
                  </a:cubicBezTo>
                  <a:lnTo>
                    <a:pt x="11528" y="11140"/>
                  </a:lnTo>
                  <a:cubicBezTo>
                    <a:pt x="11528" y="11059"/>
                    <a:pt x="11630" y="11018"/>
                    <a:pt x="11569" y="10916"/>
                  </a:cubicBezTo>
                  <a:lnTo>
                    <a:pt x="11569" y="10916"/>
                  </a:lnTo>
                  <a:cubicBezTo>
                    <a:pt x="11569" y="10936"/>
                    <a:pt x="11548" y="10957"/>
                    <a:pt x="11548" y="10977"/>
                  </a:cubicBezTo>
                  <a:cubicBezTo>
                    <a:pt x="11487" y="10936"/>
                    <a:pt x="11426" y="10896"/>
                    <a:pt x="11406" y="10814"/>
                  </a:cubicBezTo>
                  <a:cubicBezTo>
                    <a:pt x="11389" y="10848"/>
                    <a:pt x="11359" y="10881"/>
                    <a:pt x="11326" y="10881"/>
                  </a:cubicBezTo>
                  <a:cubicBezTo>
                    <a:pt x="11319" y="10881"/>
                    <a:pt x="11311" y="10879"/>
                    <a:pt x="11304" y="10875"/>
                  </a:cubicBezTo>
                  <a:cubicBezTo>
                    <a:pt x="11285" y="10894"/>
                    <a:pt x="11271" y="10904"/>
                    <a:pt x="11259" y="10904"/>
                  </a:cubicBezTo>
                  <a:cubicBezTo>
                    <a:pt x="11245" y="10904"/>
                    <a:pt x="11234" y="10889"/>
                    <a:pt x="11222" y="10855"/>
                  </a:cubicBezTo>
                  <a:cubicBezTo>
                    <a:pt x="11263" y="10855"/>
                    <a:pt x="11283" y="10875"/>
                    <a:pt x="11304" y="10875"/>
                  </a:cubicBezTo>
                  <a:cubicBezTo>
                    <a:pt x="11304" y="10855"/>
                    <a:pt x="11283" y="10835"/>
                    <a:pt x="11263" y="10814"/>
                  </a:cubicBezTo>
                  <a:cubicBezTo>
                    <a:pt x="11254" y="10810"/>
                    <a:pt x="11246" y="10808"/>
                    <a:pt x="11237" y="10808"/>
                  </a:cubicBezTo>
                  <a:cubicBezTo>
                    <a:pt x="11214" y="10808"/>
                    <a:pt x="11190" y="10820"/>
                    <a:pt x="11167" y="10820"/>
                  </a:cubicBezTo>
                  <a:cubicBezTo>
                    <a:pt x="11158" y="10820"/>
                    <a:pt x="11149" y="10819"/>
                    <a:pt x="11141" y="10814"/>
                  </a:cubicBezTo>
                  <a:cubicBezTo>
                    <a:pt x="11120" y="10774"/>
                    <a:pt x="11120" y="10712"/>
                    <a:pt x="11080" y="10692"/>
                  </a:cubicBezTo>
                  <a:cubicBezTo>
                    <a:pt x="11071" y="10709"/>
                    <a:pt x="11063" y="10719"/>
                    <a:pt x="11053" y="10719"/>
                  </a:cubicBezTo>
                  <a:cubicBezTo>
                    <a:pt x="11039" y="10719"/>
                    <a:pt x="11022" y="10699"/>
                    <a:pt x="10998" y="10651"/>
                  </a:cubicBezTo>
                  <a:lnTo>
                    <a:pt x="10998" y="10651"/>
                  </a:lnTo>
                  <a:cubicBezTo>
                    <a:pt x="11039" y="10672"/>
                    <a:pt x="11059" y="10692"/>
                    <a:pt x="11080" y="10692"/>
                  </a:cubicBezTo>
                  <a:cubicBezTo>
                    <a:pt x="11080" y="10692"/>
                    <a:pt x="11100" y="10672"/>
                    <a:pt x="11100" y="10651"/>
                  </a:cubicBezTo>
                  <a:cubicBezTo>
                    <a:pt x="11080" y="10651"/>
                    <a:pt x="11039" y="10631"/>
                    <a:pt x="11039" y="10590"/>
                  </a:cubicBezTo>
                  <a:cubicBezTo>
                    <a:pt x="11019" y="10570"/>
                    <a:pt x="11019" y="10550"/>
                    <a:pt x="11039" y="10509"/>
                  </a:cubicBezTo>
                  <a:cubicBezTo>
                    <a:pt x="11059" y="10509"/>
                    <a:pt x="11080" y="10509"/>
                    <a:pt x="11100" y="10488"/>
                  </a:cubicBezTo>
                  <a:cubicBezTo>
                    <a:pt x="11120" y="10509"/>
                    <a:pt x="11120" y="10529"/>
                    <a:pt x="11141" y="10550"/>
                  </a:cubicBezTo>
                  <a:cubicBezTo>
                    <a:pt x="11161" y="10529"/>
                    <a:pt x="11182" y="10509"/>
                    <a:pt x="11202" y="10509"/>
                  </a:cubicBezTo>
                  <a:cubicBezTo>
                    <a:pt x="11202" y="10509"/>
                    <a:pt x="11202" y="10529"/>
                    <a:pt x="11222" y="10529"/>
                  </a:cubicBezTo>
                  <a:cubicBezTo>
                    <a:pt x="11255" y="10529"/>
                    <a:pt x="11261" y="10503"/>
                    <a:pt x="11273" y="10503"/>
                  </a:cubicBezTo>
                  <a:cubicBezTo>
                    <a:pt x="11276" y="10503"/>
                    <a:pt x="11279" y="10505"/>
                    <a:pt x="11283" y="10509"/>
                  </a:cubicBezTo>
                  <a:cubicBezTo>
                    <a:pt x="11263" y="10570"/>
                    <a:pt x="11365" y="10611"/>
                    <a:pt x="11345" y="10672"/>
                  </a:cubicBezTo>
                  <a:cubicBezTo>
                    <a:pt x="11324" y="10692"/>
                    <a:pt x="11304" y="10692"/>
                    <a:pt x="11283" y="10733"/>
                  </a:cubicBezTo>
                  <a:cubicBezTo>
                    <a:pt x="11283" y="10753"/>
                    <a:pt x="11304" y="10774"/>
                    <a:pt x="11304" y="10794"/>
                  </a:cubicBezTo>
                  <a:cubicBezTo>
                    <a:pt x="11345" y="10794"/>
                    <a:pt x="11385" y="10814"/>
                    <a:pt x="11426" y="10814"/>
                  </a:cubicBezTo>
                  <a:cubicBezTo>
                    <a:pt x="11426" y="10794"/>
                    <a:pt x="11406" y="10774"/>
                    <a:pt x="11406" y="10753"/>
                  </a:cubicBezTo>
                  <a:cubicBezTo>
                    <a:pt x="11446" y="10733"/>
                    <a:pt x="11467" y="10733"/>
                    <a:pt x="11467" y="10692"/>
                  </a:cubicBezTo>
                  <a:cubicBezTo>
                    <a:pt x="11446" y="10631"/>
                    <a:pt x="11467" y="10570"/>
                    <a:pt x="11385" y="10529"/>
                  </a:cubicBezTo>
                  <a:cubicBezTo>
                    <a:pt x="11371" y="10544"/>
                    <a:pt x="11367" y="10558"/>
                    <a:pt x="11358" y="10558"/>
                  </a:cubicBezTo>
                  <a:cubicBezTo>
                    <a:pt x="11355" y="10558"/>
                    <a:pt x="11350" y="10556"/>
                    <a:pt x="11345" y="10550"/>
                  </a:cubicBezTo>
                  <a:cubicBezTo>
                    <a:pt x="11345" y="10529"/>
                    <a:pt x="11365" y="10529"/>
                    <a:pt x="11385" y="10529"/>
                  </a:cubicBezTo>
                  <a:cubicBezTo>
                    <a:pt x="11385" y="10509"/>
                    <a:pt x="11365" y="10448"/>
                    <a:pt x="11365" y="10448"/>
                  </a:cubicBezTo>
                  <a:cubicBezTo>
                    <a:pt x="11354" y="10450"/>
                    <a:pt x="11345" y="10451"/>
                    <a:pt x="11337" y="10451"/>
                  </a:cubicBezTo>
                  <a:cubicBezTo>
                    <a:pt x="11271" y="10451"/>
                    <a:pt x="11302" y="10380"/>
                    <a:pt x="11283" y="10326"/>
                  </a:cubicBezTo>
                  <a:lnTo>
                    <a:pt x="11283" y="10326"/>
                  </a:lnTo>
                  <a:cubicBezTo>
                    <a:pt x="11223" y="10386"/>
                    <a:pt x="11163" y="10403"/>
                    <a:pt x="11098" y="10403"/>
                  </a:cubicBezTo>
                  <a:cubicBezTo>
                    <a:pt x="11054" y="10403"/>
                    <a:pt x="11007" y="10395"/>
                    <a:pt x="10958" y="10387"/>
                  </a:cubicBezTo>
                  <a:cubicBezTo>
                    <a:pt x="10958" y="10346"/>
                    <a:pt x="10958" y="10326"/>
                    <a:pt x="10958" y="10305"/>
                  </a:cubicBezTo>
                  <a:cubicBezTo>
                    <a:pt x="10896" y="10305"/>
                    <a:pt x="10917" y="10366"/>
                    <a:pt x="10876" y="10366"/>
                  </a:cubicBezTo>
                  <a:cubicBezTo>
                    <a:pt x="10872" y="10370"/>
                    <a:pt x="10870" y="10372"/>
                    <a:pt x="10868" y="10372"/>
                  </a:cubicBezTo>
                  <a:cubicBezTo>
                    <a:pt x="10862" y="10372"/>
                    <a:pt x="10872" y="10346"/>
                    <a:pt x="10856" y="10346"/>
                  </a:cubicBezTo>
                  <a:cubicBezTo>
                    <a:pt x="10815" y="10346"/>
                    <a:pt x="10774" y="10346"/>
                    <a:pt x="10734" y="10366"/>
                  </a:cubicBezTo>
                  <a:cubicBezTo>
                    <a:pt x="10693" y="10407"/>
                    <a:pt x="10652" y="10468"/>
                    <a:pt x="10591" y="10468"/>
                  </a:cubicBezTo>
                  <a:cubicBezTo>
                    <a:pt x="10571" y="10488"/>
                    <a:pt x="10550" y="10509"/>
                    <a:pt x="10530" y="10529"/>
                  </a:cubicBezTo>
                  <a:cubicBezTo>
                    <a:pt x="10550" y="10529"/>
                    <a:pt x="10550" y="10550"/>
                    <a:pt x="10550" y="10570"/>
                  </a:cubicBezTo>
                  <a:cubicBezTo>
                    <a:pt x="10530" y="10570"/>
                    <a:pt x="10510" y="10550"/>
                    <a:pt x="10530" y="10529"/>
                  </a:cubicBezTo>
                  <a:cubicBezTo>
                    <a:pt x="10489" y="10488"/>
                    <a:pt x="10469" y="10448"/>
                    <a:pt x="10408" y="10427"/>
                  </a:cubicBezTo>
                  <a:cubicBezTo>
                    <a:pt x="10387" y="10427"/>
                    <a:pt x="10367" y="10407"/>
                    <a:pt x="10387" y="10366"/>
                  </a:cubicBezTo>
                  <a:lnTo>
                    <a:pt x="10387" y="10366"/>
                  </a:lnTo>
                  <a:cubicBezTo>
                    <a:pt x="10396" y="10371"/>
                    <a:pt x="10405" y="10372"/>
                    <a:pt x="10413" y="10372"/>
                  </a:cubicBezTo>
                  <a:cubicBezTo>
                    <a:pt x="10437" y="10372"/>
                    <a:pt x="10460" y="10360"/>
                    <a:pt x="10484" y="10360"/>
                  </a:cubicBezTo>
                  <a:cubicBezTo>
                    <a:pt x="10492" y="10360"/>
                    <a:pt x="10501" y="10362"/>
                    <a:pt x="10510" y="10366"/>
                  </a:cubicBezTo>
                  <a:lnTo>
                    <a:pt x="10510" y="10427"/>
                  </a:lnTo>
                  <a:cubicBezTo>
                    <a:pt x="10530" y="10448"/>
                    <a:pt x="10571" y="10468"/>
                    <a:pt x="10591" y="10468"/>
                  </a:cubicBezTo>
                  <a:cubicBezTo>
                    <a:pt x="10611" y="10427"/>
                    <a:pt x="10550" y="10387"/>
                    <a:pt x="10571" y="10326"/>
                  </a:cubicBezTo>
                  <a:lnTo>
                    <a:pt x="10571" y="10326"/>
                  </a:lnTo>
                  <a:cubicBezTo>
                    <a:pt x="10583" y="10331"/>
                    <a:pt x="10594" y="10334"/>
                    <a:pt x="10606" y="10334"/>
                  </a:cubicBezTo>
                  <a:cubicBezTo>
                    <a:pt x="10633" y="10334"/>
                    <a:pt x="10658" y="10320"/>
                    <a:pt x="10672" y="10305"/>
                  </a:cubicBezTo>
                  <a:cubicBezTo>
                    <a:pt x="10693" y="10244"/>
                    <a:pt x="10611" y="10183"/>
                    <a:pt x="10672" y="10122"/>
                  </a:cubicBezTo>
                  <a:cubicBezTo>
                    <a:pt x="10611" y="10122"/>
                    <a:pt x="10591" y="10142"/>
                    <a:pt x="10550" y="10142"/>
                  </a:cubicBezTo>
                  <a:cubicBezTo>
                    <a:pt x="10550" y="10081"/>
                    <a:pt x="10591" y="10040"/>
                    <a:pt x="10611" y="9979"/>
                  </a:cubicBezTo>
                  <a:cubicBezTo>
                    <a:pt x="10672" y="10000"/>
                    <a:pt x="10734" y="10000"/>
                    <a:pt x="10734" y="10081"/>
                  </a:cubicBezTo>
                  <a:cubicBezTo>
                    <a:pt x="10754" y="10081"/>
                    <a:pt x="10795" y="10102"/>
                    <a:pt x="10815" y="10102"/>
                  </a:cubicBezTo>
                  <a:cubicBezTo>
                    <a:pt x="10815" y="10102"/>
                    <a:pt x="10815" y="10087"/>
                    <a:pt x="10827" y="10070"/>
                  </a:cubicBezTo>
                  <a:lnTo>
                    <a:pt x="10827" y="10070"/>
                  </a:lnTo>
                  <a:cubicBezTo>
                    <a:pt x="10848" y="10083"/>
                    <a:pt x="10876" y="10092"/>
                    <a:pt x="10876" y="10142"/>
                  </a:cubicBezTo>
                  <a:cubicBezTo>
                    <a:pt x="10856" y="10122"/>
                    <a:pt x="10835" y="10122"/>
                    <a:pt x="10815" y="10102"/>
                  </a:cubicBezTo>
                  <a:cubicBezTo>
                    <a:pt x="10798" y="10119"/>
                    <a:pt x="10784" y="10125"/>
                    <a:pt x="10771" y="10125"/>
                  </a:cubicBezTo>
                  <a:cubicBezTo>
                    <a:pt x="10753" y="10125"/>
                    <a:pt x="10737" y="10113"/>
                    <a:pt x="10713" y="10102"/>
                  </a:cubicBezTo>
                  <a:lnTo>
                    <a:pt x="10713" y="10102"/>
                  </a:lnTo>
                  <a:cubicBezTo>
                    <a:pt x="10734" y="10142"/>
                    <a:pt x="10734" y="10183"/>
                    <a:pt x="10734" y="10224"/>
                  </a:cubicBezTo>
                  <a:cubicBezTo>
                    <a:pt x="10754" y="10244"/>
                    <a:pt x="10774" y="10264"/>
                    <a:pt x="10815" y="10264"/>
                  </a:cubicBezTo>
                  <a:cubicBezTo>
                    <a:pt x="10833" y="10246"/>
                    <a:pt x="10835" y="10227"/>
                    <a:pt x="10851" y="10209"/>
                  </a:cubicBezTo>
                  <a:lnTo>
                    <a:pt x="10851" y="10209"/>
                  </a:lnTo>
                  <a:cubicBezTo>
                    <a:pt x="10932" y="10239"/>
                    <a:pt x="10987" y="10252"/>
                    <a:pt x="11046" y="10252"/>
                  </a:cubicBezTo>
                  <a:cubicBezTo>
                    <a:pt x="11096" y="10252"/>
                    <a:pt x="11149" y="10242"/>
                    <a:pt x="11222" y="10224"/>
                  </a:cubicBezTo>
                  <a:cubicBezTo>
                    <a:pt x="11141" y="10163"/>
                    <a:pt x="11120" y="10040"/>
                    <a:pt x="10998" y="10020"/>
                  </a:cubicBezTo>
                  <a:cubicBezTo>
                    <a:pt x="10958" y="10040"/>
                    <a:pt x="10937" y="10061"/>
                    <a:pt x="10896" y="10061"/>
                  </a:cubicBezTo>
                  <a:cubicBezTo>
                    <a:pt x="10876" y="10020"/>
                    <a:pt x="10917" y="10000"/>
                    <a:pt x="10917" y="9959"/>
                  </a:cubicBezTo>
                  <a:cubicBezTo>
                    <a:pt x="10926" y="9956"/>
                    <a:pt x="10934" y="9955"/>
                    <a:pt x="10942" y="9955"/>
                  </a:cubicBezTo>
                  <a:cubicBezTo>
                    <a:pt x="10990" y="9955"/>
                    <a:pt x="11024" y="10000"/>
                    <a:pt x="11059" y="10000"/>
                  </a:cubicBezTo>
                  <a:cubicBezTo>
                    <a:pt x="11002" y="9942"/>
                    <a:pt x="11017" y="9830"/>
                    <a:pt x="10915" y="9800"/>
                  </a:cubicBezTo>
                  <a:lnTo>
                    <a:pt x="10915" y="9800"/>
                  </a:lnTo>
                  <a:cubicBezTo>
                    <a:pt x="10898" y="9859"/>
                    <a:pt x="10936" y="9899"/>
                    <a:pt x="10876" y="9939"/>
                  </a:cubicBezTo>
                  <a:cubicBezTo>
                    <a:pt x="10795" y="9918"/>
                    <a:pt x="10876" y="9837"/>
                    <a:pt x="10815" y="9816"/>
                  </a:cubicBezTo>
                  <a:lnTo>
                    <a:pt x="10815" y="9816"/>
                  </a:lnTo>
                  <a:cubicBezTo>
                    <a:pt x="10815" y="9857"/>
                    <a:pt x="10754" y="9857"/>
                    <a:pt x="10734" y="9898"/>
                  </a:cubicBezTo>
                  <a:cubicBezTo>
                    <a:pt x="10774" y="9918"/>
                    <a:pt x="10754" y="9939"/>
                    <a:pt x="10734" y="9959"/>
                  </a:cubicBezTo>
                  <a:cubicBezTo>
                    <a:pt x="10693" y="9959"/>
                    <a:pt x="10632" y="9939"/>
                    <a:pt x="10611" y="9898"/>
                  </a:cubicBezTo>
                  <a:cubicBezTo>
                    <a:pt x="10693" y="9877"/>
                    <a:pt x="10672" y="9776"/>
                    <a:pt x="10754" y="9735"/>
                  </a:cubicBezTo>
                  <a:cubicBezTo>
                    <a:pt x="10774" y="9735"/>
                    <a:pt x="10795" y="9755"/>
                    <a:pt x="10795" y="9755"/>
                  </a:cubicBezTo>
                  <a:cubicBezTo>
                    <a:pt x="10815" y="9735"/>
                    <a:pt x="10815" y="9735"/>
                    <a:pt x="10815" y="9715"/>
                  </a:cubicBezTo>
                  <a:cubicBezTo>
                    <a:pt x="10815" y="9715"/>
                    <a:pt x="10795" y="9694"/>
                    <a:pt x="10815" y="9694"/>
                  </a:cubicBezTo>
                  <a:cubicBezTo>
                    <a:pt x="10815" y="9687"/>
                    <a:pt x="10817" y="9685"/>
                    <a:pt x="10820" y="9685"/>
                  </a:cubicBezTo>
                  <a:cubicBezTo>
                    <a:pt x="10826" y="9685"/>
                    <a:pt x="10835" y="9694"/>
                    <a:pt x="10835" y="9694"/>
                  </a:cubicBezTo>
                  <a:cubicBezTo>
                    <a:pt x="10856" y="9653"/>
                    <a:pt x="10835" y="9633"/>
                    <a:pt x="10815" y="9592"/>
                  </a:cubicBezTo>
                  <a:cubicBezTo>
                    <a:pt x="10774" y="9592"/>
                    <a:pt x="10754" y="9592"/>
                    <a:pt x="10734" y="9633"/>
                  </a:cubicBezTo>
                  <a:cubicBezTo>
                    <a:pt x="10713" y="9592"/>
                    <a:pt x="10693" y="9572"/>
                    <a:pt x="10652" y="9531"/>
                  </a:cubicBezTo>
                  <a:cubicBezTo>
                    <a:pt x="10675" y="9509"/>
                    <a:pt x="10691" y="9500"/>
                    <a:pt x="10705" y="9500"/>
                  </a:cubicBezTo>
                  <a:cubicBezTo>
                    <a:pt x="10728" y="9500"/>
                    <a:pt x="10741" y="9526"/>
                    <a:pt x="10754" y="9552"/>
                  </a:cubicBezTo>
                  <a:cubicBezTo>
                    <a:pt x="10795" y="9552"/>
                    <a:pt x="10774" y="9511"/>
                    <a:pt x="10815" y="9491"/>
                  </a:cubicBezTo>
                  <a:cubicBezTo>
                    <a:pt x="10754" y="9409"/>
                    <a:pt x="10713" y="9348"/>
                    <a:pt x="10713" y="9267"/>
                  </a:cubicBezTo>
                  <a:cubicBezTo>
                    <a:pt x="10693" y="9185"/>
                    <a:pt x="10652" y="9124"/>
                    <a:pt x="10591" y="9104"/>
                  </a:cubicBezTo>
                  <a:cubicBezTo>
                    <a:pt x="10577" y="9118"/>
                    <a:pt x="10573" y="9150"/>
                    <a:pt x="10552" y="9150"/>
                  </a:cubicBezTo>
                  <a:cubicBezTo>
                    <a:pt x="10542" y="9150"/>
                    <a:pt x="10529" y="9143"/>
                    <a:pt x="10510" y="9124"/>
                  </a:cubicBezTo>
                  <a:cubicBezTo>
                    <a:pt x="10524" y="9110"/>
                    <a:pt x="10538" y="9095"/>
                    <a:pt x="10560" y="9095"/>
                  </a:cubicBezTo>
                  <a:cubicBezTo>
                    <a:pt x="10569" y="9095"/>
                    <a:pt x="10579" y="9098"/>
                    <a:pt x="10591" y="9104"/>
                  </a:cubicBezTo>
                  <a:cubicBezTo>
                    <a:pt x="10550" y="9022"/>
                    <a:pt x="10530" y="8941"/>
                    <a:pt x="10550" y="8839"/>
                  </a:cubicBezTo>
                  <a:cubicBezTo>
                    <a:pt x="10543" y="8824"/>
                    <a:pt x="10535" y="8820"/>
                    <a:pt x="10528" y="8820"/>
                  </a:cubicBezTo>
                  <a:cubicBezTo>
                    <a:pt x="10519" y="8820"/>
                    <a:pt x="10511" y="8825"/>
                    <a:pt x="10503" y="8825"/>
                  </a:cubicBezTo>
                  <a:cubicBezTo>
                    <a:pt x="10498" y="8825"/>
                    <a:pt x="10494" y="8823"/>
                    <a:pt x="10489" y="8818"/>
                  </a:cubicBezTo>
                  <a:cubicBezTo>
                    <a:pt x="10428" y="8737"/>
                    <a:pt x="10448" y="8635"/>
                    <a:pt x="10448" y="8554"/>
                  </a:cubicBezTo>
                  <a:cubicBezTo>
                    <a:pt x="10435" y="8547"/>
                    <a:pt x="10424" y="8545"/>
                    <a:pt x="10414" y="8545"/>
                  </a:cubicBezTo>
                  <a:cubicBezTo>
                    <a:pt x="10394" y="8545"/>
                    <a:pt x="10381" y="8554"/>
                    <a:pt x="10367" y="8554"/>
                  </a:cubicBezTo>
                  <a:cubicBezTo>
                    <a:pt x="10347" y="8513"/>
                    <a:pt x="10387" y="8493"/>
                    <a:pt x="10387" y="8452"/>
                  </a:cubicBezTo>
                  <a:cubicBezTo>
                    <a:pt x="10265" y="8248"/>
                    <a:pt x="10204" y="8024"/>
                    <a:pt x="10061" y="7821"/>
                  </a:cubicBezTo>
                  <a:cubicBezTo>
                    <a:pt x="10041" y="7759"/>
                    <a:pt x="10123" y="7678"/>
                    <a:pt x="10041" y="7637"/>
                  </a:cubicBezTo>
                  <a:cubicBezTo>
                    <a:pt x="10032" y="7634"/>
                    <a:pt x="10025" y="7633"/>
                    <a:pt x="10018" y="7633"/>
                  </a:cubicBezTo>
                  <a:cubicBezTo>
                    <a:pt x="9980" y="7633"/>
                    <a:pt x="9977" y="7678"/>
                    <a:pt x="9960" y="7678"/>
                  </a:cubicBezTo>
                  <a:cubicBezTo>
                    <a:pt x="9960" y="7658"/>
                    <a:pt x="9960" y="7617"/>
                    <a:pt x="9960" y="7597"/>
                  </a:cubicBezTo>
                  <a:cubicBezTo>
                    <a:pt x="9939" y="7576"/>
                    <a:pt x="9924" y="7571"/>
                    <a:pt x="9909" y="7571"/>
                  </a:cubicBezTo>
                  <a:cubicBezTo>
                    <a:pt x="9893" y="7571"/>
                    <a:pt x="9878" y="7576"/>
                    <a:pt x="9858" y="7576"/>
                  </a:cubicBezTo>
                  <a:cubicBezTo>
                    <a:pt x="9878" y="7515"/>
                    <a:pt x="9899" y="7434"/>
                    <a:pt x="9858" y="7352"/>
                  </a:cubicBezTo>
                  <a:cubicBezTo>
                    <a:pt x="9899" y="7332"/>
                    <a:pt x="9919" y="7311"/>
                    <a:pt x="9919" y="7291"/>
                  </a:cubicBezTo>
                  <a:cubicBezTo>
                    <a:pt x="9919" y="7169"/>
                    <a:pt x="9797" y="7087"/>
                    <a:pt x="9776" y="6965"/>
                  </a:cubicBezTo>
                  <a:cubicBezTo>
                    <a:pt x="9715" y="6965"/>
                    <a:pt x="9675" y="6986"/>
                    <a:pt x="9613" y="7006"/>
                  </a:cubicBezTo>
                  <a:cubicBezTo>
                    <a:pt x="9613" y="6931"/>
                    <a:pt x="9699" y="6942"/>
                    <a:pt x="9713" y="6882"/>
                  </a:cubicBezTo>
                  <a:lnTo>
                    <a:pt x="9713" y="6882"/>
                  </a:lnTo>
                  <a:cubicBezTo>
                    <a:pt x="9714" y="6882"/>
                    <a:pt x="9715" y="6883"/>
                    <a:pt x="9715" y="6884"/>
                  </a:cubicBezTo>
                  <a:lnTo>
                    <a:pt x="9715" y="6863"/>
                  </a:lnTo>
                  <a:cubicBezTo>
                    <a:pt x="9715" y="6870"/>
                    <a:pt x="9715" y="6876"/>
                    <a:pt x="9713" y="6882"/>
                  </a:cubicBezTo>
                  <a:lnTo>
                    <a:pt x="9713" y="6882"/>
                  </a:lnTo>
                  <a:cubicBezTo>
                    <a:pt x="9694" y="6863"/>
                    <a:pt x="9675" y="6863"/>
                    <a:pt x="9675" y="6863"/>
                  </a:cubicBezTo>
                  <a:cubicBezTo>
                    <a:pt x="9661" y="6863"/>
                    <a:pt x="9656" y="6881"/>
                    <a:pt x="9649" y="6881"/>
                  </a:cubicBezTo>
                  <a:cubicBezTo>
                    <a:pt x="9645" y="6881"/>
                    <a:pt x="9641" y="6877"/>
                    <a:pt x="9634" y="6863"/>
                  </a:cubicBezTo>
                  <a:lnTo>
                    <a:pt x="9675" y="6863"/>
                  </a:lnTo>
                  <a:cubicBezTo>
                    <a:pt x="9695" y="6823"/>
                    <a:pt x="9715" y="6762"/>
                    <a:pt x="9756" y="6741"/>
                  </a:cubicBezTo>
                  <a:cubicBezTo>
                    <a:pt x="9746" y="6721"/>
                    <a:pt x="9736" y="6716"/>
                    <a:pt x="9723" y="6716"/>
                  </a:cubicBezTo>
                  <a:cubicBezTo>
                    <a:pt x="9710" y="6716"/>
                    <a:pt x="9695" y="6721"/>
                    <a:pt x="9675" y="6721"/>
                  </a:cubicBezTo>
                  <a:cubicBezTo>
                    <a:pt x="9634" y="6700"/>
                    <a:pt x="9634" y="6639"/>
                    <a:pt x="9634" y="6599"/>
                  </a:cubicBezTo>
                  <a:cubicBezTo>
                    <a:pt x="9634" y="6599"/>
                    <a:pt x="9654" y="6578"/>
                    <a:pt x="9675" y="6558"/>
                  </a:cubicBezTo>
                  <a:cubicBezTo>
                    <a:pt x="9654" y="6517"/>
                    <a:pt x="9654" y="6497"/>
                    <a:pt x="9715" y="6497"/>
                  </a:cubicBezTo>
                  <a:cubicBezTo>
                    <a:pt x="9756" y="6395"/>
                    <a:pt x="9776" y="6314"/>
                    <a:pt x="9715" y="6232"/>
                  </a:cubicBezTo>
                  <a:lnTo>
                    <a:pt x="9695" y="6232"/>
                  </a:lnTo>
                  <a:cubicBezTo>
                    <a:pt x="9664" y="6242"/>
                    <a:pt x="9634" y="6252"/>
                    <a:pt x="9603" y="6252"/>
                  </a:cubicBezTo>
                  <a:cubicBezTo>
                    <a:pt x="9573" y="6252"/>
                    <a:pt x="9542" y="6242"/>
                    <a:pt x="9512" y="6212"/>
                  </a:cubicBezTo>
                  <a:cubicBezTo>
                    <a:pt x="9532" y="6191"/>
                    <a:pt x="9552" y="6171"/>
                    <a:pt x="9573" y="6171"/>
                  </a:cubicBezTo>
                  <a:cubicBezTo>
                    <a:pt x="9552" y="6151"/>
                    <a:pt x="9532" y="6130"/>
                    <a:pt x="9552" y="6110"/>
                  </a:cubicBezTo>
                  <a:cubicBezTo>
                    <a:pt x="9559" y="6096"/>
                    <a:pt x="9568" y="6092"/>
                    <a:pt x="9578" y="6092"/>
                  </a:cubicBezTo>
                  <a:cubicBezTo>
                    <a:pt x="9598" y="6092"/>
                    <a:pt x="9620" y="6110"/>
                    <a:pt x="9634" y="6110"/>
                  </a:cubicBezTo>
                  <a:cubicBezTo>
                    <a:pt x="9654" y="6069"/>
                    <a:pt x="9675" y="6049"/>
                    <a:pt x="9675" y="6008"/>
                  </a:cubicBezTo>
                  <a:cubicBezTo>
                    <a:pt x="9654" y="5988"/>
                    <a:pt x="9654" y="5988"/>
                    <a:pt x="9654" y="5967"/>
                  </a:cubicBezTo>
                  <a:lnTo>
                    <a:pt x="9654" y="5947"/>
                  </a:lnTo>
                  <a:cubicBezTo>
                    <a:pt x="9634" y="5947"/>
                    <a:pt x="9613" y="5947"/>
                    <a:pt x="9613" y="5906"/>
                  </a:cubicBezTo>
                  <a:cubicBezTo>
                    <a:pt x="9619" y="5900"/>
                    <a:pt x="9625" y="5898"/>
                    <a:pt x="9631" y="5898"/>
                  </a:cubicBezTo>
                  <a:cubicBezTo>
                    <a:pt x="9646" y="5898"/>
                    <a:pt x="9660" y="5912"/>
                    <a:pt x="9675" y="5927"/>
                  </a:cubicBezTo>
                  <a:cubicBezTo>
                    <a:pt x="9695" y="5906"/>
                    <a:pt x="9695" y="5886"/>
                    <a:pt x="9715" y="5865"/>
                  </a:cubicBezTo>
                  <a:cubicBezTo>
                    <a:pt x="9736" y="5865"/>
                    <a:pt x="9756" y="5865"/>
                    <a:pt x="9776" y="5886"/>
                  </a:cubicBezTo>
                  <a:cubicBezTo>
                    <a:pt x="9797" y="5845"/>
                    <a:pt x="9776" y="5825"/>
                    <a:pt x="9756" y="5784"/>
                  </a:cubicBezTo>
                  <a:cubicBezTo>
                    <a:pt x="9736" y="5777"/>
                    <a:pt x="9715" y="5775"/>
                    <a:pt x="9696" y="5775"/>
                  </a:cubicBezTo>
                  <a:cubicBezTo>
                    <a:pt x="9656" y="5775"/>
                    <a:pt x="9620" y="5784"/>
                    <a:pt x="9593" y="5784"/>
                  </a:cubicBezTo>
                  <a:cubicBezTo>
                    <a:pt x="9573" y="5723"/>
                    <a:pt x="9613" y="5723"/>
                    <a:pt x="9654" y="5723"/>
                  </a:cubicBezTo>
                  <a:cubicBezTo>
                    <a:pt x="9695" y="5723"/>
                    <a:pt x="9695" y="5703"/>
                    <a:pt x="9695" y="5682"/>
                  </a:cubicBezTo>
                  <a:cubicBezTo>
                    <a:pt x="9675" y="5641"/>
                    <a:pt x="9695" y="5621"/>
                    <a:pt x="9695" y="5580"/>
                  </a:cubicBezTo>
                  <a:cubicBezTo>
                    <a:pt x="9695" y="5580"/>
                    <a:pt x="9675" y="5580"/>
                    <a:pt x="9695" y="5560"/>
                  </a:cubicBezTo>
                  <a:cubicBezTo>
                    <a:pt x="9715" y="5560"/>
                    <a:pt x="9695" y="5580"/>
                    <a:pt x="9695" y="5580"/>
                  </a:cubicBezTo>
                  <a:cubicBezTo>
                    <a:pt x="9713" y="5586"/>
                    <a:pt x="9727" y="5589"/>
                    <a:pt x="9739" y="5589"/>
                  </a:cubicBezTo>
                  <a:cubicBezTo>
                    <a:pt x="9768" y="5589"/>
                    <a:pt x="9782" y="5574"/>
                    <a:pt x="9797" y="5560"/>
                  </a:cubicBezTo>
                  <a:cubicBezTo>
                    <a:pt x="9817" y="5499"/>
                    <a:pt x="9776" y="5499"/>
                    <a:pt x="9756" y="5479"/>
                  </a:cubicBezTo>
                  <a:cubicBezTo>
                    <a:pt x="9742" y="5479"/>
                    <a:pt x="9738" y="5497"/>
                    <a:pt x="9730" y="5497"/>
                  </a:cubicBezTo>
                  <a:cubicBezTo>
                    <a:pt x="9727" y="5497"/>
                    <a:pt x="9722" y="5492"/>
                    <a:pt x="9715" y="5479"/>
                  </a:cubicBezTo>
                  <a:lnTo>
                    <a:pt x="9756" y="5479"/>
                  </a:lnTo>
                  <a:cubicBezTo>
                    <a:pt x="9776" y="5417"/>
                    <a:pt x="9817" y="5356"/>
                    <a:pt x="9858" y="5275"/>
                  </a:cubicBezTo>
                  <a:cubicBezTo>
                    <a:pt x="9756" y="5255"/>
                    <a:pt x="9675" y="5275"/>
                    <a:pt x="9634" y="5173"/>
                  </a:cubicBezTo>
                  <a:cubicBezTo>
                    <a:pt x="9619" y="5202"/>
                    <a:pt x="9605" y="5231"/>
                    <a:pt x="9576" y="5231"/>
                  </a:cubicBezTo>
                  <a:cubicBezTo>
                    <a:pt x="9564" y="5231"/>
                    <a:pt x="9550" y="5226"/>
                    <a:pt x="9532" y="5214"/>
                  </a:cubicBezTo>
                  <a:cubicBezTo>
                    <a:pt x="9548" y="5197"/>
                    <a:pt x="9578" y="5167"/>
                    <a:pt x="9611" y="5167"/>
                  </a:cubicBezTo>
                  <a:cubicBezTo>
                    <a:pt x="9618" y="5167"/>
                    <a:pt x="9626" y="5169"/>
                    <a:pt x="9634" y="5173"/>
                  </a:cubicBezTo>
                  <a:cubicBezTo>
                    <a:pt x="9654" y="5153"/>
                    <a:pt x="9654" y="5132"/>
                    <a:pt x="9675" y="5092"/>
                  </a:cubicBezTo>
                  <a:cubicBezTo>
                    <a:pt x="9654" y="5092"/>
                    <a:pt x="9634" y="5092"/>
                    <a:pt x="9654" y="5071"/>
                  </a:cubicBezTo>
                  <a:cubicBezTo>
                    <a:pt x="9675" y="5071"/>
                    <a:pt x="9675" y="5092"/>
                    <a:pt x="9675" y="5092"/>
                  </a:cubicBezTo>
                  <a:cubicBezTo>
                    <a:pt x="9683" y="5094"/>
                    <a:pt x="9691" y="5095"/>
                    <a:pt x="9698" y="5095"/>
                  </a:cubicBezTo>
                  <a:cubicBezTo>
                    <a:pt x="9752" y="5095"/>
                    <a:pt x="9738" y="5026"/>
                    <a:pt x="9756" y="4990"/>
                  </a:cubicBezTo>
                  <a:cubicBezTo>
                    <a:pt x="9756" y="4969"/>
                    <a:pt x="9736" y="4949"/>
                    <a:pt x="9715" y="4929"/>
                  </a:cubicBezTo>
                  <a:cubicBezTo>
                    <a:pt x="9756" y="4888"/>
                    <a:pt x="9817" y="4827"/>
                    <a:pt x="9756" y="4745"/>
                  </a:cubicBezTo>
                  <a:cubicBezTo>
                    <a:pt x="9751" y="4741"/>
                    <a:pt x="9746" y="4739"/>
                    <a:pt x="9739" y="4739"/>
                  </a:cubicBezTo>
                  <a:cubicBezTo>
                    <a:pt x="9728" y="4739"/>
                    <a:pt x="9715" y="4744"/>
                    <a:pt x="9703" y="4744"/>
                  </a:cubicBezTo>
                  <a:cubicBezTo>
                    <a:pt x="9692" y="4744"/>
                    <a:pt x="9682" y="4740"/>
                    <a:pt x="9675" y="4725"/>
                  </a:cubicBezTo>
                  <a:cubicBezTo>
                    <a:pt x="9675" y="4684"/>
                    <a:pt x="9736" y="4684"/>
                    <a:pt x="9756" y="4684"/>
                  </a:cubicBezTo>
                  <a:cubicBezTo>
                    <a:pt x="9817" y="4684"/>
                    <a:pt x="9837" y="4725"/>
                    <a:pt x="9878" y="4766"/>
                  </a:cubicBezTo>
                  <a:cubicBezTo>
                    <a:pt x="9878" y="4664"/>
                    <a:pt x="9817" y="4623"/>
                    <a:pt x="9776" y="4582"/>
                  </a:cubicBezTo>
                  <a:cubicBezTo>
                    <a:pt x="9722" y="4582"/>
                    <a:pt x="9700" y="4647"/>
                    <a:pt x="9653" y="4647"/>
                  </a:cubicBezTo>
                  <a:cubicBezTo>
                    <a:pt x="9647" y="4647"/>
                    <a:pt x="9641" y="4646"/>
                    <a:pt x="9634" y="4644"/>
                  </a:cubicBezTo>
                  <a:cubicBezTo>
                    <a:pt x="9654" y="4582"/>
                    <a:pt x="9675" y="4542"/>
                    <a:pt x="9736" y="4501"/>
                  </a:cubicBezTo>
                  <a:cubicBezTo>
                    <a:pt x="9736" y="4440"/>
                    <a:pt x="9736" y="4379"/>
                    <a:pt x="9695" y="4318"/>
                  </a:cubicBezTo>
                  <a:cubicBezTo>
                    <a:pt x="9715" y="4257"/>
                    <a:pt x="9736" y="4175"/>
                    <a:pt x="9817" y="4155"/>
                  </a:cubicBezTo>
                  <a:cubicBezTo>
                    <a:pt x="9797" y="4114"/>
                    <a:pt x="9756" y="4114"/>
                    <a:pt x="9736" y="4094"/>
                  </a:cubicBezTo>
                  <a:cubicBezTo>
                    <a:pt x="9736" y="4012"/>
                    <a:pt x="9675" y="3931"/>
                    <a:pt x="9736" y="3849"/>
                  </a:cubicBezTo>
                  <a:cubicBezTo>
                    <a:pt x="9715" y="3788"/>
                    <a:pt x="9654" y="3747"/>
                    <a:pt x="9654" y="3686"/>
                  </a:cubicBezTo>
                  <a:cubicBezTo>
                    <a:pt x="9675" y="3625"/>
                    <a:pt x="9776" y="3686"/>
                    <a:pt x="9776" y="3605"/>
                  </a:cubicBezTo>
                  <a:cubicBezTo>
                    <a:pt x="9776" y="3585"/>
                    <a:pt x="9756" y="3585"/>
                    <a:pt x="9756" y="3585"/>
                  </a:cubicBezTo>
                  <a:cubicBezTo>
                    <a:pt x="9756" y="3564"/>
                    <a:pt x="9776" y="3564"/>
                    <a:pt x="9797" y="3564"/>
                  </a:cubicBezTo>
                  <a:cubicBezTo>
                    <a:pt x="9837" y="3523"/>
                    <a:pt x="9797" y="3462"/>
                    <a:pt x="9817" y="3401"/>
                  </a:cubicBezTo>
                  <a:lnTo>
                    <a:pt x="9817" y="3401"/>
                  </a:lnTo>
                  <a:cubicBezTo>
                    <a:pt x="9837" y="3422"/>
                    <a:pt x="9837" y="3422"/>
                    <a:pt x="9858" y="3422"/>
                  </a:cubicBezTo>
                  <a:cubicBezTo>
                    <a:pt x="9878" y="3401"/>
                    <a:pt x="9899" y="3401"/>
                    <a:pt x="9919" y="3381"/>
                  </a:cubicBezTo>
                  <a:cubicBezTo>
                    <a:pt x="9899" y="3361"/>
                    <a:pt x="9899" y="3340"/>
                    <a:pt x="9899" y="3320"/>
                  </a:cubicBezTo>
                  <a:cubicBezTo>
                    <a:pt x="9886" y="3301"/>
                    <a:pt x="9871" y="3296"/>
                    <a:pt x="9856" y="3296"/>
                  </a:cubicBezTo>
                  <a:cubicBezTo>
                    <a:pt x="9837" y="3296"/>
                    <a:pt x="9817" y="3303"/>
                    <a:pt x="9799" y="3303"/>
                  </a:cubicBezTo>
                  <a:cubicBezTo>
                    <a:pt x="9783" y="3303"/>
                    <a:pt x="9769" y="3298"/>
                    <a:pt x="9756" y="3279"/>
                  </a:cubicBezTo>
                  <a:cubicBezTo>
                    <a:pt x="9756" y="3238"/>
                    <a:pt x="9797" y="3198"/>
                    <a:pt x="9817" y="3136"/>
                  </a:cubicBezTo>
                  <a:cubicBezTo>
                    <a:pt x="9811" y="3134"/>
                    <a:pt x="9806" y="3132"/>
                    <a:pt x="9801" y="3132"/>
                  </a:cubicBezTo>
                  <a:cubicBezTo>
                    <a:pt x="9771" y="3132"/>
                    <a:pt x="9753" y="3177"/>
                    <a:pt x="9736" y="3177"/>
                  </a:cubicBezTo>
                  <a:cubicBezTo>
                    <a:pt x="9695" y="3157"/>
                    <a:pt x="9756" y="3116"/>
                    <a:pt x="9715" y="3116"/>
                  </a:cubicBezTo>
                  <a:cubicBezTo>
                    <a:pt x="9695" y="3116"/>
                    <a:pt x="9695" y="3136"/>
                    <a:pt x="9654" y="3157"/>
                  </a:cubicBezTo>
                  <a:cubicBezTo>
                    <a:pt x="9654" y="3116"/>
                    <a:pt x="9634" y="3075"/>
                    <a:pt x="9613" y="3035"/>
                  </a:cubicBezTo>
                  <a:cubicBezTo>
                    <a:pt x="9593" y="2994"/>
                    <a:pt x="9532" y="2994"/>
                    <a:pt x="9532" y="2953"/>
                  </a:cubicBezTo>
                  <a:cubicBezTo>
                    <a:pt x="9551" y="2903"/>
                    <a:pt x="9576" y="2887"/>
                    <a:pt x="9604" y="2887"/>
                  </a:cubicBezTo>
                  <a:cubicBezTo>
                    <a:pt x="9645" y="2887"/>
                    <a:pt x="9694" y="2922"/>
                    <a:pt x="9738" y="2922"/>
                  </a:cubicBezTo>
                  <a:cubicBezTo>
                    <a:pt x="9759" y="2922"/>
                    <a:pt x="9779" y="2914"/>
                    <a:pt x="9797" y="2892"/>
                  </a:cubicBezTo>
                  <a:cubicBezTo>
                    <a:pt x="9797" y="2872"/>
                    <a:pt x="9776" y="2851"/>
                    <a:pt x="9776" y="2831"/>
                  </a:cubicBezTo>
                  <a:cubicBezTo>
                    <a:pt x="9776" y="2831"/>
                    <a:pt x="9756" y="2811"/>
                    <a:pt x="9756" y="2811"/>
                  </a:cubicBezTo>
                  <a:cubicBezTo>
                    <a:pt x="9736" y="2831"/>
                    <a:pt x="9736" y="2872"/>
                    <a:pt x="9695" y="2872"/>
                  </a:cubicBezTo>
                  <a:cubicBezTo>
                    <a:pt x="9695" y="2851"/>
                    <a:pt x="9675" y="2831"/>
                    <a:pt x="9695" y="2790"/>
                  </a:cubicBezTo>
                  <a:cubicBezTo>
                    <a:pt x="9715" y="2811"/>
                    <a:pt x="9736" y="2811"/>
                    <a:pt x="9756" y="2811"/>
                  </a:cubicBezTo>
                  <a:lnTo>
                    <a:pt x="9756" y="2770"/>
                  </a:lnTo>
                  <a:cubicBezTo>
                    <a:pt x="9729" y="2750"/>
                    <a:pt x="9702" y="2740"/>
                    <a:pt x="9675" y="2740"/>
                  </a:cubicBezTo>
                  <a:cubicBezTo>
                    <a:pt x="9620" y="2740"/>
                    <a:pt x="9566" y="2777"/>
                    <a:pt x="9512" y="2831"/>
                  </a:cubicBezTo>
                  <a:cubicBezTo>
                    <a:pt x="9471" y="2627"/>
                    <a:pt x="9430" y="2424"/>
                    <a:pt x="9369" y="2240"/>
                  </a:cubicBezTo>
                  <a:cubicBezTo>
                    <a:pt x="9349" y="2200"/>
                    <a:pt x="9369" y="2220"/>
                    <a:pt x="9389" y="2159"/>
                  </a:cubicBezTo>
                  <a:cubicBezTo>
                    <a:pt x="9369" y="2159"/>
                    <a:pt x="9349" y="2118"/>
                    <a:pt x="9328" y="2077"/>
                  </a:cubicBezTo>
                  <a:cubicBezTo>
                    <a:pt x="9308" y="2077"/>
                    <a:pt x="9288" y="2077"/>
                    <a:pt x="9247" y="2057"/>
                  </a:cubicBezTo>
                  <a:cubicBezTo>
                    <a:pt x="9226" y="2057"/>
                    <a:pt x="9186" y="2057"/>
                    <a:pt x="9186" y="2016"/>
                  </a:cubicBezTo>
                  <a:cubicBezTo>
                    <a:pt x="9186" y="1987"/>
                    <a:pt x="9197" y="1968"/>
                    <a:pt x="9218" y="1968"/>
                  </a:cubicBezTo>
                  <a:cubicBezTo>
                    <a:pt x="9226" y="1968"/>
                    <a:pt x="9236" y="1970"/>
                    <a:pt x="9247" y="1976"/>
                  </a:cubicBezTo>
                  <a:cubicBezTo>
                    <a:pt x="9247" y="1915"/>
                    <a:pt x="9308" y="1915"/>
                    <a:pt x="9328" y="1874"/>
                  </a:cubicBezTo>
                  <a:cubicBezTo>
                    <a:pt x="9328" y="1833"/>
                    <a:pt x="9267" y="1813"/>
                    <a:pt x="9267" y="1772"/>
                  </a:cubicBezTo>
                  <a:cubicBezTo>
                    <a:pt x="9288" y="1711"/>
                    <a:pt x="9308" y="1670"/>
                    <a:pt x="9288" y="1589"/>
                  </a:cubicBezTo>
                  <a:lnTo>
                    <a:pt x="9308" y="1589"/>
                  </a:lnTo>
                  <a:cubicBezTo>
                    <a:pt x="9410" y="1528"/>
                    <a:pt x="9389" y="1405"/>
                    <a:pt x="9451" y="1344"/>
                  </a:cubicBezTo>
                  <a:cubicBezTo>
                    <a:pt x="9451" y="1304"/>
                    <a:pt x="9430" y="1283"/>
                    <a:pt x="9430" y="1263"/>
                  </a:cubicBezTo>
                  <a:lnTo>
                    <a:pt x="9369" y="1263"/>
                  </a:lnTo>
                  <a:cubicBezTo>
                    <a:pt x="9369" y="1209"/>
                    <a:pt x="9387" y="1199"/>
                    <a:pt x="9411" y="1199"/>
                  </a:cubicBezTo>
                  <a:cubicBezTo>
                    <a:pt x="9423" y="1199"/>
                    <a:pt x="9437" y="1202"/>
                    <a:pt x="9451" y="1202"/>
                  </a:cubicBezTo>
                  <a:cubicBezTo>
                    <a:pt x="9471" y="1018"/>
                    <a:pt x="9512" y="815"/>
                    <a:pt x="9430" y="611"/>
                  </a:cubicBezTo>
                  <a:cubicBezTo>
                    <a:pt x="9410" y="591"/>
                    <a:pt x="9389" y="591"/>
                    <a:pt x="9369" y="570"/>
                  </a:cubicBezTo>
                  <a:cubicBezTo>
                    <a:pt x="9349" y="530"/>
                    <a:pt x="9410" y="550"/>
                    <a:pt x="9389" y="509"/>
                  </a:cubicBezTo>
                  <a:cubicBezTo>
                    <a:pt x="9369" y="489"/>
                    <a:pt x="9349" y="469"/>
                    <a:pt x="9328" y="448"/>
                  </a:cubicBezTo>
                  <a:cubicBezTo>
                    <a:pt x="9328" y="438"/>
                    <a:pt x="9331" y="434"/>
                    <a:pt x="9335" y="434"/>
                  </a:cubicBezTo>
                  <a:cubicBezTo>
                    <a:pt x="9344" y="434"/>
                    <a:pt x="9360" y="453"/>
                    <a:pt x="9367" y="453"/>
                  </a:cubicBezTo>
                  <a:cubicBezTo>
                    <a:pt x="9368" y="453"/>
                    <a:pt x="9369" y="451"/>
                    <a:pt x="9369" y="448"/>
                  </a:cubicBezTo>
                  <a:cubicBezTo>
                    <a:pt x="9430" y="428"/>
                    <a:pt x="9410" y="367"/>
                    <a:pt x="9451" y="346"/>
                  </a:cubicBezTo>
                  <a:cubicBezTo>
                    <a:pt x="9430" y="285"/>
                    <a:pt x="9430" y="224"/>
                    <a:pt x="9389" y="204"/>
                  </a:cubicBezTo>
                  <a:cubicBezTo>
                    <a:pt x="9349" y="265"/>
                    <a:pt x="9288" y="306"/>
                    <a:pt x="9288" y="387"/>
                  </a:cubicBezTo>
                  <a:lnTo>
                    <a:pt x="9247" y="387"/>
                  </a:lnTo>
                  <a:cubicBezTo>
                    <a:pt x="9226" y="408"/>
                    <a:pt x="9226" y="408"/>
                    <a:pt x="9186" y="408"/>
                  </a:cubicBezTo>
                  <a:cubicBezTo>
                    <a:pt x="9206" y="408"/>
                    <a:pt x="9206" y="387"/>
                    <a:pt x="9206" y="367"/>
                  </a:cubicBezTo>
                  <a:cubicBezTo>
                    <a:pt x="9186" y="367"/>
                    <a:pt x="9186" y="326"/>
                    <a:pt x="9206" y="306"/>
                  </a:cubicBezTo>
                  <a:cubicBezTo>
                    <a:pt x="9260" y="306"/>
                    <a:pt x="9234" y="241"/>
                    <a:pt x="9256" y="241"/>
                  </a:cubicBezTo>
                  <a:cubicBezTo>
                    <a:pt x="9259" y="241"/>
                    <a:pt x="9263" y="242"/>
                    <a:pt x="9267" y="245"/>
                  </a:cubicBezTo>
                  <a:cubicBezTo>
                    <a:pt x="9273" y="246"/>
                    <a:pt x="9278" y="247"/>
                    <a:pt x="9283" y="247"/>
                  </a:cubicBezTo>
                  <a:cubicBezTo>
                    <a:pt x="9320" y="247"/>
                    <a:pt x="9331" y="194"/>
                    <a:pt x="9363" y="194"/>
                  </a:cubicBezTo>
                  <a:cubicBezTo>
                    <a:pt x="9370" y="194"/>
                    <a:pt x="9379" y="197"/>
                    <a:pt x="9389" y="204"/>
                  </a:cubicBezTo>
                  <a:cubicBezTo>
                    <a:pt x="9389" y="102"/>
                    <a:pt x="9308" y="61"/>
                    <a:pt x="9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1" name="Google Shape;11881;p13"/>
            <p:cNvSpPr/>
            <p:nvPr/>
          </p:nvSpPr>
          <p:spPr>
            <a:xfrm>
              <a:off x="-2078338" y="1943869"/>
              <a:ext cx="14877" cy="16178"/>
            </a:xfrm>
            <a:custGeom>
              <a:avLst/>
              <a:gdLst/>
              <a:ahLst/>
              <a:cxnLst/>
              <a:rect l="l" t="t" r="r" b="b"/>
              <a:pathLst>
                <a:path w="469" h="510" extrusionOk="0">
                  <a:moveTo>
                    <a:pt x="204" y="204"/>
                  </a:moveTo>
                  <a:cubicBezTo>
                    <a:pt x="204" y="224"/>
                    <a:pt x="204" y="224"/>
                    <a:pt x="204" y="224"/>
                  </a:cubicBezTo>
                  <a:cubicBezTo>
                    <a:pt x="183" y="204"/>
                    <a:pt x="183" y="204"/>
                    <a:pt x="204" y="204"/>
                  </a:cubicBezTo>
                  <a:close/>
                  <a:moveTo>
                    <a:pt x="82" y="0"/>
                  </a:moveTo>
                  <a:cubicBezTo>
                    <a:pt x="0" y="41"/>
                    <a:pt x="20" y="102"/>
                    <a:pt x="41" y="143"/>
                  </a:cubicBezTo>
                  <a:cubicBezTo>
                    <a:pt x="50" y="147"/>
                    <a:pt x="58" y="149"/>
                    <a:pt x="66" y="149"/>
                  </a:cubicBezTo>
                  <a:cubicBezTo>
                    <a:pt x="79" y="149"/>
                    <a:pt x="91" y="144"/>
                    <a:pt x="104" y="144"/>
                  </a:cubicBezTo>
                  <a:cubicBezTo>
                    <a:pt x="115" y="144"/>
                    <a:pt x="128" y="148"/>
                    <a:pt x="143" y="163"/>
                  </a:cubicBezTo>
                  <a:cubicBezTo>
                    <a:pt x="122" y="244"/>
                    <a:pt x="102" y="306"/>
                    <a:pt x="41" y="346"/>
                  </a:cubicBezTo>
                  <a:cubicBezTo>
                    <a:pt x="41" y="387"/>
                    <a:pt x="61" y="387"/>
                    <a:pt x="82" y="387"/>
                  </a:cubicBezTo>
                  <a:cubicBezTo>
                    <a:pt x="95" y="387"/>
                    <a:pt x="100" y="378"/>
                    <a:pt x="107" y="378"/>
                  </a:cubicBezTo>
                  <a:cubicBezTo>
                    <a:pt x="111" y="378"/>
                    <a:pt x="116" y="380"/>
                    <a:pt x="122" y="387"/>
                  </a:cubicBezTo>
                  <a:cubicBezTo>
                    <a:pt x="122" y="397"/>
                    <a:pt x="117" y="402"/>
                    <a:pt x="112" y="402"/>
                  </a:cubicBezTo>
                  <a:cubicBezTo>
                    <a:pt x="107" y="402"/>
                    <a:pt x="102" y="397"/>
                    <a:pt x="102" y="387"/>
                  </a:cubicBezTo>
                  <a:cubicBezTo>
                    <a:pt x="82" y="407"/>
                    <a:pt x="82" y="428"/>
                    <a:pt x="82" y="448"/>
                  </a:cubicBezTo>
                  <a:cubicBezTo>
                    <a:pt x="82" y="468"/>
                    <a:pt x="82" y="489"/>
                    <a:pt x="102" y="509"/>
                  </a:cubicBezTo>
                  <a:cubicBezTo>
                    <a:pt x="167" y="509"/>
                    <a:pt x="219" y="431"/>
                    <a:pt x="290" y="431"/>
                  </a:cubicBezTo>
                  <a:cubicBezTo>
                    <a:pt x="307" y="431"/>
                    <a:pt x="326" y="436"/>
                    <a:pt x="346" y="448"/>
                  </a:cubicBezTo>
                  <a:cubicBezTo>
                    <a:pt x="367" y="489"/>
                    <a:pt x="407" y="509"/>
                    <a:pt x="469" y="509"/>
                  </a:cubicBezTo>
                  <a:cubicBezTo>
                    <a:pt x="469" y="509"/>
                    <a:pt x="469" y="489"/>
                    <a:pt x="469" y="489"/>
                  </a:cubicBezTo>
                  <a:cubicBezTo>
                    <a:pt x="448" y="468"/>
                    <a:pt x="448" y="428"/>
                    <a:pt x="428" y="407"/>
                  </a:cubicBezTo>
                  <a:cubicBezTo>
                    <a:pt x="448" y="387"/>
                    <a:pt x="469" y="387"/>
                    <a:pt x="469" y="367"/>
                  </a:cubicBezTo>
                  <a:cubicBezTo>
                    <a:pt x="469" y="306"/>
                    <a:pt x="428" y="265"/>
                    <a:pt x="387" y="244"/>
                  </a:cubicBezTo>
                  <a:cubicBezTo>
                    <a:pt x="367" y="265"/>
                    <a:pt x="346" y="285"/>
                    <a:pt x="387" y="306"/>
                  </a:cubicBezTo>
                  <a:cubicBezTo>
                    <a:pt x="407" y="326"/>
                    <a:pt x="407" y="346"/>
                    <a:pt x="387" y="367"/>
                  </a:cubicBezTo>
                  <a:cubicBezTo>
                    <a:pt x="380" y="380"/>
                    <a:pt x="371" y="385"/>
                    <a:pt x="361" y="385"/>
                  </a:cubicBezTo>
                  <a:cubicBezTo>
                    <a:pt x="342" y="385"/>
                    <a:pt x="319" y="367"/>
                    <a:pt x="306" y="367"/>
                  </a:cubicBezTo>
                  <a:cubicBezTo>
                    <a:pt x="301" y="362"/>
                    <a:pt x="296" y="361"/>
                    <a:pt x="292" y="361"/>
                  </a:cubicBezTo>
                  <a:cubicBezTo>
                    <a:pt x="284" y="361"/>
                    <a:pt x="275" y="365"/>
                    <a:pt x="267" y="365"/>
                  </a:cubicBezTo>
                  <a:cubicBezTo>
                    <a:pt x="260" y="365"/>
                    <a:pt x="252" y="361"/>
                    <a:pt x="245" y="346"/>
                  </a:cubicBezTo>
                  <a:cubicBezTo>
                    <a:pt x="306" y="306"/>
                    <a:pt x="346" y="244"/>
                    <a:pt x="367" y="143"/>
                  </a:cubicBezTo>
                  <a:cubicBezTo>
                    <a:pt x="245" y="143"/>
                    <a:pt x="163" y="82"/>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2" name="Google Shape;11882;p13"/>
            <p:cNvSpPr/>
            <p:nvPr/>
          </p:nvSpPr>
          <p:spPr>
            <a:xfrm>
              <a:off x="-2316722" y="1834684"/>
              <a:ext cx="9706" cy="25219"/>
            </a:xfrm>
            <a:custGeom>
              <a:avLst/>
              <a:gdLst/>
              <a:ahLst/>
              <a:cxnLst/>
              <a:rect l="l" t="t" r="r" b="b"/>
              <a:pathLst>
                <a:path w="306" h="795" extrusionOk="0">
                  <a:moveTo>
                    <a:pt x="82" y="0"/>
                  </a:moveTo>
                  <a:cubicBezTo>
                    <a:pt x="21" y="21"/>
                    <a:pt x="82" y="61"/>
                    <a:pt x="41" y="102"/>
                  </a:cubicBezTo>
                  <a:cubicBezTo>
                    <a:pt x="21" y="122"/>
                    <a:pt x="0" y="163"/>
                    <a:pt x="0" y="184"/>
                  </a:cubicBezTo>
                  <a:cubicBezTo>
                    <a:pt x="21" y="326"/>
                    <a:pt x="61" y="448"/>
                    <a:pt x="122" y="571"/>
                  </a:cubicBezTo>
                  <a:cubicBezTo>
                    <a:pt x="102" y="611"/>
                    <a:pt x="41" y="611"/>
                    <a:pt x="41" y="652"/>
                  </a:cubicBezTo>
                  <a:cubicBezTo>
                    <a:pt x="21" y="733"/>
                    <a:pt x="61" y="774"/>
                    <a:pt x="122" y="795"/>
                  </a:cubicBezTo>
                  <a:cubicBezTo>
                    <a:pt x="163" y="713"/>
                    <a:pt x="224" y="672"/>
                    <a:pt x="306" y="632"/>
                  </a:cubicBezTo>
                  <a:cubicBezTo>
                    <a:pt x="291" y="617"/>
                    <a:pt x="276" y="613"/>
                    <a:pt x="260" y="613"/>
                  </a:cubicBezTo>
                  <a:cubicBezTo>
                    <a:pt x="242" y="613"/>
                    <a:pt x="223" y="617"/>
                    <a:pt x="202" y="617"/>
                  </a:cubicBezTo>
                  <a:cubicBezTo>
                    <a:pt x="190" y="617"/>
                    <a:pt x="177" y="616"/>
                    <a:pt x="163" y="611"/>
                  </a:cubicBezTo>
                  <a:cubicBezTo>
                    <a:pt x="224" y="530"/>
                    <a:pt x="163" y="448"/>
                    <a:pt x="204" y="387"/>
                  </a:cubicBezTo>
                  <a:cubicBezTo>
                    <a:pt x="204" y="326"/>
                    <a:pt x="122" y="285"/>
                    <a:pt x="122" y="224"/>
                  </a:cubicBezTo>
                  <a:cubicBezTo>
                    <a:pt x="143" y="224"/>
                    <a:pt x="143" y="204"/>
                    <a:pt x="163" y="184"/>
                  </a:cubicBezTo>
                  <a:cubicBezTo>
                    <a:pt x="143" y="122"/>
                    <a:pt x="122" y="6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3" name="Google Shape;11883;p13"/>
            <p:cNvSpPr/>
            <p:nvPr/>
          </p:nvSpPr>
          <p:spPr>
            <a:xfrm>
              <a:off x="-2058956" y="2034941"/>
              <a:ext cx="11641" cy="13609"/>
            </a:xfrm>
            <a:custGeom>
              <a:avLst/>
              <a:gdLst/>
              <a:ahLst/>
              <a:cxnLst/>
              <a:rect l="l" t="t" r="r" b="b"/>
              <a:pathLst>
                <a:path w="367" h="429" extrusionOk="0">
                  <a:moveTo>
                    <a:pt x="64" y="257"/>
                  </a:moveTo>
                  <a:cubicBezTo>
                    <a:pt x="70" y="257"/>
                    <a:pt x="76" y="259"/>
                    <a:pt x="82" y="265"/>
                  </a:cubicBezTo>
                  <a:cubicBezTo>
                    <a:pt x="71" y="276"/>
                    <a:pt x="61" y="281"/>
                    <a:pt x="54" y="281"/>
                  </a:cubicBezTo>
                  <a:cubicBezTo>
                    <a:pt x="49" y="281"/>
                    <a:pt x="45" y="279"/>
                    <a:pt x="43" y="275"/>
                  </a:cubicBezTo>
                  <a:lnTo>
                    <a:pt x="43" y="275"/>
                  </a:lnTo>
                  <a:cubicBezTo>
                    <a:pt x="46" y="265"/>
                    <a:pt x="54" y="257"/>
                    <a:pt x="64" y="257"/>
                  </a:cubicBezTo>
                  <a:close/>
                  <a:moveTo>
                    <a:pt x="183" y="1"/>
                  </a:moveTo>
                  <a:cubicBezTo>
                    <a:pt x="129" y="1"/>
                    <a:pt x="107" y="65"/>
                    <a:pt x="60" y="65"/>
                  </a:cubicBezTo>
                  <a:cubicBezTo>
                    <a:pt x="54" y="65"/>
                    <a:pt x="48" y="64"/>
                    <a:pt x="41" y="62"/>
                  </a:cubicBezTo>
                  <a:cubicBezTo>
                    <a:pt x="2" y="140"/>
                    <a:pt x="0" y="199"/>
                    <a:pt x="36" y="275"/>
                  </a:cubicBezTo>
                  <a:lnTo>
                    <a:pt x="36" y="275"/>
                  </a:lnTo>
                  <a:cubicBezTo>
                    <a:pt x="17" y="313"/>
                    <a:pt x="0" y="348"/>
                    <a:pt x="0" y="367"/>
                  </a:cubicBezTo>
                  <a:cubicBezTo>
                    <a:pt x="19" y="387"/>
                    <a:pt x="35" y="394"/>
                    <a:pt x="47" y="394"/>
                  </a:cubicBezTo>
                  <a:cubicBezTo>
                    <a:pt x="74" y="394"/>
                    <a:pt x="88" y="361"/>
                    <a:pt x="102" y="347"/>
                  </a:cubicBezTo>
                  <a:cubicBezTo>
                    <a:pt x="122" y="388"/>
                    <a:pt x="143" y="408"/>
                    <a:pt x="183" y="428"/>
                  </a:cubicBezTo>
                  <a:cubicBezTo>
                    <a:pt x="183" y="408"/>
                    <a:pt x="204" y="388"/>
                    <a:pt x="204" y="388"/>
                  </a:cubicBezTo>
                  <a:cubicBezTo>
                    <a:pt x="214" y="377"/>
                    <a:pt x="225" y="373"/>
                    <a:pt x="236" y="373"/>
                  </a:cubicBezTo>
                  <a:cubicBezTo>
                    <a:pt x="260" y="373"/>
                    <a:pt x="284" y="392"/>
                    <a:pt x="308" y="392"/>
                  </a:cubicBezTo>
                  <a:cubicBezTo>
                    <a:pt x="314" y="392"/>
                    <a:pt x="320" y="391"/>
                    <a:pt x="326" y="388"/>
                  </a:cubicBezTo>
                  <a:cubicBezTo>
                    <a:pt x="367" y="347"/>
                    <a:pt x="326" y="326"/>
                    <a:pt x="306" y="306"/>
                  </a:cubicBezTo>
                  <a:cubicBezTo>
                    <a:pt x="326" y="265"/>
                    <a:pt x="326" y="245"/>
                    <a:pt x="326" y="204"/>
                  </a:cubicBezTo>
                  <a:cubicBezTo>
                    <a:pt x="306" y="184"/>
                    <a:pt x="306" y="164"/>
                    <a:pt x="285" y="143"/>
                  </a:cubicBezTo>
                  <a:cubicBezTo>
                    <a:pt x="224" y="164"/>
                    <a:pt x="244" y="225"/>
                    <a:pt x="204" y="265"/>
                  </a:cubicBezTo>
                  <a:cubicBezTo>
                    <a:pt x="183" y="245"/>
                    <a:pt x="183" y="225"/>
                    <a:pt x="163" y="204"/>
                  </a:cubicBezTo>
                  <a:cubicBezTo>
                    <a:pt x="224" y="164"/>
                    <a:pt x="244" y="102"/>
                    <a:pt x="265" y="41"/>
                  </a:cubicBezTo>
                  <a:cubicBezTo>
                    <a:pt x="244" y="21"/>
                    <a:pt x="224" y="21"/>
                    <a:pt x="18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4" name="Google Shape;11884;p13"/>
            <p:cNvSpPr/>
            <p:nvPr/>
          </p:nvSpPr>
          <p:spPr>
            <a:xfrm>
              <a:off x="-2319958" y="1961284"/>
              <a:ext cx="14877" cy="13323"/>
            </a:xfrm>
            <a:custGeom>
              <a:avLst/>
              <a:gdLst/>
              <a:ahLst/>
              <a:cxnLst/>
              <a:rect l="l" t="t" r="r" b="b"/>
              <a:pathLst>
                <a:path w="469" h="420" extrusionOk="0">
                  <a:moveTo>
                    <a:pt x="408" y="1"/>
                  </a:moveTo>
                  <a:lnTo>
                    <a:pt x="408" y="1"/>
                  </a:lnTo>
                  <a:cubicBezTo>
                    <a:pt x="315" y="19"/>
                    <a:pt x="307" y="105"/>
                    <a:pt x="245" y="105"/>
                  </a:cubicBezTo>
                  <a:cubicBezTo>
                    <a:pt x="238" y="105"/>
                    <a:pt x="232" y="105"/>
                    <a:pt x="224" y="103"/>
                  </a:cubicBezTo>
                  <a:cubicBezTo>
                    <a:pt x="204" y="82"/>
                    <a:pt x="204" y="62"/>
                    <a:pt x="184" y="62"/>
                  </a:cubicBezTo>
                  <a:cubicBezTo>
                    <a:pt x="177" y="69"/>
                    <a:pt x="168" y="71"/>
                    <a:pt x="158" y="71"/>
                  </a:cubicBezTo>
                  <a:cubicBezTo>
                    <a:pt x="138" y="71"/>
                    <a:pt x="116" y="62"/>
                    <a:pt x="102" y="62"/>
                  </a:cubicBezTo>
                  <a:cubicBezTo>
                    <a:pt x="102" y="103"/>
                    <a:pt x="82" y="123"/>
                    <a:pt x="41" y="164"/>
                  </a:cubicBezTo>
                  <a:cubicBezTo>
                    <a:pt x="102" y="225"/>
                    <a:pt x="0" y="266"/>
                    <a:pt x="21" y="306"/>
                  </a:cubicBezTo>
                  <a:cubicBezTo>
                    <a:pt x="41" y="327"/>
                    <a:pt x="56" y="332"/>
                    <a:pt x="72" y="332"/>
                  </a:cubicBezTo>
                  <a:cubicBezTo>
                    <a:pt x="87" y="332"/>
                    <a:pt x="102" y="327"/>
                    <a:pt x="123" y="327"/>
                  </a:cubicBezTo>
                  <a:cubicBezTo>
                    <a:pt x="143" y="347"/>
                    <a:pt x="102" y="388"/>
                    <a:pt x="123" y="408"/>
                  </a:cubicBezTo>
                  <a:cubicBezTo>
                    <a:pt x="135" y="417"/>
                    <a:pt x="145" y="420"/>
                    <a:pt x="154" y="420"/>
                  </a:cubicBezTo>
                  <a:cubicBezTo>
                    <a:pt x="182" y="420"/>
                    <a:pt x="193" y="385"/>
                    <a:pt x="226" y="385"/>
                  </a:cubicBezTo>
                  <a:cubicBezTo>
                    <a:pt x="232" y="385"/>
                    <a:pt x="238" y="386"/>
                    <a:pt x="245" y="388"/>
                  </a:cubicBezTo>
                  <a:cubicBezTo>
                    <a:pt x="285" y="327"/>
                    <a:pt x="245" y="245"/>
                    <a:pt x="285" y="184"/>
                  </a:cubicBezTo>
                  <a:cubicBezTo>
                    <a:pt x="285" y="184"/>
                    <a:pt x="245" y="164"/>
                    <a:pt x="285" y="164"/>
                  </a:cubicBezTo>
                  <a:cubicBezTo>
                    <a:pt x="285" y="164"/>
                    <a:pt x="285" y="184"/>
                    <a:pt x="285" y="184"/>
                  </a:cubicBezTo>
                  <a:lnTo>
                    <a:pt x="408" y="184"/>
                  </a:lnTo>
                  <a:cubicBezTo>
                    <a:pt x="469" y="103"/>
                    <a:pt x="326" y="82"/>
                    <a:pt x="40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5" name="Google Shape;11885;p13"/>
            <p:cNvSpPr/>
            <p:nvPr/>
          </p:nvSpPr>
          <p:spPr>
            <a:xfrm>
              <a:off x="-2086109" y="1911545"/>
              <a:ext cx="11673" cy="13038"/>
            </a:xfrm>
            <a:custGeom>
              <a:avLst/>
              <a:gdLst/>
              <a:ahLst/>
              <a:cxnLst/>
              <a:rect l="l" t="t" r="r" b="b"/>
              <a:pathLst>
                <a:path w="368" h="411" extrusionOk="0">
                  <a:moveTo>
                    <a:pt x="184" y="225"/>
                  </a:moveTo>
                  <a:cubicBezTo>
                    <a:pt x="184" y="245"/>
                    <a:pt x="184" y="245"/>
                    <a:pt x="184" y="245"/>
                  </a:cubicBezTo>
                  <a:cubicBezTo>
                    <a:pt x="184" y="255"/>
                    <a:pt x="179" y="260"/>
                    <a:pt x="174" y="260"/>
                  </a:cubicBezTo>
                  <a:cubicBezTo>
                    <a:pt x="169" y="260"/>
                    <a:pt x="164" y="255"/>
                    <a:pt x="164" y="245"/>
                  </a:cubicBezTo>
                  <a:cubicBezTo>
                    <a:pt x="164" y="245"/>
                    <a:pt x="184" y="225"/>
                    <a:pt x="184" y="225"/>
                  </a:cubicBezTo>
                  <a:close/>
                  <a:moveTo>
                    <a:pt x="184" y="1"/>
                  </a:moveTo>
                  <a:cubicBezTo>
                    <a:pt x="123" y="42"/>
                    <a:pt x="184" y="103"/>
                    <a:pt x="143" y="143"/>
                  </a:cubicBezTo>
                  <a:cubicBezTo>
                    <a:pt x="103" y="164"/>
                    <a:pt x="41" y="164"/>
                    <a:pt x="21" y="245"/>
                  </a:cubicBezTo>
                  <a:cubicBezTo>
                    <a:pt x="82" y="286"/>
                    <a:pt x="1" y="327"/>
                    <a:pt x="41" y="367"/>
                  </a:cubicBezTo>
                  <a:cubicBezTo>
                    <a:pt x="62" y="388"/>
                    <a:pt x="62" y="388"/>
                    <a:pt x="82" y="388"/>
                  </a:cubicBezTo>
                  <a:cubicBezTo>
                    <a:pt x="97" y="373"/>
                    <a:pt x="110" y="368"/>
                    <a:pt x="123" y="368"/>
                  </a:cubicBezTo>
                  <a:cubicBezTo>
                    <a:pt x="159" y="368"/>
                    <a:pt x="190" y="411"/>
                    <a:pt x="228" y="411"/>
                  </a:cubicBezTo>
                  <a:cubicBezTo>
                    <a:pt x="234" y="411"/>
                    <a:pt x="239" y="410"/>
                    <a:pt x="245" y="408"/>
                  </a:cubicBezTo>
                  <a:cubicBezTo>
                    <a:pt x="184" y="286"/>
                    <a:pt x="367" y="286"/>
                    <a:pt x="347" y="184"/>
                  </a:cubicBezTo>
                  <a:lnTo>
                    <a:pt x="286" y="184"/>
                  </a:lnTo>
                  <a:cubicBezTo>
                    <a:pt x="286" y="143"/>
                    <a:pt x="306" y="123"/>
                    <a:pt x="306" y="82"/>
                  </a:cubicBezTo>
                  <a:cubicBezTo>
                    <a:pt x="286" y="42"/>
                    <a:pt x="225" y="42"/>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6" name="Google Shape;11886;p13"/>
            <p:cNvSpPr/>
            <p:nvPr/>
          </p:nvSpPr>
          <p:spPr>
            <a:xfrm>
              <a:off x="-2057021" y="1963600"/>
              <a:ext cx="9706" cy="13070"/>
            </a:xfrm>
            <a:custGeom>
              <a:avLst/>
              <a:gdLst/>
              <a:ahLst/>
              <a:cxnLst/>
              <a:rect l="l" t="t" r="r" b="b"/>
              <a:pathLst>
                <a:path w="306" h="412" extrusionOk="0">
                  <a:moveTo>
                    <a:pt x="163" y="152"/>
                  </a:moveTo>
                  <a:cubicBezTo>
                    <a:pt x="163" y="193"/>
                    <a:pt x="183" y="213"/>
                    <a:pt x="183" y="233"/>
                  </a:cubicBezTo>
                  <a:cubicBezTo>
                    <a:pt x="163" y="254"/>
                    <a:pt x="143" y="254"/>
                    <a:pt x="122" y="274"/>
                  </a:cubicBezTo>
                  <a:cubicBezTo>
                    <a:pt x="102" y="213"/>
                    <a:pt x="122" y="193"/>
                    <a:pt x="163" y="152"/>
                  </a:cubicBezTo>
                  <a:close/>
                  <a:moveTo>
                    <a:pt x="182" y="1"/>
                  </a:moveTo>
                  <a:cubicBezTo>
                    <a:pt x="161" y="1"/>
                    <a:pt x="137" y="15"/>
                    <a:pt x="122" y="30"/>
                  </a:cubicBezTo>
                  <a:cubicBezTo>
                    <a:pt x="143" y="132"/>
                    <a:pt x="0" y="172"/>
                    <a:pt x="0" y="274"/>
                  </a:cubicBezTo>
                  <a:cubicBezTo>
                    <a:pt x="61" y="274"/>
                    <a:pt x="82" y="315"/>
                    <a:pt x="102" y="356"/>
                  </a:cubicBezTo>
                  <a:cubicBezTo>
                    <a:pt x="112" y="361"/>
                    <a:pt x="124" y="362"/>
                    <a:pt x="135" y="362"/>
                  </a:cubicBezTo>
                  <a:cubicBezTo>
                    <a:pt x="147" y="362"/>
                    <a:pt x="159" y="361"/>
                    <a:pt x="171" y="361"/>
                  </a:cubicBezTo>
                  <a:cubicBezTo>
                    <a:pt x="194" y="361"/>
                    <a:pt x="214" y="366"/>
                    <a:pt x="224" y="396"/>
                  </a:cubicBezTo>
                  <a:cubicBezTo>
                    <a:pt x="234" y="407"/>
                    <a:pt x="245" y="412"/>
                    <a:pt x="255" y="412"/>
                  </a:cubicBezTo>
                  <a:cubicBezTo>
                    <a:pt x="265" y="412"/>
                    <a:pt x="275" y="407"/>
                    <a:pt x="285" y="396"/>
                  </a:cubicBezTo>
                  <a:cubicBezTo>
                    <a:pt x="245" y="315"/>
                    <a:pt x="285" y="233"/>
                    <a:pt x="306" y="172"/>
                  </a:cubicBezTo>
                  <a:cubicBezTo>
                    <a:pt x="285" y="132"/>
                    <a:pt x="245" y="91"/>
                    <a:pt x="224" y="70"/>
                  </a:cubicBezTo>
                  <a:cubicBezTo>
                    <a:pt x="224" y="70"/>
                    <a:pt x="215" y="80"/>
                    <a:pt x="203" y="80"/>
                  </a:cubicBezTo>
                  <a:cubicBezTo>
                    <a:pt x="197" y="80"/>
                    <a:pt x="190" y="77"/>
                    <a:pt x="183" y="70"/>
                  </a:cubicBezTo>
                  <a:cubicBezTo>
                    <a:pt x="194" y="60"/>
                    <a:pt x="199" y="60"/>
                    <a:pt x="204" y="60"/>
                  </a:cubicBezTo>
                  <a:cubicBezTo>
                    <a:pt x="209" y="60"/>
                    <a:pt x="214" y="60"/>
                    <a:pt x="224" y="50"/>
                  </a:cubicBezTo>
                  <a:cubicBezTo>
                    <a:pt x="224" y="50"/>
                    <a:pt x="224" y="30"/>
                    <a:pt x="204" y="9"/>
                  </a:cubicBezTo>
                  <a:cubicBezTo>
                    <a:pt x="198" y="3"/>
                    <a:pt x="190" y="1"/>
                    <a:pt x="1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7" name="Google Shape;11887;p13"/>
            <p:cNvSpPr/>
            <p:nvPr/>
          </p:nvSpPr>
          <p:spPr>
            <a:xfrm>
              <a:off x="-2414297" y="2053023"/>
              <a:ext cx="9104" cy="13609"/>
            </a:xfrm>
            <a:custGeom>
              <a:avLst/>
              <a:gdLst/>
              <a:ahLst/>
              <a:cxnLst/>
              <a:rect l="l" t="t" r="r" b="b"/>
              <a:pathLst>
                <a:path w="287" h="429" extrusionOk="0">
                  <a:moveTo>
                    <a:pt x="123" y="1"/>
                  </a:moveTo>
                  <a:cubicBezTo>
                    <a:pt x="62" y="21"/>
                    <a:pt x="82" y="123"/>
                    <a:pt x="1" y="123"/>
                  </a:cubicBezTo>
                  <a:cubicBezTo>
                    <a:pt x="82" y="184"/>
                    <a:pt x="21" y="245"/>
                    <a:pt x="1" y="306"/>
                  </a:cubicBezTo>
                  <a:cubicBezTo>
                    <a:pt x="42" y="347"/>
                    <a:pt x="123" y="367"/>
                    <a:pt x="164" y="429"/>
                  </a:cubicBezTo>
                  <a:cubicBezTo>
                    <a:pt x="164" y="408"/>
                    <a:pt x="184" y="388"/>
                    <a:pt x="205" y="347"/>
                  </a:cubicBezTo>
                  <a:lnTo>
                    <a:pt x="286" y="347"/>
                  </a:lnTo>
                  <a:cubicBezTo>
                    <a:pt x="266" y="327"/>
                    <a:pt x="266" y="286"/>
                    <a:pt x="266" y="286"/>
                  </a:cubicBezTo>
                  <a:cubicBezTo>
                    <a:pt x="205" y="286"/>
                    <a:pt x="184" y="245"/>
                    <a:pt x="144" y="204"/>
                  </a:cubicBezTo>
                  <a:cubicBezTo>
                    <a:pt x="164" y="123"/>
                    <a:pt x="164" y="62"/>
                    <a:pt x="1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8" name="Google Shape;11888;p13"/>
            <p:cNvSpPr/>
            <p:nvPr/>
          </p:nvSpPr>
          <p:spPr>
            <a:xfrm>
              <a:off x="-2143588" y="2343433"/>
              <a:ext cx="11641" cy="11801"/>
            </a:xfrm>
            <a:custGeom>
              <a:avLst/>
              <a:gdLst/>
              <a:ahLst/>
              <a:cxnLst/>
              <a:rect l="l" t="t" r="r" b="b"/>
              <a:pathLst>
                <a:path w="367" h="372" extrusionOk="0">
                  <a:moveTo>
                    <a:pt x="308" y="0"/>
                  </a:moveTo>
                  <a:cubicBezTo>
                    <a:pt x="295" y="0"/>
                    <a:pt x="285" y="10"/>
                    <a:pt x="285" y="31"/>
                  </a:cubicBezTo>
                  <a:cubicBezTo>
                    <a:pt x="265" y="112"/>
                    <a:pt x="143" y="31"/>
                    <a:pt x="143" y="133"/>
                  </a:cubicBezTo>
                  <a:cubicBezTo>
                    <a:pt x="143" y="194"/>
                    <a:pt x="61" y="194"/>
                    <a:pt x="21" y="234"/>
                  </a:cubicBezTo>
                  <a:cubicBezTo>
                    <a:pt x="0" y="234"/>
                    <a:pt x="0" y="255"/>
                    <a:pt x="0" y="255"/>
                  </a:cubicBezTo>
                  <a:cubicBezTo>
                    <a:pt x="8" y="287"/>
                    <a:pt x="26" y="294"/>
                    <a:pt x="47" y="294"/>
                  </a:cubicBezTo>
                  <a:cubicBezTo>
                    <a:pt x="62" y="294"/>
                    <a:pt x="77" y="291"/>
                    <a:pt x="92" y="291"/>
                  </a:cubicBezTo>
                  <a:cubicBezTo>
                    <a:pt x="111" y="291"/>
                    <a:pt x="129" y="295"/>
                    <a:pt x="143" y="316"/>
                  </a:cubicBezTo>
                  <a:cubicBezTo>
                    <a:pt x="122" y="316"/>
                    <a:pt x="102" y="336"/>
                    <a:pt x="82" y="357"/>
                  </a:cubicBezTo>
                  <a:cubicBezTo>
                    <a:pt x="102" y="367"/>
                    <a:pt x="122" y="372"/>
                    <a:pt x="143" y="372"/>
                  </a:cubicBezTo>
                  <a:cubicBezTo>
                    <a:pt x="163" y="372"/>
                    <a:pt x="183" y="367"/>
                    <a:pt x="204" y="357"/>
                  </a:cubicBezTo>
                  <a:cubicBezTo>
                    <a:pt x="163" y="214"/>
                    <a:pt x="367" y="173"/>
                    <a:pt x="346" y="31"/>
                  </a:cubicBezTo>
                  <a:cubicBezTo>
                    <a:pt x="336" y="10"/>
                    <a:pt x="321" y="0"/>
                    <a:pt x="30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9" name="Google Shape;11889;p13"/>
            <p:cNvSpPr/>
            <p:nvPr/>
          </p:nvSpPr>
          <p:spPr>
            <a:xfrm>
              <a:off x="-2305747" y="1770067"/>
              <a:ext cx="9072" cy="11008"/>
            </a:xfrm>
            <a:custGeom>
              <a:avLst/>
              <a:gdLst/>
              <a:ahLst/>
              <a:cxnLst/>
              <a:rect l="l" t="t" r="r" b="b"/>
              <a:pathLst>
                <a:path w="286" h="347" extrusionOk="0">
                  <a:moveTo>
                    <a:pt x="204" y="1"/>
                  </a:moveTo>
                  <a:cubicBezTo>
                    <a:pt x="143" y="41"/>
                    <a:pt x="102" y="82"/>
                    <a:pt x="21" y="123"/>
                  </a:cubicBezTo>
                  <a:cubicBezTo>
                    <a:pt x="62" y="184"/>
                    <a:pt x="21" y="245"/>
                    <a:pt x="0" y="306"/>
                  </a:cubicBezTo>
                  <a:cubicBezTo>
                    <a:pt x="41" y="327"/>
                    <a:pt x="62" y="347"/>
                    <a:pt x="82" y="347"/>
                  </a:cubicBezTo>
                  <a:cubicBezTo>
                    <a:pt x="184" y="306"/>
                    <a:pt x="123" y="204"/>
                    <a:pt x="163" y="123"/>
                  </a:cubicBezTo>
                  <a:cubicBezTo>
                    <a:pt x="204" y="103"/>
                    <a:pt x="286" y="143"/>
                    <a:pt x="286" y="21"/>
                  </a:cubicBezTo>
                  <a:cubicBezTo>
                    <a:pt x="286" y="21"/>
                    <a:pt x="245" y="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0" name="Google Shape;11890;p13"/>
            <p:cNvSpPr/>
            <p:nvPr/>
          </p:nvSpPr>
          <p:spPr>
            <a:xfrm>
              <a:off x="-2146824" y="2336644"/>
              <a:ext cx="12307" cy="11642"/>
            </a:xfrm>
            <a:custGeom>
              <a:avLst/>
              <a:gdLst/>
              <a:ahLst/>
              <a:cxnLst/>
              <a:rect l="l" t="t" r="r" b="b"/>
              <a:pathLst>
                <a:path w="388" h="367" extrusionOk="0">
                  <a:moveTo>
                    <a:pt x="245" y="0"/>
                  </a:moveTo>
                  <a:cubicBezTo>
                    <a:pt x="224" y="41"/>
                    <a:pt x="163" y="102"/>
                    <a:pt x="184" y="163"/>
                  </a:cubicBezTo>
                  <a:cubicBezTo>
                    <a:pt x="143" y="163"/>
                    <a:pt x="102" y="184"/>
                    <a:pt x="82" y="204"/>
                  </a:cubicBezTo>
                  <a:cubicBezTo>
                    <a:pt x="61" y="184"/>
                    <a:pt x="61" y="184"/>
                    <a:pt x="41" y="163"/>
                  </a:cubicBezTo>
                  <a:cubicBezTo>
                    <a:pt x="0" y="184"/>
                    <a:pt x="0" y="224"/>
                    <a:pt x="0" y="245"/>
                  </a:cubicBezTo>
                  <a:cubicBezTo>
                    <a:pt x="7" y="258"/>
                    <a:pt x="14" y="263"/>
                    <a:pt x="20" y="263"/>
                  </a:cubicBezTo>
                  <a:cubicBezTo>
                    <a:pt x="32" y="263"/>
                    <a:pt x="41" y="245"/>
                    <a:pt x="41" y="245"/>
                  </a:cubicBezTo>
                  <a:cubicBezTo>
                    <a:pt x="102" y="285"/>
                    <a:pt x="102" y="347"/>
                    <a:pt x="143" y="367"/>
                  </a:cubicBezTo>
                  <a:cubicBezTo>
                    <a:pt x="163" y="326"/>
                    <a:pt x="204" y="265"/>
                    <a:pt x="265" y="184"/>
                  </a:cubicBezTo>
                  <a:cubicBezTo>
                    <a:pt x="285" y="163"/>
                    <a:pt x="347" y="143"/>
                    <a:pt x="387" y="123"/>
                  </a:cubicBezTo>
                  <a:cubicBezTo>
                    <a:pt x="381" y="97"/>
                    <a:pt x="368" y="89"/>
                    <a:pt x="353" y="89"/>
                  </a:cubicBezTo>
                  <a:cubicBezTo>
                    <a:pt x="332" y="89"/>
                    <a:pt x="306" y="102"/>
                    <a:pt x="283" y="102"/>
                  </a:cubicBezTo>
                  <a:cubicBezTo>
                    <a:pt x="269" y="102"/>
                    <a:pt x="255" y="98"/>
                    <a:pt x="245" y="82"/>
                  </a:cubicBezTo>
                  <a:lnTo>
                    <a:pt x="306" y="21"/>
                  </a:lnTo>
                  <a:cubicBezTo>
                    <a:pt x="285" y="21"/>
                    <a:pt x="265" y="0"/>
                    <a:pt x="24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1" name="Google Shape;11891;p13"/>
            <p:cNvSpPr/>
            <p:nvPr/>
          </p:nvSpPr>
          <p:spPr>
            <a:xfrm>
              <a:off x="-2116467" y="2150598"/>
              <a:ext cx="11673" cy="11039"/>
            </a:xfrm>
            <a:custGeom>
              <a:avLst/>
              <a:gdLst/>
              <a:ahLst/>
              <a:cxnLst/>
              <a:rect l="l" t="t" r="r" b="b"/>
              <a:pathLst>
                <a:path w="368" h="348" extrusionOk="0">
                  <a:moveTo>
                    <a:pt x="184" y="0"/>
                  </a:moveTo>
                  <a:lnTo>
                    <a:pt x="184" y="0"/>
                  </a:lnTo>
                  <a:cubicBezTo>
                    <a:pt x="163" y="41"/>
                    <a:pt x="204" y="81"/>
                    <a:pt x="204" y="122"/>
                  </a:cubicBezTo>
                  <a:cubicBezTo>
                    <a:pt x="163" y="143"/>
                    <a:pt x="102" y="122"/>
                    <a:pt x="62" y="163"/>
                  </a:cubicBezTo>
                  <a:cubicBezTo>
                    <a:pt x="102" y="204"/>
                    <a:pt x="123" y="244"/>
                    <a:pt x="82" y="306"/>
                  </a:cubicBezTo>
                  <a:cubicBezTo>
                    <a:pt x="62" y="285"/>
                    <a:pt x="41" y="265"/>
                    <a:pt x="21" y="244"/>
                  </a:cubicBezTo>
                  <a:cubicBezTo>
                    <a:pt x="21" y="265"/>
                    <a:pt x="21" y="285"/>
                    <a:pt x="1" y="285"/>
                  </a:cubicBezTo>
                  <a:cubicBezTo>
                    <a:pt x="27" y="325"/>
                    <a:pt x="53" y="347"/>
                    <a:pt x="79" y="347"/>
                  </a:cubicBezTo>
                  <a:cubicBezTo>
                    <a:pt x="94" y="347"/>
                    <a:pt x="108" y="340"/>
                    <a:pt x="123" y="326"/>
                  </a:cubicBezTo>
                  <a:cubicBezTo>
                    <a:pt x="184" y="326"/>
                    <a:pt x="123" y="285"/>
                    <a:pt x="163" y="265"/>
                  </a:cubicBezTo>
                  <a:cubicBezTo>
                    <a:pt x="184" y="224"/>
                    <a:pt x="204" y="224"/>
                    <a:pt x="245" y="224"/>
                  </a:cubicBezTo>
                  <a:cubicBezTo>
                    <a:pt x="245" y="224"/>
                    <a:pt x="245" y="244"/>
                    <a:pt x="265" y="265"/>
                  </a:cubicBezTo>
                  <a:cubicBezTo>
                    <a:pt x="286" y="224"/>
                    <a:pt x="347" y="224"/>
                    <a:pt x="367" y="163"/>
                  </a:cubicBezTo>
                  <a:cubicBezTo>
                    <a:pt x="265" y="143"/>
                    <a:pt x="265" y="41"/>
                    <a:pt x="18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2" name="Google Shape;11892;p13"/>
            <p:cNvSpPr/>
            <p:nvPr/>
          </p:nvSpPr>
          <p:spPr>
            <a:xfrm>
              <a:off x="-2096450" y="2114404"/>
              <a:ext cx="9072" cy="10373"/>
            </a:xfrm>
            <a:custGeom>
              <a:avLst/>
              <a:gdLst/>
              <a:ahLst/>
              <a:cxnLst/>
              <a:rect l="l" t="t" r="r" b="b"/>
              <a:pathLst>
                <a:path w="286" h="327" extrusionOk="0">
                  <a:moveTo>
                    <a:pt x="184" y="1"/>
                  </a:moveTo>
                  <a:cubicBezTo>
                    <a:pt x="164" y="1"/>
                    <a:pt x="164" y="41"/>
                    <a:pt x="143" y="62"/>
                  </a:cubicBezTo>
                  <a:cubicBezTo>
                    <a:pt x="143" y="62"/>
                    <a:pt x="164" y="82"/>
                    <a:pt x="164" y="82"/>
                  </a:cubicBezTo>
                  <a:cubicBezTo>
                    <a:pt x="164" y="92"/>
                    <a:pt x="159" y="97"/>
                    <a:pt x="151" y="97"/>
                  </a:cubicBezTo>
                  <a:cubicBezTo>
                    <a:pt x="143" y="97"/>
                    <a:pt x="133" y="92"/>
                    <a:pt x="123" y="82"/>
                  </a:cubicBezTo>
                  <a:cubicBezTo>
                    <a:pt x="123" y="102"/>
                    <a:pt x="103" y="102"/>
                    <a:pt x="103" y="102"/>
                  </a:cubicBezTo>
                  <a:cubicBezTo>
                    <a:pt x="82" y="102"/>
                    <a:pt x="82" y="82"/>
                    <a:pt x="103" y="82"/>
                  </a:cubicBezTo>
                  <a:lnTo>
                    <a:pt x="82" y="62"/>
                  </a:lnTo>
                  <a:lnTo>
                    <a:pt x="62" y="62"/>
                  </a:lnTo>
                  <a:cubicBezTo>
                    <a:pt x="42" y="102"/>
                    <a:pt x="21" y="163"/>
                    <a:pt x="1" y="204"/>
                  </a:cubicBezTo>
                  <a:cubicBezTo>
                    <a:pt x="7" y="207"/>
                    <a:pt x="12" y="208"/>
                    <a:pt x="16" y="208"/>
                  </a:cubicBezTo>
                  <a:cubicBezTo>
                    <a:pt x="42" y="208"/>
                    <a:pt x="45" y="163"/>
                    <a:pt x="62" y="163"/>
                  </a:cubicBezTo>
                  <a:cubicBezTo>
                    <a:pt x="103" y="184"/>
                    <a:pt x="62" y="245"/>
                    <a:pt x="103" y="245"/>
                  </a:cubicBezTo>
                  <a:cubicBezTo>
                    <a:pt x="123" y="265"/>
                    <a:pt x="164" y="286"/>
                    <a:pt x="143" y="326"/>
                  </a:cubicBezTo>
                  <a:lnTo>
                    <a:pt x="205" y="326"/>
                  </a:lnTo>
                  <a:cubicBezTo>
                    <a:pt x="205" y="245"/>
                    <a:pt x="205" y="143"/>
                    <a:pt x="286" y="102"/>
                  </a:cubicBezTo>
                  <a:cubicBezTo>
                    <a:pt x="286" y="41"/>
                    <a:pt x="245" y="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3" name="Google Shape;11893;p13"/>
            <p:cNvSpPr/>
            <p:nvPr/>
          </p:nvSpPr>
          <p:spPr>
            <a:xfrm>
              <a:off x="-2124207" y="2085981"/>
              <a:ext cx="10341" cy="14243"/>
            </a:xfrm>
            <a:custGeom>
              <a:avLst/>
              <a:gdLst/>
              <a:ahLst/>
              <a:cxnLst/>
              <a:rect l="l" t="t" r="r" b="b"/>
              <a:pathLst>
                <a:path w="326" h="449" extrusionOk="0">
                  <a:moveTo>
                    <a:pt x="183" y="0"/>
                  </a:moveTo>
                  <a:cubicBezTo>
                    <a:pt x="143" y="123"/>
                    <a:pt x="122" y="265"/>
                    <a:pt x="21" y="347"/>
                  </a:cubicBezTo>
                  <a:cubicBezTo>
                    <a:pt x="61" y="367"/>
                    <a:pt x="0" y="428"/>
                    <a:pt x="61" y="449"/>
                  </a:cubicBezTo>
                  <a:cubicBezTo>
                    <a:pt x="122" y="449"/>
                    <a:pt x="102" y="387"/>
                    <a:pt x="102" y="347"/>
                  </a:cubicBezTo>
                  <a:cubicBezTo>
                    <a:pt x="122" y="337"/>
                    <a:pt x="148" y="337"/>
                    <a:pt x="171" y="337"/>
                  </a:cubicBezTo>
                  <a:cubicBezTo>
                    <a:pt x="194" y="337"/>
                    <a:pt x="214" y="337"/>
                    <a:pt x="224" y="326"/>
                  </a:cubicBezTo>
                  <a:cubicBezTo>
                    <a:pt x="265" y="347"/>
                    <a:pt x="265" y="367"/>
                    <a:pt x="285" y="387"/>
                  </a:cubicBezTo>
                  <a:cubicBezTo>
                    <a:pt x="326" y="347"/>
                    <a:pt x="326" y="306"/>
                    <a:pt x="285" y="286"/>
                  </a:cubicBezTo>
                  <a:cubicBezTo>
                    <a:pt x="204" y="245"/>
                    <a:pt x="183" y="184"/>
                    <a:pt x="224" y="82"/>
                  </a:cubicBezTo>
                  <a:cubicBezTo>
                    <a:pt x="224" y="62"/>
                    <a:pt x="204" y="41"/>
                    <a:pt x="18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4" name="Google Shape;11894;p13"/>
            <p:cNvSpPr/>
            <p:nvPr/>
          </p:nvSpPr>
          <p:spPr>
            <a:xfrm>
              <a:off x="-2404590" y="2047852"/>
              <a:ext cx="6503" cy="10373"/>
            </a:xfrm>
            <a:custGeom>
              <a:avLst/>
              <a:gdLst/>
              <a:ahLst/>
              <a:cxnLst/>
              <a:rect l="l" t="t" r="r" b="b"/>
              <a:pathLst>
                <a:path w="205" h="327" extrusionOk="0">
                  <a:moveTo>
                    <a:pt x="123" y="1"/>
                  </a:moveTo>
                  <a:cubicBezTo>
                    <a:pt x="62" y="21"/>
                    <a:pt x="0" y="184"/>
                    <a:pt x="21" y="327"/>
                  </a:cubicBezTo>
                  <a:cubicBezTo>
                    <a:pt x="54" y="294"/>
                    <a:pt x="87" y="260"/>
                    <a:pt x="143" y="260"/>
                  </a:cubicBezTo>
                  <a:cubicBezTo>
                    <a:pt x="155" y="260"/>
                    <a:pt x="169" y="262"/>
                    <a:pt x="184" y="266"/>
                  </a:cubicBezTo>
                  <a:cubicBezTo>
                    <a:pt x="184" y="205"/>
                    <a:pt x="143" y="143"/>
                    <a:pt x="204" y="103"/>
                  </a:cubicBezTo>
                  <a:cubicBezTo>
                    <a:pt x="204" y="42"/>
                    <a:pt x="184" y="1"/>
                    <a:pt x="1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5" name="Google Shape;11895;p13"/>
            <p:cNvSpPr/>
            <p:nvPr/>
          </p:nvSpPr>
          <p:spPr>
            <a:xfrm>
              <a:off x="-2424606" y="2141526"/>
              <a:ext cx="6471" cy="11039"/>
            </a:xfrm>
            <a:custGeom>
              <a:avLst/>
              <a:gdLst/>
              <a:ahLst/>
              <a:cxnLst/>
              <a:rect l="l" t="t" r="r" b="b"/>
              <a:pathLst>
                <a:path w="204" h="348" extrusionOk="0">
                  <a:moveTo>
                    <a:pt x="183" y="1"/>
                  </a:moveTo>
                  <a:lnTo>
                    <a:pt x="183" y="1"/>
                  </a:lnTo>
                  <a:cubicBezTo>
                    <a:pt x="131" y="18"/>
                    <a:pt x="108" y="66"/>
                    <a:pt x="64" y="66"/>
                  </a:cubicBezTo>
                  <a:cubicBezTo>
                    <a:pt x="57" y="66"/>
                    <a:pt x="49" y="65"/>
                    <a:pt x="41" y="62"/>
                  </a:cubicBezTo>
                  <a:lnTo>
                    <a:pt x="41" y="62"/>
                  </a:lnTo>
                  <a:cubicBezTo>
                    <a:pt x="21" y="103"/>
                    <a:pt x="82" y="103"/>
                    <a:pt x="82" y="103"/>
                  </a:cubicBezTo>
                  <a:cubicBezTo>
                    <a:pt x="82" y="184"/>
                    <a:pt x="21" y="184"/>
                    <a:pt x="21" y="225"/>
                  </a:cubicBezTo>
                  <a:cubicBezTo>
                    <a:pt x="0" y="286"/>
                    <a:pt x="82" y="286"/>
                    <a:pt x="82" y="347"/>
                  </a:cubicBezTo>
                  <a:cubicBezTo>
                    <a:pt x="102" y="327"/>
                    <a:pt x="122" y="327"/>
                    <a:pt x="122" y="327"/>
                  </a:cubicBezTo>
                  <a:cubicBezTo>
                    <a:pt x="204" y="225"/>
                    <a:pt x="183" y="103"/>
                    <a:pt x="18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6" name="Google Shape;11896;p13"/>
            <p:cNvSpPr/>
            <p:nvPr/>
          </p:nvSpPr>
          <p:spPr>
            <a:xfrm>
              <a:off x="-2064127" y="1960713"/>
              <a:ext cx="7771" cy="10944"/>
            </a:xfrm>
            <a:custGeom>
              <a:avLst/>
              <a:gdLst/>
              <a:ahLst/>
              <a:cxnLst/>
              <a:rect l="l" t="t" r="r" b="b"/>
              <a:pathLst>
                <a:path w="245" h="345" extrusionOk="0">
                  <a:moveTo>
                    <a:pt x="204" y="1"/>
                  </a:moveTo>
                  <a:cubicBezTo>
                    <a:pt x="177" y="1"/>
                    <a:pt x="150" y="19"/>
                    <a:pt x="122" y="19"/>
                  </a:cubicBezTo>
                  <a:cubicBezTo>
                    <a:pt x="122" y="80"/>
                    <a:pt x="41" y="121"/>
                    <a:pt x="82" y="202"/>
                  </a:cubicBezTo>
                  <a:cubicBezTo>
                    <a:pt x="102" y="182"/>
                    <a:pt x="102" y="182"/>
                    <a:pt x="122" y="182"/>
                  </a:cubicBezTo>
                  <a:cubicBezTo>
                    <a:pt x="122" y="202"/>
                    <a:pt x="102" y="202"/>
                    <a:pt x="82" y="202"/>
                  </a:cubicBezTo>
                  <a:cubicBezTo>
                    <a:pt x="74" y="217"/>
                    <a:pt x="64" y="221"/>
                    <a:pt x="53" y="221"/>
                  </a:cubicBezTo>
                  <a:cubicBezTo>
                    <a:pt x="41" y="221"/>
                    <a:pt x="28" y="216"/>
                    <a:pt x="17" y="216"/>
                  </a:cubicBezTo>
                  <a:cubicBezTo>
                    <a:pt x="10" y="216"/>
                    <a:pt x="5" y="218"/>
                    <a:pt x="0" y="223"/>
                  </a:cubicBezTo>
                  <a:cubicBezTo>
                    <a:pt x="41" y="263"/>
                    <a:pt x="61" y="345"/>
                    <a:pt x="122" y="345"/>
                  </a:cubicBezTo>
                  <a:cubicBezTo>
                    <a:pt x="163" y="324"/>
                    <a:pt x="183" y="284"/>
                    <a:pt x="204" y="243"/>
                  </a:cubicBezTo>
                  <a:cubicBezTo>
                    <a:pt x="183" y="202"/>
                    <a:pt x="183" y="161"/>
                    <a:pt x="163" y="121"/>
                  </a:cubicBezTo>
                  <a:cubicBezTo>
                    <a:pt x="163" y="80"/>
                    <a:pt x="224" y="60"/>
                    <a:pt x="245" y="19"/>
                  </a:cubicBezTo>
                  <a:cubicBezTo>
                    <a:pt x="231" y="5"/>
                    <a:pt x="217" y="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7" name="Google Shape;11897;p13"/>
            <p:cNvSpPr/>
            <p:nvPr/>
          </p:nvSpPr>
          <p:spPr>
            <a:xfrm>
              <a:off x="-2105491" y="2326303"/>
              <a:ext cx="7803" cy="11674"/>
            </a:xfrm>
            <a:custGeom>
              <a:avLst/>
              <a:gdLst/>
              <a:ahLst/>
              <a:cxnLst/>
              <a:rect l="l" t="t" r="r" b="b"/>
              <a:pathLst>
                <a:path w="246" h="368" extrusionOk="0">
                  <a:moveTo>
                    <a:pt x="82" y="0"/>
                  </a:moveTo>
                  <a:cubicBezTo>
                    <a:pt x="62" y="41"/>
                    <a:pt x="21" y="82"/>
                    <a:pt x="1" y="143"/>
                  </a:cubicBezTo>
                  <a:cubicBezTo>
                    <a:pt x="21" y="143"/>
                    <a:pt x="41" y="163"/>
                    <a:pt x="62" y="163"/>
                  </a:cubicBezTo>
                  <a:cubicBezTo>
                    <a:pt x="62" y="224"/>
                    <a:pt x="62" y="306"/>
                    <a:pt x="41" y="367"/>
                  </a:cubicBezTo>
                  <a:cubicBezTo>
                    <a:pt x="70" y="353"/>
                    <a:pt x="98" y="329"/>
                    <a:pt x="126" y="329"/>
                  </a:cubicBezTo>
                  <a:cubicBezTo>
                    <a:pt x="138" y="329"/>
                    <a:pt x="151" y="334"/>
                    <a:pt x="164" y="347"/>
                  </a:cubicBezTo>
                  <a:cubicBezTo>
                    <a:pt x="164" y="286"/>
                    <a:pt x="164" y="204"/>
                    <a:pt x="245" y="184"/>
                  </a:cubicBezTo>
                  <a:cubicBezTo>
                    <a:pt x="245" y="143"/>
                    <a:pt x="184" y="143"/>
                    <a:pt x="184" y="102"/>
                  </a:cubicBezTo>
                  <a:cubicBezTo>
                    <a:pt x="143" y="102"/>
                    <a:pt x="123" y="102"/>
                    <a:pt x="82" y="123"/>
                  </a:cubicBezTo>
                  <a:cubicBezTo>
                    <a:pt x="62" y="82"/>
                    <a:pt x="143"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8" name="Google Shape;11898;p13"/>
            <p:cNvSpPr/>
            <p:nvPr/>
          </p:nvSpPr>
          <p:spPr>
            <a:xfrm>
              <a:off x="-2338039" y="1829513"/>
              <a:ext cx="5202" cy="16178"/>
            </a:xfrm>
            <a:custGeom>
              <a:avLst/>
              <a:gdLst/>
              <a:ahLst/>
              <a:cxnLst/>
              <a:rect l="l" t="t" r="r" b="b"/>
              <a:pathLst>
                <a:path w="164" h="510" extrusionOk="0">
                  <a:moveTo>
                    <a:pt x="102" y="0"/>
                  </a:moveTo>
                  <a:cubicBezTo>
                    <a:pt x="41" y="82"/>
                    <a:pt x="21" y="184"/>
                    <a:pt x="21" y="285"/>
                  </a:cubicBezTo>
                  <a:cubicBezTo>
                    <a:pt x="21" y="367"/>
                    <a:pt x="0" y="428"/>
                    <a:pt x="0" y="509"/>
                  </a:cubicBezTo>
                  <a:cubicBezTo>
                    <a:pt x="21" y="509"/>
                    <a:pt x="41" y="509"/>
                    <a:pt x="61" y="469"/>
                  </a:cubicBezTo>
                  <a:cubicBezTo>
                    <a:pt x="82" y="428"/>
                    <a:pt x="61" y="367"/>
                    <a:pt x="82" y="326"/>
                  </a:cubicBezTo>
                  <a:cubicBezTo>
                    <a:pt x="102" y="265"/>
                    <a:pt x="102" y="204"/>
                    <a:pt x="102" y="143"/>
                  </a:cubicBezTo>
                  <a:cubicBezTo>
                    <a:pt x="82" y="102"/>
                    <a:pt x="163" y="6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9" name="Google Shape;11899;p13"/>
            <p:cNvSpPr/>
            <p:nvPr/>
          </p:nvSpPr>
          <p:spPr>
            <a:xfrm>
              <a:off x="-2124873" y="2345273"/>
              <a:ext cx="12973" cy="4949"/>
            </a:xfrm>
            <a:custGeom>
              <a:avLst/>
              <a:gdLst/>
              <a:ahLst/>
              <a:cxnLst/>
              <a:rect l="l" t="t" r="r" b="b"/>
              <a:pathLst>
                <a:path w="409" h="156" extrusionOk="0">
                  <a:moveTo>
                    <a:pt x="37" y="0"/>
                  </a:moveTo>
                  <a:cubicBezTo>
                    <a:pt x="25" y="0"/>
                    <a:pt x="13" y="10"/>
                    <a:pt x="1" y="34"/>
                  </a:cubicBezTo>
                  <a:cubicBezTo>
                    <a:pt x="42" y="34"/>
                    <a:pt x="82" y="54"/>
                    <a:pt x="62" y="95"/>
                  </a:cubicBezTo>
                  <a:cubicBezTo>
                    <a:pt x="42" y="115"/>
                    <a:pt x="62" y="136"/>
                    <a:pt x="82" y="136"/>
                  </a:cubicBezTo>
                  <a:cubicBezTo>
                    <a:pt x="97" y="121"/>
                    <a:pt x="121" y="107"/>
                    <a:pt x="156" y="107"/>
                  </a:cubicBezTo>
                  <a:cubicBezTo>
                    <a:pt x="170" y="107"/>
                    <a:pt x="187" y="109"/>
                    <a:pt x="204" y="115"/>
                  </a:cubicBezTo>
                  <a:cubicBezTo>
                    <a:pt x="215" y="125"/>
                    <a:pt x="224" y="129"/>
                    <a:pt x="231" y="129"/>
                  </a:cubicBezTo>
                  <a:cubicBezTo>
                    <a:pt x="255" y="129"/>
                    <a:pt x="271" y="95"/>
                    <a:pt x="286" y="95"/>
                  </a:cubicBezTo>
                  <a:cubicBezTo>
                    <a:pt x="327" y="95"/>
                    <a:pt x="286" y="136"/>
                    <a:pt x="306" y="156"/>
                  </a:cubicBezTo>
                  <a:lnTo>
                    <a:pt x="408" y="156"/>
                  </a:lnTo>
                  <a:cubicBezTo>
                    <a:pt x="408" y="115"/>
                    <a:pt x="388" y="54"/>
                    <a:pt x="367" y="13"/>
                  </a:cubicBezTo>
                  <a:cubicBezTo>
                    <a:pt x="356" y="10"/>
                    <a:pt x="346" y="8"/>
                    <a:pt x="336" y="8"/>
                  </a:cubicBezTo>
                  <a:cubicBezTo>
                    <a:pt x="291" y="8"/>
                    <a:pt x="258" y="41"/>
                    <a:pt x="225" y="75"/>
                  </a:cubicBezTo>
                  <a:cubicBezTo>
                    <a:pt x="164" y="54"/>
                    <a:pt x="123" y="34"/>
                    <a:pt x="62" y="13"/>
                  </a:cubicBezTo>
                  <a:cubicBezTo>
                    <a:pt x="53" y="5"/>
                    <a:pt x="45" y="0"/>
                    <a:pt x="3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0" name="Google Shape;11900;p13"/>
            <p:cNvSpPr/>
            <p:nvPr/>
          </p:nvSpPr>
          <p:spPr>
            <a:xfrm>
              <a:off x="-2312218" y="1797220"/>
              <a:ext cx="5868" cy="9644"/>
            </a:xfrm>
            <a:custGeom>
              <a:avLst/>
              <a:gdLst/>
              <a:ahLst/>
              <a:cxnLst/>
              <a:rect l="l" t="t" r="r" b="b"/>
              <a:pathLst>
                <a:path w="185" h="304" extrusionOk="0">
                  <a:moveTo>
                    <a:pt x="143" y="0"/>
                  </a:moveTo>
                  <a:cubicBezTo>
                    <a:pt x="103" y="20"/>
                    <a:pt x="62" y="41"/>
                    <a:pt x="41" y="61"/>
                  </a:cubicBezTo>
                  <a:cubicBezTo>
                    <a:pt x="21" y="102"/>
                    <a:pt x="41" y="122"/>
                    <a:pt x="62" y="143"/>
                  </a:cubicBezTo>
                  <a:cubicBezTo>
                    <a:pt x="103" y="183"/>
                    <a:pt x="1" y="244"/>
                    <a:pt x="41" y="285"/>
                  </a:cubicBezTo>
                  <a:cubicBezTo>
                    <a:pt x="55" y="299"/>
                    <a:pt x="69" y="303"/>
                    <a:pt x="82" y="303"/>
                  </a:cubicBezTo>
                  <a:cubicBezTo>
                    <a:pt x="109" y="303"/>
                    <a:pt x="137" y="285"/>
                    <a:pt x="164" y="285"/>
                  </a:cubicBezTo>
                  <a:cubicBezTo>
                    <a:pt x="123" y="183"/>
                    <a:pt x="184" y="82"/>
                    <a:pt x="14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1" name="Google Shape;11901;p13"/>
            <p:cNvSpPr/>
            <p:nvPr/>
          </p:nvSpPr>
          <p:spPr>
            <a:xfrm>
              <a:off x="-2126142" y="2205381"/>
              <a:ext cx="6471" cy="7899"/>
            </a:xfrm>
            <a:custGeom>
              <a:avLst/>
              <a:gdLst/>
              <a:ahLst/>
              <a:cxnLst/>
              <a:rect l="l" t="t" r="r" b="b"/>
              <a:pathLst>
                <a:path w="204" h="249" extrusionOk="0">
                  <a:moveTo>
                    <a:pt x="91" y="0"/>
                  </a:moveTo>
                  <a:cubicBezTo>
                    <a:pt x="82" y="0"/>
                    <a:pt x="72" y="1"/>
                    <a:pt x="61" y="4"/>
                  </a:cubicBezTo>
                  <a:cubicBezTo>
                    <a:pt x="82" y="24"/>
                    <a:pt x="82" y="65"/>
                    <a:pt x="102" y="86"/>
                  </a:cubicBezTo>
                  <a:cubicBezTo>
                    <a:pt x="96" y="98"/>
                    <a:pt x="86" y="101"/>
                    <a:pt x="75" y="101"/>
                  </a:cubicBezTo>
                  <a:cubicBezTo>
                    <a:pt x="63" y="101"/>
                    <a:pt x="50" y="97"/>
                    <a:pt x="37" y="97"/>
                  </a:cubicBezTo>
                  <a:cubicBezTo>
                    <a:pt x="22" y="97"/>
                    <a:pt x="8" y="103"/>
                    <a:pt x="0" y="126"/>
                  </a:cubicBezTo>
                  <a:cubicBezTo>
                    <a:pt x="61" y="167"/>
                    <a:pt x="0" y="208"/>
                    <a:pt x="0" y="248"/>
                  </a:cubicBezTo>
                  <a:cubicBezTo>
                    <a:pt x="27" y="248"/>
                    <a:pt x="54" y="239"/>
                    <a:pt x="82" y="239"/>
                  </a:cubicBezTo>
                  <a:cubicBezTo>
                    <a:pt x="95" y="239"/>
                    <a:pt x="109" y="242"/>
                    <a:pt x="122" y="248"/>
                  </a:cubicBezTo>
                  <a:cubicBezTo>
                    <a:pt x="143" y="208"/>
                    <a:pt x="163" y="147"/>
                    <a:pt x="204" y="86"/>
                  </a:cubicBezTo>
                  <a:cubicBezTo>
                    <a:pt x="169" y="50"/>
                    <a:pt x="149" y="0"/>
                    <a:pt x="9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2" name="Google Shape;11902;p13"/>
            <p:cNvSpPr/>
            <p:nvPr/>
          </p:nvSpPr>
          <p:spPr>
            <a:xfrm>
              <a:off x="-2409761" y="2041413"/>
              <a:ext cx="7771" cy="9073"/>
            </a:xfrm>
            <a:custGeom>
              <a:avLst/>
              <a:gdLst/>
              <a:ahLst/>
              <a:cxnLst/>
              <a:rect l="l" t="t" r="r" b="b"/>
              <a:pathLst>
                <a:path w="245" h="286" extrusionOk="0">
                  <a:moveTo>
                    <a:pt x="123" y="0"/>
                  </a:moveTo>
                  <a:cubicBezTo>
                    <a:pt x="102" y="102"/>
                    <a:pt x="1" y="163"/>
                    <a:pt x="62" y="285"/>
                  </a:cubicBezTo>
                  <a:cubicBezTo>
                    <a:pt x="89" y="285"/>
                    <a:pt x="107" y="258"/>
                    <a:pt x="134" y="258"/>
                  </a:cubicBezTo>
                  <a:cubicBezTo>
                    <a:pt x="148" y="258"/>
                    <a:pt x="163" y="265"/>
                    <a:pt x="184" y="285"/>
                  </a:cubicBezTo>
                  <a:cubicBezTo>
                    <a:pt x="163" y="184"/>
                    <a:pt x="245" y="82"/>
                    <a:pt x="1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3" name="Google Shape;11903;p13"/>
            <p:cNvSpPr/>
            <p:nvPr/>
          </p:nvSpPr>
          <p:spPr>
            <a:xfrm>
              <a:off x="-2090614" y="2293472"/>
              <a:ext cx="9706" cy="6376"/>
            </a:xfrm>
            <a:custGeom>
              <a:avLst/>
              <a:gdLst/>
              <a:ahLst/>
              <a:cxnLst/>
              <a:rect l="l" t="t" r="r" b="b"/>
              <a:pathLst>
                <a:path w="306" h="201" extrusionOk="0">
                  <a:moveTo>
                    <a:pt x="226" y="0"/>
                  </a:moveTo>
                  <a:cubicBezTo>
                    <a:pt x="170" y="0"/>
                    <a:pt x="131" y="29"/>
                    <a:pt x="102" y="58"/>
                  </a:cubicBezTo>
                  <a:cubicBezTo>
                    <a:pt x="85" y="75"/>
                    <a:pt x="71" y="81"/>
                    <a:pt x="60" y="81"/>
                  </a:cubicBezTo>
                  <a:cubicBezTo>
                    <a:pt x="44" y="81"/>
                    <a:pt x="32" y="70"/>
                    <a:pt x="21" y="58"/>
                  </a:cubicBezTo>
                  <a:lnTo>
                    <a:pt x="21" y="58"/>
                  </a:lnTo>
                  <a:cubicBezTo>
                    <a:pt x="0" y="99"/>
                    <a:pt x="21" y="119"/>
                    <a:pt x="41" y="160"/>
                  </a:cubicBezTo>
                  <a:cubicBezTo>
                    <a:pt x="61" y="180"/>
                    <a:pt x="82" y="180"/>
                    <a:pt x="102" y="200"/>
                  </a:cubicBezTo>
                  <a:cubicBezTo>
                    <a:pt x="163" y="139"/>
                    <a:pt x="245" y="99"/>
                    <a:pt x="306" y="17"/>
                  </a:cubicBezTo>
                  <a:cubicBezTo>
                    <a:pt x="276" y="5"/>
                    <a:pt x="250" y="0"/>
                    <a:pt x="2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4" name="Google Shape;11904;p13"/>
            <p:cNvSpPr/>
            <p:nvPr/>
          </p:nvSpPr>
          <p:spPr>
            <a:xfrm>
              <a:off x="-2131978" y="2343750"/>
              <a:ext cx="8438" cy="6471"/>
            </a:xfrm>
            <a:custGeom>
              <a:avLst/>
              <a:gdLst/>
              <a:ahLst/>
              <a:cxnLst/>
              <a:rect l="l" t="t" r="r" b="b"/>
              <a:pathLst>
                <a:path w="266" h="204" extrusionOk="0">
                  <a:moveTo>
                    <a:pt x="82" y="0"/>
                  </a:moveTo>
                  <a:cubicBezTo>
                    <a:pt x="62" y="61"/>
                    <a:pt x="42" y="123"/>
                    <a:pt x="1" y="184"/>
                  </a:cubicBezTo>
                  <a:cubicBezTo>
                    <a:pt x="21" y="198"/>
                    <a:pt x="39" y="204"/>
                    <a:pt x="57" y="204"/>
                  </a:cubicBezTo>
                  <a:cubicBezTo>
                    <a:pt x="99" y="204"/>
                    <a:pt x="136" y="174"/>
                    <a:pt x="172" y="174"/>
                  </a:cubicBezTo>
                  <a:cubicBezTo>
                    <a:pt x="183" y="174"/>
                    <a:pt x="194" y="176"/>
                    <a:pt x="204" y="184"/>
                  </a:cubicBezTo>
                  <a:cubicBezTo>
                    <a:pt x="266" y="143"/>
                    <a:pt x="204" y="102"/>
                    <a:pt x="225" y="82"/>
                  </a:cubicBezTo>
                  <a:lnTo>
                    <a:pt x="143" y="82"/>
                  </a:lnTo>
                  <a:cubicBezTo>
                    <a:pt x="123" y="41"/>
                    <a:pt x="103" y="2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5" name="Google Shape;11905;p13"/>
            <p:cNvSpPr/>
            <p:nvPr/>
          </p:nvSpPr>
          <p:spPr>
            <a:xfrm>
              <a:off x="-2049281" y="1972609"/>
              <a:ext cx="7771" cy="8089"/>
            </a:xfrm>
            <a:custGeom>
              <a:avLst/>
              <a:gdLst/>
              <a:ahLst/>
              <a:cxnLst/>
              <a:rect l="l" t="t" r="r" b="b"/>
              <a:pathLst>
                <a:path w="245" h="255" extrusionOk="0">
                  <a:moveTo>
                    <a:pt x="156" y="0"/>
                  </a:moveTo>
                  <a:cubicBezTo>
                    <a:pt x="143" y="0"/>
                    <a:pt x="133" y="11"/>
                    <a:pt x="123" y="31"/>
                  </a:cubicBezTo>
                  <a:cubicBezTo>
                    <a:pt x="143" y="31"/>
                    <a:pt x="163" y="31"/>
                    <a:pt x="143" y="51"/>
                  </a:cubicBezTo>
                  <a:cubicBezTo>
                    <a:pt x="123" y="51"/>
                    <a:pt x="123" y="31"/>
                    <a:pt x="123" y="31"/>
                  </a:cubicBezTo>
                  <a:cubicBezTo>
                    <a:pt x="116" y="29"/>
                    <a:pt x="110" y="28"/>
                    <a:pt x="105" y="28"/>
                  </a:cubicBezTo>
                  <a:cubicBezTo>
                    <a:pt x="61" y="28"/>
                    <a:pt x="59" y="94"/>
                    <a:pt x="41" y="112"/>
                  </a:cubicBezTo>
                  <a:cubicBezTo>
                    <a:pt x="62" y="112"/>
                    <a:pt x="62" y="133"/>
                    <a:pt x="82" y="133"/>
                  </a:cubicBezTo>
                  <a:cubicBezTo>
                    <a:pt x="82" y="118"/>
                    <a:pt x="82" y="104"/>
                    <a:pt x="89" y="104"/>
                  </a:cubicBezTo>
                  <a:cubicBezTo>
                    <a:pt x="92" y="104"/>
                    <a:pt x="96" y="106"/>
                    <a:pt x="102" y="112"/>
                  </a:cubicBezTo>
                  <a:cubicBezTo>
                    <a:pt x="102" y="133"/>
                    <a:pt x="102" y="133"/>
                    <a:pt x="82" y="133"/>
                  </a:cubicBezTo>
                  <a:lnTo>
                    <a:pt x="82" y="194"/>
                  </a:lnTo>
                  <a:cubicBezTo>
                    <a:pt x="77" y="198"/>
                    <a:pt x="72" y="200"/>
                    <a:pt x="66" y="200"/>
                  </a:cubicBezTo>
                  <a:cubicBezTo>
                    <a:pt x="54" y="200"/>
                    <a:pt x="41" y="195"/>
                    <a:pt x="29" y="195"/>
                  </a:cubicBezTo>
                  <a:cubicBezTo>
                    <a:pt x="18" y="195"/>
                    <a:pt x="8" y="199"/>
                    <a:pt x="1" y="214"/>
                  </a:cubicBezTo>
                  <a:cubicBezTo>
                    <a:pt x="21" y="235"/>
                    <a:pt x="41" y="235"/>
                    <a:pt x="82" y="255"/>
                  </a:cubicBezTo>
                  <a:cubicBezTo>
                    <a:pt x="143" y="235"/>
                    <a:pt x="143" y="112"/>
                    <a:pt x="245" y="112"/>
                  </a:cubicBezTo>
                  <a:cubicBezTo>
                    <a:pt x="225" y="72"/>
                    <a:pt x="204" y="31"/>
                    <a:pt x="204" y="31"/>
                  </a:cubicBezTo>
                  <a:cubicBezTo>
                    <a:pt x="184" y="11"/>
                    <a:pt x="169" y="0"/>
                    <a:pt x="15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6" name="Google Shape;11906;p13"/>
            <p:cNvSpPr/>
            <p:nvPr/>
          </p:nvSpPr>
          <p:spPr>
            <a:xfrm>
              <a:off x="-2033769" y="2015560"/>
              <a:ext cx="8438" cy="8438"/>
            </a:xfrm>
            <a:custGeom>
              <a:avLst/>
              <a:gdLst/>
              <a:ahLst/>
              <a:cxnLst/>
              <a:rect l="l" t="t" r="r" b="b"/>
              <a:pathLst>
                <a:path w="266" h="266" extrusionOk="0">
                  <a:moveTo>
                    <a:pt x="184" y="1"/>
                  </a:moveTo>
                  <a:cubicBezTo>
                    <a:pt x="102" y="82"/>
                    <a:pt x="41" y="143"/>
                    <a:pt x="0" y="265"/>
                  </a:cubicBezTo>
                  <a:cubicBezTo>
                    <a:pt x="123" y="225"/>
                    <a:pt x="184" y="123"/>
                    <a:pt x="265" y="82"/>
                  </a:cubicBezTo>
                  <a:cubicBezTo>
                    <a:pt x="265" y="21"/>
                    <a:pt x="224" y="2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7" name="Google Shape;11907;p13"/>
            <p:cNvSpPr/>
            <p:nvPr/>
          </p:nvSpPr>
          <p:spPr>
            <a:xfrm>
              <a:off x="-2325128" y="1780408"/>
              <a:ext cx="4536" cy="10373"/>
            </a:xfrm>
            <a:custGeom>
              <a:avLst/>
              <a:gdLst/>
              <a:ahLst/>
              <a:cxnLst/>
              <a:rect l="l" t="t" r="r" b="b"/>
              <a:pathLst>
                <a:path w="143" h="327" extrusionOk="0">
                  <a:moveTo>
                    <a:pt x="82" y="1"/>
                  </a:moveTo>
                  <a:cubicBezTo>
                    <a:pt x="62" y="41"/>
                    <a:pt x="41" y="82"/>
                    <a:pt x="21" y="102"/>
                  </a:cubicBezTo>
                  <a:cubicBezTo>
                    <a:pt x="0" y="143"/>
                    <a:pt x="62" y="184"/>
                    <a:pt x="41" y="245"/>
                  </a:cubicBezTo>
                  <a:cubicBezTo>
                    <a:pt x="41" y="245"/>
                    <a:pt x="0" y="245"/>
                    <a:pt x="0" y="286"/>
                  </a:cubicBezTo>
                  <a:cubicBezTo>
                    <a:pt x="0" y="306"/>
                    <a:pt x="21" y="306"/>
                    <a:pt x="41" y="326"/>
                  </a:cubicBezTo>
                  <a:cubicBezTo>
                    <a:pt x="102" y="286"/>
                    <a:pt x="102" y="204"/>
                    <a:pt x="143" y="143"/>
                  </a:cubicBezTo>
                  <a:cubicBezTo>
                    <a:pt x="123" y="123"/>
                    <a:pt x="102" y="102"/>
                    <a:pt x="102" y="82"/>
                  </a:cubicBezTo>
                  <a:cubicBezTo>
                    <a:pt x="102" y="62"/>
                    <a:pt x="123" y="62"/>
                    <a:pt x="143" y="41"/>
                  </a:cubicBezTo>
                  <a:cubicBezTo>
                    <a:pt x="123" y="21"/>
                    <a:pt x="102" y="2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8" name="Google Shape;11908;p13"/>
            <p:cNvSpPr/>
            <p:nvPr/>
          </p:nvSpPr>
          <p:spPr>
            <a:xfrm>
              <a:off x="-2350981" y="1886992"/>
              <a:ext cx="7803" cy="7391"/>
            </a:xfrm>
            <a:custGeom>
              <a:avLst/>
              <a:gdLst/>
              <a:ahLst/>
              <a:cxnLst/>
              <a:rect l="l" t="t" r="r" b="b"/>
              <a:pathLst>
                <a:path w="246" h="233" extrusionOk="0">
                  <a:moveTo>
                    <a:pt x="184" y="1"/>
                  </a:moveTo>
                  <a:cubicBezTo>
                    <a:pt x="164" y="21"/>
                    <a:pt x="143" y="21"/>
                    <a:pt x="123" y="42"/>
                  </a:cubicBezTo>
                  <a:cubicBezTo>
                    <a:pt x="82" y="62"/>
                    <a:pt x="123" y="103"/>
                    <a:pt x="123" y="123"/>
                  </a:cubicBezTo>
                  <a:cubicBezTo>
                    <a:pt x="103" y="164"/>
                    <a:pt x="82" y="164"/>
                    <a:pt x="62" y="164"/>
                  </a:cubicBezTo>
                  <a:cubicBezTo>
                    <a:pt x="21" y="164"/>
                    <a:pt x="1" y="184"/>
                    <a:pt x="1" y="205"/>
                  </a:cubicBezTo>
                  <a:cubicBezTo>
                    <a:pt x="21" y="205"/>
                    <a:pt x="21" y="225"/>
                    <a:pt x="42" y="225"/>
                  </a:cubicBezTo>
                  <a:cubicBezTo>
                    <a:pt x="52" y="230"/>
                    <a:pt x="62" y="233"/>
                    <a:pt x="72" y="233"/>
                  </a:cubicBezTo>
                  <a:cubicBezTo>
                    <a:pt x="101" y="233"/>
                    <a:pt x="128" y="210"/>
                    <a:pt x="143" y="164"/>
                  </a:cubicBezTo>
                  <a:cubicBezTo>
                    <a:pt x="154" y="143"/>
                    <a:pt x="169" y="138"/>
                    <a:pt x="184" y="138"/>
                  </a:cubicBezTo>
                  <a:cubicBezTo>
                    <a:pt x="199" y="138"/>
                    <a:pt x="215" y="143"/>
                    <a:pt x="225" y="143"/>
                  </a:cubicBezTo>
                  <a:cubicBezTo>
                    <a:pt x="225" y="103"/>
                    <a:pt x="225" y="62"/>
                    <a:pt x="245" y="21"/>
                  </a:cubicBezTo>
                  <a:cubicBezTo>
                    <a:pt x="204" y="21"/>
                    <a:pt x="184" y="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9" name="Google Shape;11909;p13"/>
            <p:cNvSpPr/>
            <p:nvPr/>
          </p:nvSpPr>
          <p:spPr>
            <a:xfrm>
              <a:off x="-2126808" y="2193866"/>
              <a:ext cx="7137" cy="9073"/>
            </a:xfrm>
            <a:custGeom>
              <a:avLst/>
              <a:gdLst/>
              <a:ahLst/>
              <a:cxnLst/>
              <a:rect l="l" t="t" r="r" b="b"/>
              <a:pathLst>
                <a:path w="225" h="286" extrusionOk="0">
                  <a:moveTo>
                    <a:pt x="184" y="1"/>
                  </a:moveTo>
                  <a:cubicBezTo>
                    <a:pt x="123" y="1"/>
                    <a:pt x="82" y="62"/>
                    <a:pt x="41" y="102"/>
                  </a:cubicBezTo>
                  <a:cubicBezTo>
                    <a:pt x="1" y="143"/>
                    <a:pt x="62" y="143"/>
                    <a:pt x="82" y="184"/>
                  </a:cubicBezTo>
                  <a:lnTo>
                    <a:pt x="21" y="225"/>
                  </a:lnTo>
                  <a:cubicBezTo>
                    <a:pt x="41" y="245"/>
                    <a:pt x="41" y="245"/>
                    <a:pt x="41" y="286"/>
                  </a:cubicBezTo>
                  <a:cubicBezTo>
                    <a:pt x="103" y="286"/>
                    <a:pt x="82" y="245"/>
                    <a:pt x="123" y="225"/>
                  </a:cubicBezTo>
                  <a:cubicBezTo>
                    <a:pt x="143" y="184"/>
                    <a:pt x="123" y="102"/>
                    <a:pt x="204" y="102"/>
                  </a:cubicBezTo>
                  <a:cubicBezTo>
                    <a:pt x="225" y="62"/>
                    <a:pt x="204" y="41"/>
                    <a:pt x="18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0" name="Google Shape;11910;p13"/>
            <p:cNvSpPr/>
            <p:nvPr/>
          </p:nvSpPr>
          <p:spPr>
            <a:xfrm>
              <a:off x="-2040875" y="2045124"/>
              <a:ext cx="7137" cy="4980"/>
            </a:xfrm>
            <a:custGeom>
              <a:avLst/>
              <a:gdLst/>
              <a:ahLst/>
              <a:cxnLst/>
              <a:rect l="l" t="t" r="r" b="b"/>
              <a:pathLst>
                <a:path w="225" h="157" extrusionOk="0">
                  <a:moveTo>
                    <a:pt x="64" y="78"/>
                  </a:moveTo>
                  <a:cubicBezTo>
                    <a:pt x="70" y="78"/>
                    <a:pt x="76" y="81"/>
                    <a:pt x="82" y="87"/>
                  </a:cubicBezTo>
                  <a:cubicBezTo>
                    <a:pt x="82" y="97"/>
                    <a:pt x="77" y="102"/>
                    <a:pt x="69" y="102"/>
                  </a:cubicBezTo>
                  <a:cubicBezTo>
                    <a:pt x="63" y="102"/>
                    <a:pt x="54" y="98"/>
                    <a:pt x="45" y="91"/>
                  </a:cubicBezTo>
                  <a:lnTo>
                    <a:pt x="45" y="91"/>
                  </a:lnTo>
                  <a:cubicBezTo>
                    <a:pt x="50" y="84"/>
                    <a:pt x="56" y="78"/>
                    <a:pt x="64" y="78"/>
                  </a:cubicBezTo>
                  <a:close/>
                  <a:moveTo>
                    <a:pt x="100" y="0"/>
                  </a:moveTo>
                  <a:cubicBezTo>
                    <a:pt x="77" y="0"/>
                    <a:pt x="48" y="10"/>
                    <a:pt x="0" y="26"/>
                  </a:cubicBezTo>
                  <a:cubicBezTo>
                    <a:pt x="0" y="46"/>
                    <a:pt x="0" y="87"/>
                    <a:pt x="41" y="107"/>
                  </a:cubicBezTo>
                  <a:cubicBezTo>
                    <a:pt x="41" y="106"/>
                    <a:pt x="41" y="104"/>
                    <a:pt x="41" y="103"/>
                  </a:cubicBezTo>
                  <a:lnTo>
                    <a:pt x="41" y="103"/>
                  </a:lnTo>
                  <a:cubicBezTo>
                    <a:pt x="42" y="118"/>
                    <a:pt x="46" y="133"/>
                    <a:pt x="61" y="148"/>
                  </a:cubicBezTo>
                  <a:cubicBezTo>
                    <a:pt x="67" y="154"/>
                    <a:pt x="75" y="156"/>
                    <a:pt x="84" y="156"/>
                  </a:cubicBezTo>
                  <a:cubicBezTo>
                    <a:pt x="104" y="156"/>
                    <a:pt x="128" y="142"/>
                    <a:pt x="143" y="128"/>
                  </a:cubicBezTo>
                  <a:cubicBezTo>
                    <a:pt x="163" y="128"/>
                    <a:pt x="204" y="128"/>
                    <a:pt x="224" y="87"/>
                  </a:cubicBezTo>
                  <a:cubicBezTo>
                    <a:pt x="162" y="25"/>
                    <a:pt x="138" y="0"/>
                    <a:pt x="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1" name="Google Shape;11911;p13"/>
            <p:cNvSpPr/>
            <p:nvPr/>
          </p:nvSpPr>
          <p:spPr>
            <a:xfrm>
              <a:off x="-2080939" y="2297881"/>
              <a:ext cx="6503" cy="7138"/>
            </a:xfrm>
            <a:custGeom>
              <a:avLst/>
              <a:gdLst/>
              <a:ahLst/>
              <a:cxnLst/>
              <a:rect l="l" t="t" r="r" b="b"/>
              <a:pathLst>
                <a:path w="205" h="225" extrusionOk="0">
                  <a:moveTo>
                    <a:pt x="164" y="0"/>
                  </a:moveTo>
                  <a:cubicBezTo>
                    <a:pt x="123" y="21"/>
                    <a:pt x="102" y="21"/>
                    <a:pt x="82" y="61"/>
                  </a:cubicBezTo>
                  <a:cubicBezTo>
                    <a:pt x="102" y="61"/>
                    <a:pt x="123" y="61"/>
                    <a:pt x="143" y="102"/>
                  </a:cubicBezTo>
                  <a:cubicBezTo>
                    <a:pt x="116" y="102"/>
                    <a:pt x="98" y="120"/>
                    <a:pt x="83" y="120"/>
                  </a:cubicBezTo>
                  <a:cubicBezTo>
                    <a:pt x="75" y="120"/>
                    <a:pt x="69" y="116"/>
                    <a:pt x="62" y="102"/>
                  </a:cubicBezTo>
                  <a:cubicBezTo>
                    <a:pt x="62" y="82"/>
                    <a:pt x="62" y="61"/>
                    <a:pt x="82" y="61"/>
                  </a:cubicBezTo>
                  <a:cubicBezTo>
                    <a:pt x="71" y="58"/>
                    <a:pt x="61" y="56"/>
                    <a:pt x="52" y="56"/>
                  </a:cubicBezTo>
                  <a:cubicBezTo>
                    <a:pt x="14" y="56"/>
                    <a:pt x="1" y="89"/>
                    <a:pt x="1" y="123"/>
                  </a:cubicBezTo>
                  <a:cubicBezTo>
                    <a:pt x="1" y="163"/>
                    <a:pt x="21" y="204"/>
                    <a:pt x="1" y="224"/>
                  </a:cubicBezTo>
                  <a:cubicBezTo>
                    <a:pt x="62" y="204"/>
                    <a:pt x="143" y="163"/>
                    <a:pt x="204" y="143"/>
                  </a:cubicBezTo>
                  <a:cubicBezTo>
                    <a:pt x="184" y="82"/>
                    <a:pt x="184" y="41"/>
                    <a:pt x="16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2" name="Google Shape;11912;p13"/>
            <p:cNvSpPr/>
            <p:nvPr/>
          </p:nvSpPr>
          <p:spPr>
            <a:xfrm>
              <a:off x="-2123572" y="2079510"/>
              <a:ext cx="7137" cy="8438"/>
            </a:xfrm>
            <a:custGeom>
              <a:avLst/>
              <a:gdLst/>
              <a:ahLst/>
              <a:cxnLst/>
              <a:rect l="l" t="t" r="r" b="b"/>
              <a:pathLst>
                <a:path w="225" h="266" extrusionOk="0">
                  <a:moveTo>
                    <a:pt x="163" y="1"/>
                  </a:moveTo>
                  <a:cubicBezTo>
                    <a:pt x="149" y="15"/>
                    <a:pt x="124" y="30"/>
                    <a:pt x="90" y="30"/>
                  </a:cubicBezTo>
                  <a:cubicBezTo>
                    <a:pt x="75" y="30"/>
                    <a:pt x="59" y="27"/>
                    <a:pt x="41" y="21"/>
                  </a:cubicBezTo>
                  <a:cubicBezTo>
                    <a:pt x="41" y="21"/>
                    <a:pt x="21" y="21"/>
                    <a:pt x="21" y="42"/>
                  </a:cubicBezTo>
                  <a:cubicBezTo>
                    <a:pt x="21" y="103"/>
                    <a:pt x="82" y="103"/>
                    <a:pt x="102" y="123"/>
                  </a:cubicBezTo>
                  <a:cubicBezTo>
                    <a:pt x="82" y="164"/>
                    <a:pt x="21" y="204"/>
                    <a:pt x="1" y="266"/>
                  </a:cubicBezTo>
                  <a:cubicBezTo>
                    <a:pt x="82" y="245"/>
                    <a:pt x="123" y="204"/>
                    <a:pt x="143" y="143"/>
                  </a:cubicBezTo>
                  <a:cubicBezTo>
                    <a:pt x="160" y="127"/>
                    <a:pt x="163" y="97"/>
                    <a:pt x="185" y="97"/>
                  </a:cubicBezTo>
                  <a:cubicBezTo>
                    <a:pt x="190" y="97"/>
                    <a:pt x="196" y="99"/>
                    <a:pt x="204" y="103"/>
                  </a:cubicBezTo>
                  <a:cubicBezTo>
                    <a:pt x="225" y="62"/>
                    <a:pt x="204" y="21"/>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3" name="Google Shape;11913;p13"/>
            <p:cNvSpPr/>
            <p:nvPr/>
          </p:nvSpPr>
          <p:spPr>
            <a:xfrm>
              <a:off x="-2418167" y="2073071"/>
              <a:ext cx="6503" cy="5329"/>
            </a:xfrm>
            <a:custGeom>
              <a:avLst/>
              <a:gdLst/>
              <a:ahLst/>
              <a:cxnLst/>
              <a:rect l="l" t="t" r="r" b="b"/>
              <a:pathLst>
                <a:path w="205" h="168" extrusionOk="0">
                  <a:moveTo>
                    <a:pt x="82" y="0"/>
                  </a:moveTo>
                  <a:cubicBezTo>
                    <a:pt x="1" y="61"/>
                    <a:pt x="21" y="102"/>
                    <a:pt x="42" y="163"/>
                  </a:cubicBezTo>
                  <a:cubicBezTo>
                    <a:pt x="53" y="166"/>
                    <a:pt x="63" y="167"/>
                    <a:pt x="72" y="167"/>
                  </a:cubicBezTo>
                  <a:cubicBezTo>
                    <a:pt x="129" y="167"/>
                    <a:pt x="152" y="117"/>
                    <a:pt x="204" y="82"/>
                  </a:cubicBezTo>
                  <a:cubicBezTo>
                    <a:pt x="184" y="61"/>
                    <a:pt x="164" y="61"/>
                    <a:pt x="143" y="41"/>
                  </a:cubicBezTo>
                  <a:cubicBezTo>
                    <a:pt x="123" y="21"/>
                    <a:pt x="103" y="2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4" name="Google Shape;11914;p13"/>
            <p:cNvSpPr/>
            <p:nvPr/>
          </p:nvSpPr>
          <p:spPr>
            <a:xfrm>
              <a:off x="-2095150" y="2136450"/>
              <a:ext cx="7771" cy="5107"/>
            </a:xfrm>
            <a:custGeom>
              <a:avLst/>
              <a:gdLst/>
              <a:ahLst/>
              <a:cxnLst/>
              <a:rect l="l" t="t" r="r" b="b"/>
              <a:pathLst>
                <a:path w="245" h="161" extrusionOk="0">
                  <a:moveTo>
                    <a:pt x="96" y="0"/>
                  </a:moveTo>
                  <a:cubicBezTo>
                    <a:pt x="60" y="0"/>
                    <a:pt x="28" y="11"/>
                    <a:pt x="1" y="39"/>
                  </a:cubicBezTo>
                  <a:cubicBezTo>
                    <a:pt x="21" y="59"/>
                    <a:pt x="41" y="59"/>
                    <a:pt x="41" y="79"/>
                  </a:cubicBezTo>
                  <a:cubicBezTo>
                    <a:pt x="41" y="100"/>
                    <a:pt x="62" y="120"/>
                    <a:pt x="62" y="161"/>
                  </a:cubicBezTo>
                  <a:cubicBezTo>
                    <a:pt x="143" y="161"/>
                    <a:pt x="164" y="79"/>
                    <a:pt x="245" y="39"/>
                  </a:cubicBezTo>
                  <a:cubicBezTo>
                    <a:pt x="189" y="16"/>
                    <a:pt x="139" y="0"/>
                    <a:pt x="9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5" name="Google Shape;11915;p13"/>
            <p:cNvSpPr/>
            <p:nvPr/>
          </p:nvSpPr>
          <p:spPr>
            <a:xfrm>
              <a:off x="-2074468" y="1921252"/>
              <a:ext cx="5202" cy="7138"/>
            </a:xfrm>
            <a:custGeom>
              <a:avLst/>
              <a:gdLst/>
              <a:ahLst/>
              <a:cxnLst/>
              <a:rect l="l" t="t" r="r" b="b"/>
              <a:pathLst>
                <a:path w="164" h="225" extrusionOk="0">
                  <a:moveTo>
                    <a:pt x="163" y="0"/>
                  </a:moveTo>
                  <a:cubicBezTo>
                    <a:pt x="61" y="21"/>
                    <a:pt x="0" y="82"/>
                    <a:pt x="0" y="163"/>
                  </a:cubicBezTo>
                  <a:cubicBezTo>
                    <a:pt x="21" y="204"/>
                    <a:pt x="61" y="224"/>
                    <a:pt x="123" y="224"/>
                  </a:cubicBezTo>
                  <a:cubicBezTo>
                    <a:pt x="102" y="143"/>
                    <a:pt x="82" y="61"/>
                    <a:pt x="16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6" name="Google Shape;11916;p13"/>
            <p:cNvSpPr/>
            <p:nvPr/>
          </p:nvSpPr>
          <p:spPr>
            <a:xfrm>
              <a:off x="-2403956" y="2069835"/>
              <a:ext cx="5868" cy="8438"/>
            </a:xfrm>
            <a:custGeom>
              <a:avLst/>
              <a:gdLst/>
              <a:ahLst/>
              <a:cxnLst/>
              <a:rect l="l" t="t" r="r" b="b"/>
              <a:pathLst>
                <a:path w="185" h="266" extrusionOk="0">
                  <a:moveTo>
                    <a:pt x="42" y="0"/>
                  </a:moveTo>
                  <a:cubicBezTo>
                    <a:pt x="24" y="36"/>
                    <a:pt x="21" y="72"/>
                    <a:pt x="7" y="108"/>
                  </a:cubicBezTo>
                  <a:lnTo>
                    <a:pt x="7" y="108"/>
                  </a:lnTo>
                  <a:cubicBezTo>
                    <a:pt x="5" y="106"/>
                    <a:pt x="3" y="104"/>
                    <a:pt x="1" y="102"/>
                  </a:cubicBezTo>
                  <a:lnTo>
                    <a:pt x="1" y="123"/>
                  </a:lnTo>
                  <a:cubicBezTo>
                    <a:pt x="3" y="118"/>
                    <a:pt x="5" y="113"/>
                    <a:pt x="7" y="108"/>
                  </a:cubicBezTo>
                  <a:lnTo>
                    <a:pt x="7" y="108"/>
                  </a:lnTo>
                  <a:cubicBezTo>
                    <a:pt x="26" y="127"/>
                    <a:pt x="46" y="143"/>
                    <a:pt x="82" y="143"/>
                  </a:cubicBezTo>
                  <a:cubicBezTo>
                    <a:pt x="103" y="184"/>
                    <a:pt x="42" y="224"/>
                    <a:pt x="82" y="265"/>
                  </a:cubicBezTo>
                  <a:cubicBezTo>
                    <a:pt x="123" y="224"/>
                    <a:pt x="143" y="143"/>
                    <a:pt x="184" y="82"/>
                  </a:cubicBezTo>
                  <a:cubicBezTo>
                    <a:pt x="166" y="58"/>
                    <a:pt x="152" y="50"/>
                    <a:pt x="139" y="50"/>
                  </a:cubicBezTo>
                  <a:cubicBezTo>
                    <a:pt x="113" y="50"/>
                    <a:pt x="96" y="85"/>
                    <a:pt x="73" y="85"/>
                  </a:cubicBezTo>
                  <a:cubicBezTo>
                    <a:pt x="69" y="85"/>
                    <a:pt x="66" y="84"/>
                    <a:pt x="62" y="82"/>
                  </a:cubicBezTo>
                  <a:cubicBezTo>
                    <a:pt x="42" y="61"/>
                    <a:pt x="8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7" name="Google Shape;11917;p13"/>
            <p:cNvSpPr/>
            <p:nvPr/>
          </p:nvSpPr>
          <p:spPr>
            <a:xfrm>
              <a:off x="-2325128" y="1961950"/>
              <a:ext cx="7137" cy="6471"/>
            </a:xfrm>
            <a:custGeom>
              <a:avLst/>
              <a:gdLst/>
              <a:ahLst/>
              <a:cxnLst/>
              <a:rect l="l" t="t" r="r" b="b"/>
              <a:pathLst>
                <a:path w="225" h="204" extrusionOk="0">
                  <a:moveTo>
                    <a:pt x="163" y="0"/>
                  </a:moveTo>
                  <a:cubicBezTo>
                    <a:pt x="123" y="41"/>
                    <a:pt x="62" y="41"/>
                    <a:pt x="21" y="82"/>
                  </a:cubicBezTo>
                  <a:cubicBezTo>
                    <a:pt x="0" y="122"/>
                    <a:pt x="21" y="143"/>
                    <a:pt x="41" y="143"/>
                  </a:cubicBezTo>
                  <a:cubicBezTo>
                    <a:pt x="62" y="122"/>
                    <a:pt x="82" y="122"/>
                    <a:pt x="123" y="102"/>
                  </a:cubicBezTo>
                  <a:lnTo>
                    <a:pt x="123" y="102"/>
                  </a:lnTo>
                  <a:cubicBezTo>
                    <a:pt x="143" y="122"/>
                    <a:pt x="82" y="184"/>
                    <a:pt x="143" y="204"/>
                  </a:cubicBezTo>
                  <a:cubicBezTo>
                    <a:pt x="184" y="204"/>
                    <a:pt x="204" y="163"/>
                    <a:pt x="204" y="143"/>
                  </a:cubicBezTo>
                  <a:cubicBezTo>
                    <a:pt x="163" y="102"/>
                    <a:pt x="224" y="41"/>
                    <a:pt x="16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8" name="Google Shape;11918;p13"/>
            <p:cNvSpPr/>
            <p:nvPr/>
          </p:nvSpPr>
          <p:spPr>
            <a:xfrm>
              <a:off x="-2119036" y="1653141"/>
              <a:ext cx="6471" cy="5202"/>
            </a:xfrm>
            <a:custGeom>
              <a:avLst/>
              <a:gdLst/>
              <a:ahLst/>
              <a:cxnLst/>
              <a:rect l="l" t="t" r="r" b="b"/>
              <a:pathLst>
                <a:path w="204" h="164" extrusionOk="0">
                  <a:moveTo>
                    <a:pt x="102" y="1"/>
                  </a:moveTo>
                  <a:cubicBezTo>
                    <a:pt x="0" y="1"/>
                    <a:pt x="20" y="102"/>
                    <a:pt x="20" y="163"/>
                  </a:cubicBezTo>
                  <a:lnTo>
                    <a:pt x="143" y="163"/>
                  </a:lnTo>
                  <a:cubicBezTo>
                    <a:pt x="204" y="82"/>
                    <a:pt x="102" y="4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9" name="Google Shape;11919;p13"/>
            <p:cNvSpPr/>
            <p:nvPr/>
          </p:nvSpPr>
          <p:spPr>
            <a:xfrm>
              <a:off x="-2323828" y="1954845"/>
              <a:ext cx="5202" cy="5837"/>
            </a:xfrm>
            <a:custGeom>
              <a:avLst/>
              <a:gdLst/>
              <a:ahLst/>
              <a:cxnLst/>
              <a:rect l="l" t="t" r="r" b="b"/>
              <a:pathLst>
                <a:path w="164" h="184" extrusionOk="0">
                  <a:moveTo>
                    <a:pt x="102" y="0"/>
                  </a:moveTo>
                  <a:cubicBezTo>
                    <a:pt x="41" y="0"/>
                    <a:pt x="0" y="21"/>
                    <a:pt x="0" y="82"/>
                  </a:cubicBezTo>
                  <a:cubicBezTo>
                    <a:pt x="21" y="122"/>
                    <a:pt x="41" y="143"/>
                    <a:pt x="61" y="184"/>
                  </a:cubicBezTo>
                  <a:cubicBezTo>
                    <a:pt x="102" y="143"/>
                    <a:pt x="143" y="122"/>
                    <a:pt x="163" y="82"/>
                  </a:cubicBezTo>
                  <a:cubicBezTo>
                    <a:pt x="163" y="67"/>
                    <a:pt x="158" y="63"/>
                    <a:pt x="150" y="63"/>
                  </a:cubicBezTo>
                  <a:cubicBezTo>
                    <a:pt x="141" y="63"/>
                    <a:pt x="129" y="67"/>
                    <a:pt x="118" y="67"/>
                  </a:cubicBezTo>
                  <a:cubicBezTo>
                    <a:pt x="112" y="67"/>
                    <a:pt x="107" y="66"/>
                    <a:pt x="102" y="61"/>
                  </a:cubicBezTo>
                  <a:cubicBezTo>
                    <a:pt x="102"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0" name="Google Shape;11920;p13"/>
            <p:cNvSpPr/>
            <p:nvPr/>
          </p:nvSpPr>
          <p:spPr>
            <a:xfrm>
              <a:off x="-2396850" y="2009754"/>
              <a:ext cx="4568" cy="7138"/>
            </a:xfrm>
            <a:custGeom>
              <a:avLst/>
              <a:gdLst/>
              <a:ahLst/>
              <a:cxnLst/>
              <a:rect l="l" t="t" r="r" b="b"/>
              <a:pathLst>
                <a:path w="144" h="225" extrusionOk="0">
                  <a:moveTo>
                    <a:pt x="82" y="0"/>
                  </a:moveTo>
                  <a:cubicBezTo>
                    <a:pt x="1" y="82"/>
                    <a:pt x="21" y="143"/>
                    <a:pt x="21" y="224"/>
                  </a:cubicBezTo>
                  <a:cubicBezTo>
                    <a:pt x="62" y="224"/>
                    <a:pt x="103" y="204"/>
                    <a:pt x="123" y="123"/>
                  </a:cubicBezTo>
                  <a:cubicBezTo>
                    <a:pt x="143" y="102"/>
                    <a:pt x="103" y="6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1" name="Google Shape;11921;p13"/>
            <p:cNvSpPr/>
            <p:nvPr/>
          </p:nvSpPr>
          <p:spPr>
            <a:xfrm>
              <a:off x="-2132613" y="2327604"/>
              <a:ext cx="7771" cy="6471"/>
            </a:xfrm>
            <a:custGeom>
              <a:avLst/>
              <a:gdLst/>
              <a:ahLst/>
              <a:cxnLst/>
              <a:rect l="l" t="t" r="r" b="b"/>
              <a:pathLst>
                <a:path w="245" h="204" extrusionOk="0">
                  <a:moveTo>
                    <a:pt x="102" y="0"/>
                  </a:moveTo>
                  <a:cubicBezTo>
                    <a:pt x="102" y="82"/>
                    <a:pt x="0" y="143"/>
                    <a:pt x="102" y="204"/>
                  </a:cubicBezTo>
                  <a:cubicBezTo>
                    <a:pt x="184" y="183"/>
                    <a:pt x="102" y="122"/>
                    <a:pt x="143" y="102"/>
                  </a:cubicBezTo>
                  <a:cubicBezTo>
                    <a:pt x="149" y="90"/>
                    <a:pt x="159" y="87"/>
                    <a:pt x="170" y="87"/>
                  </a:cubicBezTo>
                  <a:cubicBezTo>
                    <a:pt x="182" y="87"/>
                    <a:pt x="195" y="90"/>
                    <a:pt x="207" y="90"/>
                  </a:cubicBezTo>
                  <a:cubicBezTo>
                    <a:pt x="223" y="90"/>
                    <a:pt x="237" y="85"/>
                    <a:pt x="245" y="61"/>
                  </a:cubicBezTo>
                  <a:cubicBezTo>
                    <a:pt x="204" y="41"/>
                    <a:pt x="163"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2" name="Google Shape;11922;p13"/>
            <p:cNvSpPr/>
            <p:nvPr/>
          </p:nvSpPr>
          <p:spPr>
            <a:xfrm>
              <a:off x="-2062858" y="2093087"/>
              <a:ext cx="4568" cy="5837"/>
            </a:xfrm>
            <a:custGeom>
              <a:avLst/>
              <a:gdLst/>
              <a:ahLst/>
              <a:cxnLst/>
              <a:rect l="l" t="t" r="r" b="b"/>
              <a:pathLst>
                <a:path w="144" h="184" extrusionOk="0">
                  <a:moveTo>
                    <a:pt x="82" y="1"/>
                  </a:moveTo>
                  <a:cubicBezTo>
                    <a:pt x="62" y="21"/>
                    <a:pt x="21" y="21"/>
                    <a:pt x="1" y="41"/>
                  </a:cubicBezTo>
                  <a:lnTo>
                    <a:pt x="1" y="143"/>
                  </a:lnTo>
                  <a:cubicBezTo>
                    <a:pt x="42" y="143"/>
                    <a:pt x="82" y="163"/>
                    <a:pt x="123" y="184"/>
                  </a:cubicBezTo>
                  <a:cubicBezTo>
                    <a:pt x="143" y="163"/>
                    <a:pt x="82" y="102"/>
                    <a:pt x="143" y="102"/>
                  </a:cubicBezTo>
                  <a:cubicBezTo>
                    <a:pt x="123" y="62"/>
                    <a:pt x="103" y="4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3" name="Google Shape;11923;p13"/>
            <p:cNvSpPr/>
            <p:nvPr/>
          </p:nvSpPr>
          <p:spPr>
            <a:xfrm>
              <a:off x="-2075768" y="2110534"/>
              <a:ext cx="3902" cy="6503"/>
            </a:xfrm>
            <a:custGeom>
              <a:avLst/>
              <a:gdLst/>
              <a:ahLst/>
              <a:cxnLst/>
              <a:rect l="l" t="t" r="r" b="b"/>
              <a:pathLst>
                <a:path w="123" h="205" extrusionOk="0">
                  <a:moveTo>
                    <a:pt x="21" y="0"/>
                  </a:moveTo>
                  <a:cubicBezTo>
                    <a:pt x="1" y="61"/>
                    <a:pt x="41" y="123"/>
                    <a:pt x="21" y="163"/>
                  </a:cubicBezTo>
                  <a:cubicBezTo>
                    <a:pt x="62" y="184"/>
                    <a:pt x="82" y="204"/>
                    <a:pt x="102" y="204"/>
                  </a:cubicBezTo>
                  <a:cubicBezTo>
                    <a:pt x="123" y="163"/>
                    <a:pt x="123" y="123"/>
                    <a:pt x="123" y="102"/>
                  </a:cubicBezTo>
                  <a:cubicBezTo>
                    <a:pt x="102" y="82"/>
                    <a:pt x="62" y="82"/>
                    <a:pt x="82" y="21"/>
                  </a:cubicBezTo>
                  <a:cubicBezTo>
                    <a:pt x="62" y="2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4" name="Google Shape;11924;p13"/>
            <p:cNvSpPr/>
            <p:nvPr/>
          </p:nvSpPr>
          <p:spPr>
            <a:xfrm>
              <a:off x="-2356786" y="1987137"/>
              <a:ext cx="4568" cy="5202"/>
            </a:xfrm>
            <a:custGeom>
              <a:avLst/>
              <a:gdLst/>
              <a:ahLst/>
              <a:cxnLst/>
              <a:rect l="l" t="t" r="r" b="b"/>
              <a:pathLst>
                <a:path w="144" h="164" extrusionOk="0">
                  <a:moveTo>
                    <a:pt x="82" y="62"/>
                  </a:moveTo>
                  <a:cubicBezTo>
                    <a:pt x="82" y="62"/>
                    <a:pt x="82" y="82"/>
                    <a:pt x="82" y="82"/>
                  </a:cubicBezTo>
                  <a:lnTo>
                    <a:pt x="62" y="82"/>
                  </a:lnTo>
                  <a:cubicBezTo>
                    <a:pt x="62" y="62"/>
                    <a:pt x="62" y="62"/>
                    <a:pt x="82" y="62"/>
                  </a:cubicBezTo>
                  <a:close/>
                  <a:moveTo>
                    <a:pt x="102" y="1"/>
                  </a:moveTo>
                  <a:lnTo>
                    <a:pt x="102" y="1"/>
                  </a:lnTo>
                  <a:cubicBezTo>
                    <a:pt x="1" y="41"/>
                    <a:pt x="1" y="41"/>
                    <a:pt x="21" y="163"/>
                  </a:cubicBezTo>
                  <a:cubicBezTo>
                    <a:pt x="143" y="102"/>
                    <a:pt x="143" y="102"/>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5" name="Google Shape;11925;p13"/>
            <p:cNvSpPr/>
            <p:nvPr/>
          </p:nvSpPr>
          <p:spPr>
            <a:xfrm>
              <a:off x="-2031834" y="2044648"/>
              <a:ext cx="6503" cy="4536"/>
            </a:xfrm>
            <a:custGeom>
              <a:avLst/>
              <a:gdLst/>
              <a:ahLst/>
              <a:cxnLst/>
              <a:rect l="l" t="t" r="r" b="b"/>
              <a:pathLst>
                <a:path w="205" h="143" extrusionOk="0">
                  <a:moveTo>
                    <a:pt x="41" y="0"/>
                  </a:moveTo>
                  <a:cubicBezTo>
                    <a:pt x="0" y="41"/>
                    <a:pt x="41" y="102"/>
                    <a:pt x="21" y="143"/>
                  </a:cubicBezTo>
                  <a:cubicBezTo>
                    <a:pt x="62" y="82"/>
                    <a:pt x="143" y="122"/>
                    <a:pt x="204" y="82"/>
                  </a:cubicBezTo>
                  <a:cubicBezTo>
                    <a:pt x="194" y="51"/>
                    <a:pt x="174" y="46"/>
                    <a:pt x="153" y="46"/>
                  </a:cubicBezTo>
                  <a:cubicBezTo>
                    <a:pt x="143" y="46"/>
                    <a:pt x="133" y="47"/>
                    <a:pt x="124" y="47"/>
                  </a:cubicBezTo>
                  <a:cubicBezTo>
                    <a:pt x="115" y="47"/>
                    <a:pt x="107" y="46"/>
                    <a:pt x="102" y="41"/>
                  </a:cubicBezTo>
                  <a:cubicBezTo>
                    <a:pt x="82" y="0"/>
                    <a:pt x="62" y="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6" name="Google Shape;11926;p13"/>
            <p:cNvSpPr/>
            <p:nvPr/>
          </p:nvSpPr>
          <p:spPr>
            <a:xfrm>
              <a:off x="-2331600" y="1910657"/>
              <a:ext cx="3902" cy="6376"/>
            </a:xfrm>
            <a:custGeom>
              <a:avLst/>
              <a:gdLst/>
              <a:ahLst/>
              <a:cxnLst/>
              <a:rect l="l" t="t" r="r" b="b"/>
              <a:pathLst>
                <a:path w="123" h="201" extrusionOk="0">
                  <a:moveTo>
                    <a:pt x="62" y="0"/>
                  </a:moveTo>
                  <a:cubicBezTo>
                    <a:pt x="51" y="0"/>
                    <a:pt x="38" y="3"/>
                    <a:pt x="21" y="8"/>
                  </a:cubicBezTo>
                  <a:cubicBezTo>
                    <a:pt x="1" y="70"/>
                    <a:pt x="103" y="131"/>
                    <a:pt x="21" y="192"/>
                  </a:cubicBezTo>
                  <a:cubicBezTo>
                    <a:pt x="39" y="198"/>
                    <a:pt x="53" y="200"/>
                    <a:pt x="65" y="200"/>
                  </a:cubicBezTo>
                  <a:cubicBezTo>
                    <a:pt x="94" y="200"/>
                    <a:pt x="109" y="186"/>
                    <a:pt x="123" y="171"/>
                  </a:cubicBezTo>
                  <a:cubicBezTo>
                    <a:pt x="103" y="151"/>
                    <a:pt x="103" y="131"/>
                    <a:pt x="123" y="90"/>
                  </a:cubicBezTo>
                  <a:cubicBezTo>
                    <a:pt x="123" y="90"/>
                    <a:pt x="123" y="70"/>
                    <a:pt x="123" y="49"/>
                  </a:cubicBezTo>
                  <a:cubicBezTo>
                    <a:pt x="108" y="19"/>
                    <a:pt x="93"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7" name="Google Shape;11927;p13"/>
            <p:cNvSpPr/>
            <p:nvPr/>
          </p:nvSpPr>
          <p:spPr>
            <a:xfrm>
              <a:off x="-2061557" y="1976479"/>
              <a:ext cx="4568" cy="4219"/>
            </a:xfrm>
            <a:custGeom>
              <a:avLst/>
              <a:gdLst/>
              <a:ahLst/>
              <a:cxnLst/>
              <a:rect l="l" t="t" r="r" b="b"/>
              <a:pathLst>
                <a:path w="144" h="133" extrusionOk="0">
                  <a:moveTo>
                    <a:pt x="62" y="1"/>
                  </a:moveTo>
                  <a:cubicBezTo>
                    <a:pt x="41" y="1"/>
                    <a:pt x="21" y="11"/>
                    <a:pt x="1" y="31"/>
                  </a:cubicBezTo>
                  <a:cubicBezTo>
                    <a:pt x="1" y="72"/>
                    <a:pt x="21" y="113"/>
                    <a:pt x="82" y="133"/>
                  </a:cubicBezTo>
                  <a:cubicBezTo>
                    <a:pt x="143" y="113"/>
                    <a:pt x="143" y="72"/>
                    <a:pt x="123" y="31"/>
                  </a:cubicBezTo>
                  <a:cubicBezTo>
                    <a:pt x="102" y="11"/>
                    <a:pt x="8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8" name="Google Shape;11928;p13"/>
            <p:cNvSpPr/>
            <p:nvPr/>
          </p:nvSpPr>
          <p:spPr>
            <a:xfrm>
              <a:off x="-2053151" y="2086996"/>
              <a:ext cx="5836" cy="5488"/>
            </a:xfrm>
            <a:custGeom>
              <a:avLst/>
              <a:gdLst/>
              <a:ahLst/>
              <a:cxnLst/>
              <a:rect l="l" t="t" r="r" b="b"/>
              <a:pathLst>
                <a:path w="184" h="173" extrusionOk="0">
                  <a:moveTo>
                    <a:pt x="92" y="1"/>
                  </a:moveTo>
                  <a:cubicBezTo>
                    <a:pt x="72" y="1"/>
                    <a:pt x="61" y="15"/>
                    <a:pt x="61" y="30"/>
                  </a:cubicBezTo>
                  <a:cubicBezTo>
                    <a:pt x="42" y="68"/>
                    <a:pt x="23" y="107"/>
                    <a:pt x="3" y="163"/>
                  </a:cubicBezTo>
                  <a:lnTo>
                    <a:pt x="3" y="163"/>
                  </a:lnTo>
                  <a:cubicBezTo>
                    <a:pt x="1" y="160"/>
                    <a:pt x="0" y="157"/>
                    <a:pt x="0" y="152"/>
                  </a:cubicBezTo>
                  <a:lnTo>
                    <a:pt x="0" y="172"/>
                  </a:lnTo>
                  <a:cubicBezTo>
                    <a:pt x="1" y="169"/>
                    <a:pt x="2" y="166"/>
                    <a:pt x="3" y="163"/>
                  </a:cubicBezTo>
                  <a:lnTo>
                    <a:pt x="3" y="163"/>
                  </a:lnTo>
                  <a:cubicBezTo>
                    <a:pt x="8" y="169"/>
                    <a:pt x="16" y="171"/>
                    <a:pt x="25" y="172"/>
                  </a:cubicBezTo>
                  <a:lnTo>
                    <a:pt x="25" y="172"/>
                  </a:lnTo>
                  <a:cubicBezTo>
                    <a:pt x="41" y="169"/>
                    <a:pt x="43" y="150"/>
                    <a:pt x="61" y="131"/>
                  </a:cubicBezTo>
                  <a:cubicBezTo>
                    <a:pt x="82" y="121"/>
                    <a:pt x="102" y="121"/>
                    <a:pt x="123" y="121"/>
                  </a:cubicBezTo>
                  <a:cubicBezTo>
                    <a:pt x="143" y="121"/>
                    <a:pt x="163" y="121"/>
                    <a:pt x="184" y="111"/>
                  </a:cubicBezTo>
                  <a:cubicBezTo>
                    <a:pt x="184" y="91"/>
                    <a:pt x="184" y="91"/>
                    <a:pt x="184" y="70"/>
                  </a:cubicBezTo>
                  <a:cubicBezTo>
                    <a:pt x="163" y="50"/>
                    <a:pt x="102" y="50"/>
                    <a:pt x="123" y="9"/>
                  </a:cubicBezTo>
                  <a:cubicBezTo>
                    <a:pt x="111" y="3"/>
                    <a:pt x="100" y="1"/>
                    <a:pt x="92" y="1"/>
                  </a:cubicBezTo>
                  <a:close/>
                  <a:moveTo>
                    <a:pt x="25" y="172"/>
                  </a:moveTo>
                  <a:cubicBezTo>
                    <a:pt x="24" y="172"/>
                    <a:pt x="22" y="172"/>
                    <a:pt x="21" y="172"/>
                  </a:cubicBezTo>
                  <a:lnTo>
                    <a:pt x="41" y="172"/>
                  </a:lnTo>
                  <a:cubicBezTo>
                    <a:pt x="36" y="172"/>
                    <a:pt x="30" y="172"/>
                    <a:pt x="25" y="172"/>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9" name="Google Shape;11929;p13"/>
            <p:cNvSpPr/>
            <p:nvPr/>
          </p:nvSpPr>
          <p:spPr>
            <a:xfrm>
              <a:off x="-2340640" y="2334043"/>
              <a:ext cx="3902" cy="4568"/>
            </a:xfrm>
            <a:custGeom>
              <a:avLst/>
              <a:gdLst/>
              <a:ahLst/>
              <a:cxnLst/>
              <a:rect l="l" t="t" r="r" b="b"/>
              <a:pathLst>
                <a:path w="123" h="144" extrusionOk="0">
                  <a:moveTo>
                    <a:pt x="41" y="1"/>
                  </a:moveTo>
                  <a:cubicBezTo>
                    <a:pt x="1" y="42"/>
                    <a:pt x="41" y="103"/>
                    <a:pt x="21" y="143"/>
                  </a:cubicBezTo>
                  <a:lnTo>
                    <a:pt x="82" y="143"/>
                  </a:lnTo>
                  <a:cubicBezTo>
                    <a:pt x="103" y="123"/>
                    <a:pt x="123" y="82"/>
                    <a:pt x="123" y="62"/>
                  </a:cubicBezTo>
                  <a:cubicBezTo>
                    <a:pt x="123" y="21"/>
                    <a:pt x="82"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0" name="Google Shape;11930;p13"/>
            <p:cNvSpPr/>
            <p:nvPr/>
          </p:nvSpPr>
          <p:spPr>
            <a:xfrm>
              <a:off x="-2062858" y="2033006"/>
              <a:ext cx="5202" cy="5202"/>
            </a:xfrm>
            <a:custGeom>
              <a:avLst/>
              <a:gdLst/>
              <a:ahLst/>
              <a:cxnLst/>
              <a:rect l="l" t="t" r="r" b="b"/>
              <a:pathLst>
                <a:path w="164" h="164" extrusionOk="0">
                  <a:moveTo>
                    <a:pt x="82" y="1"/>
                  </a:moveTo>
                  <a:cubicBezTo>
                    <a:pt x="1" y="62"/>
                    <a:pt x="82" y="102"/>
                    <a:pt x="82" y="163"/>
                  </a:cubicBezTo>
                  <a:cubicBezTo>
                    <a:pt x="117" y="163"/>
                    <a:pt x="122" y="119"/>
                    <a:pt x="149" y="119"/>
                  </a:cubicBezTo>
                  <a:cubicBezTo>
                    <a:pt x="153" y="119"/>
                    <a:pt x="158" y="120"/>
                    <a:pt x="164" y="123"/>
                  </a:cubicBezTo>
                  <a:cubicBezTo>
                    <a:pt x="164" y="62"/>
                    <a:pt x="123" y="4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1" name="Google Shape;11931;p13"/>
            <p:cNvSpPr/>
            <p:nvPr/>
          </p:nvSpPr>
          <p:spPr>
            <a:xfrm>
              <a:off x="-2314153" y="1829513"/>
              <a:ext cx="5836" cy="4536"/>
            </a:xfrm>
            <a:custGeom>
              <a:avLst/>
              <a:gdLst/>
              <a:ahLst/>
              <a:cxnLst/>
              <a:rect l="l" t="t" r="r" b="b"/>
              <a:pathLst>
                <a:path w="184" h="143" extrusionOk="0">
                  <a:moveTo>
                    <a:pt x="82" y="0"/>
                  </a:moveTo>
                  <a:cubicBezTo>
                    <a:pt x="66" y="17"/>
                    <a:pt x="63" y="47"/>
                    <a:pt x="40" y="47"/>
                  </a:cubicBezTo>
                  <a:cubicBezTo>
                    <a:pt x="35" y="47"/>
                    <a:pt x="29" y="45"/>
                    <a:pt x="21" y="41"/>
                  </a:cubicBezTo>
                  <a:lnTo>
                    <a:pt x="21" y="41"/>
                  </a:lnTo>
                  <a:cubicBezTo>
                    <a:pt x="1" y="82"/>
                    <a:pt x="21" y="102"/>
                    <a:pt x="41" y="143"/>
                  </a:cubicBezTo>
                  <a:cubicBezTo>
                    <a:pt x="102" y="143"/>
                    <a:pt x="143" y="82"/>
                    <a:pt x="184" y="41"/>
                  </a:cubicBezTo>
                  <a:cubicBezTo>
                    <a:pt x="164" y="21"/>
                    <a:pt x="123" y="2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2" name="Google Shape;11932;p13"/>
            <p:cNvSpPr/>
            <p:nvPr/>
          </p:nvSpPr>
          <p:spPr>
            <a:xfrm>
              <a:off x="-2071232" y="1959349"/>
              <a:ext cx="6471" cy="5202"/>
            </a:xfrm>
            <a:custGeom>
              <a:avLst/>
              <a:gdLst/>
              <a:ahLst/>
              <a:cxnLst/>
              <a:rect l="l" t="t" r="r" b="b"/>
              <a:pathLst>
                <a:path w="204" h="164" extrusionOk="0">
                  <a:moveTo>
                    <a:pt x="61" y="1"/>
                  </a:moveTo>
                  <a:cubicBezTo>
                    <a:pt x="21" y="21"/>
                    <a:pt x="21" y="62"/>
                    <a:pt x="0" y="103"/>
                  </a:cubicBezTo>
                  <a:cubicBezTo>
                    <a:pt x="21" y="116"/>
                    <a:pt x="41" y="118"/>
                    <a:pt x="62" y="118"/>
                  </a:cubicBezTo>
                  <a:cubicBezTo>
                    <a:pt x="73" y="118"/>
                    <a:pt x="83" y="118"/>
                    <a:pt x="94" y="118"/>
                  </a:cubicBezTo>
                  <a:cubicBezTo>
                    <a:pt x="127" y="118"/>
                    <a:pt x="163" y="123"/>
                    <a:pt x="204" y="164"/>
                  </a:cubicBezTo>
                  <a:cubicBezTo>
                    <a:pt x="183" y="103"/>
                    <a:pt x="183" y="82"/>
                    <a:pt x="183" y="62"/>
                  </a:cubicBezTo>
                  <a:cubicBezTo>
                    <a:pt x="143" y="42"/>
                    <a:pt x="61" y="6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3" name="Google Shape;11933;p13"/>
            <p:cNvSpPr/>
            <p:nvPr/>
          </p:nvSpPr>
          <p:spPr>
            <a:xfrm>
              <a:off x="-2342575" y="1927691"/>
              <a:ext cx="1967" cy="7138"/>
            </a:xfrm>
            <a:custGeom>
              <a:avLst/>
              <a:gdLst/>
              <a:ahLst/>
              <a:cxnLst/>
              <a:rect l="l" t="t" r="r" b="b"/>
              <a:pathLst>
                <a:path w="62" h="225" extrusionOk="0">
                  <a:moveTo>
                    <a:pt x="62" y="1"/>
                  </a:moveTo>
                  <a:cubicBezTo>
                    <a:pt x="21" y="21"/>
                    <a:pt x="21" y="62"/>
                    <a:pt x="1" y="103"/>
                  </a:cubicBezTo>
                  <a:cubicBezTo>
                    <a:pt x="1" y="143"/>
                    <a:pt x="21" y="184"/>
                    <a:pt x="41" y="225"/>
                  </a:cubicBezTo>
                  <a:lnTo>
                    <a:pt x="62" y="225"/>
                  </a:lnTo>
                  <a:lnTo>
                    <a:pt x="6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4" name="Google Shape;11934;p13"/>
            <p:cNvSpPr/>
            <p:nvPr/>
          </p:nvSpPr>
          <p:spPr>
            <a:xfrm>
              <a:off x="-2329665" y="1799790"/>
              <a:ext cx="4568" cy="5837"/>
            </a:xfrm>
            <a:custGeom>
              <a:avLst/>
              <a:gdLst/>
              <a:ahLst/>
              <a:cxnLst/>
              <a:rect l="l" t="t" r="r" b="b"/>
              <a:pathLst>
                <a:path w="144" h="184" extrusionOk="0">
                  <a:moveTo>
                    <a:pt x="143" y="1"/>
                  </a:moveTo>
                  <a:lnTo>
                    <a:pt x="143" y="1"/>
                  </a:lnTo>
                  <a:cubicBezTo>
                    <a:pt x="21" y="62"/>
                    <a:pt x="1" y="41"/>
                    <a:pt x="62" y="184"/>
                  </a:cubicBezTo>
                  <a:cubicBezTo>
                    <a:pt x="82" y="123"/>
                    <a:pt x="123"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5" name="Google Shape;11935;p13"/>
            <p:cNvSpPr/>
            <p:nvPr/>
          </p:nvSpPr>
          <p:spPr>
            <a:xfrm>
              <a:off x="-2053151" y="2075640"/>
              <a:ext cx="5202" cy="4568"/>
            </a:xfrm>
            <a:custGeom>
              <a:avLst/>
              <a:gdLst/>
              <a:ahLst/>
              <a:cxnLst/>
              <a:rect l="l" t="t" r="r" b="b"/>
              <a:pathLst>
                <a:path w="164" h="144" extrusionOk="0">
                  <a:moveTo>
                    <a:pt x="102" y="1"/>
                  </a:moveTo>
                  <a:cubicBezTo>
                    <a:pt x="21" y="21"/>
                    <a:pt x="41" y="102"/>
                    <a:pt x="0" y="143"/>
                  </a:cubicBezTo>
                  <a:lnTo>
                    <a:pt x="143" y="143"/>
                  </a:lnTo>
                  <a:cubicBezTo>
                    <a:pt x="102" y="102"/>
                    <a:pt x="163" y="4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6" name="Google Shape;11936;p13"/>
            <p:cNvSpPr/>
            <p:nvPr/>
          </p:nvSpPr>
          <p:spPr>
            <a:xfrm>
              <a:off x="-2313487" y="1973306"/>
              <a:ext cx="6471" cy="3521"/>
            </a:xfrm>
            <a:custGeom>
              <a:avLst/>
              <a:gdLst/>
              <a:ahLst/>
              <a:cxnLst/>
              <a:rect l="l" t="t" r="r" b="b"/>
              <a:pathLst>
                <a:path w="204" h="111" extrusionOk="0">
                  <a:moveTo>
                    <a:pt x="90" y="0"/>
                  </a:moveTo>
                  <a:cubicBezTo>
                    <a:pt x="75" y="0"/>
                    <a:pt x="59" y="3"/>
                    <a:pt x="41" y="9"/>
                  </a:cubicBezTo>
                  <a:cubicBezTo>
                    <a:pt x="20" y="29"/>
                    <a:pt x="20" y="29"/>
                    <a:pt x="0" y="70"/>
                  </a:cubicBezTo>
                  <a:cubicBezTo>
                    <a:pt x="61" y="70"/>
                    <a:pt x="122" y="70"/>
                    <a:pt x="163" y="111"/>
                  </a:cubicBezTo>
                  <a:cubicBezTo>
                    <a:pt x="163" y="90"/>
                    <a:pt x="183" y="50"/>
                    <a:pt x="204" y="29"/>
                  </a:cubicBezTo>
                  <a:cubicBezTo>
                    <a:pt x="160" y="15"/>
                    <a:pt x="127" y="0"/>
                    <a:pt x="9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7" name="Google Shape;11937;p13"/>
            <p:cNvSpPr/>
            <p:nvPr/>
          </p:nvSpPr>
          <p:spPr>
            <a:xfrm>
              <a:off x="-2115166" y="2104538"/>
              <a:ext cx="5202" cy="4727"/>
            </a:xfrm>
            <a:custGeom>
              <a:avLst/>
              <a:gdLst/>
              <a:ahLst/>
              <a:cxnLst/>
              <a:rect l="l" t="t" r="r" b="b"/>
              <a:pathLst>
                <a:path w="164" h="149" extrusionOk="0">
                  <a:moveTo>
                    <a:pt x="99" y="0"/>
                  </a:moveTo>
                  <a:cubicBezTo>
                    <a:pt x="79" y="0"/>
                    <a:pt x="64" y="12"/>
                    <a:pt x="44" y="12"/>
                  </a:cubicBezTo>
                  <a:cubicBezTo>
                    <a:pt x="37" y="12"/>
                    <a:pt x="29" y="10"/>
                    <a:pt x="21" y="6"/>
                  </a:cubicBezTo>
                  <a:cubicBezTo>
                    <a:pt x="0" y="6"/>
                    <a:pt x="0" y="26"/>
                    <a:pt x="21" y="26"/>
                  </a:cubicBezTo>
                  <a:cubicBezTo>
                    <a:pt x="61" y="67"/>
                    <a:pt x="82" y="88"/>
                    <a:pt x="61" y="149"/>
                  </a:cubicBezTo>
                  <a:cubicBezTo>
                    <a:pt x="163" y="128"/>
                    <a:pt x="143" y="67"/>
                    <a:pt x="122" y="6"/>
                  </a:cubicBezTo>
                  <a:cubicBezTo>
                    <a:pt x="114" y="2"/>
                    <a:pt x="106" y="0"/>
                    <a:pt x="9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8" name="Google Shape;11938;p13"/>
            <p:cNvSpPr/>
            <p:nvPr/>
          </p:nvSpPr>
          <p:spPr>
            <a:xfrm>
              <a:off x="-2385208" y="1984568"/>
              <a:ext cx="3902" cy="5837"/>
            </a:xfrm>
            <a:custGeom>
              <a:avLst/>
              <a:gdLst/>
              <a:ahLst/>
              <a:cxnLst/>
              <a:rect l="l" t="t" r="r" b="b"/>
              <a:pathLst>
                <a:path w="123" h="184" extrusionOk="0">
                  <a:moveTo>
                    <a:pt x="41" y="0"/>
                  </a:moveTo>
                  <a:cubicBezTo>
                    <a:pt x="0" y="41"/>
                    <a:pt x="41" y="61"/>
                    <a:pt x="21" y="102"/>
                  </a:cubicBezTo>
                  <a:cubicBezTo>
                    <a:pt x="21" y="102"/>
                    <a:pt x="0" y="143"/>
                    <a:pt x="21" y="163"/>
                  </a:cubicBezTo>
                  <a:cubicBezTo>
                    <a:pt x="21" y="163"/>
                    <a:pt x="41" y="183"/>
                    <a:pt x="62" y="183"/>
                  </a:cubicBezTo>
                  <a:cubicBezTo>
                    <a:pt x="123" y="102"/>
                    <a:pt x="123" y="6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9" name="Google Shape;11939;p13"/>
            <p:cNvSpPr/>
            <p:nvPr/>
          </p:nvSpPr>
          <p:spPr>
            <a:xfrm>
              <a:off x="-2146189" y="2333853"/>
              <a:ext cx="3267" cy="6059"/>
            </a:xfrm>
            <a:custGeom>
              <a:avLst/>
              <a:gdLst/>
              <a:ahLst/>
              <a:cxnLst/>
              <a:rect l="l" t="t" r="r" b="b"/>
              <a:pathLst>
                <a:path w="103" h="191" extrusionOk="0">
                  <a:moveTo>
                    <a:pt x="39" y="1"/>
                  </a:moveTo>
                  <a:cubicBezTo>
                    <a:pt x="27" y="1"/>
                    <a:pt x="14" y="8"/>
                    <a:pt x="1" y="27"/>
                  </a:cubicBezTo>
                  <a:cubicBezTo>
                    <a:pt x="1" y="27"/>
                    <a:pt x="21" y="48"/>
                    <a:pt x="41" y="48"/>
                  </a:cubicBezTo>
                  <a:cubicBezTo>
                    <a:pt x="62" y="68"/>
                    <a:pt x="21" y="68"/>
                    <a:pt x="21" y="88"/>
                  </a:cubicBezTo>
                  <a:cubicBezTo>
                    <a:pt x="1" y="129"/>
                    <a:pt x="1" y="149"/>
                    <a:pt x="21" y="190"/>
                  </a:cubicBezTo>
                  <a:cubicBezTo>
                    <a:pt x="62" y="149"/>
                    <a:pt x="82" y="109"/>
                    <a:pt x="103" y="48"/>
                  </a:cubicBezTo>
                  <a:cubicBezTo>
                    <a:pt x="89" y="34"/>
                    <a:pt x="65" y="1"/>
                    <a:pt x="3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0" name="Google Shape;11940;p13"/>
            <p:cNvSpPr/>
            <p:nvPr/>
          </p:nvSpPr>
          <p:spPr>
            <a:xfrm>
              <a:off x="-2115166" y="2164143"/>
              <a:ext cx="5202" cy="5837"/>
            </a:xfrm>
            <a:custGeom>
              <a:avLst/>
              <a:gdLst/>
              <a:ahLst/>
              <a:cxnLst/>
              <a:rect l="l" t="t" r="r" b="b"/>
              <a:pathLst>
                <a:path w="164" h="184" extrusionOk="0">
                  <a:moveTo>
                    <a:pt x="102" y="1"/>
                  </a:moveTo>
                  <a:cubicBezTo>
                    <a:pt x="95" y="16"/>
                    <a:pt x="84" y="20"/>
                    <a:pt x="72" y="20"/>
                  </a:cubicBezTo>
                  <a:cubicBezTo>
                    <a:pt x="59" y="20"/>
                    <a:pt x="44" y="15"/>
                    <a:pt x="28" y="15"/>
                  </a:cubicBezTo>
                  <a:cubicBezTo>
                    <a:pt x="19" y="15"/>
                    <a:pt x="10" y="16"/>
                    <a:pt x="0" y="21"/>
                  </a:cubicBezTo>
                  <a:cubicBezTo>
                    <a:pt x="82" y="62"/>
                    <a:pt x="61" y="143"/>
                    <a:pt x="122" y="184"/>
                  </a:cubicBezTo>
                  <a:cubicBezTo>
                    <a:pt x="163" y="143"/>
                    <a:pt x="82" y="62"/>
                    <a:pt x="163" y="41"/>
                  </a:cubicBezTo>
                  <a:cubicBezTo>
                    <a:pt x="163" y="21"/>
                    <a:pt x="143" y="2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1" name="Google Shape;11941;p13"/>
            <p:cNvSpPr/>
            <p:nvPr/>
          </p:nvSpPr>
          <p:spPr>
            <a:xfrm>
              <a:off x="-2307047" y="1786213"/>
              <a:ext cx="3267" cy="4568"/>
            </a:xfrm>
            <a:custGeom>
              <a:avLst/>
              <a:gdLst/>
              <a:ahLst/>
              <a:cxnLst/>
              <a:rect l="l" t="t" r="r" b="b"/>
              <a:pathLst>
                <a:path w="103" h="144" extrusionOk="0">
                  <a:moveTo>
                    <a:pt x="82" y="1"/>
                  </a:moveTo>
                  <a:cubicBezTo>
                    <a:pt x="1" y="42"/>
                    <a:pt x="1" y="42"/>
                    <a:pt x="41" y="143"/>
                  </a:cubicBezTo>
                  <a:cubicBezTo>
                    <a:pt x="62" y="103"/>
                    <a:pt x="103" y="62"/>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2" name="Google Shape;11942;p13"/>
            <p:cNvSpPr/>
            <p:nvPr/>
          </p:nvSpPr>
          <p:spPr>
            <a:xfrm>
              <a:off x="-2103556" y="2321038"/>
              <a:ext cx="5202" cy="3363"/>
            </a:xfrm>
            <a:custGeom>
              <a:avLst/>
              <a:gdLst/>
              <a:ahLst/>
              <a:cxnLst/>
              <a:rect l="l" t="t" r="r" b="b"/>
              <a:pathLst>
                <a:path w="164" h="106" extrusionOk="0">
                  <a:moveTo>
                    <a:pt x="87" y="1"/>
                  </a:moveTo>
                  <a:cubicBezTo>
                    <a:pt x="65" y="1"/>
                    <a:pt x="45" y="21"/>
                    <a:pt x="1" y="65"/>
                  </a:cubicBezTo>
                  <a:cubicBezTo>
                    <a:pt x="42" y="85"/>
                    <a:pt x="62" y="105"/>
                    <a:pt x="82" y="105"/>
                  </a:cubicBezTo>
                  <a:cubicBezTo>
                    <a:pt x="103" y="85"/>
                    <a:pt x="164" y="85"/>
                    <a:pt x="164" y="44"/>
                  </a:cubicBezTo>
                  <a:cubicBezTo>
                    <a:pt x="126" y="16"/>
                    <a:pt x="106" y="1"/>
                    <a:pt x="8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3" name="Google Shape;11943;p13"/>
            <p:cNvSpPr/>
            <p:nvPr/>
          </p:nvSpPr>
          <p:spPr>
            <a:xfrm>
              <a:off x="-2033135" y="2033641"/>
              <a:ext cx="5202" cy="4568"/>
            </a:xfrm>
            <a:custGeom>
              <a:avLst/>
              <a:gdLst/>
              <a:ahLst/>
              <a:cxnLst/>
              <a:rect l="l" t="t" r="r" b="b"/>
              <a:pathLst>
                <a:path w="164" h="144" extrusionOk="0">
                  <a:moveTo>
                    <a:pt x="103" y="1"/>
                  </a:moveTo>
                  <a:cubicBezTo>
                    <a:pt x="86" y="17"/>
                    <a:pt x="83" y="47"/>
                    <a:pt x="61" y="47"/>
                  </a:cubicBezTo>
                  <a:cubicBezTo>
                    <a:pt x="56" y="47"/>
                    <a:pt x="49" y="45"/>
                    <a:pt x="41" y="42"/>
                  </a:cubicBezTo>
                  <a:cubicBezTo>
                    <a:pt x="21" y="82"/>
                    <a:pt x="1" y="103"/>
                    <a:pt x="1" y="123"/>
                  </a:cubicBezTo>
                  <a:cubicBezTo>
                    <a:pt x="21" y="123"/>
                    <a:pt x="41" y="143"/>
                    <a:pt x="62" y="143"/>
                  </a:cubicBezTo>
                  <a:cubicBezTo>
                    <a:pt x="82" y="123"/>
                    <a:pt x="123" y="103"/>
                    <a:pt x="164" y="62"/>
                  </a:cubicBezTo>
                  <a:cubicBezTo>
                    <a:pt x="143" y="42"/>
                    <a:pt x="123" y="21"/>
                    <a:pt x="10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4" name="Google Shape;11944;p13"/>
            <p:cNvSpPr/>
            <p:nvPr/>
          </p:nvSpPr>
          <p:spPr>
            <a:xfrm>
              <a:off x="-2403289" y="2029136"/>
              <a:ext cx="5202" cy="5202"/>
            </a:xfrm>
            <a:custGeom>
              <a:avLst/>
              <a:gdLst/>
              <a:ahLst/>
              <a:cxnLst/>
              <a:rect l="l" t="t" r="r" b="b"/>
              <a:pathLst>
                <a:path w="164" h="164" extrusionOk="0">
                  <a:moveTo>
                    <a:pt x="102" y="0"/>
                  </a:moveTo>
                  <a:lnTo>
                    <a:pt x="102" y="0"/>
                  </a:lnTo>
                  <a:cubicBezTo>
                    <a:pt x="82" y="41"/>
                    <a:pt x="0" y="61"/>
                    <a:pt x="61" y="163"/>
                  </a:cubicBezTo>
                  <a:cubicBezTo>
                    <a:pt x="102" y="102"/>
                    <a:pt x="163" y="82"/>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5" name="Google Shape;11945;p13"/>
            <p:cNvSpPr/>
            <p:nvPr/>
          </p:nvSpPr>
          <p:spPr>
            <a:xfrm>
              <a:off x="-2117101" y="1698376"/>
              <a:ext cx="4536" cy="5837"/>
            </a:xfrm>
            <a:custGeom>
              <a:avLst/>
              <a:gdLst/>
              <a:ahLst/>
              <a:cxnLst/>
              <a:rect l="l" t="t" r="r" b="b"/>
              <a:pathLst>
                <a:path w="143" h="184" extrusionOk="0">
                  <a:moveTo>
                    <a:pt x="82" y="0"/>
                  </a:moveTo>
                  <a:lnTo>
                    <a:pt x="82" y="0"/>
                  </a:lnTo>
                  <a:cubicBezTo>
                    <a:pt x="0" y="41"/>
                    <a:pt x="41" y="122"/>
                    <a:pt x="41" y="183"/>
                  </a:cubicBezTo>
                  <a:cubicBezTo>
                    <a:pt x="82" y="122"/>
                    <a:pt x="143" y="6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6" name="Google Shape;11946;p13"/>
            <p:cNvSpPr/>
            <p:nvPr/>
          </p:nvSpPr>
          <p:spPr>
            <a:xfrm>
              <a:off x="-2218545" y="2397359"/>
              <a:ext cx="3267" cy="3902"/>
            </a:xfrm>
            <a:custGeom>
              <a:avLst/>
              <a:gdLst/>
              <a:ahLst/>
              <a:cxnLst/>
              <a:rect l="l" t="t" r="r" b="b"/>
              <a:pathLst>
                <a:path w="103" h="123" extrusionOk="0">
                  <a:moveTo>
                    <a:pt x="82" y="1"/>
                  </a:moveTo>
                  <a:cubicBezTo>
                    <a:pt x="42" y="1"/>
                    <a:pt x="21" y="21"/>
                    <a:pt x="1" y="41"/>
                  </a:cubicBezTo>
                  <a:cubicBezTo>
                    <a:pt x="1" y="103"/>
                    <a:pt x="62" y="103"/>
                    <a:pt x="82" y="123"/>
                  </a:cubicBezTo>
                  <a:cubicBezTo>
                    <a:pt x="103" y="82"/>
                    <a:pt x="103" y="4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7" name="Google Shape;11947;p13"/>
            <p:cNvSpPr/>
            <p:nvPr/>
          </p:nvSpPr>
          <p:spPr>
            <a:xfrm>
              <a:off x="-2342575" y="1939967"/>
              <a:ext cx="1967" cy="6503"/>
            </a:xfrm>
            <a:custGeom>
              <a:avLst/>
              <a:gdLst/>
              <a:ahLst/>
              <a:cxnLst/>
              <a:rect l="l" t="t" r="r" b="b"/>
              <a:pathLst>
                <a:path w="62" h="205" extrusionOk="0">
                  <a:moveTo>
                    <a:pt x="62" y="1"/>
                  </a:moveTo>
                  <a:cubicBezTo>
                    <a:pt x="1" y="82"/>
                    <a:pt x="1" y="123"/>
                    <a:pt x="62" y="205"/>
                  </a:cubicBezTo>
                  <a:lnTo>
                    <a:pt x="6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8" name="Google Shape;11948;p13"/>
            <p:cNvSpPr/>
            <p:nvPr/>
          </p:nvSpPr>
          <p:spPr>
            <a:xfrm>
              <a:off x="-2157799" y="2387018"/>
              <a:ext cx="5836" cy="2855"/>
            </a:xfrm>
            <a:custGeom>
              <a:avLst/>
              <a:gdLst/>
              <a:ahLst/>
              <a:cxnLst/>
              <a:rect l="l" t="t" r="r" b="b"/>
              <a:pathLst>
                <a:path w="184" h="90" extrusionOk="0">
                  <a:moveTo>
                    <a:pt x="0" y="1"/>
                  </a:moveTo>
                  <a:cubicBezTo>
                    <a:pt x="21" y="42"/>
                    <a:pt x="21" y="62"/>
                    <a:pt x="41" y="82"/>
                  </a:cubicBezTo>
                  <a:cubicBezTo>
                    <a:pt x="56" y="87"/>
                    <a:pt x="70" y="90"/>
                    <a:pt x="83" y="90"/>
                  </a:cubicBezTo>
                  <a:cubicBezTo>
                    <a:pt x="121" y="90"/>
                    <a:pt x="148" y="67"/>
                    <a:pt x="163" y="21"/>
                  </a:cubicBezTo>
                  <a:lnTo>
                    <a:pt x="183" y="21"/>
                  </a:lnTo>
                  <a:cubicBezTo>
                    <a:pt x="122" y="21"/>
                    <a:pt x="6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9" name="Google Shape;11949;p13"/>
            <p:cNvSpPr/>
            <p:nvPr/>
          </p:nvSpPr>
          <p:spPr>
            <a:xfrm>
              <a:off x="-2084174" y="1907675"/>
              <a:ext cx="3933" cy="5202"/>
            </a:xfrm>
            <a:custGeom>
              <a:avLst/>
              <a:gdLst/>
              <a:ahLst/>
              <a:cxnLst/>
              <a:rect l="l" t="t" r="r" b="b"/>
              <a:pathLst>
                <a:path w="124" h="164" extrusionOk="0">
                  <a:moveTo>
                    <a:pt x="1" y="1"/>
                  </a:moveTo>
                  <a:lnTo>
                    <a:pt x="1" y="1"/>
                  </a:lnTo>
                  <a:cubicBezTo>
                    <a:pt x="21" y="41"/>
                    <a:pt x="21" y="62"/>
                    <a:pt x="42" y="82"/>
                  </a:cubicBezTo>
                  <a:cubicBezTo>
                    <a:pt x="62" y="102"/>
                    <a:pt x="1" y="143"/>
                    <a:pt x="42" y="164"/>
                  </a:cubicBezTo>
                  <a:cubicBezTo>
                    <a:pt x="62" y="164"/>
                    <a:pt x="82" y="123"/>
                    <a:pt x="123" y="123"/>
                  </a:cubicBezTo>
                  <a:cubicBezTo>
                    <a:pt x="123" y="123"/>
                    <a:pt x="123" y="102"/>
                    <a:pt x="123" y="102"/>
                  </a:cubicBezTo>
                  <a:cubicBezTo>
                    <a:pt x="103" y="82"/>
                    <a:pt x="103" y="21"/>
                    <a:pt x="62" y="21"/>
                  </a:cubicBezTo>
                  <a:cubicBezTo>
                    <a:pt x="42"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0" name="Google Shape;11950;p13"/>
            <p:cNvSpPr/>
            <p:nvPr/>
          </p:nvSpPr>
          <p:spPr>
            <a:xfrm>
              <a:off x="-2153929" y="2372173"/>
              <a:ext cx="5836" cy="3267"/>
            </a:xfrm>
            <a:custGeom>
              <a:avLst/>
              <a:gdLst/>
              <a:ahLst/>
              <a:cxnLst/>
              <a:rect l="l" t="t" r="r" b="b"/>
              <a:pathLst>
                <a:path w="184" h="103" extrusionOk="0">
                  <a:moveTo>
                    <a:pt x="41" y="0"/>
                  </a:moveTo>
                  <a:lnTo>
                    <a:pt x="41" y="0"/>
                  </a:lnTo>
                  <a:cubicBezTo>
                    <a:pt x="0" y="62"/>
                    <a:pt x="82" y="62"/>
                    <a:pt x="61" y="102"/>
                  </a:cubicBezTo>
                  <a:lnTo>
                    <a:pt x="184" y="102"/>
                  </a:lnTo>
                  <a:cubicBezTo>
                    <a:pt x="163" y="62"/>
                    <a:pt x="143" y="41"/>
                    <a:pt x="123" y="21"/>
                  </a:cubicBezTo>
                  <a:cubicBezTo>
                    <a:pt x="118" y="16"/>
                    <a:pt x="112" y="15"/>
                    <a:pt x="106" y="15"/>
                  </a:cubicBezTo>
                  <a:cubicBezTo>
                    <a:pt x="95" y="15"/>
                    <a:pt x="82" y="19"/>
                    <a:pt x="70" y="19"/>
                  </a:cubicBezTo>
                  <a:cubicBezTo>
                    <a:pt x="59" y="19"/>
                    <a:pt x="49" y="15"/>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1" name="Google Shape;11951;p13"/>
            <p:cNvSpPr/>
            <p:nvPr/>
          </p:nvSpPr>
          <p:spPr>
            <a:xfrm>
              <a:off x="-2054452" y="2092452"/>
              <a:ext cx="5836" cy="3521"/>
            </a:xfrm>
            <a:custGeom>
              <a:avLst/>
              <a:gdLst/>
              <a:ahLst/>
              <a:cxnLst/>
              <a:rect l="l" t="t" r="r" b="b"/>
              <a:pathLst>
                <a:path w="184" h="111" extrusionOk="0">
                  <a:moveTo>
                    <a:pt x="82" y="0"/>
                  </a:moveTo>
                  <a:cubicBezTo>
                    <a:pt x="68" y="15"/>
                    <a:pt x="53" y="29"/>
                    <a:pt x="39" y="29"/>
                  </a:cubicBezTo>
                  <a:cubicBezTo>
                    <a:pt x="33" y="29"/>
                    <a:pt x="27" y="26"/>
                    <a:pt x="21" y="21"/>
                  </a:cubicBezTo>
                  <a:lnTo>
                    <a:pt x="21" y="21"/>
                  </a:lnTo>
                  <a:cubicBezTo>
                    <a:pt x="1" y="61"/>
                    <a:pt x="21" y="61"/>
                    <a:pt x="62" y="82"/>
                  </a:cubicBezTo>
                  <a:cubicBezTo>
                    <a:pt x="75" y="82"/>
                    <a:pt x="89" y="73"/>
                    <a:pt x="102" y="73"/>
                  </a:cubicBezTo>
                  <a:cubicBezTo>
                    <a:pt x="109" y="73"/>
                    <a:pt x="116" y="75"/>
                    <a:pt x="123" y="82"/>
                  </a:cubicBezTo>
                  <a:cubicBezTo>
                    <a:pt x="123" y="96"/>
                    <a:pt x="123" y="110"/>
                    <a:pt x="137" y="110"/>
                  </a:cubicBezTo>
                  <a:cubicBezTo>
                    <a:pt x="143" y="110"/>
                    <a:pt x="152" y="108"/>
                    <a:pt x="164" y="102"/>
                  </a:cubicBezTo>
                  <a:cubicBezTo>
                    <a:pt x="184" y="21"/>
                    <a:pt x="102"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2" name="Google Shape;11952;p13"/>
            <p:cNvSpPr/>
            <p:nvPr/>
          </p:nvSpPr>
          <p:spPr>
            <a:xfrm>
              <a:off x="-2350315" y="1927691"/>
              <a:ext cx="3267" cy="5202"/>
            </a:xfrm>
            <a:custGeom>
              <a:avLst/>
              <a:gdLst/>
              <a:ahLst/>
              <a:cxnLst/>
              <a:rect l="l" t="t" r="r" b="b"/>
              <a:pathLst>
                <a:path w="103" h="164" extrusionOk="0">
                  <a:moveTo>
                    <a:pt x="61" y="1"/>
                  </a:moveTo>
                  <a:cubicBezTo>
                    <a:pt x="41" y="62"/>
                    <a:pt x="0" y="103"/>
                    <a:pt x="61" y="164"/>
                  </a:cubicBezTo>
                  <a:cubicBezTo>
                    <a:pt x="102" y="103"/>
                    <a:pt x="102" y="103"/>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3" name="Google Shape;11953;p13"/>
            <p:cNvSpPr/>
            <p:nvPr/>
          </p:nvSpPr>
          <p:spPr>
            <a:xfrm>
              <a:off x="-2319323" y="2352156"/>
              <a:ext cx="3267" cy="3902"/>
            </a:xfrm>
            <a:custGeom>
              <a:avLst/>
              <a:gdLst/>
              <a:ahLst/>
              <a:cxnLst/>
              <a:rect l="l" t="t" r="r" b="b"/>
              <a:pathLst>
                <a:path w="103" h="123" extrusionOk="0">
                  <a:moveTo>
                    <a:pt x="62" y="0"/>
                  </a:moveTo>
                  <a:cubicBezTo>
                    <a:pt x="21" y="20"/>
                    <a:pt x="1" y="61"/>
                    <a:pt x="1" y="102"/>
                  </a:cubicBezTo>
                  <a:cubicBezTo>
                    <a:pt x="21" y="122"/>
                    <a:pt x="21" y="122"/>
                    <a:pt x="41" y="122"/>
                  </a:cubicBezTo>
                  <a:cubicBezTo>
                    <a:pt x="82" y="102"/>
                    <a:pt x="82" y="61"/>
                    <a:pt x="103" y="20"/>
                  </a:cubicBezTo>
                  <a:cubicBezTo>
                    <a:pt x="82" y="20"/>
                    <a:pt x="62" y="2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4" name="Google Shape;11954;p13"/>
            <p:cNvSpPr/>
            <p:nvPr/>
          </p:nvSpPr>
          <p:spPr>
            <a:xfrm>
              <a:off x="-2064127" y="1899935"/>
              <a:ext cx="2601" cy="5202"/>
            </a:xfrm>
            <a:custGeom>
              <a:avLst/>
              <a:gdLst/>
              <a:ahLst/>
              <a:cxnLst/>
              <a:rect l="l" t="t" r="r" b="b"/>
              <a:pathLst>
                <a:path w="82" h="164" extrusionOk="0">
                  <a:moveTo>
                    <a:pt x="61" y="0"/>
                  </a:moveTo>
                  <a:cubicBezTo>
                    <a:pt x="0" y="41"/>
                    <a:pt x="21" y="82"/>
                    <a:pt x="0" y="122"/>
                  </a:cubicBezTo>
                  <a:cubicBezTo>
                    <a:pt x="0" y="163"/>
                    <a:pt x="41" y="163"/>
                    <a:pt x="61" y="163"/>
                  </a:cubicBezTo>
                  <a:cubicBezTo>
                    <a:pt x="82" y="122"/>
                    <a:pt x="61" y="6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5" name="Google Shape;11955;p13"/>
            <p:cNvSpPr/>
            <p:nvPr/>
          </p:nvSpPr>
          <p:spPr>
            <a:xfrm>
              <a:off x="-2426541" y="2133151"/>
              <a:ext cx="3902" cy="3902"/>
            </a:xfrm>
            <a:custGeom>
              <a:avLst/>
              <a:gdLst/>
              <a:ahLst/>
              <a:cxnLst/>
              <a:rect l="l" t="t" r="r" b="b"/>
              <a:pathLst>
                <a:path w="123" h="123" extrusionOk="0">
                  <a:moveTo>
                    <a:pt x="82" y="0"/>
                  </a:moveTo>
                  <a:cubicBezTo>
                    <a:pt x="61" y="41"/>
                    <a:pt x="0" y="41"/>
                    <a:pt x="0" y="82"/>
                  </a:cubicBezTo>
                  <a:cubicBezTo>
                    <a:pt x="10" y="112"/>
                    <a:pt x="26" y="122"/>
                    <a:pt x="43" y="122"/>
                  </a:cubicBezTo>
                  <a:cubicBezTo>
                    <a:pt x="61" y="122"/>
                    <a:pt x="82" y="112"/>
                    <a:pt x="102" y="102"/>
                  </a:cubicBezTo>
                  <a:cubicBezTo>
                    <a:pt x="122" y="61"/>
                    <a:pt x="102"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6" name="Google Shape;11956;p13"/>
            <p:cNvSpPr/>
            <p:nvPr/>
          </p:nvSpPr>
          <p:spPr>
            <a:xfrm>
              <a:off x="-2126142" y="1752620"/>
              <a:ext cx="5170" cy="3267"/>
            </a:xfrm>
            <a:custGeom>
              <a:avLst/>
              <a:gdLst/>
              <a:ahLst/>
              <a:cxnLst/>
              <a:rect l="l" t="t" r="r" b="b"/>
              <a:pathLst>
                <a:path w="163" h="103" extrusionOk="0">
                  <a:moveTo>
                    <a:pt x="61" y="1"/>
                  </a:moveTo>
                  <a:lnTo>
                    <a:pt x="0" y="42"/>
                  </a:lnTo>
                  <a:cubicBezTo>
                    <a:pt x="41" y="62"/>
                    <a:pt x="82" y="82"/>
                    <a:pt x="143" y="103"/>
                  </a:cubicBezTo>
                  <a:cubicBezTo>
                    <a:pt x="143" y="103"/>
                    <a:pt x="143" y="82"/>
                    <a:pt x="163" y="62"/>
                  </a:cubicBezTo>
                  <a:cubicBezTo>
                    <a:pt x="122" y="42"/>
                    <a:pt x="10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7" name="Google Shape;11957;p13"/>
            <p:cNvSpPr/>
            <p:nvPr/>
          </p:nvSpPr>
          <p:spPr>
            <a:xfrm>
              <a:off x="-2106125" y="2149297"/>
              <a:ext cx="4536" cy="3902"/>
            </a:xfrm>
            <a:custGeom>
              <a:avLst/>
              <a:gdLst/>
              <a:ahLst/>
              <a:cxnLst/>
              <a:rect l="l" t="t" r="r" b="b"/>
              <a:pathLst>
                <a:path w="143" h="123" extrusionOk="0">
                  <a:moveTo>
                    <a:pt x="102" y="0"/>
                  </a:moveTo>
                  <a:lnTo>
                    <a:pt x="102" y="0"/>
                  </a:lnTo>
                  <a:cubicBezTo>
                    <a:pt x="41" y="41"/>
                    <a:pt x="41" y="41"/>
                    <a:pt x="0" y="122"/>
                  </a:cubicBezTo>
                  <a:cubicBezTo>
                    <a:pt x="82" y="102"/>
                    <a:pt x="143" y="82"/>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8" name="Google Shape;11958;p13"/>
            <p:cNvSpPr/>
            <p:nvPr/>
          </p:nvSpPr>
          <p:spPr>
            <a:xfrm>
              <a:off x="-2099654" y="2294011"/>
              <a:ext cx="3235" cy="5837"/>
            </a:xfrm>
            <a:custGeom>
              <a:avLst/>
              <a:gdLst/>
              <a:ahLst/>
              <a:cxnLst/>
              <a:rect l="l" t="t" r="r" b="b"/>
              <a:pathLst>
                <a:path w="102" h="184" extrusionOk="0">
                  <a:moveTo>
                    <a:pt x="0" y="0"/>
                  </a:moveTo>
                  <a:lnTo>
                    <a:pt x="0" y="163"/>
                  </a:lnTo>
                  <a:cubicBezTo>
                    <a:pt x="20" y="183"/>
                    <a:pt x="41" y="183"/>
                    <a:pt x="61" y="183"/>
                  </a:cubicBezTo>
                  <a:cubicBezTo>
                    <a:pt x="102" y="122"/>
                    <a:pt x="61" y="82"/>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9" name="Google Shape;11959;p13"/>
            <p:cNvSpPr/>
            <p:nvPr/>
          </p:nvSpPr>
          <p:spPr>
            <a:xfrm>
              <a:off x="-2109361" y="2341815"/>
              <a:ext cx="3902" cy="3267"/>
            </a:xfrm>
            <a:custGeom>
              <a:avLst/>
              <a:gdLst/>
              <a:ahLst/>
              <a:cxnLst/>
              <a:rect l="l" t="t" r="r" b="b"/>
              <a:pathLst>
                <a:path w="123" h="103" extrusionOk="0">
                  <a:moveTo>
                    <a:pt x="123" y="0"/>
                  </a:moveTo>
                  <a:cubicBezTo>
                    <a:pt x="82" y="41"/>
                    <a:pt x="21" y="41"/>
                    <a:pt x="1" y="102"/>
                  </a:cubicBezTo>
                  <a:lnTo>
                    <a:pt x="123" y="102"/>
                  </a:lnTo>
                  <a:cubicBezTo>
                    <a:pt x="123" y="61"/>
                    <a:pt x="123" y="41"/>
                    <a:pt x="1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0" name="Google Shape;11960;p13"/>
            <p:cNvSpPr/>
            <p:nvPr/>
          </p:nvSpPr>
          <p:spPr>
            <a:xfrm>
              <a:off x="-2325763" y="2348921"/>
              <a:ext cx="3902" cy="2696"/>
            </a:xfrm>
            <a:custGeom>
              <a:avLst/>
              <a:gdLst/>
              <a:ahLst/>
              <a:cxnLst/>
              <a:rect l="l" t="t" r="r" b="b"/>
              <a:pathLst>
                <a:path w="123" h="85" extrusionOk="0">
                  <a:moveTo>
                    <a:pt x="102" y="0"/>
                  </a:moveTo>
                  <a:cubicBezTo>
                    <a:pt x="61" y="0"/>
                    <a:pt x="20" y="0"/>
                    <a:pt x="0" y="41"/>
                  </a:cubicBezTo>
                  <a:cubicBezTo>
                    <a:pt x="18" y="76"/>
                    <a:pt x="35" y="85"/>
                    <a:pt x="53" y="85"/>
                  </a:cubicBezTo>
                  <a:cubicBezTo>
                    <a:pt x="70" y="85"/>
                    <a:pt x="86" y="77"/>
                    <a:pt x="103" y="77"/>
                  </a:cubicBezTo>
                  <a:cubicBezTo>
                    <a:pt x="109" y="77"/>
                    <a:pt x="116" y="78"/>
                    <a:pt x="122" y="82"/>
                  </a:cubicBezTo>
                  <a:cubicBezTo>
                    <a:pt x="102" y="41"/>
                    <a:pt x="10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1" name="Google Shape;11961;p13"/>
            <p:cNvSpPr/>
            <p:nvPr/>
          </p:nvSpPr>
          <p:spPr>
            <a:xfrm>
              <a:off x="-2111930" y="2120209"/>
              <a:ext cx="4536" cy="3934"/>
            </a:xfrm>
            <a:custGeom>
              <a:avLst/>
              <a:gdLst/>
              <a:ahLst/>
              <a:cxnLst/>
              <a:rect l="l" t="t" r="r" b="b"/>
              <a:pathLst>
                <a:path w="143" h="124" extrusionOk="0">
                  <a:moveTo>
                    <a:pt x="102" y="1"/>
                  </a:moveTo>
                  <a:cubicBezTo>
                    <a:pt x="88" y="15"/>
                    <a:pt x="83" y="30"/>
                    <a:pt x="75" y="30"/>
                  </a:cubicBezTo>
                  <a:cubicBezTo>
                    <a:pt x="71" y="30"/>
                    <a:pt x="67" y="27"/>
                    <a:pt x="61" y="21"/>
                  </a:cubicBezTo>
                  <a:cubicBezTo>
                    <a:pt x="20" y="21"/>
                    <a:pt x="0" y="21"/>
                    <a:pt x="0" y="42"/>
                  </a:cubicBezTo>
                  <a:cubicBezTo>
                    <a:pt x="20" y="62"/>
                    <a:pt x="61" y="62"/>
                    <a:pt x="41" y="103"/>
                  </a:cubicBezTo>
                  <a:lnTo>
                    <a:pt x="61" y="123"/>
                  </a:lnTo>
                  <a:lnTo>
                    <a:pt x="82" y="123"/>
                  </a:lnTo>
                  <a:cubicBezTo>
                    <a:pt x="92" y="113"/>
                    <a:pt x="102" y="108"/>
                    <a:pt x="112" y="108"/>
                  </a:cubicBezTo>
                  <a:cubicBezTo>
                    <a:pt x="122" y="108"/>
                    <a:pt x="132" y="113"/>
                    <a:pt x="143" y="123"/>
                  </a:cubicBezTo>
                  <a:cubicBezTo>
                    <a:pt x="143" y="62"/>
                    <a:pt x="143" y="42"/>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2" name="Google Shape;11962;p13"/>
            <p:cNvSpPr/>
            <p:nvPr/>
          </p:nvSpPr>
          <p:spPr>
            <a:xfrm>
              <a:off x="-2042810" y="2057939"/>
              <a:ext cx="5836" cy="2887"/>
            </a:xfrm>
            <a:custGeom>
              <a:avLst/>
              <a:gdLst/>
              <a:ahLst/>
              <a:cxnLst/>
              <a:rect l="l" t="t" r="r" b="b"/>
              <a:pathLst>
                <a:path w="184" h="91" extrusionOk="0">
                  <a:moveTo>
                    <a:pt x="31" y="0"/>
                  </a:moveTo>
                  <a:cubicBezTo>
                    <a:pt x="22" y="0"/>
                    <a:pt x="12" y="3"/>
                    <a:pt x="0" y="9"/>
                  </a:cubicBezTo>
                  <a:cubicBezTo>
                    <a:pt x="41" y="70"/>
                    <a:pt x="102" y="70"/>
                    <a:pt x="143" y="90"/>
                  </a:cubicBezTo>
                  <a:cubicBezTo>
                    <a:pt x="184" y="90"/>
                    <a:pt x="184" y="70"/>
                    <a:pt x="184" y="49"/>
                  </a:cubicBezTo>
                  <a:cubicBezTo>
                    <a:pt x="176" y="34"/>
                    <a:pt x="166" y="31"/>
                    <a:pt x="154" y="31"/>
                  </a:cubicBezTo>
                  <a:cubicBezTo>
                    <a:pt x="140" y="31"/>
                    <a:pt x="125" y="35"/>
                    <a:pt x="109" y="35"/>
                  </a:cubicBezTo>
                  <a:cubicBezTo>
                    <a:pt x="100" y="35"/>
                    <a:pt x="91" y="34"/>
                    <a:pt x="82" y="29"/>
                  </a:cubicBezTo>
                  <a:cubicBezTo>
                    <a:pt x="67" y="15"/>
                    <a:pt x="53" y="0"/>
                    <a:pt x="3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3" name="Google Shape;11963;p13"/>
            <p:cNvSpPr/>
            <p:nvPr/>
          </p:nvSpPr>
          <p:spPr>
            <a:xfrm>
              <a:off x="-2115166" y="1793985"/>
              <a:ext cx="3267" cy="3902"/>
            </a:xfrm>
            <a:custGeom>
              <a:avLst/>
              <a:gdLst/>
              <a:ahLst/>
              <a:cxnLst/>
              <a:rect l="l" t="t" r="r" b="b"/>
              <a:pathLst>
                <a:path w="103" h="123" extrusionOk="0">
                  <a:moveTo>
                    <a:pt x="21" y="0"/>
                  </a:moveTo>
                  <a:cubicBezTo>
                    <a:pt x="21" y="41"/>
                    <a:pt x="21" y="61"/>
                    <a:pt x="0" y="122"/>
                  </a:cubicBezTo>
                  <a:cubicBezTo>
                    <a:pt x="61" y="102"/>
                    <a:pt x="102" y="102"/>
                    <a:pt x="102" y="41"/>
                  </a:cubicBezTo>
                  <a:cubicBezTo>
                    <a:pt x="82" y="0"/>
                    <a:pt x="6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4" name="Google Shape;11964;p13"/>
            <p:cNvSpPr/>
            <p:nvPr/>
          </p:nvSpPr>
          <p:spPr>
            <a:xfrm>
              <a:off x="-2047346" y="2060160"/>
              <a:ext cx="4568" cy="3965"/>
            </a:xfrm>
            <a:custGeom>
              <a:avLst/>
              <a:gdLst/>
              <a:ahLst/>
              <a:cxnLst/>
              <a:rect l="l" t="t" r="r" b="b"/>
              <a:pathLst>
                <a:path w="144" h="125" extrusionOk="0">
                  <a:moveTo>
                    <a:pt x="96" y="1"/>
                  </a:moveTo>
                  <a:cubicBezTo>
                    <a:pt x="51" y="1"/>
                    <a:pt x="32" y="61"/>
                    <a:pt x="1" y="61"/>
                  </a:cubicBezTo>
                  <a:cubicBezTo>
                    <a:pt x="21" y="81"/>
                    <a:pt x="21" y="102"/>
                    <a:pt x="21" y="122"/>
                  </a:cubicBezTo>
                  <a:cubicBezTo>
                    <a:pt x="26" y="123"/>
                    <a:pt x="31" y="124"/>
                    <a:pt x="36" y="124"/>
                  </a:cubicBezTo>
                  <a:cubicBezTo>
                    <a:pt x="93" y="124"/>
                    <a:pt x="71" y="18"/>
                    <a:pt x="128" y="18"/>
                  </a:cubicBezTo>
                  <a:cubicBezTo>
                    <a:pt x="133" y="18"/>
                    <a:pt x="138" y="19"/>
                    <a:pt x="143" y="20"/>
                  </a:cubicBezTo>
                  <a:cubicBezTo>
                    <a:pt x="124" y="6"/>
                    <a:pt x="109" y="1"/>
                    <a:pt x="9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5" name="Google Shape;11965;p13"/>
            <p:cNvSpPr/>
            <p:nvPr/>
          </p:nvSpPr>
          <p:spPr>
            <a:xfrm>
              <a:off x="-2068663" y="2212613"/>
              <a:ext cx="3267" cy="3489"/>
            </a:xfrm>
            <a:custGeom>
              <a:avLst/>
              <a:gdLst/>
              <a:ahLst/>
              <a:cxnLst/>
              <a:rect l="l" t="t" r="r" b="b"/>
              <a:pathLst>
                <a:path w="103" h="110" extrusionOk="0">
                  <a:moveTo>
                    <a:pt x="62" y="0"/>
                  </a:moveTo>
                  <a:cubicBezTo>
                    <a:pt x="21" y="0"/>
                    <a:pt x="21" y="41"/>
                    <a:pt x="1" y="61"/>
                  </a:cubicBezTo>
                  <a:cubicBezTo>
                    <a:pt x="1" y="91"/>
                    <a:pt x="12" y="110"/>
                    <a:pt x="33" y="110"/>
                  </a:cubicBezTo>
                  <a:cubicBezTo>
                    <a:pt x="41" y="110"/>
                    <a:pt x="51" y="107"/>
                    <a:pt x="62" y="102"/>
                  </a:cubicBezTo>
                  <a:cubicBezTo>
                    <a:pt x="82" y="102"/>
                    <a:pt x="102" y="41"/>
                    <a:pt x="102" y="20"/>
                  </a:cubicBezTo>
                  <a:cubicBezTo>
                    <a:pt x="82" y="20"/>
                    <a:pt x="82"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6" name="Google Shape;11966;p13"/>
            <p:cNvSpPr/>
            <p:nvPr/>
          </p:nvSpPr>
          <p:spPr>
            <a:xfrm>
              <a:off x="-2338705" y="1910276"/>
              <a:ext cx="3267" cy="5171"/>
            </a:xfrm>
            <a:custGeom>
              <a:avLst/>
              <a:gdLst/>
              <a:ahLst/>
              <a:cxnLst/>
              <a:rect l="l" t="t" r="r" b="b"/>
              <a:pathLst>
                <a:path w="103" h="163" extrusionOk="0">
                  <a:moveTo>
                    <a:pt x="62" y="0"/>
                  </a:moveTo>
                  <a:lnTo>
                    <a:pt x="62" y="0"/>
                  </a:lnTo>
                  <a:cubicBezTo>
                    <a:pt x="1" y="41"/>
                    <a:pt x="1" y="102"/>
                    <a:pt x="42" y="163"/>
                  </a:cubicBezTo>
                  <a:cubicBezTo>
                    <a:pt x="103" y="122"/>
                    <a:pt x="103" y="6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13"/>
            <p:cNvSpPr/>
            <p:nvPr/>
          </p:nvSpPr>
          <p:spPr>
            <a:xfrm>
              <a:off x="-2343210" y="1861805"/>
              <a:ext cx="2601" cy="5202"/>
            </a:xfrm>
            <a:custGeom>
              <a:avLst/>
              <a:gdLst/>
              <a:ahLst/>
              <a:cxnLst/>
              <a:rect l="l" t="t" r="r" b="b"/>
              <a:pathLst>
                <a:path w="82" h="164" extrusionOk="0">
                  <a:moveTo>
                    <a:pt x="61" y="1"/>
                  </a:moveTo>
                  <a:lnTo>
                    <a:pt x="61" y="1"/>
                  </a:lnTo>
                  <a:cubicBezTo>
                    <a:pt x="21" y="41"/>
                    <a:pt x="0" y="102"/>
                    <a:pt x="0" y="164"/>
                  </a:cubicBezTo>
                  <a:cubicBezTo>
                    <a:pt x="41" y="123"/>
                    <a:pt x="82" y="8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13"/>
            <p:cNvSpPr/>
            <p:nvPr/>
          </p:nvSpPr>
          <p:spPr>
            <a:xfrm>
              <a:off x="-2025363" y="2025266"/>
              <a:ext cx="3235" cy="2728"/>
            </a:xfrm>
            <a:custGeom>
              <a:avLst/>
              <a:gdLst/>
              <a:ahLst/>
              <a:cxnLst/>
              <a:rect l="l" t="t" r="r" b="b"/>
              <a:pathLst>
                <a:path w="102" h="86" extrusionOk="0">
                  <a:moveTo>
                    <a:pt x="102" y="0"/>
                  </a:moveTo>
                  <a:cubicBezTo>
                    <a:pt x="61" y="0"/>
                    <a:pt x="41" y="0"/>
                    <a:pt x="20" y="20"/>
                  </a:cubicBezTo>
                  <a:cubicBezTo>
                    <a:pt x="0" y="41"/>
                    <a:pt x="0" y="61"/>
                    <a:pt x="20" y="82"/>
                  </a:cubicBezTo>
                  <a:cubicBezTo>
                    <a:pt x="32" y="84"/>
                    <a:pt x="41" y="86"/>
                    <a:pt x="49" y="86"/>
                  </a:cubicBezTo>
                  <a:cubicBezTo>
                    <a:pt x="97" y="86"/>
                    <a:pt x="84" y="35"/>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13"/>
            <p:cNvSpPr/>
            <p:nvPr/>
          </p:nvSpPr>
          <p:spPr>
            <a:xfrm>
              <a:off x="-2033135" y="2061429"/>
              <a:ext cx="3267" cy="3267"/>
            </a:xfrm>
            <a:custGeom>
              <a:avLst/>
              <a:gdLst/>
              <a:ahLst/>
              <a:cxnLst/>
              <a:rect l="l" t="t" r="r" b="b"/>
              <a:pathLst>
                <a:path w="103" h="103" extrusionOk="0">
                  <a:moveTo>
                    <a:pt x="62" y="1"/>
                  </a:moveTo>
                  <a:cubicBezTo>
                    <a:pt x="1" y="21"/>
                    <a:pt x="1" y="62"/>
                    <a:pt x="1" y="102"/>
                  </a:cubicBezTo>
                  <a:cubicBezTo>
                    <a:pt x="41" y="102"/>
                    <a:pt x="62" y="82"/>
                    <a:pt x="82" y="82"/>
                  </a:cubicBezTo>
                  <a:cubicBezTo>
                    <a:pt x="103" y="41"/>
                    <a:pt x="103"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13"/>
            <p:cNvSpPr/>
            <p:nvPr/>
          </p:nvSpPr>
          <p:spPr>
            <a:xfrm>
              <a:off x="-2132613" y="2365067"/>
              <a:ext cx="3267" cy="5202"/>
            </a:xfrm>
            <a:custGeom>
              <a:avLst/>
              <a:gdLst/>
              <a:ahLst/>
              <a:cxnLst/>
              <a:rect l="l" t="t" r="r" b="b"/>
              <a:pathLst>
                <a:path w="103" h="164" extrusionOk="0">
                  <a:moveTo>
                    <a:pt x="102" y="0"/>
                  </a:moveTo>
                  <a:lnTo>
                    <a:pt x="102" y="0"/>
                  </a:lnTo>
                  <a:cubicBezTo>
                    <a:pt x="0" y="61"/>
                    <a:pt x="21" y="102"/>
                    <a:pt x="62" y="163"/>
                  </a:cubicBezTo>
                  <a:cubicBezTo>
                    <a:pt x="102" y="102"/>
                    <a:pt x="41" y="6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1" name="Google Shape;11971;p13"/>
            <p:cNvSpPr/>
            <p:nvPr/>
          </p:nvSpPr>
          <p:spPr>
            <a:xfrm>
              <a:off x="-2068663" y="1921252"/>
              <a:ext cx="4568" cy="5202"/>
            </a:xfrm>
            <a:custGeom>
              <a:avLst/>
              <a:gdLst/>
              <a:ahLst/>
              <a:cxnLst/>
              <a:rect l="l" t="t" r="r" b="b"/>
              <a:pathLst>
                <a:path w="144" h="164" extrusionOk="0">
                  <a:moveTo>
                    <a:pt x="102" y="0"/>
                  </a:moveTo>
                  <a:cubicBezTo>
                    <a:pt x="82" y="61"/>
                    <a:pt x="1" y="82"/>
                    <a:pt x="62" y="163"/>
                  </a:cubicBezTo>
                  <a:cubicBezTo>
                    <a:pt x="79" y="146"/>
                    <a:pt x="82" y="98"/>
                    <a:pt x="108" y="98"/>
                  </a:cubicBezTo>
                  <a:cubicBezTo>
                    <a:pt x="112" y="98"/>
                    <a:pt x="117" y="99"/>
                    <a:pt x="123" y="102"/>
                  </a:cubicBezTo>
                  <a:cubicBezTo>
                    <a:pt x="143" y="82"/>
                    <a:pt x="123" y="4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2" name="Google Shape;11972;p13"/>
            <p:cNvSpPr/>
            <p:nvPr/>
          </p:nvSpPr>
          <p:spPr>
            <a:xfrm>
              <a:off x="-2376802" y="1995543"/>
              <a:ext cx="2601" cy="3743"/>
            </a:xfrm>
            <a:custGeom>
              <a:avLst/>
              <a:gdLst/>
              <a:ahLst/>
              <a:cxnLst/>
              <a:rect l="l" t="t" r="r" b="b"/>
              <a:pathLst>
                <a:path w="82" h="118" extrusionOk="0">
                  <a:moveTo>
                    <a:pt x="41" y="0"/>
                  </a:moveTo>
                  <a:cubicBezTo>
                    <a:pt x="0" y="21"/>
                    <a:pt x="0" y="61"/>
                    <a:pt x="0" y="102"/>
                  </a:cubicBezTo>
                  <a:cubicBezTo>
                    <a:pt x="10" y="112"/>
                    <a:pt x="21" y="117"/>
                    <a:pt x="31" y="117"/>
                  </a:cubicBezTo>
                  <a:cubicBezTo>
                    <a:pt x="41" y="117"/>
                    <a:pt x="51" y="112"/>
                    <a:pt x="61" y="102"/>
                  </a:cubicBezTo>
                  <a:cubicBezTo>
                    <a:pt x="82" y="61"/>
                    <a:pt x="61"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13"/>
            <p:cNvSpPr/>
            <p:nvPr/>
          </p:nvSpPr>
          <p:spPr>
            <a:xfrm>
              <a:off x="-2398785" y="2227078"/>
              <a:ext cx="3902" cy="2347"/>
            </a:xfrm>
            <a:custGeom>
              <a:avLst/>
              <a:gdLst/>
              <a:ahLst/>
              <a:cxnLst/>
              <a:rect l="l" t="t" r="r" b="b"/>
              <a:pathLst>
                <a:path w="123" h="74" extrusionOk="0">
                  <a:moveTo>
                    <a:pt x="75" y="1"/>
                  </a:moveTo>
                  <a:cubicBezTo>
                    <a:pt x="50" y="1"/>
                    <a:pt x="26" y="21"/>
                    <a:pt x="1" y="33"/>
                  </a:cubicBezTo>
                  <a:cubicBezTo>
                    <a:pt x="21" y="53"/>
                    <a:pt x="62" y="74"/>
                    <a:pt x="82" y="74"/>
                  </a:cubicBezTo>
                  <a:cubicBezTo>
                    <a:pt x="103" y="74"/>
                    <a:pt x="103" y="53"/>
                    <a:pt x="123" y="33"/>
                  </a:cubicBezTo>
                  <a:cubicBezTo>
                    <a:pt x="107" y="9"/>
                    <a:pt x="91" y="1"/>
                    <a:pt x="75"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4" name="Google Shape;11974;p13"/>
            <p:cNvSpPr/>
            <p:nvPr/>
          </p:nvSpPr>
          <p:spPr>
            <a:xfrm>
              <a:off x="-2088679" y="2322433"/>
              <a:ext cx="3902" cy="2189"/>
            </a:xfrm>
            <a:custGeom>
              <a:avLst/>
              <a:gdLst/>
              <a:ahLst/>
              <a:cxnLst/>
              <a:rect l="l" t="t" r="r" b="b"/>
              <a:pathLst>
                <a:path w="123" h="69" extrusionOk="0">
                  <a:moveTo>
                    <a:pt x="0" y="0"/>
                  </a:moveTo>
                  <a:cubicBezTo>
                    <a:pt x="0" y="21"/>
                    <a:pt x="0" y="41"/>
                    <a:pt x="0" y="61"/>
                  </a:cubicBezTo>
                  <a:cubicBezTo>
                    <a:pt x="16" y="66"/>
                    <a:pt x="28" y="69"/>
                    <a:pt x="39" y="69"/>
                  </a:cubicBezTo>
                  <a:cubicBezTo>
                    <a:pt x="73" y="69"/>
                    <a:pt x="92" y="46"/>
                    <a:pt x="1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5" name="Google Shape;11975;p13"/>
            <p:cNvSpPr/>
            <p:nvPr/>
          </p:nvSpPr>
          <p:spPr>
            <a:xfrm>
              <a:off x="-2029899" y="2027836"/>
              <a:ext cx="3902" cy="3902"/>
            </a:xfrm>
            <a:custGeom>
              <a:avLst/>
              <a:gdLst/>
              <a:ahLst/>
              <a:cxnLst/>
              <a:rect l="l" t="t" r="r" b="b"/>
              <a:pathLst>
                <a:path w="123" h="123" extrusionOk="0">
                  <a:moveTo>
                    <a:pt x="41" y="1"/>
                  </a:moveTo>
                  <a:cubicBezTo>
                    <a:pt x="1" y="41"/>
                    <a:pt x="41" y="82"/>
                    <a:pt x="41" y="123"/>
                  </a:cubicBezTo>
                  <a:cubicBezTo>
                    <a:pt x="102" y="82"/>
                    <a:pt x="123" y="62"/>
                    <a:pt x="102" y="21"/>
                  </a:cubicBezTo>
                  <a:cubicBezTo>
                    <a:pt x="82" y="1"/>
                    <a:pt x="62"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13"/>
            <p:cNvSpPr/>
            <p:nvPr/>
          </p:nvSpPr>
          <p:spPr>
            <a:xfrm>
              <a:off x="-2425272" y="2137656"/>
              <a:ext cx="3267" cy="5869"/>
            </a:xfrm>
            <a:custGeom>
              <a:avLst/>
              <a:gdLst/>
              <a:ahLst/>
              <a:cxnLst/>
              <a:rect l="l" t="t" r="r" b="b"/>
              <a:pathLst>
                <a:path w="103" h="185" extrusionOk="0">
                  <a:moveTo>
                    <a:pt x="1" y="1"/>
                  </a:moveTo>
                  <a:lnTo>
                    <a:pt x="1" y="1"/>
                  </a:lnTo>
                  <a:cubicBezTo>
                    <a:pt x="21" y="82"/>
                    <a:pt x="21" y="143"/>
                    <a:pt x="62" y="184"/>
                  </a:cubicBezTo>
                  <a:cubicBezTo>
                    <a:pt x="103" y="123"/>
                    <a:pt x="82" y="62"/>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13"/>
            <p:cNvSpPr/>
            <p:nvPr/>
          </p:nvSpPr>
          <p:spPr>
            <a:xfrm>
              <a:off x="-2046046" y="2048518"/>
              <a:ext cx="3902" cy="3267"/>
            </a:xfrm>
            <a:custGeom>
              <a:avLst/>
              <a:gdLst/>
              <a:ahLst/>
              <a:cxnLst/>
              <a:rect l="l" t="t" r="r" b="b"/>
              <a:pathLst>
                <a:path w="123" h="103" extrusionOk="0">
                  <a:moveTo>
                    <a:pt x="61" y="0"/>
                  </a:moveTo>
                  <a:cubicBezTo>
                    <a:pt x="21" y="0"/>
                    <a:pt x="21" y="21"/>
                    <a:pt x="0" y="41"/>
                  </a:cubicBezTo>
                  <a:cubicBezTo>
                    <a:pt x="41" y="82"/>
                    <a:pt x="61" y="102"/>
                    <a:pt x="102" y="102"/>
                  </a:cubicBezTo>
                  <a:cubicBezTo>
                    <a:pt x="123" y="61"/>
                    <a:pt x="102" y="4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8" name="Google Shape;11978;p13"/>
            <p:cNvSpPr/>
            <p:nvPr/>
          </p:nvSpPr>
          <p:spPr>
            <a:xfrm>
              <a:off x="-2079004" y="1929658"/>
              <a:ext cx="3267" cy="4536"/>
            </a:xfrm>
            <a:custGeom>
              <a:avLst/>
              <a:gdLst/>
              <a:ahLst/>
              <a:cxnLst/>
              <a:rect l="l" t="t" r="r" b="b"/>
              <a:pathLst>
                <a:path w="103" h="143" extrusionOk="0">
                  <a:moveTo>
                    <a:pt x="82" y="0"/>
                  </a:moveTo>
                  <a:cubicBezTo>
                    <a:pt x="1" y="41"/>
                    <a:pt x="41" y="102"/>
                    <a:pt x="1" y="143"/>
                  </a:cubicBezTo>
                  <a:cubicBezTo>
                    <a:pt x="82" y="122"/>
                    <a:pt x="103" y="8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9" name="Google Shape;11979;p13"/>
            <p:cNvSpPr/>
            <p:nvPr/>
          </p:nvSpPr>
          <p:spPr>
            <a:xfrm>
              <a:off x="-2051850" y="2061968"/>
              <a:ext cx="5202" cy="3299"/>
            </a:xfrm>
            <a:custGeom>
              <a:avLst/>
              <a:gdLst/>
              <a:ahLst/>
              <a:cxnLst/>
              <a:rect l="l" t="t" r="r" b="b"/>
              <a:pathLst>
                <a:path w="164" h="104" extrusionOk="0">
                  <a:moveTo>
                    <a:pt x="124" y="1"/>
                  </a:moveTo>
                  <a:cubicBezTo>
                    <a:pt x="81" y="1"/>
                    <a:pt x="73" y="65"/>
                    <a:pt x="0" y="65"/>
                  </a:cubicBezTo>
                  <a:cubicBezTo>
                    <a:pt x="37" y="93"/>
                    <a:pt x="65" y="104"/>
                    <a:pt x="89" y="104"/>
                  </a:cubicBezTo>
                  <a:cubicBezTo>
                    <a:pt x="118" y="104"/>
                    <a:pt x="141" y="87"/>
                    <a:pt x="163" y="65"/>
                  </a:cubicBezTo>
                  <a:cubicBezTo>
                    <a:pt x="143" y="45"/>
                    <a:pt x="143" y="24"/>
                    <a:pt x="143" y="4"/>
                  </a:cubicBezTo>
                  <a:cubicBezTo>
                    <a:pt x="136" y="2"/>
                    <a:pt x="130" y="1"/>
                    <a:pt x="1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0" name="Google Shape;11980;p13"/>
            <p:cNvSpPr/>
            <p:nvPr/>
          </p:nvSpPr>
          <p:spPr>
            <a:xfrm>
              <a:off x="-2100320" y="2117639"/>
              <a:ext cx="3902" cy="3585"/>
            </a:xfrm>
            <a:custGeom>
              <a:avLst/>
              <a:gdLst/>
              <a:ahLst/>
              <a:cxnLst/>
              <a:rect l="l" t="t" r="r" b="b"/>
              <a:pathLst>
                <a:path w="123" h="113" extrusionOk="0">
                  <a:moveTo>
                    <a:pt x="1" y="0"/>
                  </a:moveTo>
                  <a:lnTo>
                    <a:pt x="1" y="0"/>
                  </a:lnTo>
                  <a:cubicBezTo>
                    <a:pt x="15" y="87"/>
                    <a:pt x="19" y="112"/>
                    <a:pt x="57" y="112"/>
                  </a:cubicBezTo>
                  <a:cubicBezTo>
                    <a:pt x="72" y="112"/>
                    <a:pt x="93" y="108"/>
                    <a:pt x="123" y="102"/>
                  </a:cubicBezTo>
                  <a:cubicBezTo>
                    <a:pt x="62" y="102"/>
                    <a:pt x="62"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1" name="Google Shape;11981;p13"/>
            <p:cNvSpPr/>
            <p:nvPr/>
          </p:nvSpPr>
          <p:spPr>
            <a:xfrm>
              <a:off x="-2326429" y="1997478"/>
              <a:ext cx="3267" cy="3267"/>
            </a:xfrm>
            <a:custGeom>
              <a:avLst/>
              <a:gdLst/>
              <a:ahLst/>
              <a:cxnLst/>
              <a:rect l="l" t="t" r="r" b="b"/>
              <a:pathLst>
                <a:path w="103" h="103" extrusionOk="0">
                  <a:moveTo>
                    <a:pt x="62" y="0"/>
                  </a:moveTo>
                  <a:cubicBezTo>
                    <a:pt x="21" y="21"/>
                    <a:pt x="21" y="82"/>
                    <a:pt x="1" y="102"/>
                  </a:cubicBezTo>
                  <a:cubicBezTo>
                    <a:pt x="41" y="102"/>
                    <a:pt x="82" y="102"/>
                    <a:pt x="103" y="61"/>
                  </a:cubicBezTo>
                  <a:cubicBezTo>
                    <a:pt x="103" y="21"/>
                    <a:pt x="82"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2" name="Google Shape;11982;p13"/>
            <p:cNvSpPr/>
            <p:nvPr/>
          </p:nvSpPr>
          <p:spPr>
            <a:xfrm>
              <a:off x="-2299276" y="1757156"/>
              <a:ext cx="3235" cy="2887"/>
            </a:xfrm>
            <a:custGeom>
              <a:avLst/>
              <a:gdLst/>
              <a:ahLst/>
              <a:cxnLst/>
              <a:rect l="l" t="t" r="r" b="b"/>
              <a:pathLst>
                <a:path w="102" h="91" extrusionOk="0">
                  <a:moveTo>
                    <a:pt x="61" y="0"/>
                  </a:moveTo>
                  <a:cubicBezTo>
                    <a:pt x="20" y="21"/>
                    <a:pt x="0" y="62"/>
                    <a:pt x="0" y="82"/>
                  </a:cubicBezTo>
                  <a:cubicBezTo>
                    <a:pt x="12" y="88"/>
                    <a:pt x="24" y="90"/>
                    <a:pt x="35" y="90"/>
                  </a:cubicBezTo>
                  <a:cubicBezTo>
                    <a:pt x="63" y="90"/>
                    <a:pt x="88" y="76"/>
                    <a:pt x="102" y="62"/>
                  </a:cubicBezTo>
                  <a:cubicBezTo>
                    <a:pt x="102" y="21"/>
                    <a:pt x="82" y="0"/>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13"/>
            <p:cNvSpPr/>
            <p:nvPr/>
          </p:nvSpPr>
          <p:spPr>
            <a:xfrm>
              <a:off x="-2076403" y="2216483"/>
              <a:ext cx="3902" cy="2696"/>
            </a:xfrm>
            <a:custGeom>
              <a:avLst/>
              <a:gdLst/>
              <a:ahLst/>
              <a:cxnLst/>
              <a:rect l="l" t="t" r="r" b="b"/>
              <a:pathLst>
                <a:path w="123" h="85" extrusionOk="0">
                  <a:moveTo>
                    <a:pt x="122" y="0"/>
                  </a:moveTo>
                  <a:cubicBezTo>
                    <a:pt x="82" y="0"/>
                    <a:pt x="41" y="21"/>
                    <a:pt x="0" y="41"/>
                  </a:cubicBezTo>
                  <a:cubicBezTo>
                    <a:pt x="9" y="76"/>
                    <a:pt x="22" y="85"/>
                    <a:pt x="36" y="85"/>
                  </a:cubicBezTo>
                  <a:cubicBezTo>
                    <a:pt x="50" y="85"/>
                    <a:pt x="66" y="77"/>
                    <a:pt x="83" y="77"/>
                  </a:cubicBezTo>
                  <a:cubicBezTo>
                    <a:pt x="89" y="77"/>
                    <a:pt x="96" y="79"/>
                    <a:pt x="102" y="82"/>
                  </a:cubicBezTo>
                  <a:cubicBezTo>
                    <a:pt x="102" y="61"/>
                    <a:pt x="122" y="21"/>
                    <a:pt x="1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13"/>
            <p:cNvSpPr/>
            <p:nvPr/>
          </p:nvSpPr>
          <p:spPr>
            <a:xfrm>
              <a:off x="-2323828" y="1917381"/>
              <a:ext cx="3902" cy="5171"/>
            </a:xfrm>
            <a:custGeom>
              <a:avLst/>
              <a:gdLst/>
              <a:ahLst/>
              <a:cxnLst/>
              <a:rect l="l" t="t" r="r" b="b"/>
              <a:pathLst>
                <a:path w="123" h="163" extrusionOk="0">
                  <a:moveTo>
                    <a:pt x="82" y="0"/>
                  </a:moveTo>
                  <a:cubicBezTo>
                    <a:pt x="61" y="61"/>
                    <a:pt x="21" y="102"/>
                    <a:pt x="0" y="163"/>
                  </a:cubicBezTo>
                  <a:cubicBezTo>
                    <a:pt x="61" y="122"/>
                    <a:pt x="122" y="82"/>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13"/>
            <p:cNvSpPr/>
            <p:nvPr/>
          </p:nvSpPr>
          <p:spPr>
            <a:xfrm>
              <a:off x="-2122938" y="1746181"/>
              <a:ext cx="2633" cy="5202"/>
            </a:xfrm>
            <a:custGeom>
              <a:avLst/>
              <a:gdLst/>
              <a:ahLst/>
              <a:cxnLst/>
              <a:rect l="l" t="t" r="r" b="b"/>
              <a:pathLst>
                <a:path w="83" h="164" extrusionOk="0">
                  <a:moveTo>
                    <a:pt x="1" y="0"/>
                  </a:moveTo>
                  <a:cubicBezTo>
                    <a:pt x="1" y="0"/>
                    <a:pt x="1" y="21"/>
                    <a:pt x="1" y="41"/>
                  </a:cubicBezTo>
                  <a:cubicBezTo>
                    <a:pt x="21" y="41"/>
                    <a:pt x="21" y="61"/>
                    <a:pt x="21" y="82"/>
                  </a:cubicBezTo>
                  <a:lnTo>
                    <a:pt x="21" y="102"/>
                  </a:lnTo>
                  <a:cubicBezTo>
                    <a:pt x="21" y="102"/>
                    <a:pt x="42" y="122"/>
                    <a:pt x="62" y="163"/>
                  </a:cubicBezTo>
                  <a:cubicBezTo>
                    <a:pt x="82" y="82"/>
                    <a:pt x="82"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13"/>
            <p:cNvSpPr/>
            <p:nvPr/>
          </p:nvSpPr>
          <p:spPr>
            <a:xfrm>
              <a:off x="-2310917" y="1932164"/>
              <a:ext cx="3902" cy="2855"/>
            </a:xfrm>
            <a:custGeom>
              <a:avLst/>
              <a:gdLst/>
              <a:ahLst/>
              <a:cxnLst/>
              <a:rect l="l" t="t" r="r" b="b"/>
              <a:pathLst>
                <a:path w="123" h="90" extrusionOk="0">
                  <a:moveTo>
                    <a:pt x="34" y="0"/>
                  </a:moveTo>
                  <a:cubicBezTo>
                    <a:pt x="23" y="0"/>
                    <a:pt x="12" y="6"/>
                    <a:pt x="0" y="23"/>
                  </a:cubicBezTo>
                  <a:cubicBezTo>
                    <a:pt x="21" y="43"/>
                    <a:pt x="21" y="84"/>
                    <a:pt x="41" y="84"/>
                  </a:cubicBezTo>
                  <a:cubicBezTo>
                    <a:pt x="53" y="88"/>
                    <a:pt x="62" y="89"/>
                    <a:pt x="70" y="89"/>
                  </a:cubicBezTo>
                  <a:cubicBezTo>
                    <a:pt x="103" y="89"/>
                    <a:pt x="106" y="60"/>
                    <a:pt x="123" y="43"/>
                  </a:cubicBezTo>
                  <a:cubicBezTo>
                    <a:pt x="93" y="43"/>
                    <a:pt x="63" y="0"/>
                    <a:pt x="3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7" name="Google Shape;11987;p13"/>
            <p:cNvSpPr/>
            <p:nvPr/>
          </p:nvSpPr>
          <p:spPr>
            <a:xfrm>
              <a:off x="-2121003" y="2332774"/>
              <a:ext cx="3267" cy="2601"/>
            </a:xfrm>
            <a:custGeom>
              <a:avLst/>
              <a:gdLst/>
              <a:ahLst/>
              <a:cxnLst/>
              <a:rect l="l" t="t" r="r" b="b"/>
              <a:pathLst>
                <a:path w="103" h="82" extrusionOk="0">
                  <a:moveTo>
                    <a:pt x="103" y="0"/>
                  </a:moveTo>
                  <a:cubicBezTo>
                    <a:pt x="62" y="20"/>
                    <a:pt x="1" y="20"/>
                    <a:pt x="21" y="82"/>
                  </a:cubicBezTo>
                  <a:cubicBezTo>
                    <a:pt x="62" y="82"/>
                    <a:pt x="103" y="82"/>
                    <a:pt x="10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8" name="Google Shape;11988;p13"/>
            <p:cNvSpPr/>
            <p:nvPr/>
          </p:nvSpPr>
          <p:spPr>
            <a:xfrm>
              <a:off x="-2224350" y="2405829"/>
              <a:ext cx="4568" cy="1840"/>
            </a:xfrm>
            <a:custGeom>
              <a:avLst/>
              <a:gdLst/>
              <a:ahLst/>
              <a:cxnLst/>
              <a:rect l="l" t="t" r="r" b="b"/>
              <a:pathLst>
                <a:path w="144" h="58" extrusionOk="0">
                  <a:moveTo>
                    <a:pt x="93" y="1"/>
                  </a:moveTo>
                  <a:cubicBezTo>
                    <a:pt x="64" y="1"/>
                    <a:pt x="41" y="19"/>
                    <a:pt x="0" y="19"/>
                  </a:cubicBezTo>
                  <a:cubicBezTo>
                    <a:pt x="37" y="46"/>
                    <a:pt x="62" y="57"/>
                    <a:pt x="81" y="57"/>
                  </a:cubicBezTo>
                  <a:cubicBezTo>
                    <a:pt x="104" y="57"/>
                    <a:pt x="121" y="41"/>
                    <a:pt x="143" y="19"/>
                  </a:cubicBezTo>
                  <a:cubicBezTo>
                    <a:pt x="123" y="5"/>
                    <a:pt x="107" y="1"/>
                    <a:pt x="9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13"/>
            <p:cNvSpPr/>
            <p:nvPr/>
          </p:nvSpPr>
          <p:spPr>
            <a:xfrm>
              <a:off x="-2114532" y="1672904"/>
              <a:ext cx="1967" cy="2443"/>
            </a:xfrm>
            <a:custGeom>
              <a:avLst/>
              <a:gdLst/>
              <a:ahLst/>
              <a:cxnLst/>
              <a:rect l="l" t="t" r="r" b="b"/>
              <a:pathLst>
                <a:path w="62" h="77" extrusionOk="0">
                  <a:moveTo>
                    <a:pt x="33" y="1"/>
                  </a:moveTo>
                  <a:cubicBezTo>
                    <a:pt x="12" y="1"/>
                    <a:pt x="1" y="20"/>
                    <a:pt x="1" y="50"/>
                  </a:cubicBezTo>
                  <a:cubicBezTo>
                    <a:pt x="18" y="66"/>
                    <a:pt x="27" y="76"/>
                    <a:pt x="35" y="76"/>
                  </a:cubicBezTo>
                  <a:cubicBezTo>
                    <a:pt x="45" y="76"/>
                    <a:pt x="50" y="57"/>
                    <a:pt x="62" y="9"/>
                  </a:cubicBezTo>
                  <a:cubicBezTo>
                    <a:pt x="51" y="3"/>
                    <a:pt x="41" y="1"/>
                    <a:pt x="3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0" name="Google Shape;11990;p13"/>
            <p:cNvSpPr/>
            <p:nvPr/>
          </p:nvSpPr>
          <p:spPr>
            <a:xfrm>
              <a:off x="-2060923" y="1956780"/>
              <a:ext cx="3267" cy="2601"/>
            </a:xfrm>
            <a:custGeom>
              <a:avLst/>
              <a:gdLst/>
              <a:ahLst/>
              <a:cxnLst/>
              <a:rect l="l" t="t" r="r" b="b"/>
              <a:pathLst>
                <a:path w="103" h="82" extrusionOk="0">
                  <a:moveTo>
                    <a:pt x="1" y="0"/>
                  </a:moveTo>
                  <a:lnTo>
                    <a:pt x="1" y="0"/>
                  </a:lnTo>
                  <a:cubicBezTo>
                    <a:pt x="21" y="41"/>
                    <a:pt x="21" y="61"/>
                    <a:pt x="21" y="82"/>
                  </a:cubicBezTo>
                  <a:cubicBezTo>
                    <a:pt x="62" y="82"/>
                    <a:pt x="82" y="61"/>
                    <a:pt x="103" y="61"/>
                  </a:cubicBezTo>
                  <a:cubicBezTo>
                    <a:pt x="82" y="21"/>
                    <a:pt x="42"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1" name="Google Shape;11991;p13"/>
            <p:cNvSpPr/>
            <p:nvPr/>
          </p:nvSpPr>
          <p:spPr>
            <a:xfrm>
              <a:off x="-2073167" y="1937207"/>
              <a:ext cx="3235" cy="2792"/>
            </a:xfrm>
            <a:custGeom>
              <a:avLst/>
              <a:gdLst/>
              <a:ahLst/>
              <a:cxnLst/>
              <a:rect l="l" t="t" r="r" b="b"/>
              <a:pathLst>
                <a:path w="102" h="88" extrusionOk="0">
                  <a:moveTo>
                    <a:pt x="21" y="1"/>
                  </a:moveTo>
                  <a:cubicBezTo>
                    <a:pt x="15" y="1"/>
                    <a:pt x="8" y="3"/>
                    <a:pt x="0" y="6"/>
                  </a:cubicBezTo>
                  <a:cubicBezTo>
                    <a:pt x="0" y="27"/>
                    <a:pt x="0" y="67"/>
                    <a:pt x="0" y="88"/>
                  </a:cubicBezTo>
                  <a:cubicBezTo>
                    <a:pt x="41" y="88"/>
                    <a:pt x="61" y="67"/>
                    <a:pt x="102" y="47"/>
                  </a:cubicBezTo>
                  <a:cubicBezTo>
                    <a:pt x="69" y="31"/>
                    <a:pt x="49"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2" name="Google Shape;11992;p13"/>
            <p:cNvSpPr/>
            <p:nvPr/>
          </p:nvSpPr>
          <p:spPr>
            <a:xfrm>
              <a:off x="-2316722" y="1958397"/>
              <a:ext cx="2601" cy="2918"/>
            </a:xfrm>
            <a:custGeom>
              <a:avLst/>
              <a:gdLst/>
              <a:ahLst/>
              <a:cxnLst/>
              <a:rect l="l" t="t" r="r" b="b"/>
              <a:pathLst>
                <a:path w="82" h="92" extrusionOk="0">
                  <a:moveTo>
                    <a:pt x="33" y="0"/>
                  </a:moveTo>
                  <a:cubicBezTo>
                    <a:pt x="21" y="0"/>
                    <a:pt x="10" y="10"/>
                    <a:pt x="0" y="31"/>
                  </a:cubicBezTo>
                  <a:cubicBezTo>
                    <a:pt x="21" y="72"/>
                    <a:pt x="41" y="72"/>
                    <a:pt x="61" y="92"/>
                  </a:cubicBezTo>
                  <a:cubicBezTo>
                    <a:pt x="61" y="72"/>
                    <a:pt x="82" y="51"/>
                    <a:pt x="82" y="31"/>
                  </a:cubicBezTo>
                  <a:cubicBezTo>
                    <a:pt x="61" y="10"/>
                    <a:pt x="46" y="0"/>
                    <a:pt x="3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13"/>
            <p:cNvSpPr/>
            <p:nvPr/>
          </p:nvSpPr>
          <p:spPr>
            <a:xfrm>
              <a:off x="-2111930" y="2351490"/>
              <a:ext cx="2601" cy="3267"/>
            </a:xfrm>
            <a:custGeom>
              <a:avLst/>
              <a:gdLst/>
              <a:ahLst/>
              <a:cxnLst/>
              <a:rect l="l" t="t" r="r" b="b"/>
              <a:pathLst>
                <a:path w="82" h="103" extrusionOk="0">
                  <a:moveTo>
                    <a:pt x="61" y="1"/>
                  </a:moveTo>
                  <a:cubicBezTo>
                    <a:pt x="0" y="21"/>
                    <a:pt x="0" y="62"/>
                    <a:pt x="0" y="103"/>
                  </a:cubicBezTo>
                  <a:cubicBezTo>
                    <a:pt x="41" y="103"/>
                    <a:pt x="61" y="82"/>
                    <a:pt x="82" y="82"/>
                  </a:cubicBezTo>
                  <a:cubicBezTo>
                    <a:pt x="82" y="62"/>
                    <a:pt x="61"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4" name="Google Shape;11994;p13"/>
            <p:cNvSpPr/>
            <p:nvPr/>
          </p:nvSpPr>
          <p:spPr>
            <a:xfrm>
              <a:off x="-2047981" y="2091786"/>
              <a:ext cx="2601" cy="3902"/>
            </a:xfrm>
            <a:custGeom>
              <a:avLst/>
              <a:gdLst/>
              <a:ahLst/>
              <a:cxnLst/>
              <a:rect l="l" t="t" r="r" b="b"/>
              <a:pathLst>
                <a:path w="82" h="123" extrusionOk="0">
                  <a:moveTo>
                    <a:pt x="82" y="1"/>
                  </a:moveTo>
                  <a:cubicBezTo>
                    <a:pt x="21" y="42"/>
                    <a:pt x="0" y="82"/>
                    <a:pt x="21" y="123"/>
                  </a:cubicBezTo>
                  <a:cubicBezTo>
                    <a:pt x="61" y="103"/>
                    <a:pt x="61" y="62"/>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5" name="Google Shape;11995;p13"/>
            <p:cNvSpPr/>
            <p:nvPr/>
          </p:nvSpPr>
          <p:spPr>
            <a:xfrm>
              <a:off x="-2317389" y="1947993"/>
              <a:ext cx="4568" cy="1808"/>
            </a:xfrm>
            <a:custGeom>
              <a:avLst/>
              <a:gdLst/>
              <a:ahLst/>
              <a:cxnLst/>
              <a:rect l="l" t="t" r="r" b="b"/>
              <a:pathLst>
                <a:path w="144" h="57" extrusionOk="0">
                  <a:moveTo>
                    <a:pt x="80" y="1"/>
                  </a:moveTo>
                  <a:cubicBezTo>
                    <a:pt x="50" y="1"/>
                    <a:pt x="26" y="21"/>
                    <a:pt x="1" y="33"/>
                  </a:cubicBezTo>
                  <a:cubicBezTo>
                    <a:pt x="27" y="50"/>
                    <a:pt x="49" y="56"/>
                    <a:pt x="69" y="56"/>
                  </a:cubicBezTo>
                  <a:cubicBezTo>
                    <a:pt x="96" y="56"/>
                    <a:pt x="120" y="45"/>
                    <a:pt x="143" y="33"/>
                  </a:cubicBezTo>
                  <a:cubicBezTo>
                    <a:pt x="119" y="9"/>
                    <a:pt x="99" y="1"/>
                    <a:pt x="8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6" name="Google Shape;11996;p13"/>
            <p:cNvSpPr/>
            <p:nvPr/>
          </p:nvSpPr>
          <p:spPr>
            <a:xfrm>
              <a:off x="-2118402" y="2352791"/>
              <a:ext cx="3267" cy="3426"/>
            </a:xfrm>
            <a:custGeom>
              <a:avLst/>
              <a:gdLst/>
              <a:ahLst/>
              <a:cxnLst/>
              <a:rect l="l" t="t" r="r" b="b"/>
              <a:pathLst>
                <a:path w="103" h="108" extrusionOk="0">
                  <a:moveTo>
                    <a:pt x="62" y="0"/>
                  </a:moveTo>
                  <a:cubicBezTo>
                    <a:pt x="21" y="21"/>
                    <a:pt x="21" y="62"/>
                    <a:pt x="0" y="102"/>
                  </a:cubicBezTo>
                  <a:cubicBezTo>
                    <a:pt x="9" y="106"/>
                    <a:pt x="16" y="108"/>
                    <a:pt x="23" y="108"/>
                  </a:cubicBezTo>
                  <a:cubicBezTo>
                    <a:pt x="49" y="108"/>
                    <a:pt x="66" y="82"/>
                    <a:pt x="82" y="82"/>
                  </a:cubicBezTo>
                  <a:cubicBezTo>
                    <a:pt x="102" y="41"/>
                    <a:pt x="82"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7" name="Google Shape;11997;p13"/>
            <p:cNvSpPr/>
            <p:nvPr/>
          </p:nvSpPr>
          <p:spPr>
            <a:xfrm>
              <a:off x="-2031834" y="2006519"/>
              <a:ext cx="3902" cy="3267"/>
            </a:xfrm>
            <a:custGeom>
              <a:avLst/>
              <a:gdLst/>
              <a:ahLst/>
              <a:cxnLst/>
              <a:rect l="l" t="t" r="r" b="b"/>
              <a:pathLst>
                <a:path w="123" h="103" extrusionOk="0">
                  <a:moveTo>
                    <a:pt x="82" y="1"/>
                  </a:moveTo>
                  <a:lnTo>
                    <a:pt x="0" y="62"/>
                  </a:lnTo>
                  <a:cubicBezTo>
                    <a:pt x="41" y="62"/>
                    <a:pt x="82" y="82"/>
                    <a:pt x="102" y="102"/>
                  </a:cubicBezTo>
                  <a:cubicBezTo>
                    <a:pt x="123" y="62"/>
                    <a:pt x="102" y="2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8" name="Google Shape;11998;p13"/>
            <p:cNvSpPr/>
            <p:nvPr/>
          </p:nvSpPr>
          <p:spPr>
            <a:xfrm>
              <a:off x="-2404590" y="2066599"/>
              <a:ext cx="3267" cy="3267"/>
            </a:xfrm>
            <a:custGeom>
              <a:avLst/>
              <a:gdLst/>
              <a:ahLst/>
              <a:cxnLst/>
              <a:rect l="l" t="t" r="r" b="b"/>
              <a:pathLst>
                <a:path w="103" h="103" extrusionOk="0">
                  <a:moveTo>
                    <a:pt x="102" y="1"/>
                  </a:moveTo>
                  <a:lnTo>
                    <a:pt x="102" y="1"/>
                  </a:lnTo>
                  <a:cubicBezTo>
                    <a:pt x="62" y="21"/>
                    <a:pt x="41" y="41"/>
                    <a:pt x="0" y="62"/>
                  </a:cubicBezTo>
                  <a:cubicBezTo>
                    <a:pt x="21" y="102"/>
                    <a:pt x="41" y="102"/>
                    <a:pt x="62" y="102"/>
                  </a:cubicBezTo>
                  <a:cubicBezTo>
                    <a:pt x="82" y="82"/>
                    <a:pt x="102" y="41"/>
                    <a:pt x="10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13"/>
            <p:cNvSpPr/>
            <p:nvPr/>
          </p:nvSpPr>
          <p:spPr>
            <a:xfrm>
              <a:off x="-2121637" y="1738092"/>
              <a:ext cx="1967" cy="2950"/>
            </a:xfrm>
            <a:custGeom>
              <a:avLst/>
              <a:gdLst/>
              <a:ahLst/>
              <a:cxnLst/>
              <a:rect l="l" t="t" r="r" b="b"/>
              <a:pathLst>
                <a:path w="62" h="93" extrusionOk="0">
                  <a:moveTo>
                    <a:pt x="42" y="0"/>
                  </a:moveTo>
                  <a:cubicBezTo>
                    <a:pt x="33" y="0"/>
                    <a:pt x="20" y="5"/>
                    <a:pt x="1" y="11"/>
                  </a:cubicBezTo>
                  <a:cubicBezTo>
                    <a:pt x="41" y="31"/>
                    <a:pt x="21" y="92"/>
                    <a:pt x="62" y="92"/>
                  </a:cubicBezTo>
                  <a:cubicBezTo>
                    <a:pt x="62" y="22"/>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13"/>
            <p:cNvSpPr/>
            <p:nvPr/>
          </p:nvSpPr>
          <p:spPr>
            <a:xfrm>
              <a:off x="-2142319" y="2327604"/>
              <a:ext cx="2633" cy="2221"/>
            </a:xfrm>
            <a:custGeom>
              <a:avLst/>
              <a:gdLst/>
              <a:ahLst/>
              <a:cxnLst/>
              <a:rect l="l" t="t" r="r" b="b"/>
              <a:pathLst>
                <a:path w="83" h="70" extrusionOk="0">
                  <a:moveTo>
                    <a:pt x="42" y="0"/>
                  </a:moveTo>
                  <a:cubicBezTo>
                    <a:pt x="21" y="0"/>
                    <a:pt x="1" y="0"/>
                    <a:pt x="1" y="21"/>
                  </a:cubicBezTo>
                  <a:cubicBezTo>
                    <a:pt x="1" y="41"/>
                    <a:pt x="1" y="61"/>
                    <a:pt x="21" y="61"/>
                  </a:cubicBezTo>
                  <a:cubicBezTo>
                    <a:pt x="27" y="67"/>
                    <a:pt x="33" y="70"/>
                    <a:pt x="39" y="70"/>
                  </a:cubicBezTo>
                  <a:cubicBezTo>
                    <a:pt x="54" y="70"/>
                    <a:pt x="68" y="55"/>
                    <a:pt x="82" y="41"/>
                  </a:cubicBezTo>
                  <a:cubicBezTo>
                    <a:pt x="82" y="21"/>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13"/>
            <p:cNvSpPr/>
            <p:nvPr/>
          </p:nvSpPr>
          <p:spPr>
            <a:xfrm>
              <a:off x="-2091280" y="2140891"/>
              <a:ext cx="3267" cy="3743"/>
            </a:xfrm>
            <a:custGeom>
              <a:avLst/>
              <a:gdLst/>
              <a:ahLst/>
              <a:cxnLst/>
              <a:rect l="l" t="t" r="r" b="b"/>
              <a:pathLst>
                <a:path w="103" h="118" extrusionOk="0">
                  <a:moveTo>
                    <a:pt x="62" y="1"/>
                  </a:moveTo>
                  <a:cubicBezTo>
                    <a:pt x="1" y="21"/>
                    <a:pt x="62" y="82"/>
                    <a:pt x="42" y="102"/>
                  </a:cubicBezTo>
                  <a:cubicBezTo>
                    <a:pt x="52" y="113"/>
                    <a:pt x="62" y="118"/>
                    <a:pt x="70" y="118"/>
                  </a:cubicBezTo>
                  <a:cubicBezTo>
                    <a:pt x="77" y="118"/>
                    <a:pt x="82" y="113"/>
                    <a:pt x="82" y="102"/>
                  </a:cubicBezTo>
                  <a:cubicBezTo>
                    <a:pt x="103" y="62"/>
                    <a:pt x="8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13"/>
            <p:cNvSpPr/>
            <p:nvPr/>
          </p:nvSpPr>
          <p:spPr>
            <a:xfrm>
              <a:off x="-2139084" y="2367636"/>
              <a:ext cx="3267" cy="3267"/>
            </a:xfrm>
            <a:custGeom>
              <a:avLst/>
              <a:gdLst/>
              <a:ahLst/>
              <a:cxnLst/>
              <a:rect l="l" t="t" r="r" b="b"/>
              <a:pathLst>
                <a:path w="103" h="103" extrusionOk="0">
                  <a:moveTo>
                    <a:pt x="62" y="1"/>
                  </a:moveTo>
                  <a:cubicBezTo>
                    <a:pt x="21" y="21"/>
                    <a:pt x="21" y="62"/>
                    <a:pt x="1" y="103"/>
                  </a:cubicBezTo>
                  <a:cubicBezTo>
                    <a:pt x="41" y="82"/>
                    <a:pt x="62" y="82"/>
                    <a:pt x="103" y="82"/>
                  </a:cubicBezTo>
                  <a:cubicBezTo>
                    <a:pt x="82" y="42"/>
                    <a:pt x="8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13"/>
            <p:cNvSpPr/>
            <p:nvPr/>
          </p:nvSpPr>
          <p:spPr>
            <a:xfrm>
              <a:off x="-2098385" y="2291410"/>
              <a:ext cx="5202" cy="1523"/>
            </a:xfrm>
            <a:custGeom>
              <a:avLst/>
              <a:gdLst/>
              <a:ahLst/>
              <a:cxnLst/>
              <a:rect l="l" t="t" r="r" b="b"/>
              <a:pathLst>
                <a:path w="164" h="48" extrusionOk="0">
                  <a:moveTo>
                    <a:pt x="1" y="1"/>
                  </a:moveTo>
                  <a:cubicBezTo>
                    <a:pt x="36" y="24"/>
                    <a:pt x="65" y="48"/>
                    <a:pt x="94" y="48"/>
                  </a:cubicBezTo>
                  <a:cubicBezTo>
                    <a:pt x="116" y="48"/>
                    <a:pt x="138" y="35"/>
                    <a:pt x="16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4" name="Google Shape;12004;p13"/>
            <p:cNvSpPr/>
            <p:nvPr/>
          </p:nvSpPr>
          <p:spPr>
            <a:xfrm>
              <a:off x="-2145523" y="2321767"/>
              <a:ext cx="2601" cy="2887"/>
            </a:xfrm>
            <a:custGeom>
              <a:avLst/>
              <a:gdLst/>
              <a:ahLst/>
              <a:cxnLst/>
              <a:rect l="l" t="t" r="r" b="b"/>
              <a:pathLst>
                <a:path w="82" h="91" extrusionOk="0">
                  <a:moveTo>
                    <a:pt x="20" y="1"/>
                  </a:moveTo>
                  <a:cubicBezTo>
                    <a:pt x="20" y="21"/>
                    <a:pt x="20" y="42"/>
                    <a:pt x="0" y="62"/>
                  </a:cubicBezTo>
                  <a:cubicBezTo>
                    <a:pt x="18" y="80"/>
                    <a:pt x="33" y="90"/>
                    <a:pt x="45" y="90"/>
                  </a:cubicBezTo>
                  <a:cubicBezTo>
                    <a:pt x="59" y="90"/>
                    <a:pt x="70" y="75"/>
                    <a:pt x="82" y="42"/>
                  </a:cubicBezTo>
                  <a:cubicBezTo>
                    <a:pt x="82" y="21"/>
                    <a:pt x="61"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5" name="Google Shape;12005;p13"/>
            <p:cNvSpPr/>
            <p:nvPr/>
          </p:nvSpPr>
          <p:spPr>
            <a:xfrm>
              <a:off x="-2208839" y="1598136"/>
              <a:ext cx="3902" cy="1808"/>
            </a:xfrm>
            <a:custGeom>
              <a:avLst/>
              <a:gdLst/>
              <a:ahLst/>
              <a:cxnLst/>
              <a:rect l="l" t="t" r="r" b="b"/>
              <a:pathLst>
                <a:path w="123" h="57" extrusionOk="0">
                  <a:moveTo>
                    <a:pt x="62" y="0"/>
                  </a:moveTo>
                  <a:cubicBezTo>
                    <a:pt x="41" y="0"/>
                    <a:pt x="24" y="12"/>
                    <a:pt x="0" y="24"/>
                  </a:cubicBezTo>
                  <a:cubicBezTo>
                    <a:pt x="16" y="48"/>
                    <a:pt x="32" y="56"/>
                    <a:pt x="48" y="56"/>
                  </a:cubicBezTo>
                  <a:cubicBezTo>
                    <a:pt x="73" y="56"/>
                    <a:pt x="98" y="36"/>
                    <a:pt x="122" y="24"/>
                  </a:cubicBezTo>
                  <a:cubicBezTo>
                    <a:pt x="97" y="7"/>
                    <a:pt x="78" y="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6" name="Google Shape;12006;p13"/>
            <p:cNvSpPr/>
            <p:nvPr/>
          </p:nvSpPr>
          <p:spPr>
            <a:xfrm>
              <a:off x="-2152629" y="2386606"/>
              <a:ext cx="4536" cy="1523"/>
            </a:xfrm>
            <a:custGeom>
              <a:avLst/>
              <a:gdLst/>
              <a:ahLst/>
              <a:cxnLst/>
              <a:rect l="l" t="t" r="r" b="b"/>
              <a:pathLst>
                <a:path w="143" h="48" extrusionOk="0">
                  <a:moveTo>
                    <a:pt x="84" y="0"/>
                  </a:moveTo>
                  <a:cubicBezTo>
                    <a:pt x="55" y="0"/>
                    <a:pt x="24" y="10"/>
                    <a:pt x="0" y="34"/>
                  </a:cubicBezTo>
                  <a:cubicBezTo>
                    <a:pt x="25" y="43"/>
                    <a:pt x="47" y="48"/>
                    <a:pt x="67" y="48"/>
                  </a:cubicBezTo>
                  <a:cubicBezTo>
                    <a:pt x="95" y="48"/>
                    <a:pt x="119" y="38"/>
                    <a:pt x="143" y="14"/>
                  </a:cubicBezTo>
                  <a:cubicBezTo>
                    <a:pt x="126" y="5"/>
                    <a:pt x="105" y="0"/>
                    <a:pt x="8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7" name="Google Shape;12007;p13"/>
            <p:cNvSpPr/>
            <p:nvPr/>
          </p:nvSpPr>
          <p:spPr>
            <a:xfrm>
              <a:off x="-2058322" y="2065965"/>
              <a:ext cx="2601" cy="3902"/>
            </a:xfrm>
            <a:custGeom>
              <a:avLst/>
              <a:gdLst/>
              <a:ahLst/>
              <a:cxnLst/>
              <a:rect l="l" t="t" r="r" b="b"/>
              <a:pathLst>
                <a:path w="82" h="123" extrusionOk="0">
                  <a:moveTo>
                    <a:pt x="41" y="0"/>
                  </a:moveTo>
                  <a:cubicBezTo>
                    <a:pt x="21" y="21"/>
                    <a:pt x="21" y="41"/>
                    <a:pt x="0" y="61"/>
                  </a:cubicBezTo>
                  <a:cubicBezTo>
                    <a:pt x="21" y="82"/>
                    <a:pt x="21" y="82"/>
                    <a:pt x="21" y="102"/>
                  </a:cubicBezTo>
                  <a:cubicBezTo>
                    <a:pt x="21" y="122"/>
                    <a:pt x="41" y="122"/>
                    <a:pt x="62" y="122"/>
                  </a:cubicBezTo>
                  <a:cubicBezTo>
                    <a:pt x="82" y="82"/>
                    <a:pt x="8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8" name="Google Shape;12008;p13"/>
            <p:cNvSpPr/>
            <p:nvPr/>
          </p:nvSpPr>
          <p:spPr>
            <a:xfrm>
              <a:off x="-2057021" y="1979334"/>
              <a:ext cx="2601" cy="2665"/>
            </a:xfrm>
            <a:custGeom>
              <a:avLst/>
              <a:gdLst/>
              <a:ahLst/>
              <a:cxnLst/>
              <a:rect l="l" t="t" r="r" b="b"/>
              <a:pathLst>
                <a:path w="82" h="84" extrusionOk="0">
                  <a:moveTo>
                    <a:pt x="44" y="0"/>
                  </a:moveTo>
                  <a:cubicBezTo>
                    <a:pt x="36" y="0"/>
                    <a:pt x="28" y="7"/>
                    <a:pt x="21" y="23"/>
                  </a:cubicBezTo>
                  <a:cubicBezTo>
                    <a:pt x="0" y="43"/>
                    <a:pt x="0" y="63"/>
                    <a:pt x="41" y="84"/>
                  </a:cubicBezTo>
                  <a:cubicBezTo>
                    <a:pt x="41" y="63"/>
                    <a:pt x="61" y="43"/>
                    <a:pt x="82" y="43"/>
                  </a:cubicBezTo>
                  <a:cubicBezTo>
                    <a:pt x="69" y="18"/>
                    <a:pt x="56" y="0"/>
                    <a:pt x="4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9" name="Google Shape;12009;p13"/>
            <p:cNvSpPr/>
            <p:nvPr/>
          </p:nvSpPr>
          <p:spPr>
            <a:xfrm>
              <a:off x="-2126808" y="2336644"/>
              <a:ext cx="2633" cy="3267"/>
            </a:xfrm>
            <a:custGeom>
              <a:avLst/>
              <a:gdLst/>
              <a:ahLst/>
              <a:cxnLst/>
              <a:rect l="l" t="t" r="r" b="b"/>
              <a:pathLst>
                <a:path w="83" h="103" extrusionOk="0">
                  <a:moveTo>
                    <a:pt x="82" y="0"/>
                  </a:moveTo>
                  <a:cubicBezTo>
                    <a:pt x="1" y="21"/>
                    <a:pt x="21" y="61"/>
                    <a:pt x="1" y="102"/>
                  </a:cubicBezTo>
                  <a:cubicBezTo>
                    <a:pt x="82" y="82"/>
                    <a:pt x="41" y="41"/>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0" name="Google Shape;12010;p13"/>
            <p:cNvSpPr/>
            <p:nvPr/>
          </p:nvSpPr>
          <p:spPr>
            <a:xfrm>
              <a:off x="-2026664" y="2022031"/>
              <a:ext cx="2601" cy="2221"/>
            </a:xfrm>
            <a:custGeom>
              <a:avLst/>
              <a:gdLst/>
              <a:ahLst/>
              <a:cxnLst/>
              <a:rect l="l" t="t" r="r" b="b"/>
              <a:pathLst>
                <a:path w="82" h="70" extrusionOk="0">
                  <a:moveTo>
                    <a:pt x="21" y="0"/>
                  </a:moveTo>
                  <a:cubicBezTo>
                    <a:pt x="21" y="21"/>
                    <a:pt x="0" y="41"/>
                    <a:pt x="0" y="61"/>
                  </a:cubicBezTo>
                  <a:cubicBezTo>
                    <a:pt x="12" y="67"/>
                    <a:pt x="22" y="70"/>
                    <a:pt x="31" y="70"/>
                  </a:cubicBezTo>
                  <a:cubicBezTo>
                    <a:pt x="53" y="70"/>
                    <a:pt x="67" y="55"/>
                    <a:pt x="82" y="41"/>
                  </a:cubicBezTo>
                  <a:cubicBezTo>
                    <a:pt x="82" y="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1" name="Google Shape;12011;p13"/>
            <p:cNvSpPr/>
            <p:nvPr/>
          </p:nvSpPr>
          <p:spPr>
            <a:xfrm>
              <a:off x="-2148759" y="2333790"/>
              <a:ext cx="2601" cy="2887"/>
            </a:xfrm>
            <a:custGeom>
              <a:avLst/>
              <a:gdLst/>
              <a:ahLst/>
              <a:cxnLst/>
              <a:rect l="l" t="t" r="r" b="b"/>
              <a:pathLst>
                <a:path w="82" h="91" extrusionOk="0">
                  <a:moveTo>
                    <a:pt x="19" y="0"/>
                  </a:moveTo>
                  <a:cubicBezTo>
                    <a:pt x="12" y="0"/>
                    <a:pt x="6" y="3"/>
                    <a:pt x="0" y="9"/>
                  </a:cubicBezTo>
                  <a:cubicBezTo>
                    <a:pt x="0" y="29"/>
                    <a:pt x="0" y="70"/>
                    <a:pt x="41" y="90"/>
                  </a:cubicBezTo>
                  <a:cubicBezTo>
                    <a:pt x="61" y="70"/>
                    <a:pt x="61" y="50"/>
                    <a:pt x="82" y="29"/>
                  </a:cubicBezTo>
                  <a:cubicBezTo>
                    <a:pt x="53" y="15"/>
                    <a:pt x="34" y="0"/>
                    <a:pt x="1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2" name="Google Shape;12012;p13"/>
            <p:cNvSpPr/>
            <p:nvPr/>
          </p:nvSpPr>
          <p:spPr>
            <a:xfrm>
              <a:off x="-2398119" y="2223304"/>
              <a:ext cx="2601" cy="1523"/>
            </a:xfrm>
            <a:custGeom>
              <a:avLst/>
              <a:gdLst/>
              <a:ahLst/>
              <a:cxnLst/>
              <a:rect l="l" t="t" r="r" b="b"/>
              <a:pathLst>
                <a:path w="82" h="48" extrusionOk="0">
                  <a:moveTo>
                    <a:pt x="47" y="0"/>
                  </a:moveTo>
                  <a:cubicBezTo>
                    <a:pt x="27" y="0"/>
                    <a:pt x="14" y="9"/>
                    <a:pt x="0" y="9"/>
                  </a:cubicBezTo>
                  <a:cubicBezTo>
                    <a:pt x="19" y="37"/>
                    <a:pt x="33" y="48"/>
                    <a:pt x="45" y="48"/>
                  </a:cubicBezTo>
                  <a:cubicBezTo>
                    <a:pt x="59" y="48"/>
                    <a:pt x="70" y="32"/>
                    <a:pt x="82" y="9"/>
                  </a:cubicBezTo>
                  <a:cubicBezTo>
                    <a:pt x="68" y="3"/>
                    <a:pt x="57" y="0"/>
                    <a:pt x="4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3" name="Google Shape;12013;p13"/>
            <p:cNvSpPr/>
            <p:nvPr/>
          </p:nvSpPr>
          <p:spPr>
            <a:xfrm>
              <a:off x="-2136483" y="1621483"/>
              <a:ext cx="2601" cy="1491"/>
            </a:xfrm>
            <a:custGeom>
              <a:avLst/>
              <a:gdLst/>
              <a:ahLst/>
              <a:cxnLst/>
              <a:rect l="l" t="t" r="r" b="b"/>
              <a:pathLst>
                <a:path w="82" h="47" extrusionOk="0">
                  <a:moveTo>
                    <a:pt x="0" y="1"/>
                  </a:moveTo>
                  <a:cubicBezTo>
                    <a:pt x="0" y="21"/>
                    <a:pt x="0" y="41"/>
                    <a:pt x="41" y="41"/>
                  </a:cubicBezTo>
                  <a:cubicBezTo>
                    <a:pt x="49" y="45"/>
                    <a:pt x="55" y="47"/>
                    <a:pt x="60" y="47"/>
                  </a:cubicBezTo>
                  <a:cubicBezTo>
                    <a:pt x="82" y="47"/>
                    <a:pt x="82" y="17"/>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4" name="Google Shape;12014;p13"/>
            <p:cNvSpPr/>
            <p:nvPr/>
          </p:nvSpPr>
          <p:spPr>
            <a:xfrm>
              <a:off x="-2323828" y="1915510"/>
              <a:ext cx="3235" cy="1903"/>
            </a:xfrm>
            <a:custGeom>
              <a:avLst/>
              <a:gdLst/>
              <a:ahLst/>
              <a:cxnLst/>
              <a:rect l="l" t="t" r="r" b="b"/>
              <a:pathLst>
                <a:path w="102" h="60" extrusionOk="0">
                  <a:moveTo>
                    <a:pt x="42" y="0"/>
                  </a:moveTo>
                  <a:cubicBezTo>
                    <a:pt x="19" y="0"/>
                    <a:pt x="0" y="14"/>
                    <a:pt x="0" y="59"/>
                  </a:cubicBezTo>
                  <a:lnTo>
                    <a:pt x="82" y="59"/>
                  </a:lnTo>
                  <a:cubicBezTo>
                    <a:pt x="82" y="39"/>
                    <a:pt x="82" y="39"/>
                    <a:pt x="102" y="18"/>
                  </a:cubicBezTo>
                  <a:cubicBezTo>
                    <a:pt x="84" y="9"/>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5" name="Google Shape;12015;p13"/>
            <p:cNvSpPr/>
            <p:nvPr/>
          </p:nvSpPr>
          <p:spPr>
            <a:xfrm>
              <a:off x="-2113865" y="1657678"/>
              <a:ext cx="2601" cy="3236"/>
            </a:xfrm>
            <a:custGeom>
              <a:avLst/>
              <a:gdLst/>
              <a:ahLst/>
              <a:cxnLst/>
              <a:rect l="l" t="t" r="r" b="b"/>
              <a:pathLst>
                <a:path w="82" h="102" extrusionOk="0">
                  <a:moveTo>
                    <a:pt x="41" y="0"/>
                  </a:moveTo>
                  <a:cubicBezTo>
                    <a:pt x="0" y="82"/>
                    <a:pt x="0" y="102"/>
                    <a:pt x="81" y="102"/>
                  </a:cubicBezTo>
                  <a:cubicBezTo>
                    <a:pt x="61" y="82"/>
                    <a:pt x="61" y="6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6" name="Google Shape;12016;p13"/>
            <p:cNvSpPr/>
            <p:nvPr/>
          </p:nvSpPr>
          <p:spPr>
            <a:xfrm>
              <a:off x="-2068028" y="1926422"/>
              <a:ext cx="3267" cy="2221"/>
            </a:xfrm>
            <a:custGeom>
              <a:avLst/>
              <a:gdLst/>
              <a:ahLst/>
              <a:cxnLst/>
              <a:rect l="l" t="t" r="r" b="b"/>
              <a:pathLst>
                <a:path w="103" h="70" extrusionOk="0">
                  <a:moveTo>
                    <a:pt x="42" y="0"/>
                  </a:moveTo>
                  <a:cubicBezTo>
                    <a:pt x="21" y="21"/>
                    <a:pt x="21" y="41"/>
                    <a:pt x="1" y="61"/>
                  </a:cubicBezTo>
                  <a:cubicBezTo>
                    <a:pt x="13" y="67"/>
                    <a:pt x="23" y="70"/>
                    <a:pt x="33" y="70"/>
                  </a:cubicBezTo>
                  <a:cubicBezTo>
                    <a:pt x="55" y="70"/>
                    <a:pt x="74" y="55"/>
                    <a:pt x="103" y="41"/>
                  </a:cubicBezTo>
                  <a:cubicBezTo>
                    <a:pt x="82" y="21"/>
                    <a:pt x="62"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7" name="Google Shape;12017;p13"/>
            <p:cNvSpPr/>
            <p:nvPr/>
          </p:nvSpPr>
          <p:spPr>
            <a:xfrm>
              <a:off x="-2119036" y="1716458"/>
              <a:ext cx="1967" cy="2792"/>
            </a:xfrm>
            <a:custGeom>
              <a:avLst/>
              <a:gdLst/>
              <a:ahLst/>
              <a:cxnLst/>
              <a:rect l="l" t="t" r="r" b="b"/>
              <a:pathLst>
                <a:path w="62" h="88" extrusionOk="0">
                  <a:moveTo>
                    <a:pt x="61" y="0"/>
                  </a:moveTo>
                  <a:cubicBezTo>
                    <a:pt x="0" y="0"/>
                    <a:pt x="0" y="41"/>
                    <a:pt x="0" y="82"/>
                  </a:cubicBezTo>
                  <a:cubicBezTo>
                    <a:pt x="8" y="86"/>
                    <a:pt x="14" y="87"/>
                    <a:pt x="19" y="87"/>
                  </a:cubicBezTo>
                  <a:cubicBezTo>
                    <a:pt x="41" y="87"/>
                    <a:pt x="41" y="58"/>
                    <a:pt x="41" y="41"/>
                  </a:cubicBezTo>
                  <a:cubicBezTo>
                    <a:pt x="61" y="41"/>
                    <a:pt x="61" y="2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8" name="Google Shape;12018;p13"/>
            <p:cNvSpPr/>
            <p:nvPr/>
          </p:nvSpPr>
          <p:spPr>
            <a:xfrm>
              <a:off x="-2037639" y="2040746"/>
              <a:ext cx="1967" cy="3267"/>
            </a:xfrm>
            <a:custGeom>
              <a:avLst/>
              <a:gdLst/>
              <a:ahLst/>
              <a:cxnLst/>
              <a:rect l="l" t="t" r="r" b="b"/>
              <a:pathLst>
                <a:path w="62" h="103" extrusionOk="0">
                  <a:moveTo>
                    <a:pt x="0" y="1"/>
                  </a:moveTo>
                  <a:cubicBezTo>
                    <a:pt x="0" y="42"/>
                    <a:pt x="21" y="62"/>
                    <a:pt x="21" y="103"/>
                  </a:cubicBezTo>
                  <a:cubicBezTo>
                    <a:pt x="61" y="103"/>
                    <a:pt x="61" y="62"/>
                    <a:pt x="61" y="62"/>
                  </a:cubicBezTo>
                  <a:cubicBezTo>
                    <a:pt x="6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9" name="Google Shape;12019;p13"/>
            <p:cNvSpPr/>
            <p:nvPr/>
          </p:nvSpPr>
          <p:spPr>
            <a:xfrm>
              <a:off x="-2323193" y="1880109"/>
              <a:ext cx="2601" cy="3045"/>
            </a:xfrm>
            <a:custGeom>
              <a:avLst/>
              <a:gdLst/>
              <a:ahLst/>
              <a:cxnLst/>
              <a:rect l="l" t="t" r="r" b="b"/>
              <a:pathLst>
                <a:path w="82" h="96" extrusionOk="0">
                  <a:moveTo>
                    <a:pt x="28" y="1"/>
                  </a:moveTo>
                  <a:cubicBezTo>
                    <a:pt x="18" y="1"/>
                    <a:pt x="9" y="8"/>
                    <a:pt x="1" y="35"/>
                  </a:cubicBezTo>
                  <a:lnTo>
                    <a:pt x="41" y="96"/>
                  </a:lnTo>
                  <a:cubicBezTo>
                    <a:pt x="62" y="75"/>
                    <a:pt x="62" y="55"/>
                    <a:pt x="82" y="14"/>
                  </a:cubicBezTo>
                  <a:cubicBezTo>
                    <a:pt x="59" y="14"/>
                    <a:pt x="42" y="1"/>
                    <a:pt x="2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0" name="Google Shape;12020;p13"/>
            <p:cNvSpPr/>
            <p:nvPr/>
          </p:nvSpPr>
          <p:spPr>
            <a:xfrm>
              <a:off x="-2299276" y="1775237"/>
              <a:ext cx="2601" cy="3267"/>
            </a:xfrm>
            <a:custGeom>
              <a:avLst/>
              <a:gdLst/>
              <a:ahLst/>
              <a:cxnLst/>
              <a:rect l="l" t="t" r="r" b="b"/>
              <a:pathLst>
                <a:path w="82" h="103" extrusionOk="0">
                  <a:moveTo>
                    <a:pt x="41" y="1"/>
                  </a:moveTo>
                  <a:lnTo>
                    <a:pt x="41" y="1"/>
                  </a:lnTo>
                  <a:cubicBezTo>
                    <a:pt x="0" y="62"/>
                    <a:pt x="0" y="82"/>
                    <a:pt x="82" y="102"/>
                  </a:cubicBezTo>
                  <a:cubicBezTo>
                    <a:pt x="61" y="62"/>
                    <a:pt x="6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1" name="Google Shape;12021;p13"/>
            <p:cNvSpPr/>
            <p:nvPr/>
          </p:nvSpPr>
          <p:spPr>
            <a:xfrm>
              <a:off x="-2318657" y="1850195"/>
              <a:ext cx="3235" cy="2601"/>
            </a:xfrm>
            <a:custGeom>
              <a:avLst/>
              <a:gdLst/>
              <a:ahLst/>
              <a:cxnLst/>
              <a:rect l="l" t="t" r="r" b="b"/>
              <a:pathLst>
                <a:path w="102" h="82" extrusionOk="0">
                  <a:moveTo>
                    <a:pt x="61" y="0"/>
                  </a:moveTo>
                  <a:lnTo>
                    <a:pt x="61" y="0"/>
                  </a:lnTo>
                  <a:cubicBezTo>
                    <a:pt x="0" y="41"/>
                    <a:pt x="41" y="61"/>
                    <a:pt x="82" y="82"/>
                  </a:cubicBezTo>
                  <a:cubicBezTo>
                    <a:pt x="102" y="41"/>
                    <a:pt x="82" y="20"/>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2" name="Google Shape;12022;p13"/>
            <p:cNvSpPr/>
            <p:nvPr/>
          </p:nvSpPr>
          <p:spPr>
            <a:xfrm>
              <a:off x="-2040875" y="2065679"/>
              <a:ext cx="2601" cy="2887"/>
            </a:xfrm>
            <a:custGeom>
              <a:avLst/>
              <a:gdLst/>
              <a:ahLst/>
              <a:cxnLst/>
              <a:rect l="l" t="t" r="r" b="b"/>
              <a:pathLst>
                <a:path w="82" h="91" extrusionOk="0">
                  <a:moveTo>
                    <a:pt x="38" y="1"/>
                  </a:moveTo>
                  <a:cubicBezTo>
                    <a:pt x="33" y="1"/>
                    <a:pt x="27" y="3"/>
                    <a:pt x="21" y="9"/>
                  </a:cubicBezTo>
                  <a:cubicBezTo>
                    <a:pt x="0" y="30"/>
                    <a:pt x="21" y="70"/>
                    <a:pt x="41" y="91"/>
                  </a:cubicBezTo>
                  <a:cubicBezTo>
                    <a:pt x="61" y="70"/>
                    <a:pt x="82" y="50"/>
                    <a:pt x="61" y="30"/>
                  </a:cubicBezTo>
                  <a:cubicBezTo>
                    <a:pt x="61" y="15"/>
                    <a:pt x="51" y="1"/>
                    <a:pt x="3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3" name="Google Shape;12023;p13"/>
            <p:cNvSpPr/>
            <p:nvPr/>
          </p:nvSpPr>
          <p:spPr>
            <a:xfrm>
              <a:off x="-2032469" y="2076274"/>
              <a:ext cx="2601" cy="2633"/>
            </a:xfrm>
            <a:custGeom>
              <a:avLst/>
              <a:gdLst/>
              <a:ahLst/>
              <a:cxnLst/>
              <a:rect l="l" t="t" r="r" b="b"/>
              <a:pathLst>
                <a:path w="82" h="83" extrusionOk="0">
                  <a:moveTo>
                    <a:pt x="20" y="1"/>
                  </a:moveTo>
                  <a:cubicBezTo>
                    <a:pt x="0" y="42"/>
                    <a:pt x="20" y="62"/>
                    <a:pt x="41" y="82"/>
                  </a:cubicBezTo>
                  <a:cubicBezTo>
                    <a:pt x="82" y="42"/>
                    <a:pt x="61"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4" name="Google Shape;12024;p13"/>
            <p:cNvSpPr/>
            <p:nvPr/>
          </p:nvSpPr>
          <p:spPr>
            <a:xfrm>
              <a:off x="-2056387" y="2076274"/>
              <a:ext cx="2601" cy="3267"/>
            </a:xfrm>
            <a:custGeom>
              <a:avLst/>
              <a:gdLst/>
              <a:ahLst/>
              <a:cxnLst/>
              <a:rect l="l" t="t" r="r" b="b"/>
              <a:pathLst>
                <a:path w="82" h="103" extrusionOk="0">
                  <a:moveTo>
                    <a:pt x="41" y="1"/>
                  </a:moveTo>
                  <a:cubicBezTo>
                    <a:pt x="21" y="21"/>
                    <a:pt x="21" y="42"/>
                    <a:pt x="1" y="62"/>
                  </a:cubicBezTo>
                  <a:lnTo>
                    <a:pt x="65" y="94"/>
                  </a:lnTo>
                  <a:lnTo>
                    <a:pt x="65" y="94"/>
                  </a:lnTo>
                  <a:cubicBezTo>
                    <a:pt x="79" y="57"/>
                    <a:pt x="60" y="20"/>
                    <a:pt x="41" y="1"/>
                  </a:cubicBezTo>
                  <a:close/>
                  <a:moveTo>
                    <a:pt x="65" y="94"/>
                  </a:moveTo>
                  <a:cubicBezTo>
                    <a:pt x="64" y="97"/>
                    <a:pt x="63" y="100"/>
                    <a:pt x="62" y="103"/>
                  </a:cubicBezTo>
                  <a:lnTo>
                    <a:pt x="82" y="103"/>
                  </a:lnTo>
                  <a:lnTo>
                    <a:pt x="65" y="94"/>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5" name="Google Shape;12025;p13"/>
            <p:cNvSpPr/>
            <p:nvPr/>
          </p:nvSpPr>
          <p:spPr>
            <a:xfrm>
              <a:off x="-2308982" y="1958080"/>
              <a:ext cx="2633" cy="3236"/>
            </a:xfrm>
            <a:custGeom>
              <a:avLst/>
              <a:gdLst/>
              <a:ahLst/>
              <a:cxnLst/>
              <a:rect l="l" t="t" r="r" b="b"/>
              <a:pathLst>
                <a:path w="83" h="102" extrusionOk="0">
                  <a:moveTo>
                    <a:pt x="41" y="0"/>
                  </a:moveTo>
                  <a:cubicBezTo>
                    <a:pt x="1" y="41"/>
                    <a:pt x="21" y="61"/>
                    <a:pt x="62" y="102"/>
                  </a:cubicBezTo>
                  <a:cubicBezTo>
                    <a:pt x="82" y="41"/>
                    <a:pt x="62" y="2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6" name="Google Shape;12026;p13"/>
            <p:cNvSpPr/>
            <p:nvPr/>
          </p:nvSpPr>
          <p:spPr>
            <a:xfrm>
              <a:off x="-2049916" y="2083412"/>
              <a:ext cx="3267" cy="3902"/>
            </a:xfrm>
            <a:custGeom>
              <a:avLst/>
              <a:gdLst/>
              <a:ahLst/>
              <a:cxnLst/>
              <a:rect l="l" t="t" r="r" b="b"/>
              <a:pathLst>
                <a:path w="103" h="123" extrusionOk="0">
                  <a:moveTo>
                    <a:pt x="61" y="0"/>
                  </a:moveTo>
                  <a:lnTo>
                    <a:pt x="61" y="0"/>
                  </a:lnTo>
                  <a:cubicBezTo>
                    <a:pt x="41" y="41"/>
                    <a:pt x="21" y="81"/>
                    <a:pt x="0" y="122"/>
                  </a:cubicBezTo>
                  <a:cubicBezTo>
                    <a:pt x="82" y="102"/>
                    <a:pt x="102" y="8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7" name="Google Shape;12027;p13"/>
            <p:cNvSpPr/>
            <p:nvPr/>
          </p:nvSpPr>
          <p:spPr>
            <a:xfrm>
              <a:off x="-2054452" y="2103428"/>
              <a:ext cx="3267" cy="2601"/>
            </a:xfrm>
            <a:custGeom>
              <a:avLst/>
              <a:gdLst/>
              <a:ahLst/>
              <a:cxnLst/>
              <a:rect l="l" t="t" r="r" b="b"/>
              <a:pathLst>
                <a:path w="103" h="82" extrusionOk="0">
                  <a:moveTo>
                    <a:pt x="62" y="0"/>
                  </a:moveTo>
                  <a:cubicBezTo>
                    <a:pt x="1" y="41"/>
                    <a:pt x="21" y="61"/>
                    <a:pt x="62" y="82"/>
                  </a:cubicBezTo>
                  <a:cubicBezTo>
                    <a:pt x="102" y="41"/>
                    <a:pt x="62"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8" name="Google Shape;12028;p13"/>
            <p:cNvSpPr/>
            <p:nvPr/>
          </p:nvSpPr>
          <p:spPr>
            <a:xfrm>
              <a:off x="-2082239" y="2112025"/>
              <a:ext cx="3933" cy="1840"/>
            </a:xfrm>
            <a:custGeom>
              <a:avLst/>
              <a:gdLst/>
              <a:ahLst/>
              <a:cxnLst/>
              <a:rect l="l" t="t" r="r" b="b"/>
              <a:pathLst>
                <a:path w="124" h="58" extrusionOk="0">
                  <a:moveTo>
                    <a:pt x="40" y="0"/>
                  </a:moveTo>
                  <a:cubicBezTo>
                    <a:pt x="29" y="0"/>
                    <a:pt x="16" y="4"/>
                    <a:pt x="1" y="14"/>
                  </a:cubicBezTo>
                  <a:cubicBezTo>
                    <a:pt x="31" y="14"/>
                    <a:pt x="60" y="58"/>
                    <a:pt x="90" y="58"/>
                  </a:cubicBezTo>
                  <a:cubicBezTo>
                    <a:pt x="101" y="58"/>
                    <a:pt x="112" y="51"/>
                    <a:pt x="123" y="35"/>
                  </a:cubicBezTo>
                  <a:cubicBezTo>
                    <a:pt x="93" y="35"/>
                    <a:pt x="73" y="0"/>
                    <a:pt x="4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9" name="Google Shape;12029;p13"/>
            <p:cNvSpPr/>
            <p:nvPr/>
          </p:nvSpPr>
          <p:spPr>
            <a:xfrm>
              <a:off x="-2084174" y="2113769"/>
              <a:ext cx="3267" cy="3902"/>
            </a:xfrm>
            <a:custGeom>
              <a:avLst/>
              <a:gdLst/>
              <a:ahLst/>
              <a:cxnLst/>
              <a:rect l="l" t="t" r="r" b="b"/>
              <a:pathLst>
                <a:path w="103" h="123" extrusionOk="0">
                  <a:moveTo>
                    <a:pt x="62" y="0"/>
                  </a:moveTo>
                  <a:cubicBezTo>
                    <a:pt x="42" y="41"/>
                    <a:pt x="1" y="61"/>
                    <a:pt x="21" y="122"/>
                  </a:cubicBezTo>
                  <a:cubicBezTo>
                    <a:pt x="62" y="82"/>
                    <a:pt x="103" y="6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0" name="Google Shape;12030;p13"/>
            <p:cNvSpPr/>
            <p:nvPr/>
          </p:nvSpPr>
          <p:spPr>
            <a:xfrm>
              <a:off x="-2110662" y="2100827"/>
              <a:ext cx="1967" cy="2633"/>
            </a:xfrm>
            <a:custGeom>
              <a:avLst/>
              <a:gdLst/>
              <a:ahLst/>
              <a:cxnLst/>
              <a:rect l="l" t="t" r="r" b="b"/>
              <a:pathLst>
                <a:path w="62" h="83" extrusionOk="0">
                  <a:moveTo>
                    <a:pt x="1" y="1"/>
                  </a:moveTo>
                  <a:cubicBezTo>
                    <a:pt x="1" y="21"/>
                    <a:pt x="21" y="62"/>
                    <a:pt x="21" y="82"/>
                  </a:cubicBezTo>
                  <a:cubicBezTo>
                    <a:pt x="62" y="42"/>
                    <a:pt x="62" y="42"/>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1" name="Google Shape;12031;p13"/>
            <p:cNvSpPr/>
            <p:nvPr/>
          </p:nvSpPr>
          <p:spPr>
            <a:xfrm>
              <a:off x="-2067362" y="1970356"/>
              <a:ext cx="3267" cy="1554"/>
            </a:xfrm>
            <a:custGeom>
              <a:avLst/>
              <a:gdLst/>
              <a:ahLst/>
              <a:cxnLst/>
              <a:rect l="l" t="t" r="r" b="b"/>
              <a:pathLst>
                <a:path w="103" h="49" extrusionOk="0">
                  <a:moveTo>
                    <a:pt x="0" y="0"/>
                  </a:moveTo>
                  <a:cubicBezTo>
                    <a:pt x="30" y="30"/>
                    <a:pt x="49" y="49"/>
                    <a:pt x="73" y="49"/>
                  </a:cubicBezTo>
                  <a:cubicBezTo>
                    <a:pt x="82" y="49"/>
                    <a:pt x="91" y="46"/>
                    <a:pt x="102" y="41"/>
                  </a:cubicBezTo>
                  <a:cubicBezTo>
                    <a:pt x="102" y="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2" name="Google Shape;12032;p13"/>
            <p:cNvSpPr/>
            <p:nvPr/>
          </p:nvSpPr>
          <p:spPr>
            <a:xfrm>
              <a:off x="-2108727" y="2105997"/>
              <a:ext cx="2633" cy="1967"/>
            </a:xfrm>
            <a:custGeom>
              <a:avLst/>
              <a:gdLst/>
              <a:ahLst/>
              <a:cxnLst/>
              <a:rect l="l" t="t" r="r" b="b"/>
              <a:pathLst>
                <a:path w="83" h="62" extrusionOk="0">
                  <a:moveTo>
                    <a:pt x="1" y="1"/>
                  </a:moveTo>
                  <a:cubicBezTo>
                    <a:pt x="1" y="62"/>
                    <a:pt x="62" y="42"/>
                    <a:pt x="82" y="62"/>
                  </a:cubicBezTo>
                  <a:cubicBezTo>
                    <a:pt x="82" y="1"/>
                    <a:pt x="42"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3" name="Google Shape;12033;p13"/>
            <p:cNvSpPr/>
            <p:nvPr/>
          </p:nvSpPr>
          <p:spPr>
            <a:xfrm>
              <a:off x="-2115166" y="2107933"/>
              <a:ext cx="1967" cy="2633"/>
            </a:xfrm>
            <a:custGeom>
              <a:avLst/>
              <a:gdLst/>
              <a:ahLst/>
              <a:cxnLst/>
              <a:rect l="l" t="t" r="r" b="b"/>
              <a:pathLst>
                <a:path w="62" h="83" extrusionOk="0">
                  <a:moveTo>
                    <a:pt x="0" y="1"/>
                  </a:moveTo>
                  <a:cubicBezTo>
                    <a:pt x="0" y="42"/>
                    <a:pt x="0" y="82"/>
                    <a:pt x="21" y="82"/>
                  </a:cubicBezTo>
                  <a:cubicBezTo>
                    <a:pt x="61" y="82"/>
                    <a:pt x="61" y="62"/>
                    <a:pt x="61" y="42"/>
                  </a:cubicBezTo>
                  <a:cubicBezTo>
                    <a:pt x="4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4" name="Google Shape;12034;p13"/>
            <p:cNvSpPr/>
            <p:nvPr/>
          </p:nvSpPr>
          <p:spPr>
            <a:xfrm>
              <a:off x="-2372298" y="1994877"/>
              <a:ext cx="1967" cy="2633"/>
            </a:xfrm>
            <a:custGeom>
              <a:avLst/>
              <a:gdLst/>
              <a:ahLst/>
              <a:cxnLst/>
              <a:rect l="l" t="t" r="r" b="b"/>
              <a:pathLst>
                <a:path w="62" h="83" extrusionOk="0">
                  <a:moveTo>
                    <a:pt x="41" y="1"/>
                  </a:moveTo>
                  <a:lnTo>
                    <a:pt x="41" y="1"/>
                  </a:lnTo>
                  <a:cubicBezTo>
                    <a:pt x="1" y="62"/>
                    <a:pt x="1" y="62"/>
                    <a:pt x="62" y="82"/>
                  </a:cubicBezTo>
                  <a:cubicBezTo>
                    <a:pt x="62" y="62"/>
                    <a:pt x="62" y="42"/>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5" name="Google Shape;12035;p13"/>
            <p:cNvSpPr/>
            <p:nvPr/>
          </p:nvSpPr>
          <p:spPr>
            <a:xfrm>
              <a:off x="-2093215" y="2126680"/>
              <a:ext cx="2633" cy="2601"/>
            </a:xfrm>
            <a:custGeom>
              <a:avLst/>
              <a:gdLst/>
              <a:ahLst/>
              <a:cxnLst/>
              <a:rect l="l" t="t" r="r" b="b"/>
              <a:pathLst>
                <a:path w="83" h="82" extrusionOk="0">
                  <a:moveTo>
                    <a:pt x="21" y="1"/>
                  </a:moveTo>
                  <a:lnTo>
                    <a:pt x="21" y="1"/>
                  </a:lnTo>
                  <a:cubicBezTo>
                    <a:pt x="1" y="41"/>
                    <a:pt x="21" y="62"/>
                    <a:pt x="41" y="82"/>
                  </a:cubicBezTo>
                  <a:cubicBezTo>
                    <a:pt x="82" y="41"/>
                    <a:pt x="8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6" name="Google Shape;12036;p13"/>
            <p:cNvSpPr/>
            <p:nvPr/>
          </p:nvSpPr>
          <p:spPr>
            <a:xfrm>
              <a:off x="-2098385" y="2145174"/>
              <a:ext cx="3267" cy="1554"/>
            </a:xfrm>
            <a:custGeom>
              <a:avLst/>
              <a:gdLst/>
              <a:ahLst/>
              <a:cxnLst/>
              <a:rect l="l" t="t" r="r" b="b"/>
              <a:pathLst>
                <a:path w="103" h="49" extrusionOk="0">
                  <a:moveTo>
                    <a:pt x="33" y="0"/>
                  </a:moveTo>
                  <a:cubicBezTo>
                    <a:pt x="23" y="0"/>
                    <a:pt x="12" y="3"/>
                    <a:pt x="1" y="8"/>
                  </a:cubicBezTo>
                  <a:cubicBezTo>
                    <a:pt x="21" y="49"/>
                    <a:pt x="42" y="49"/>
                    <a:pt x="103" y="49"/>
                  </a:cubicBezTo>
                  <a:cubicBezTo>
                    <a:pt x="88" y="19"/>
                    <a:pt x="62" y="0"/>
                    <a:pt x="3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7" name="Google Shape;12037;p13"/>
            <p:cNvSpPr/>
            <p:nvPr/>
          </p:nvSpPr>
          <p:spPr>
            <a:xfrm>
              <a:off x="-2380672" y="2023966"/>
              <a:ext cx="2601" cy="2601"/>
            </a:xfrm>
            <a:custGeom>
              <a:avLst/>
              <a:gdLst/>
              <a:ahLst/>
              <a:cxnLst/>
              <a:rect l="l" t="t" r="r" b="b"/>
              <a:pathLst>
                <a:path w="82" h="82" extrusionOk="0">
                  <a:moveTo>
                    <a:pt x="61" y="0"/>
                  </a:moveTo>
                  <a:cubicBezTo>
                    <a:pt x="0" y="41"/>
                    <a:pt x="20" y="61"/>
                    <a:pt x="61" y="82"/>
                  </a:cubicBezTo>
                  <a:cubicBezTo>
                    <a:pt x="81" y="61"/>
                    <a:pt x="61" y="4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8" name="Google Shape;12038;p13"/>
            <p:cNvSpPr/>
            <p:nvPr/>
          </p:nvSpPr>
          <p:spPr>
            <a:xfrm>
              <a:off x="-2107426" y="2168013"/>
              <a:ext cx="3267" cy="1967"/>
            </a:xfrm>
            <a:custGeom>
              <a:avLst/>
              <a:gdLst/>
              <a:ahLst/>
              <a:cxnLst/>
              <a:rect l="l" t="t" r="r" b="b"/>
              <a:pathLst>
                <a:path w="103" h="62" extrusionOk="0">
                  <a:moveTo>
                    <a:pt x="21" y="1"/>
                  </a:moveTo>
                  <a:cubicBezTo>
                    <a:pt x="21" y="21"/>
                    <a:pt x="21" y="42"/>
                    <a:pt x="1" y="62"/>
                  </a:cubicBezTo>
                  <a:cubicBezTo>
                    <a:pt x="41" y="62"/>
                    <a:pt x="82" y="62"/>
                    <a:pt x="102" y="21"/>
                  </a:cubicBezTo>
                  <a:cubicBezTo>
                    <a:pt x="82" y="21"/>
                    <a:pt x="6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9" name="Google Shape;12039;p13"/>
            <p:cNvSpPr/>
            <p:nvPr/>
          </p:nvSpPr>
          <p:spPr>
            <a:xfrm>
              <a:off x="-2384574" y="2039795"/>
              <a:ext cx="2633" cy="1650"/>
            </a:xfrm>
            <a:custGeom>
              <a:avLst/>
              <a:gdLst/>
              <a:ahLst/>
              <a:cxnLst/>
              <a:rect l="l" t="t" r="r" b="b"/>
              <a:pathLst>
                <a:path w="83" h="52" extrusionOk="0">
                  <a:moveTo>
                    <a:pt x="34" y="0"/>
                  </a:moveTo>
                  <a:cubicBezTo>
                    <a:pt x="16" y="0"/>
                    <a:pt x="1" y="11"/>
                    <a:pt x="1" y="51"/>
                  </a:cubicBezTo>
                  <a:cubicBezTo>
                    <a:pt x="42" y="51"/>
                    <a:pt x="62" y="51"/>
                    <a:pt x="82" y="11"/>
                  </a:cubicBezTo>
                  <a:cubicBezTo>
                    <a:pt x="72" y="11"/>
                    <a:pt x="52" y="0"/>
                    <a:pt x="3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0" name="Google Shape;12040;p13"/>
            <p:cNvSpPr/>
            <p:nvPr/>
          </p:nvSpPr>
          <p:spPr>
            <a:xfrm>
              <a:off x="-2117101" y="2175785"/>
              <a:ext cx="1967" cy="2601"/>
            </a:xfrm>
            <a:custGeom>
              <a:avLst/>
              <a:gdLst/>
              <a:ahLst/>
              <a:cxnLst/>
              <a:rect l="l" t="t" r="r" b="b"/>
              <a:pathLst>
                <a:path w="62" h="82" extrusionOk="0">
                  <a:moveTo>
                    <a:pt x="0" y="0"/>
                  </a:moveTo>
                  <a:cubicBezTo>
                    <a:pt x="21" y="21"/>
                    <a:pt x="21" y="61"/>
                    <a:pt x="21" y="82"/>
                  </a:cubicBezTo>
                  <a:cubicBezTo>
                    <a:pt x="61" y="82"/>
                    <a:pt x="61" y="61"/>
                    <a:pt x="61" y="41"/>
                  </a:cubicBezTo>
                  <a:cubicBezTo>
                    <a:pt x="61"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1" name="Google Shape;12041;p13"/>
            <p:cNvSpPr/>
            <p:nvPr/>
          </p:nvSpPr>
          <p:spPr>
            <a:xfrm>
              <a:off x="-2109361" y="2183525"/>
              <a:ext cx="1967" cy="3267"/>
            </a:xfrm>
            <a:custGeom>
              <a:avLst/>
              <a:gdLst/>
              <a:ahLst/>
              <a:cxnLst/>
              <a:rect l="l" t="t" r="r" b="b"/>
              <a:pathLst>
                <a:path w="62" h="103" extrusionOk="0">
                  <a:moveTo>
                    <a:pt x="62" y="1"/>
                  </a:moveTo>
                  <a:cubicBezTo>
                    <a:pt x="1" y="21"/>
                    <a:pt x="1" y="62"/>
                    <a:pt x="1" y="103"/>
                  </a:cubicBezTo>
                  <a:cubicBezTo>
                    <a:pt x="62" y="103"/>
                    <a:pt x="41"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2" name="Google Shape;12042;p13"/>
            <p:cNvSpPr/>
            <p:nvPr/>
          </p:nvSpPr>
          <p:spPr>
            <a:xfrm>
              <a:off x="-2065427" y="2212328"/>
              <a:ext cx="3267" cy="1586"/>
            </a:xfrm>
            <a:custGeom>
              <a:avLst/>
              <a:gdLst/>
              <a:ahLst/>
              <a:cxnLst/>
              <a:rect l="l" t="t" r="r" b="b"/>
              <a:pathLst>
                <a:path w="103" h="50" extrusionOk="0">
                  <a:moveTo>
                    <a:pt x="71" y="1"/>
                  </a:moveTo>
                  <a:cubicBezTo>
                    <a:pt x="48" y="1"/>
                    <a:pt x="29" y="15"/>
                    <a:pt x="0" y="29"/>
                  </a:cubicBezTo>
                  <a:cubicBezTo>
                    <a:pt x="21" y="40"/>
                    <a:pt x="41" y="50"/>
                    <a:pt x="59" y="50"/>
                  </a:cubicBezTo>
                  <a:cubicBezTo>
                    <a:pt x="77" y="50"/>
                    <a:pt x="92" y="40"/>
                    <a:pt x="102" y="9"/>
                  </a:cubicBezTo>
                  <a:cubicBezTo>
                    <a:pt x="90" y="3"/>
                    <a:pt x="80" y="1"/>
                    <a:pt x="7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3" name="Google Shape;12043;p13"/>
            <p:cNvSpPr/>
            <p:nvPr/>
          </p:nvSpPr>
          <p:spPr>
            <a:xfrm>
              <a:off x="-2415566" y="2068281"/>
              <a:ext cx="2601" cy="1586"/>
            </a:xfrm>
            <a:custGeom>
              <a:avLst/>
              <a:gdLst/>
              <a:ahLst/>
              <a:cxnLst/>
              <a:rect l="l" t="t" r="r" b="b"/>
              <a:pathLst>
                <a:path w="82" h="50" extrusionOk="0">
                  <a:moveTo>
                    <a:pt x="51" y="0"/>
                  </a:moveTo>
                  <a:cubicBezTo>
                    <a:pt x="29" y="0"/>
                    <a:pt x="15" y="15"/>
                    <a:pt x="0" y="29"/>
                  </a:cubicBezTo>
                  <a:cubicBezTo>
                    <a:pt x="10" y="39"/>
                    <a:pt x="26" y="49"/>
                    <a:pt x="41" y="49"/>
                  </a:cubicBezTo>
                  <a:cubicBezTo>
                    <a:pt x="56" y="49"/>
                    <a:pt x="72" y="39"/>
                    <a:pt x="82" y="9"/>
                  </a:cubicBezTo>
                  <a:cubicBezTo>
                    <a:pt x="70" y="3"/>
                    <a:pt x="60" y="0"/>
                    <a:pt x="5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4" name="Google Shape;12044;p13"/>
            <p:cNvSpPr/>
            <p:nvPr/>
          </p:nvSpPr>
          <p:spPr>
            <a:xfrm>
              <a:off x="-2092549" y="2285605"/>
              <a:ext cx="2601" cy="2157"/>
            </a:xfrm>
            <a:custGeom>
              <a:avLst/>
              <a:gdLst/>
              <a:ahLst/>
              <a:cxnLst/>
              <a:rect l="l" t="t" r="r" b="b"/>
              <a:pathLst>
                <a:path w="82" h="68" extrusionOk="0">
                  <a:moveTo>
                    <a:pt x="82" y="0"/>
                  </a:moveTo>
                  <a:lnTo>
                    <a:pt x="82" y="0"/>
                  </a:lnTo>
                  <a:cubicBezTo>
                    <a:pt x="41" y="21"/>
                    <a:pt x="20" y="21"/>
                    <a:pt x="0" y="41"/>
                  </a:cubicBezTo>
                  <a:cubicBezTo>
                    <a:pt x="17" y="58"/>
                    <a:pt x="27" y="68"/>
                    <a:pt x="36" y="68"/>
                  </a:cubicBezTo>
                  <a:cubicBezTo>
                    <a:pt x="48" y="68"/>
                    <a:pt x="58" y="48"/>
                    <a:pt x="8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5" name="Google Shape;12045;p13"/>
            <p:cNvSpPr/>
            <p:nvPr/>
          </p:nvSpPr>
          <p:spPr>
            <a:xfrm>
              <a:off x="-2420736" y="2135721"/>
              <a:ext cx="3267" cy="1428"/>
            </a:xfrm>
            <a:custGeom>
              <a:avLst/>
              <a:gdLst/>
              <a:ahLst/>
              <a:cxnLst/>
              <a:rect l="l" t="t" r="r" b="b"/>
              <a:pathLst>
                <a:path w="103" h="45" extrusionOk="0">
                  <a:moveTo>
                    <a:pt x="0" y="1"/>
                  </a:moveTo>
                  <a:cubicBezTo>
                    <a:pt x="13" y="37"/>
                    <a:pt x="32" y="45"/>
                    <a:pt x="55" y="45"/>
                  </a:cubicBezTo>
                  <a:cubicBezTo>
                    <a:pt x="70" y="45"/>
                    <a:pt x="86" y="41"/>
                    <a:pt x="102" y="41"/>
                  </a:cubicBezTo>
                  <a:cubicBezTo>
                    <a:pt x="82" y="21"/>
                    <a:pt x="61"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6" name="Google Shape;12046;p13"/>
            <p:cNvSpPr/>
            <p:nvPr/>
          </p:nvSpPr>
          <p:spPr>
            <a:xfrm>
              <a:off x="-2072533" y="2311458"/>
              <a:ext cx="3267" cy="2601"/>
            </a:xfrm>
            <a:custGeom>
              <a:avLst/>
              <a:gdLst/>
              <a:ahLst/>
              <a:cxnLst/>
              <a:rect l="l" t="t" r="r" b="b"/>
              <a:pathLst>
                <a:path w="103" h="82" extrusionOk="0">
                  <a:moveTo>
                    <a:pt x="41" y="0"/>
                  </a:moveTo>
                  <a:lnTo>
                    <a:pt x="41" y="0"/>
                  </a:lnTo>
                  <a:cubicBezTo>
                    <a:pt x="0" y="20"/>
                    <a:pt x="62" y="61"/>
                    <a:pt x="41" y="82"/>
                  </a:cubicBezTo>
                  <a:cubicBezTo>
                    <a:pt x="102" y="41"/>
                    <a:pt x="10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7" name="Google Shape;12047;p13"/>
            <p:cNvSpPr/>
            <p:nvPr/>
          </p:nvSpPr>
          <p:spPr>
            <a:xfrm>
              <a:off x="-2048647" y="2038811"/>
              <a:ext cx="2633" cy="2633"/>
            </a:xfrm>
            <a:custGeom>
              <a:avLst/>
              <a:gdLst/>
              <a:ahLst/>
              <a:cxnLst/>
              <a:rect l="l" t="t" r="r" b="b"/>
              <a:pathLst>
                <a:path w="83" h="83" extrusionOk="0">
                  <a:moveTo>
                    <a:pt x="82" y="1"/>
                  </a:moveTo>
                  <a:cubicBezTo>
                    <a:pt x="21" y="1"/>
                    <a:pt x="21" y="42"/>
                    <a:pt x="1" y="82"/>
                  </a:cubicBezTo>
                  <a:cubicBezTo>
                    <a:pt x="62" y="82"/>
                    <a:pt x="62" y="42"/>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8" name="Google Shape;12048;p13"/>
            <p:cNvSpPr/>
            <p:nvPr/>
          </p:nvSpPr>
          <p:spPr>
            <a:xfrm>
              <a:off x="-2087410" y="2330173"/>
              <a:ext cx="2633" cy="2633"/>
            </a:xfrm>
            <a:custGeom>
              <a:avLst/>
              <a:gdLst/>
              <a:ahLst/>
              <a:cxnLst/>
              <a:rect l="l" t="t" r="r" b="b"/>
              <a:pathLst>
                <a:path w="83" h="83" extrusionOk="0">
                  <a:moveTo>
                    <a:pt x="21" y="1"/>
                  </a:moveTo>
                  <a:cubicBezTo>
                    <a:pt x="1" y="21"/>
                    <a:pt x="21" y="62"/>
                    <a:pt x="42" y="82"/>
                  </a:cubicBezTo>
                  <a:cubicBezTo>
                    <a:pt x="82" y="41"/>
                    <a:pt x="8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9" name="Google Shape;12049;p13"/>
            <p:cNvSpPr/>
            <p:nvPr/>
          </p:nvSpPr>
          <p:spPr>
            <a:xfrm>
              <a:off x="-2042176" y="2041413"/>
              <a:ext cx="1967" cy="2189"/>
            </a:xfrm>
            <a:custGeom>
              <a:avLst/>
              <a:gdLst/>
              <a:ahLst/>
              <a:cxnLst/>
              <a:rect l="l" t="t" r="r" b="b"/>
              <a:pathLst>
                <a:path w="62" h="69" extrusionOk="0">
                  <a:moveTo>
                    <a:pt x="1" y="0"/>
                  </a:moveTo>
                  <a:cubicBezTo>
                    <a:pt x="1" y="46"/>
                    <a:pt x="12" y="69"/>
                    <a:pt x="35" y="69"/>
                  </a:cubicBezTo>
                  <a:cubicBezTo>
                    <a:pt x="43" y="69"/>
                    <a:pt x="52" y="66"/>
                    <a:pt x="62" y="61"/>
                  </a:cubicBezTo>
                  <a:cubicBezTo>
                    <a:pt x="62" y="21"/>
                    <a:pt x="41"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0" name="Google Shape;12050;p13"/>
            <p:cNvSpPr/>
            <p:nvPr/>
          </p:nvSpPr>
          <p:spPr>
            <a:xfrm>
              <a:off x="-2094515" y="2130296"/>
              <a:ext cx="1998" cy="1586"/>
            </a:xfrm>
            <a:custGeom>
              <a:avLst/>
              <a:gdLst/>
              <a:ahLst/>
              <a:cxnLst/>
              <a:rect l="l" t="t" r="r" b="b"/>
              <a:pathLst>
                <a:path w="63" h="50" extrusionOk="0">
                  <a:moveTo>
                    <a:pt x="29" y="1"/>
                  </a:moveTo>
                  <a:cubicBezTo>
                    <a:pt x="21" y="1"/>
                    <a:pt x="12" y="3"/>
                    <a:pt x="1" y="9"/>
                  </a:cubicBezTo>
                  <a:cubicBezTo>
                    <a:pt x="1" y="49"/>
                    <a:pt x="42" y="49"/>
                    <a:pt x="62" y="49"/>
                  </a:cubicBezTo>
                  <a:cubicBezTo>
                    <a:pt x="62" y="20"/>
                    <a:pt x="51" y="1"/>
                    <a:pt x="2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1" name="Google Shape;12051;p13"/>
            <p:cNvSpPr/>
            <p:nvPr/>
          </p:nvSpPr>
          <p:spPr>
            <a:xfrm>
              <a:off x="-2321893" y="1873447"/>
              <a:ext cx="1967" cy="1967"/>
            </a:xfrm>
            <a:custGeom>
              <a:avLst/>
              <a:gdLst/>
              <a:ahLst/>
              <a:cxnLst/>
              <a:rect l="l" t="t" r="r" b="b"/>
              <a:pathLst>
                <a:path w="62" h="62" extrusionOk="0">
                  <a:moveTo>
                    <a:pt x="41" y="0"/>
                  </a:moveTo>
                  <a:cubicBezTo>
                    <a:pt x="0" y="0"/>
                    <a:pt x="0" y="41"/>
                    <a:pt x="41" y="61"/>
                  </a:cubicBezTo>
                  <a:cubicBezTo>
                    <a:pt x="4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2" name="Google Shape;12052;p13"/>
            <p:cNvSpPr/>
            <p:nvPr/>
          </p:nvSpPr>
          <p:spPr>
            <a:xfrm>
              <a:off x="-2093849" y="2147362"/>
              <a:ext cx="1967" cy="1301"/>
            </a:xfrm>
            <a:custGeom>
              <a:avLst/>
              <a:gdLst/>
              <a:ahLst/>
              <a:cxnLst/>
              <a:rect l="l" t="t" r="r" b="b"/>
              <a:pathLst>
                <a:path w="62" h="41" extrusionOk="0">
                  <a:moveTo>
                    <a:pt x="0" y="0"/>
                  </a:moveTo>
                  <a:cubicBezTo>
                    <a:pt x="0" y="41"/>
                    <a:pt x="41" y="41"/>
                    <a:pt x="61" y="41"/>
                  </a:cubicBezTo>
                  <a:cubicBezTo>
                    <a:pt x="61"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3" name="Google Shape;12053;p13"/>
            <p:cNvSpPr/>
            <p:nvPr/>
          </p:nvSpPr>
          <p:spPr>
            <a:xfrm>
              <a:off x="-2055498" y="2079510"/>
              <a:ext cx="2379" cy="2633"/>
            </a:xfrm>
            <a:custGeom>
              <a:avLst/>
              <a:gdLst/>
              <a:ahLst/>
              <a:cxnLst/>
              <a:rect l="l" t="t" r="r" b="b"/>
              <a:pathLst>
                <a:path w="75" h="83" extrusionOk="0">
                  <a:moveTo>
                    <a:pt x="34" y="1"/>
                  </a:moveTo>
                  <a:cubicBezTo>
                    <a:pt x="34" y="19"/>
                    <a:pt x="0" y="55"/>
                    <a:pt x="40" y="76"/>
                  </a:cubicBezTo>
                  <a:lnTo>
                    <a:pt x="40" y="76"/>
                  </a:lnTo>
                  <a:cubicBezTo>
                    <a:pt x="58" y="58"/>
                    <a:pt x="74" y="40"/>
                    <a:pt x="74" y="21"/>
                  </a:cubicBezTo>
                  <a:cubicBezTo>
                    <a:pt x="74" y="1"/>
                    <a:pt x="54" y="1"/>
                    <a:pt x="34" y="1"/>
                  </a:cubicBezTo>
                  <a:close/>
                  <a:moveTo>
                    <a:pt x="40" y="76"/>
                  </a:moveTo>
                  <a:cubicBezTo>
                    <a:pt x="38" y="78"/>
                    <a:pt x="36" y="80"/>
                    <a:pt x="34" y="82"/>
                  </a:cubicBezTo>
                  <a:lnTo>
                    <a:pt x="54" y="82"/>
                  </a:lnTo>
                  <a:cubicBezTo>
                    <a:pt x="48" y="80"/>
                    <a:pt x="44" y="78"/>
                    <a:pt x="40" y="76"/>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4" name="Google Shape;12054;p13"/>
            <p:cNvSpPr/>
            <p:nvPr/>
          </p:nvSpPr>
          <p:spPr>
            <a:xfrm>
              <a:off x="-2056387" y="2085981"/>
              <a:ext cx="1967" cy="1967"/>
            </a:xfrm>
            <a:custGeom>
              <a:avLst/>
              <a:gdLst/>
              <a:ahLst/>
              <a:cxnLst/>
              <a:rect l="l" t="t" r="r" b="b"/>
              <a:pathLst>
                <a:path w="62" h="62" extrusionOk="0">
                  <a:moveTo>
                    <a:pt x="41" y="0"/>
                  </a:moveTo>
                  <a:cubicBezTo>
                    <a:pt x="21" y="0"/>
                    <a:pt x="1" y="21"/>
                    <a:pt x="1" y="62"/>
                  </a:cubicBezTo>
                  <a:cubicBezTo>
                    <a:pt x="62" y="62"/>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5" name="Google Shape;12055;p13"/>
            <p:cNvSpPr/>
            <p:nvPr/>
          </p:nvSpPr>
          <p:spPr>
            <a:xfrm>
              <a:off x="-2042810" y="2039478"/>
              <a:ext cx="1967" cy="1967"/>
            </a:xfrm>
            <a:custGeom>
              <a:avLst/>
              <a:gdLst/>
              <a:ahLst/>
              <a:cxnLst/>
              <a:rect l="l" t="t" r="r" b="b"/>
              <a:pathLst>
                <a:path w="62" h="62" extrusionOk="0">
                  <a:moveTo>
                    <a:pt x="41" y="0"/>
                  </a:moveTo>
                  <a:cubicBezTo>
                    <a:pt x="0" y="0"/>
                    <a:pt x="0" y="41"/>
                    <a:pt x="41" y="61"/>
                  </a:cubicBezTo>
                  <a:cubicBezTo>
                    <a:pt x="4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6" name="Google Shape;12056;p13"/>
            <p:cNvSpPr/>
            <p:nvPr/>
          </p:nvSpPr>
          <p:spPr>
            <a:xfrm>
              <a:off x="-2112597" y="2149044"/>
              <a:ext cx="1967" cy="2221"/>
            </a:xfrm>
            <a:custGeom>
              <a:avLst/>
              <a:gdLst/>
              <a:ahLst/>
              <a:cxnLst/>
              <a:rect l="l" t="t" r="r" b="b"/>
              <a:pathLst>
                <a:path w="62" h="70" extrusionOk="0">
                  <a:moveTo>
                    <a:pt x="27" y="1"/>
                  </a:moveTo>
                  <a:cubicBezTo>
                    <a:pt x="20" y="1"/>
                    <a:pt x="11" y="3"/>
                    <a:pt x="1" y="8"/>
                  </a:cubicBezTo>
                  <a:cubicBezTo>
                    <a:pt x="1" y="49"/>
                    <a:pt x="41" y="49"/>
                    <a:pt x="62" y="69"/>
                  </a:cubicBezTo>
                  <a:cubicBezTo>
                    <a:pt x="62" y="24"/>
                    <a:pt x="50"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7" name="Google Shape;12057;p13"/>
            <p:cNvSpPr/>
            <p:nvPr/>
          </p:nvSpPr>
          <p:spPr>
            <a:xfrm>
              <a:off x="-2111296" y="2161383"/>
              <a:ext cx="1967" cy="1745"/>
            </a:xfrm>
            <a:custGeom>
              <a:avLst/>
              <a:gdLst/>
              <a:ahLst/>
              <a:cxnLst/>
              <a:rect l="l" t="t" r="r" b="b"/>
              <a:pathLst>
                <a:path w="62" h="55" extrusionOk="0">
                  <a:moveTo>
                    <a:pt x="42" y="1"/>
                  </a:moveTo>
                  <a:cubicBezTo>
                    <a:pt x="20" y="1"/>
                    <a:pt x="17" y="31"/>
                    <a:pt x="0" y="47"/>
                  </a:cubicBezTo>
                  <a:cubicBezTo>
                    <a:pt x="11" y="52"/>
                    <a:pt x="21" y="55"/>
                    <a:pt x="29" y="55"/>
                  </a:cubicBezTo>
                  <a:cubicBezTo>
                    <a:pt x="51" y="55"/>
                    <a:pt x="62" y="36"/>
                    <a:pt x="62" y="6"/>
                  </a:cubicBezTo>
                  <a:cubicBezTo>
                    <a:pt x="54" y="2"/>
                    <a:pt x="47"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8" name="Google Shape;12058;p13"/>
            <p:cNvSpPr/>
            <p:nvPr/>
          </p:nvSpPr>
          <p:spPr>
            <a:xfrm>
              <a:off x="-2073167" y="1962109"/>
              <a:ext cx="1967" cy="2443"/>
            </a:xfrm>
            <a:custGeom>
              <a:avLst/>
              <a:gdLst/>
              <a:ahLst/>
              <a:cxnLst/>
              <a:rect l="l" t="t" r="r" b="b"/>
              <a:pathLst>
                <a:path w="62" h="77" extrusionOk="0">
                  <a:moveTo>
                    <a:pt x="31" y="0"/>
                  </a:moveTo>
                  <a:cubicBezTo>
                    <a:pt x="20" y="0"/>
                    <a:pt x="10" y="5"/>
                    <a:pt x="0" y="16"/>
                  </a:cubicBezTo>
                  <a:cubicBezTo>
                    <a:pt x="0" y="36"/>
                    <a:pt x="0" y="56"/>
                    <a:pt x="20" y="77"/>
                  </a:cubicBezTo>
                  <a:cubicBezTo>
                    <a:pt x="41" y="56"/>
                    <a:pt x="41" y="36"/>
                    <a:pt x="61" y="16"/>
                  </a:cubicBezTo>
                  <a:cubicBezTo>
                    <a:pt x="51" y="5"/>
                    <a:pt x="41" y="0"/>
                    <a:pt x="3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13"/>
            <p:cNvSpPr/>
            <p:nvPr/>
          </p:nvSpPr>
          <p:spPr>
            <a:xfrm>
              <a:off x="-2122938" y="1764262"/>
              <a:ext cx="1967" cy="2601"/>
            </a:xfrm>
            <a:custGeom>
              <a:avLst/>
              <a:gdLst/>
              <a:ahLst/>
              <a:cxnLst/>
              <a:rect l="l" t="t" r="r" b="b"/>
              <a:pathLst>
                <a:path w="62" h="82" extrusionOk="0">
                  <a:moveTo>
                    <a:pt x="42" y="0"/>
                  </a:moveTo>
                  <a:cubicBezTo>
                    <a:pt x="21" y="21"/>
                    <a:pt x="21" y="62"/>
                    <a:pt x="1" y="82"/>
                  </a:cubicBezTo>
                  <a:cubicBezTo>
                    <a:pt x="42" y="82"/>
                    <a:pt x="62" y="82"/>
                    <a:pt x="62" y="41"/>
                  </a:cubicBezTo>
                  <a:cubicBezTo>
                    <a:pt x="62" y="21"/>
                    <a:pt x="6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13"/>
            <p:cNvSpPr/>
            <p:nvPr/>
          </p:nvSpPr>
          <p:spPr>
            <a:xfrm>
              <a:off x="-2400720" y="2026535"/>
              <a:ext cx="1967" cy="2633"/>
            </a:xfrm>
            <a:custGeom>
              <a:avLst/>
              <a:gdLst/>
              <a:ahLst/>
              <a:cxnLst/>
              <a:rect l="l" t="t" r="r" b="b"/>
              <a:pathLst>
                <a:path w="62" h="83" extrusionOk="0">
                  <a:moveTo>
                    <a:pt x="62" y="1"/>
                  </a:moveTo>
                  <a:cubicBezTo>
                    <a:pt x="62" y="8"/>
                    <a:pt x="61" y="14"/>
                    <a:pt x="60" y="20"/>
                  </a:cubicBezTo>
                  <a:lnTo>
                    <a:pt x="60" y="20"/>
                  </a:lnTo>
                  <a:cubicBezTo>
                    <a:pt x="51" y="11"/>
                    <a:pt x="41" y="6"/>
                    <a:pt x="34" y="6"/>
                  </a:cubicBezTo>
                  <a:cubicBezTo>
                    <a:pt x="26" y="6"/>
                    <a:pt x="21" y="11"/>
                    <a:pt x="21" y="21"/>
                  </a:cubicBezTo>
                  <a:cubicBezTo>
                    <a:pt x="1" y="42"/>
                    <a:pt x="1" y="62"/>
                    <a:pt x="41" y="82"/>
                  </a:cubicBezTo>
                  <a:cubicBezTo>
                    <a:pt x="41" y="65"/>
                    <a:pt x="56" y="48"/>
                    <a:pt x="60" y="20"/>
                  </a:cubicBezTo>
                  <a:lnTo>
                    <a:pt x="60" y="20"/>
                  </a:lnTo>
                  <a:cubicBezTo>
                    <a:pt x="61" y="20"/>
                    <a:pt x="61" y="21"/>
                    <a:pt x="62" y="21"/>
                  </a:cubicBezTo>
                  <a:lnTo>
                    <a:pt x="6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1" name="Google Shape;12061;p13"/>
            <p:cNvSpPr/>
            <p:nvPr/>
          </p:nvSpPr>
          <p:spPr>
            <a:xfrm>
              <a:off x="-2117101" y="2162208"/>
              <a:ext cx="1967" cy="1967"/>
            </a:xfrm>
            <a:custGeom>
              <a:avLst/>
              <a:gdLst/>
              <a:ahLst/>
              <a:cxnLst/>
              <a:rect l="l" t="t" r="r" b="b"/>
              <a:pathLst>
                <a:path w="62" h="62" extrusionOk="0">
                  <a:moveTo>
                    <a:pt x="41" y="1"/>
                  </a:moveTo>
                  <a:lnTo>
                    <a:pt x="41" y="1"/>
                  </a:lnTo>
                  <a:cubicBezTo>
                    <a:pt x="21" y="21"/>
                    <a:pt x="0" y="41"/>
                    <a:pt x="21" y="62"/>
                  </a:cubicBezTo>
                  <a:cubicBezTo>
                    <a:pt x="61" y="62"/>
                    <a:pt x="6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2" name="Google Shape;12062;p13"/>
            <p:cNvSpPr/>
            <p:nvPr/>
          </p:nvSpPr>
          <p:spPr>
            <a:xfrm>
              <a:off x="-2058322" y="2104062"/>
              <a:ext cx="1967" cy="1967"/>
            </a:xfrm>
            <a:custGeom>
              <a:avLst/>
              <a:gdLst/>
              <a:ahLst/>
              <a:cxnLst/>
              <a:rect l="l" t="t" r="r" b="b"/>
              <a:pathLst>
                <a:path w="62" h="62" extrusionOk="0">
                  <a:moveTo>
                    <a:pt x="41" y="1"/>
                  </a:moveTo>
                  <a:cubicBezTo>
                    <a:pt x="0" y="21"/>
                    <a:pt x="0" y="41"/>
                    <a:pt x="21" y="62"/>
                  </a:cubicBezTo>
                  <a:cubicBezTo>
                    <a:pt x="41" y="62"/>
                    <a:pt x="62"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3" name="Google Shape;12063;p13"/>
            <p:cNvSpPr/>
            <p:nvPr/>
          </p:nvSpPr>
          <p:spPr>
            <a:xfrm>
              <a:off x="-2111835" y="2171249"/>
              <a:ext cx="1840" cy="2633"/>
            </a:xfrm>
            <a:custGeom>
              <a:avLst/>
              <a:gdLst/>
              <a:ahLst/>
              <a:cxnLst/>
              <a:rect l="l" t="t" r="r" b="b"/>
              <a:pathLst>
                <a:path w="58" h="83" extrusionOk="0">
                  <a:moveTo>
                    <a:pt x="17" y="1"/>
                  </a:moveTo>
                  <a:cubicBezTo>
                    <a:pt x="21" y="4"/>
                    <a:pt x="25" y="8"/>
                    <a:pt x="28" y="11"/>
                  </a:cubicBezTo>
                  <a:lnTo>
                    <a:pt x="28" y="11"/>
                  </a:lnTo>
                  <a:cubicBezTo>
                    <a:pt x="31" y="8"/>
                    <a:pt x="34" y="4"/>
                    <a:pt x="38" y="1"/>
                  </a:cubicBezTo>
                  <a:close/>
                  <a:moveTo>
                    <a:pt x="28" y="11"/>
                  </a:moveTo>
                  <a:cubicBezTo>
                    <a:pt x="12" y="29"/>
                    <a:pt x="1" y="48"/>
                    <a:pt x="17" y="82"/>
                  </a:cubicBezTo>
                  <a:cubicBezTo>
                    <a:pt x="55" y="64"/>
                    <a:pt x="58" y="45"/>
                    <a:pt x="28" y="1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4" name="Google Shape;12064;p13"/>
            <p:cNvSpPr/>
            <p:nvPr/>
          </p:nvSpPr>
          <p:spPr>
            <a:xfrm>
              <a:off x="-2049281" y="2081445"/>
              <a:ext cx="2633" cy="1999"/>
            </a:xfrm>
            <a:custGeom>
              <a:avLst/>
              <a:gdLst/>
              <a:ahLst/>
              <a:cxnLst/>
              <a:rect l="l" t="t" r="r" b="b"/>
              <a:pathLst>
                <a:path w="83" h="63" extrusionOk="0">
                  <a:moveTo>
                    <a:pt x="62" y="1"/>
                  </a:moveTo>
                  <a:cubicBezTo>
                    <a:pt x="1" y="21"/>
                    <a:pt x="1" y="42"/>
                    <a:pt x="41" y="62"/>
                  </a:cubicBezTo>
                  <a:cubicBezTo>
                    <a:pt x="41" y="42"/>
                    <a:pt x="8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5" name="Google Shape;12065;p13"/>
            <p:cNvSpPr/>
            <p:nvPr/>
          </p:nvSpPr>
          <p:spPr>
            <a:xfrm>
              <a:off x="-2042810" y="2090517"/>
              <a:ext cx="1967" cy="1428"/>
            </a:xfrm>
            <a:custGeom>
              <a:avLst/>
              <a:gdLst/>
              <a:ahLst/>
              <a:cxnLst/>
              <a:rect l="l" t="t" r="r" b="b"/>
              <a:pathLst>
                <a:path w="62" h="45" extrusionOk="0">
                  <a:moveTo>
                    <a:pt x="0" y="0"/>
                  </a:moveTo>
                  <a:cubicBezTo>
                    <a:pt x="0" y="37"/>
                    <a:pt x="15" y="44"/>
                    <a:pt x="31" y="44"/>
                  </a:cubicBezTo>
                  <a:cubicBezTo>
                    <a:pt x="42" y="44"/>
                    <a:pt x="53" y="41"/>
                    <a:pt x="61" y="41"/>
                  </a:cubicBezTo>
                  <a:cubicBezTo>
                    <a:pt x="41" y="2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6" name="Google Shape;12066;p13"/>
            <p:cNvSpPr/>
            <p:nvPr/>
          </p:nvSpPr>
          <p:spPr>
            <a:xfrm>
              <a:off x="-2398785" y="2045124"/>
              <a:ext cx="1967" cy="1110"/>
            </a:xfrm>
            <a:custGeom>
              <a:avLst/>
              <a:gdLst/>
              <a:ahLst/>
              <a:cxnLst/>
              <a:rect l="l" t="t" r="r" b="b"/>
              <a:pathLst>
                <a:path w="62" h="35" extrusionOk="0">
                  <a:moveTo>
                    <a:pt x="39" y="0"/>
                  </a:moveTo>
                  <a:cubicBezTo>
                    <a:pt x="26" y="0"/>
                    <a:pt x="11" y="5"/>
                    <a:pt x="1" y="5"/>
                  </a:cubicBezTo>
                  <a:cubicBezTo>
                    <a:pt x="1" y="20"/>
                    <a:pt x="11" y="34"/>
                    <a:pt x="31" y="34"/>
                  </a:cubicBezTo>
                  <a:cubicBezTo>
                    <a:pt x="40" y="34"/>
                    <a:pt x="50" y="32"/>
                    <a:pt x="62" y="26"/>
                  </a:cubicBezTo>
                  <a:cubicBezTo>
                    <a:pt x="62" y="5"/>
                    <a:pt x="52" y="0"/>
                    <a:pt x="3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7" name="Google Shape;12067;p13"/>
            <p:cNvSpPr/>
            <p:nvPr/>
          </p:nvSpPr>
          <p:spPr>
            <a:xfrm>
              <a:off x="-2316088" y="1989738"/>
              <a:ext cx="2633" cy="1554"/>
            </a:xfrm>
            <a:custGeom>
              <a:avLst/>
              <a:gdLst/>
              <a:ahLst/>
              <a:cxnLst/>
              <a:rect l="l" t="t" r="r" b="b"/>
              <a:pathLst>
                <a:path w="83" h="49" extrusionOk="0">
                  <a:moveTo>
                    <a:pt x="1" y="0"/>
                  </a:moveTo>
                  <a:cubicBezTo>
                    <a:pt x="12" y="34"/>
                    <a:pt x="23" y="49"/>
                    <a:pt x="38" y="49"/>
                  </a:cubicBezTo>
                  <a:cubicBezTo>
                    <a:pt x="50" y="49"/>
                    <a:pt x="64" y="39"/>
                    <a:pt x="82" y="20"/>
                  </a:cubicBezTo>
                  <a:cubicBezTo>
                    <a:pt x="62" y="20"/>
                    <a:pt x="4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8" name="Google Shape;12068;p13"/>
            <p:cNvSpPr/>
            <p:nvPr/>
          </p:nvSpPr>
          <p:spPr>
            <a:xfrm>
              <a:off x="-2335470" y="1980666"/>
              <a:ext cx="1967" cy="1967"/>
            </a:xfrm>
            <a:custGeom>
              <a:avLst/>
              <a:gdLst/>
              <a:ahLst/>
              <a:cxnLst/>
              <a:rect l="l" t="t" r="r" b="b"/>
              <a:pathLst>
                <a:path w="62" h="62" extrusionOk="0">
                  <a:moveTo>
                    <a:pt x="21" y="1"/>
                  </a:moveTo>
                  <a:cubicBezTo>
                    <a:pt x="21" y="21"/>
                    <a:pt x="1" y="42"/>
                    <a:pt x="1" y="62"/>
                  </a:cubicBezTo>
                  <a:cubicBezTo>
                    <a:pt x="62" y="62"/>
                    <a:pt x="6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9" name="Google Shape;12069;p13"/>
            <p:cNvSpPr/>
            <p:nvPr/>
          </p:nvSpPr>
          <p:spPr>
            <a:xfrm>
              <a:off x="-2314153" y="1828593"/>
              <a:ext cx="1332" cy="2252"/>
            </a:xfrm>
            <a:custGeom>
              <a:avLst/>
              <a:gdLst/>
              <a:ahLst/>
              <a:cxnLst/>
              <a:rect l="l" t="t" r="r" b="b"/>
              <a:pathLst>
                <a:path w="42" h="71" extrusionOk="0">
                  <a:moveTo>
                    <a:pt x="24" y="1"/>
                  </a:moveTo>
                  <a:cubicBezTo>
                    <a:pt x="11" y="1"/>
                    <a:pt x="1" y="15"/>
                    <a:pt x="1" y="29"/>
                  </a:cubicBezTo>
                  <a:cubicBezTo>
                    <a:pt x="1" y="50"/>
                    <a:pt x="1" y="70"/>
                    <a:pt x="21" y="70"/>
                  </a:cubicBezTo>
                  <a:cubicBezTo>
                    <a:pt x="21" y="50"/>
                    <a:pt x="41" y="29"/>
                    <a:pt x="41" y="9"/>
                  </a:cubicBezTo>
                  <a:cubicBezTo>
                    <a:pt x="35" y="3"/>
                    <a:pt x="29"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0" name="Google Shape;12070;p13"/>
            <p:cNvSpPr/>
            <p:nvPr/>
          </p:nvSpPr>
          <p:spPr>
            <a:xfrm>
              <a:off x="-2121003" y="2197102"/>
              <a:ext cx="1998" cy="1967"/>
            </a:xfrm>
            <a:custGeom>
              <a:avLst/>
              <a:gdLst/>
              <a:ahLst/>
              <a:cxnLst/>
              <a:rect l="l" t="t" r="r" b="b"/>
              <a:pathLst>
                <a:path w="63" h="62" extrusionOk="0">
                  <a:moveTo>
                    <a:pt x="21" y="0"/>
                  </a:moveTo>
                  <a:cubicBezTo>
                    <a:pt x="21" y="21"/>
                    <a:pt x="1" y="41"/>
                    <a:pt x="21" y="61"/>
                  </a:cubicBezTo>
                  <a:cubicBezTo>
                    <a:pt x="62" y="61"/>
                    <a:pt x="6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1" name="Google Shape;12071;p13"/>
            <p:cNvSpPr/>
            <p:nvPr/>
          </p:nvSpPr>
          <p:spPr>
            <a:xfrm>
              <a:off x="-2327730" y="1959761"/>
              <a:ext cx="1998" cy="1554"/>
            </a:xfrm>
            <a:custGeom>
              <a:avLst/>
              <a:gdLst/>
              <a:ahLst/>
              <a:cxnLst/>
              <a:rect l="l" t="t" r="r" b="b"/>
              <a:pathLst>
                <a:path w="63" h="49" extrusionOk="0">
                  <a:moveTo>
                    <a:pt x="38" y="0"/>
                  </a:moveTo>
                  <a:cubicBezTo>
                    <a:pt x="29" y="0"/>
                    <a:pt x="17" y="3"/>
                    <a:pt x="1" y="8"/>
                  </a:cubicBezTo>
                  <a:cubicBezTo>
                    <a:pt x="1" y="49"/>
                    <a:pt x="42" y="49"/>
                    <a:pt x="62" y="49"/>
                  </a:cubicBezTo>
                  <a:cubicBezTo>
                    <a:pt x="62" y="19"/>
                    <a:pt x="62" y="0"/>
                    <a:pt x="3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2" name="Google Shape;12072;p13"/>
            <p:cNvSpPr/>
            <p:nvPr/>
          </p:nvSpPr>
          <p:spPr>
            <a:xfrm>
              <a:off x="-2410395" y="2066599"/>
              <a:ext cx="2601" cy="2601"/>
            </a:xfrm>
            <a:custGeom>
              <a:avLst/>
              <a:gdLst/>
              <a:ahLst/>
              <a:cxnLst/>
              <a:rect l="l" t="t" r="r" b="b"/>
              <a:pathLst>
                <a:path w="82" h="82" extrusionOk="0">
                  <a:moveTo>
                    <a:pt x="41" y="1"/>
                  </a:moveTo>
                  <a:cubicBezTo>
                    <a:pt x="21" y="21"/>
                    <a:pt x="0" y="41"/>
                    <a:pt x="21" y="82"/>
                  </a:cubicBezTo>
                  <a:cubicBezTo>
                    <a:pt x="61" y="62"/>
                    <a:pt x="82"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3" name="Google Shape;12073;p13"/>
            <p:cNvSpPr/>
            <p:nvPr/>
          </p:nvSpPr>
          <p:spPr>
            <a:xfrm>
              <a:off x="-2317389" y="1770067"/>
              <a:ext cx="1967" cy="1967"/>
            </a:xfrm>
            <a:custGeom>
              <a:avLst/>
              <a:gdLst/>
              <a:ahLst/>
              <a:cxnLst/>
              <a:rect l="l" t="t" r="r" b="b"/>
              <a:pathLst>
                <a:path w="62" h="62" extrusionOk="0">
                  <a:moveTo>
                    <a:pt x="42" y="1"/>
                  </a:moveTo>
                  <a:lnTo>
                    <a:pt x="42" y="1"/>
                  </a:lnTo>
                  <a:cubicBezTo>
                    <a:pt x="21" y="21"/>
                    <a:pt x="1" y="21"/>
                    <a:pt x="21" y="62"/>
                  </a:cubicBezTo>
                  <a:cubicBezTo>
                    <a:pt x="62" y="62"/>
                    <a:pt x="62" y="4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4" name="Google Shape;12074;p13"/>
            <p:cNvSpPr/>
            <p:nvPr/>
          </p:nvSpPr>
          <p:spPr>
            <a:xfrm>
              <a:off x="-2312852" y="1826912"/>
              <a:ext cx="1967" cy="2633"/>
            </a:xfrm>
            <a:custGeom>
              <a:avLst/>
              <a:gdLst/>
              <a:ahLst/>
              <a:cxnLst/>
              <a:rect l="l" t="t" r="r" b="b"/>
              <a:pathLst>
                <a:path w="62" h="83" extrusionOk="0">
                  <a:moveTo>
                    <a:pt x="61" y="1"/>
                  </a:moveTo>
                  <a:cubicBezTo>
                    <a:pt x="21" y="21"/>
                    <a:pt x="21" y="42"/>
                    <a:pt x="0" y="62"/>
                  </a:cubicBezTo>
                  <a:cubicBezTo>
                    <a:pt x="21" y="62"/>
                    <a:pt x="41" y="62"/>
                    <a:pt x="41" y="82"/>
                  </a:cubicBezTo>
                  <a:cubicBezTo>
                    <a:pt x="41" y="62"/>
                    <a:pt x="61" y="4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5" name="Google Shape;12075;p13"/>
            <p:cNvSpPr/>
            <p:nvPr/>
          </p:nvSpPr>
          <p:spPr>
            <a:xfrm>
              <a:off x="-2314787" y="1953290"/>
              <a:ext cx="1967" cy="1586"/>
            </a:xfrm>
            <a:custGeom>
              <a:avLst/>
              <a:gdLst/>
              <a:ahLst/>
              <a:cxnLst/>
              <a:rect l="l" t="t" r="r" b="b"/>
              <a:pathLst>
                <a:path w="62" h="50" extrusionOk="0">
                  <a:moveTo>
                    <a:pt x="17" y="1"/>
                  </a:moveTo>
                  <a:cubicBezTo>
                    <a:pt x="11" y="1"/>
                    <a:pt x="6" y="3"/>
                    <a:pt x="0" y="9"/>
                  </a:cubicBezTo>
                  <a:cubicBezTo>
                    <a:pt x="0" y="49"/>
                    <a:pt x="21" y="49"/>
                    <a:pt x="61" y="49"/>
                  </a:cubicBezTo>
                  <a:cubicBezTo>
                    <a:pt x="46" y="19"/>
                    <a:pt x="32" y="1"/>
                    <a:pt x="1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6" name="Google Shape;12076;p13"/>
            <p:cNvSpPr/>
            <p:nvPr/>
          </p:nvSpPr>
          <p:spPr>
            <a:xfrm>
              <a:off x="-2303177" y="1956494"/>
              <a:ext cx="2633" cy="1269"/>
            </a:xfrm>
            <a:custGeom>
              <a:avLst/>
              <a:gdLst/>
              <a:ahLst/>
              <a:cxnLst/>
              <a:rect l="l" t="t" r="r" b="b"/>
              <a:pathLst>
                <a:path w="83" h="40" extrusionOk="0">
                  <a:moveTo>
                    <a:pt x="36" y="0"/>
                  </a:moveTo>
                  <a:cubicBezTo>
                    <a:pt x="26" y="0"/>
                    <a:pt x="14" y="3"/>
                    <a:pt x="1" y="9"/>
                  </a:cubicBezTo>
                  <a:cubicBezTo>
                    <a:pt x="11" y="30"/>
                    <a:pt x="21" y="40"/>
                    <a:pt x="34" y="40"/>
                  </a:cubicBezTo>
                  <a:cubicBezTo>
                    <a:pt x="47" y="40"/>
                    <a:pt x="62" y="30"/>
                    <a:pt x="82" y="9"/>
                  </a:cubicBezTo>
                  <a:cubicBezTo>
                    <a:pt x="69" y="9"/>
                    <a:pt x="55" y="0"/>
                    <a:pt x="3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7" name="Google Shape;12077;p13"/>
            <p:cNvSpPr/>
            <p:nvPr/>
          </p:nvSpPr>
          <p:spPr>
            <a:xfrm>
              <a:off x="-2031834" y="2004742"/>
              <a:ext cx="2601" cy="1808"/>
            </a:xfrm>
            <a:custGeom>
              <a:avLst/>
              <a:gdLst/>
              <a:ahLst/>
              <a:cxnLst/>
              <a:rect l="l" t="t" r="r" b="b"/>
              <a:pathLst>
                <a:path w="82" h="57" extrusionOk="0">
                  <a:moveTo>
                    <a:pt x="31" y="1"/>
                  </a:moveTo>
                  <a:cubicBezTo>
                    <a:pt x="21" y="1"/>
                    <a:pt x="11" y="6"/>
                    <a:pt x="0" y="16"/>
                  </a:cubicBezTo>
                  <a:cubicBezTo>
                    <a:pt x="21" y="36"/>
                    <a:pt x="41" y="36"/>
                    <a:pt x="82" y="57"/>
                  </a:cubicBezTo>
                  <a:cubicBezTo>
                    <a:pt x="82" y="36"/>
                    <a:pt x="82" y="16"/>
                    <a:pt x="62" y="16"/>
                  </a:cubicBezTo>
                  <a:cubicBezTo>
                    <a:pt x="51" y="6"/>
                    <a:pt x="4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8" name="Google Shape;12078;p13"/>
            <p:cNvSpPr/>
            <p:nvPr/>
          </p:nvSpPr>
          <p:spPr>
            <a:xfrm>
              <a:off x="-2039574" y="2263653"/>
              <a:ext cx="2601" cy="2601"/>
            </a:xfrm>
            <a:custGeom>
              <a:avLst/>
              <a:gdLst/>
              <a:ahLst/>
              <a:cxnLst/>
              <a:rect l="l" t="t" r="r" b="b"/>
              <a:pathLst>
                <a:path w="82" h="82" extrusionOk="0">
                  <a:moveTo>
                    <a:pt x="41" y="0"/>
                  </a:moveTo>
                  <a:lnTo>
                    <a:pt x="41" y="0"/>
                  </a:lnTo>
                  <a:cubicBezTo>
                    <a:pt x="20" y="20"/>
                    <a:pt x="0" y="41"/>
                    <a:pt x="20" y="81"/>
                  </a:cubicBezTo>
                  <a:cubicBezTo>
                    <a:pt x="61" y="61"/>
                    <a:pt x="8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9" name="Google Shape;12079;p13"/>
            <p:cNvSpPr/>
            <p:nvPr/>
          </p:nvSpPr>
          <p:spPr>
            <a:xfrm>
              <a:off x="-2224350" y="1654442"/>
              <a:ext cx="1332" cy="1967"/>
            </a:xfrm>
            <a:custGeom>
              <a:avLst/>
              <a:gdLst/>
              <a:ahLst/>
              <a:cxnLst/>
              <a:rect l="l" t="t" r="r" b="b"/>
              <a:pathLst>
                <a:path w="42" h="62" extrusionOk="0">
                  <a:moveTo>
                    <a:pt x="41" y="0"/>
                  </a:moveTo>
                  <a:cubicBezTo>
                    <a:pt x="0" y="0"/>
                    <a:pt x="0" y="21"/>
                    <a:pt x="0" y="61"/>
                  </a:cubicBezTo>
                  <a:cubicBezTo>
                    <a:pt x="41" y="4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0" name="Google Shape;12080;p13"/>
            <p:cNvSpPr/>
            <p:nvPr/>
          </p:nvSpPr>
          <p:spPr>
            <a:xfrm>
              <a:off x="-2314787" y="1821583"/>
              <a:ext cx="1967" cy="1110"/>
            </a:xfrm>
            <a:custGeom>
              <a:avLst/>
              <a:gdLst/>
              <a:ahLst/>
              <a:cxnLst/>
              <a:rect l="l" t="t" r="r" b="b"/>
              <a:pathLst>
                <a:path w="62" h="35" extrusionOk="0">
                  <a:moveTo>
                    <a:pt x="46" y="1"/>
                  </a:moveTo>
                  <a:cubicBezTo>
                    <a:pt x="36" y="1"/>
                    <a:pt x="21" y="6"/>
                    <a:pt x="0" y="6"/>
                  </a:cubicBezTo>
                  <a:cubicBezTo>
                    <a:pt x="15" y="20"/>
                    <a:pt x="19" y="35"/>
                    <a:pt x="35" y="35"/>
                  </a:cubicBezTo>
                  <a:cubicBezTo>
                    <a:pt x="41" y="35"/>
                    <a:pt x="49" y="32"/>
                    <a:pt x="61" y="26"/>
                  </a:cubicBezTo>
                  <a:cubicBezTo>
                    <a:pt x="61" y="6"/>
                    <a:pt x="56" y="1"/>
                    <a:pt x="4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1" name="Google Shape;12081;p13"/>
            <p:cNvSpPr/>
            <p:nvPr/>
          </p:nvSpPr>
          <p:spPr>
            <a:xfrm>
              <a:off x="-2321893" y="1994877"/>
              <a:ext cx="1967" cy="2633"/>
            </a:xfrm>
            <a:custGeom>
              <a:avLst/>
              <a:gdLst/>
              <a:ahLst/>
              <a:cxnLst/>
              <a:rect l="l" t="t" r="r" b="b"/>
              <a:pathLst>
                <a:path w="62" h="83" extrusionOk="0">
                  <a:moveTo>
                    <a:pt x="21" y="1"/>
                  </a:moveTo>
                  <a:cubicBezTo>
                    <a:pt x="21" y="21"/>
                    <a:pt x="0" y="42"/>
                    <a:pt x="0" y="82"/>
                  </a:cubicBezTo>
                  <a:cubicBezTo>
                    <a:pt x="61" y="62"/>
                    <a:pt x="61" y="42"/>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2" name="Google Shape;12082;p13"/>
            <p:cNvSpPr/>
            <p:nvPr/>
          </p:nvSpPr>
          <p:spPr>
            <a:xfrm>
              <a:off x="-2327730" y="1793699"/>
              <a:ext cx="2633" cy="1237"/>
            </a:xfrm>
            <a:custGeom>
              <a:avLst/>
              <a:gdLst/>
              <a:ahLst/>
              <a:cxnLst/>
              <a:rect l="l" t="t" r="r" b="b"/>
              <a:pathLst>
                <a:path w="83" h="39" extrusionOk="0">
                  <a:moveTo>
                    <a:pt x="32" y="1"/>
                  </a:moveTo>
                  <a:cubicBezTo>
                    <a:pt x="23" y="1"/>
                    <a:pt x="13" y="3"/>
                    <a:pt x="1" y="9"/>
                  </a:cubicBezTo>
                  <a:cubicBezTo>
                    <a:pt x="15" y="24"/>
                    <a:pt x="30" y="38"/>
                    <a:pt x="51" y="38"/>
                  </a:cubicBezTo>
                  <a:cubicBezTo>
                    <a:pt x="60" y="38"/>
                    <a:pt x="71" y="36"/>
                    <a:pt x="82" y="30"/>
                  </a:cubicBezTo>
                  <a:cubicBezTo>
                    <a:pt x="68" y="15"/>
                    <a:pt x="54" y="1"/>
                    <a:pt x="3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3" name="Google Shape;12083;p13"/>
            <p:cNvSpPr/>
            <p:nvPr/>
          </p:nvSpPr>
          <p:spPr>
            <a:xfrm>
              <a:off x="-2087410" y="2109233"/>
              <a:ext cx="2633" cy="1586"/>
            </a:xfrm>
            <a:custGeom>
              <a:avLst/>
              <a:gdLst/>
              <a:ahLst/>
              <a:cxnLst/>
              <a:rect l="l" t="t" r="r" b="b"/>
              <a:pathLst>
                <a:path w="83" h="50" extrusionOk="0">
                  <a:moveTo>
                    <a:pt x="1" y="1"/>
                  </a:moveTo>
                  <a:cubicBezTo>
                    <a:pt x="1" y="21"/>
                    <a:pt x="1" y="41"/>
                    <a:pt x="42" y="41"/>
                  </a:cubicBezTo>
                  <a:cubicBezTo>
                    <a:pt x="48" y="47"/>
                    <a:pt x="52" y="50"/>
                    <a:pt x="55" y="50"/>
                  </a:cubicBezTo>
                  <a:cubicBezTo>
                    <a:pt x="64" y="50"/>
                    <a:pt x="68" y="35"/>
                    <a:pt x="82" y="21"/>
                  </a:cubicBezTo>
                  <a:cubicBezTo>
                    <a:pt x="62" y="21"/>
                    <a:pt x="42"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4" name="Google Shape;12084;p13"/>
            <p:cNvSpPr/>
            <p:nvPr/>
          </p:nvSpPr>
          <p:spPr>
            <a:xfrm>
              <a:off x="-2298007" y="1958715"/>
              <a:ext cx="1967" cy="1967"/>
            </a:xfrm>
            <a:custGeom>
              <a:avLst/>
              <a:gdLst/>
              <a:ahLst/>
              <a:cxnLst/>
              <a:rect l="l" t="t" r="r" b="b"/>
              <a:pathLst>
                <a:path w="62" h="62" extrusionOk="0">
                  <a:moveTo>
                    <a:pt x="42" y="0"/>
                  </a:moveTo>
                  <a:cubicBezTo>
                    <a:pt x="21" y="21"/>
                    <a:pt x="1" y="41"/>
                    <a:pt x="1" y="62"/>
                  </a:cubicBezTo>
                  <a:cubicBezTo>
                    <a:pt x="62" y="62"/>
                    <a:pt x="42" y="4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5" name="Google Shape;12085;p13"/>
            <p:cNvSpPr/>
            <p:nvPr/>
          </p:nvSpPr>
          <p:spPr>
            <a:xfrm>
              <a:off x="-2267650" y="1735839"/>
              <a:ext cx="1998" cy="1332"/>
            </a:xfrm>
            <a:custGeom>
              <a:avLst/>
              <a:gdLst/>
              <a:ahLst/>
              <a:cxnLst/>
              <a:rect l="l" t="t" r="r" b="b"/>
              <a:pathLst>
                <a:path w="63" h="42" extrusionOk="0">
                  <a:moveTo>
                    <a:pt x="1" y="0"/>
                  </a:moveTo>
                  <a:cubicBezTo>
                    <a:pt x="1" y="41"/>
                    <a:pt x="42" y="41"/>
                    <a:pt x="62" y="41"/>
                  </a:cubicBezTo>
                  <a:cubicBezTo>
                    <a:pt x="62" y="21"/>
                    <a:pt x="42"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6" name="Google Shape;12086;p13"/>
            <p:cNvSpPr/>
            <p:nvPr/>
          </p:nvSpPr>
          <p:spPr>
            <a:xfrm>
              <a:off x="-2044745" y="2071770"/>
              <a:ext cx="1967" cy="1586"/>
            </a:xfrm>
            <a:custGeom>
              <a:avLst/>
              <a:gdLst/>
              <a:ahLst/>
              <a:cxnLst/>
              <a:rect l="l" t="t" r="r" b="b"/>
              <a:pathLst>
                <a:path w="62" h="50" extrusionOk="0">
                  <a:moveTo>
                    <a:pt x="0" y="0"/>
                  </a:moveTo>
                  <a:cubicBezTo>
                    <a:pt x="0" y="34"/>
                    <a:pt x="12" y="49"/>
                    <a:pt x="27" y="49"/>
                  </a:cubicBezTo>
                  <a:cubicBezTo>
                    <a:pt x="39" y="49"/>
                    <a:pt x="52" y="39"/>
                    <a:pt x="61" y="21"/>
                  </a:cubicBezTo>
                  <a:cubicBezTo>
                    <a:pt x="41" y="21"/>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7" name="Google Shape;12087;p13"/>
            <p:cNvSpPr/>
            <p:nvPr/>
          </p:nvSpPr>
          <p:spPr>
            <a:xfrm>
              <a:off x="-2050582" y="2034307"/>
              <a:ext cx="2633" cy="1967"/>
            </a:xfrm>
            <a:custGeom>
              <a:avLst/>
              <a:gdLst/>
              <a:ahLst/>
              <a:cxnLst/>
              <a:rect l="l" t="t" r="r" b="b"/>
              <a:pathLst>
                <a:path w="83" h="62" extrusionOk="0">
                  <a:moveTo>
                    <a:pt x="62" y="0"/>
                  </a:moveTo>
                  <a:lnTo>
                    <a:pt x="62" y="0"/>
                  </a:lnTo>
                  <a:cubicBezTo>
                    <a:pt x="21" y="21"/>
                    <a:pt x="21" y="41"/>
                    <a:pt x="1" y="61"/>
                  </a:cubicBezTo>
                  <a:cubicBezTo>
                    <a:pt x="62" y="61"/>
                    <a:pt x="82" y="6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8" name="Google Shape;12088;p13"/>
            <p:cNvSpPr/>
            <p:nvPr/>
          </p:nvSpPr>
          <p:spPr>
            <a:xfrm>
              <a:off x="-2063492" y="2292710"/>
              <a:ext cx="1967" cy="1332"/>
            </a:xfrm>
            <a:custGeom>
              <a:avLst/>
              <a:gdLst/>
              <a:ahLst/>
              <a:cxnLst/>
              <a:rect l="l" t="t" r="r" b="b"/>
              <a:pathLst>
                <a:path w="62" h="42" extrusionOk="0">
                  <a:moveTo>
                    <a:pt x="41" y="0"/>
                  </a:moveTo>
                  <a:cubicBezTo>
                    <a:pt x="21" y="0"/>
                    <a:pt x="1" y="21"/>
                    <a:pt x="21" y="41"/>
                  </a:cubicBezTo>
                  <a:cubicBezTo>
                    <a:pt x="62" y="41"/>
                    <a:pt x="6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9" name="Google Shape;12089;p13"/>
            <p:cNvSpPr/>
            <p:nvPr/>
          </p:nvSpPr>
          <p:spPr>
            <a:xfrm>
              <a:off x="-2082239" y="2283003"/>
              <a:ext cx="1998" cy="2633"/>
            </a:xfrm>
            <a:custGeom>
              <a:avLst/>
              <a:gdLst/>
              <a:ahLst/>
              <a:cxnLst/>
              <a:rect l="l" t="t" r="r" b="b"/>
              <a:pathLst>
                <a:path w="63" h="83" extrusionOk="0">
                  <a:moveTo>
                    <a:pt x="21" y="1"/>
                  </a:moveTo>
                  <a:cubicBezTo>
                    <a:pt x="21" y="21"/>
                    <a:pt x="1" y="42"/>
                    <a:pt x="1" y="82"/>
                  </a:cubicBezTo>
                  <a:cubicBezTo>
                    <a:pt x="42" y="82"/>
                    <a:pt x="42" y="42"/>
                    <a:pt x="62" y="21"/>
                  </a:cubicBezTo>
                  <a:lnTo>
                    <a:pt x="42"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0" name="Google Shape;12090;p13"/>
            <p:cNvSpPr/>
            <p:nvPr/>
          </p:nvSpPr>
          <p:spPr>
            <a:xfrm>
              <a:off x="-2339340" y="1991673"/>
              <a:ext cx="1967" cy="1967"/>
            </a:xfrm>
            <a:custGeom>
              <a:avLst/>
              <a:gdLst/>
              <a:ahLst/>
              <a:cxnLst/>
              <a:rect l="l" t="t" r="r" b="b"/>
              <a:pathLst>
                <a:path w="62" h="62" extrusionOk="0">
                  <a:moveTo>
                    <a:pt x="41" y="0"/>
                  </a:moveTo>
                  <a:cubicBezTo>
                    <a:pt x="0" y="0"/>
                    <a:pt x="0" y="20"/>
                    <a:pt x="21" y="61"/>
                  </a:cubicBezTo>
                  <a:cubicBezTo>
                    <a:pt x="41" y="41"/>
                    <a:pt x="62"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1" name="Google Shape;12091;p13"/>
            <p:cNvSpPr/>
            <p:nvPr/>
          </p:nvSpPr>
          <p:spPr>
            <a:xfrm>
              <a:off x="-2078338" y="2295280"/>
              <a:ext cx="1967" cy="1523"/>
            </a:xfrm>
            <a:custGeom>
              <a:avLst/>
              <a:gdLst/>
              <a:ahLst/>
              <a:cxnLst/>
              <a:rect l="l" t="t" r="r" b="b"/>
              <a:pathLst>
                <a:path w="62" h="48" extrusionOk="0">
                  <a:moveTo>
                    <a:pt x="61" y="1"/>
                  </a:moveTo>
                  <a:cubicBezTo>
                    <a:pt x="0" y="1"/>
                    <a:pt x="0" y="21"/>
                    <a:pt x="0" y="42"/>
                  </a:cubicBezTo>
                  <a:cubicBezTo>
                    <a:pt x="12" y="46"/>
                    <a:pt x="20" y="47"/>
                    <a:pt x="27" y="47"/>
                  </a:cubicBezTo>
                  <a:cubicBezTo>
                    <a:pt x="55" y="47"/>
                    <a:pt x="45" y="17"/>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2" name="Google Shape;12092;p13"/>
            <p:cNvSpPr/>
            <p:nvPr/>
          </p:nvSpPr>
          <p:spPr>
            <a:xfrm>
              <a:off x="-2045411" y="2088392"/>
              <a:ext cx="1967" cy="2157"/>
            </a:xfrm>
            <a:custGeom>
              <a:avLst/>
              <a:gdLst/>
              <a:ahLst/>
              <a:cxnLst/>
              <a:rect l="l" t="t" r="r" b="b"/>
              <a:pathLst>
                <a:path w="62" h="68" extrusionOk="0">
                  <a:moveTo>
                    <a:pt x="34" y="1"/>
                  </a:moveTo>
                  <a:cubicBezTo>
                    <a:pt x="1" y="1"/>
                    <a:pt x="1" y="34"/>
                    <a:pt x="1" y="67"/>
                  </a:cubicBezTo>
                  <a:cubicBezTo>
                    <a:pt x="41" y="47"/>
                    <a:pt x="41" y="26"/>
                    <a:pt x="62" y="6"/>
                  </a:cubicBezTo>
                  <a:cubicBezTo>
                    <a:pt x="51" y="2"/>
                    <a:pt x="41"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3" name="Google Shape;12093;p13"/>
            <p:cNvSpPr/>
            <p:nvPr/>
          </p:nvSpPr>
          <p:spPr>
            <a:xfrm>
              <a:off x="-2048647" y="2054323"/>
              <a:ext cx="1998" cy="1967"/>
            </a:xfrm>
            <a:custGeom>
              <a:avLst/>
              <a:gdLst/>
              <a:ahLst/>
              <a:cxnLst/>
              <a:rect l="l" t="t" r="r" b="b"/>
              <a:pathLst>
                <a:path w="63" h="62" extrusionOk="0">
                  <a:moveTo>
                    <a:pt x="62" y="1"/>
                  </a:moveTo>
                  <a:cubicBezTo>
                    <a:pt x="1" y="1"/>
                    <a:pt x="21" y="41"/>
                    <a:pt x="21" y="62"/>
                  </a:cubicBezTo>
                  <a:cubicBezTo>
                    <a:pt x="42" y="62"/>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4" name="Google Shape;12094;p13"/>
            <p:cNvSpPr/>
            <p:nvPr/>
          </p:nvSpPr>
          <p:spPr>
            <a:xfrm>
              <a:off x="-2082874" y="2304986"/>
              <a:ext cx="1967" cy="1967"/>
            </a:xfrm>
            <a:custGeom>
              <a:avLst/>
              <a:gdLst/>
              <a:ahLst/>
              <a:cxnLst/>
              <a:rect l="l" t="t" r="r" b="b"/>
              <a:pathLst>
                <a:path w="62" h="62" extrusionOk="0">
                  <a:moveTo>
                    <a:pt x="62" y="0"/>
                  </a:moveTo>
                  <a:cubicBezTo>
                    <a:pt x="1" y="0"/>
                    <a:pt x="1" y="21"/>
                    <a:pt x="21" y="61"/>
                  </a:cubicBezTo>
                  <a:cubicBezTo>
                    <a:pt x="41" y="61"/>
                    <a:pt x="41"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5" name="Google Shape;12095;p13"/>
            <p:cNvSpPr/>
            <p:nvPr/>
          </p:nvSpPr>
          <p:spPr>
            <a:xfrm>
              <a:off x="-2420102" y="2158972"/>
              <a:ext cx="2633" cy="1967"/>
            </a:xfrm>
            <a:custGeom>
              <a:avLst/>
              <a:gdLst/>
              <a:ahLst/>
              <a:cxnLst/>
              <a:rect l="l" t="t" r="r" b="b"/>
              <a:pathLst>
                <a:path w="83" h="62" extrusionOk="0">
                  <a:moveTo>
                    <a:pt x="21" y="1"/>
                  </a:moveTo>
                  <a:cubicBezTo>
                    <a:pt x="1" y="42"/>
                    <a:pt x="41" y="42"/>
                    <a:pt x="62" y="62"/>
                  </a:cubicBezTo>
                  <a:cubicBezTo>
                    <a:pt x="82"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6" name="Google Shape;12096;p13"/>
            <p:cNvSpPr/>
            <p:nvPr/>
          </p:nvSpPr>
          <p:spPr>
            <a:xfrm>
              <a:off x="-2405891" y="2170995"/>
              <a:ext cx="1332" cy="1364"/>
            </a:xfrm>
            <a:custGeom>
              <a:avLst/>
              <a:gdLst/>
              <a:ahLst/>
              <a:cxnLst/>
              <a:rect l="l" t="t" r="r" b="b"/>
              <a:pathLst>
                <a:path w="42" h="43" extrusionOk="0">
                  <a:moveTo>
                    <a:pt x="18" y="0"/>
                  </a:moveTo>
                  <a:cubicBezTo>
                    <a:pt x="13" y="0"/>
                    <a:pt x="7" y="3"/>
                    <a:pt x="1" y="9"/>
                  </a:cubicBezTo>
                  <a:cubicBezTo>
                    <a:pt x="1" y="33"/>
                    <a:pt x="8" y="42"/>
                    <a:pt x="18" y="42"/>
                  </a:cubicBezTo>
                  <a:cubicBezTo>
                    <a:pt x="25" y="42"/>
                    <a:pt x="33" y="38"/>
                    <a:pt x="41" y="29"/>
                  </a:cubicBezTo>
                  <a:cubicBezTo>
                    <a:pt x="41" y="15"/>
                    <a:pt x="31" y="0"/>
                    <a:pt x="1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7" name="Google Shape;12097;p13"/>
            <p:cNvSpPr/>
            <p:nvPr/>
          </p:nvSpPr>
          <p:spPr>
            <a:xfrm>
              <a:off x="-2310917" y="1944503"/>
              <a:ext cx="1967" cy="1586"/>
            </a:xfrm>
            <a:custGeom>
              <a:avLst/>
              <a:gdLst/>
              <a:ahLst/>
              <a:cxnLst/>
              <a:rect l="l" t="t" r="r" b="b"/>
              <a:pathLst>
                <a:path w="62" h="50" extrusionOk="0">
                  <a:moveTo>
                    <a:pt x="0" y="0"/>
                  </a:moveTo>
                  <a:cubicBezTo>
                    <a:pt x="0" y="30"/>
                    <a:pt x="11" y="49"/>
                    <a:pt x="33" y="49"/>
                  </a:cubicBezTo>
                  <a:cubicBezTo>
                    <a:pt x="41" y="49"/>
                    <a:pt x="51" y="47"/>
                    <a:pt x="62"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8" name="Google Shape;12098;p13"/>
            <p:cNvSpPr/>
            <p:nvPr/>
          </p:nvSpPr>
          <p:spPr>
            <a:xfrm>
              <a:off x="-2035704" y="2057464"/>
              <a:ext cx="1967" cy="1428"/>
            </a:xfrm>
            <a:custGeom>
              <a:avLst/>
              <a:gdLst/>
              <a:ahLst/>
              <a:cxnLst/>
              <a:rect l="l" t="t" r="r" b="b"/>
              <a:pathLst>
                <a:path w="62" h="45" extrusionOk="0">
                  <a:moveTo>
                    <a:pt x="39" y="0"/>
                  </a:moveTo>
                  <a:cubicBezTo>
                    <a:pt x="30" y="0"/>
                    <a:pt x="17" y="3"/>
                    <a:pt x="0" y="3"/>
                  </a:cubicBezTo>
                  <a:cubicBezTo>
                    <a:pt x="21" y="24"/>
                    <a:pt x="41" y="44"/>
                    <a:pt x="61" y="44"/>
                  </a:cubicBezTo>
                  <a:cubicBezTo>
                    <a:pt x="61" y="7"/>
                    <a:pt x="54" y="0"/>
                    <a:pt x="3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9" name="Google Shape;12099;p13"/>
            <p:cNvSpPr/>
            <p:nvPr/>
          </p:nvSpPr>
          <p:spPr>
            <a:xfrm>
              <a:off x="-2100955" y="2337279"/>
              <a:ext cx="1967" cy="1967"/>
            </a:xfrm>
            <a:custGeom>
              <a:avLst/>
              <a:gdLst/>
              <a:ahLst/>
              <a:cxnLst/>
              <a:rect l="l" t="t" r="r" b="b"/>
              <a:pathLst>
                <a:path w="62" h="62" extrusionOk="0">
                  <a:moveTo>
                    <a:pt x="21" y="1"/>
                  </a:moveTo>
                  <a:cubicBezTo>
                    <a:pt x="21" y="21"/>
                    <a:pt x="0" y="41"/>
                    <a:pt x="21" y="62"/>
                  </a:cubicBezTo>
                  <a:cubicBezTo>
                    <a:pt x="61" y="41"/>
                    <a:pt x="6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0" name="Google Shape;12100;p13"/>
            <p:cNvSpPr/>
            <p:nvPr/>
          </p:nvSpPr>
          <p:spPr>
            <a:xfrm>
              <a:off x="-2133247" y="2322433"/>
              <a:ext cx="1967" cy="1967"/>
            </a:xfrm>
            <a:custGeom>
              <a:avLst/>
              <a:gdLst/>
              <a:ahLst/>
              <a:cxnLst/>
              <a:rect l="l" t="t" r="r" b="b"/>
              <a:pathLst>
                <a:path w="62" h="62" extrusionOk="0">
                  <a:moveTo>
                    <a:pt x="41" y="0"/>
                  </a:moveTo>
                  <a:cubicBezTo>
                    <a:pt x="20" y="0"/>
                    <a:pt x="0" y="21"/>
                    <a:pt x="0" y="61"/>
                  </a:cubicBezTo>
                  <a:cubicBezTo>
                    <a:pt x="61" y="6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1" name="Google Shape;12101;p13"/>
            <p:cNvSpPr/>
            <p:nvPr/>
          </p:nvSpPr>
          <p:spPr>
            <a:xfrm>
              <a:off x="-2064793" y="1924487"/>
              <a:ext cx="1967" cy="1967"/>
            </a:xfrm>
            <a:custGeom>
              <a:avLst/>
              <a:gdLst/>
              <a:ahLst/>
              <a:cxnLst/>
              <a:rect l="l" t="t" r="r" b="b"/>
              <a:pathLst>
                <a:path w="62" h="62" extrusionOk="0">
                  <a:moveTo>
                    <a:pt x="1" y="0"/>
                  </a:moveTo>
                  <a:cubicBezTo>
                    <a:pt x="1" y="61"/>
                    <a:pt x="21" y="61"/>
                    <a:pt x="62" y="61"/>
                  </a:cubicBezTo>
                  <a:cubicBezTo>
                    <a:pt x="42"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2" name="Google Shape;12102;p13"/>
            <p:cNvSpPr/>
            <p:nvPr/>
          </p:nvSpPr>
          <p:spPr>
            <a:xfrm>
              <a:off x="-2093215" y="1945550"/>
              <a:ext cx="1808" cy="1554"/>
            </a:xfrm>
            <a:custGeom>
              <a:avLst/>
              <a:gdLst/>
              <a:ahLst/>
              <a:cxnLst/>
              <a:rect l="l" t="t" r="r" b="b"/>
              <a:pathLst>
                <a:path w="57" h="49" extrusionOk="0">
                  <a:moveTo>
                    <a:pt x="29" y="0"/>
                  </a:moveTo>
                  <a:cubicBezTo>
                    <a:pt x="21" y="0"/>
                    <a:pt x="12" y="3"/>
                    <a:pt x="1" y="8"/>
                  </a:cubicBezTo>
                  <a:cubicBezTo>
                    <a:pt x="1" y="49"/>
                    <a:pt x="21" y="49"/>
                    <a:pt x="41" y="49"/>
                  </a:cubicBezTo>
                  <a:cubicBezTo>
                    <a:pt x="56" y="19"/>
                    <a:pt x="49" y="0"/>
                    <a:pt x="2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3" name="Google Shape;12103;p13"/>
            <p:cNvSpPr/>
            <p:nvPr/>
          </p:nvSpPr>
          <p:spPr>
            <a:xfrm>
              <a:off x="-2114532" y="2343084"/>
              <a:ext cx="1332" cy="1332"/>
            </a:xfrm>
            <a:custGeom>
              <a:avLst/>
              <a:gdLst/>
              <a:ahLst/>
              <a:cxnLst/>
              <a:rect l="l" t="t" r="r" b="b"/>
              <a:pathLst>
                <a:path w="42" h="42" extrusionOk="0">
                  <a:moveTo>
                    <a:pt x="1" y="1"/>
                  </a:moveTo>
                  <a:cubicBezTo>
                    <a:pt x="1" y="42"/>
                    <a:pt x="21" y="42"/>
                    <a:pt x="41" y="42"/>
                  </a:cubicBezTo>
                  <a:cubicBezTo>
                    <a:pt x="41" y="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4" name="Google Shape;12104;p13"/>
            <p:cNvSpPr/>
            <p:nvPr/>
          </p:nvSpPr>
          <p:spPr>
            <a:xfrm>
              <a:off x="-2133247" y="2335978"/>
              <a:ext cx="1967" cy="1999"/>
            </a:xfrm>
            <a:custGeom>
              <a:avLst/>
              <a:gdLst/>
              <a:ahLst/>
              <a:cxnLst/>
              <a:rect l="l" t="t" r="r" b="b"/>
              <a:pathLst>
                <a:path w="62" h="63" extrusionOk="0">
                  <a:moveTo>
                    <a:pt x="61" y="1"/>
                  </a:moveTo>
                  <a:lnTo>
                    <a:pt x="61" y="1"/>
                  </a:lnTo>
                  <a:cubicBezTo>
                    <a:pt x="20" y="21"/>
                    <a:pt x="0" y="21"/>
                    <a:pt x="20" y="62"/>
                  </a:cubicBezTo>
                  <a:cubicBezTo>
                    <a:pt x="61" y="62"/>
                    <a:pt x="61" y="42"/>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5" name="Google Shape;12105;p13"/>
            <p:cNvSpPr/>
            <p:nvPr/>
          </p:nvSpPr>
          <p:spPr>
            <a:xfrm>
              <a:off x="-2140353" y="2334043"/>
              <a:ext cx="1967" cy="2633"/>
            </a:xfrm>
            <a:custGeom>
              <a:avLst/>
              <a:gdLst/>
              <a:ahLst/>
              <a:cxnLst/>
              <a:rect l="l" t="t" r="r" b="b"/>
              <a:pathLst>
                <a:path w="62" h="83" extrusionOk="0">
                  <a:moveTo>
                    <a:pt x="41" y="1"/>
                  </a:moveTo>
                  <a:cubicBezTo>
                    <a:pt x="0" y="21"/>
                    <a:pt x="0" y="42"/>
                    <a:pt x="41" y="82"/>
                  </a:cubicBezTo>
                  <a:cubicBezTo>
                    <a:pt x="41" y="62"/>
                    <a:pt x="61" y="42"/>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6" name="Google Shape;12106;p13"/>
            <p:cNvSpPr/>
            <p:nvPr/>
          </p:nvSpPr>
          <p:spPr>
            <a:xfrm>
              <a:off x="-2121003" y="2344131"/>
              <a:ext cx="1998" cy="1364"/>
            </a:xfrm>
            <a:custGeom>
              <a:avLst/>
              <a:gdLst/>
              <a:ahLst/>
              <a:cxnLst/>
              <a:rect l="l" t="t" r="r" b="b"/>
              <a:pathLst>
                <a:path w="63" h="43" extrusionOk="0">
                  <a:moveTo>
                    <a:pt x="28" y="0"/>
                  </a:moveTo>
                  <a:cubicBezTo>
                    <a:pt x="21" y="0"/>
                    <a:pt x="13" y="3"/>
                    <a:pt x="1" y="9"/>
                  </a:cubicBezTo>
                  <a:cubicBezTo>
                    <a:pt x="13" y="33"/>
                    <a:pt x="25" y="42"/>
                    <a:pt x="37" y="42"/>
                  </a:cubicBezTo>
                  <a:cubicBezTo>
                    <a:pt x="45" y="42"/>
                    <a:pt x="54" y="38"/>
                    <a:pt x="62" y="29"/>
                  </a:cubicBezTo>
                  <a:cubicBezTo>
                    <a:pt x="48" y="15"/>
                    <a:pt x="43"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7" name="Google Shape;12107;p13"/>
            <p:cNvSpPr/>
            <p:nvPr/>
          </p:nvSpPr>
          <p:spPr>
            <a:xfrm>
              <a:off x="-2042810" y="2070469"/>
              <a:ext cx="1935" cy="2221"/>
            </a:xfrm>
            <a:custGeom>
              <a:avLst/>
              <a:gdLst/>
              <a:ahLst/>
              <a:cxnLst/>
              <a:rect l="l" t="t" r="r" b="b"/>
              <a:pathLst>
                <a:path w="61" h="70" extrusionOk="0">
                  <a:moveTo>
                    <a:pt x="41" y="1"/>
                  </a:moveTo>
                  <a:lnTo>
                    <a:pt x="41" y="1"/>
                  </a:lnTo>
                  <a:cubicBezTo>
                    <a:pt x="21" y="21"/>
                    <a:pt x="21" y="41"/>
                    <a:pt x="0" y="62"/>
                  </a:cubicBezTo>
                  <a:cubicBezTo>
                    <a:pt x="16" y="67"/>
                    <a:pt x="27" y="69"/>
                    <a:pt x="35" y="69"/>
                  </a:cubicBezTo>
                  <a:cubicBezTo>
                    <a:pt x="60" y="69"/>
                    <a:pt x="56" y="47"/>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8" name="Google Shape;12108;p13"/>
            <p:cNvSpPr/>
            <p:nvPr/>
          </p:nvSpPr>
          <p:spPr>
            <a:xfrm>
              <a:off x="-2093849" y="2124269"/>
              <a:ext cx="1967" cy="2443"/>
            </a:xfrm>
            <a:custGeom>
              <a:avLst/>
              <a:gdLst/>
              <a:ahLst/>
              <a:cxnLst/>
              <a:rect l="l" t="t" r="r" b="b"/>
              <a:pathLst>
                <a:path w="62" h="77" extrusionOk="0">
                  <a:moveTo>
                    <a:pt x="49" y="0"/>
                  </a:moveTo>
                  <a:cubicBezTo>
                    <a:pt x="41" y="0"/>
                    <a:pt x="31" y="5"/>
                    <a:pt x="21" y="15"/>
                  </a:cubicBezTo>
                  <a:cubicBezTo>
                    <a:pt x="0" y="36"/>
                    <a:pt x="0" y="56"/>
                    <a:pt x="41" y="77"/>
                  </a:cubicBezTo>
                  <a:cubicBezTo>
                    <a:pt x="41" y="56"/>
                    <a:pt x="61" y="36"/>
                    <a:pt x="61" y="15"/>
                  </a:cubicBezTo>
                  <a:cubicBezTo>
                    <a:pt x="61" y="5"/>
                    <a:pt x="56" y="0"/>
                    <a:pt x="49"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9" name="Google Shape;12109;p13"/>
            <p:cNvSpPr/>
            <p:nvPr/>
          </p:nvSpPr>
          <p:spPr>
            <a:xfrm>
              <a:off x="-2064127" y="2037543"/>
              <a:ext cx="1967" cy="1967"/>
            </a:xfrm>
            <a:custGeom>
              <a:avLst/>
              <a:gdLst/>
              <a:ahLst/>
              <a:cxnLst/>
              <a:rect l="l" t="t" r="r" b="b"/>
              <a:pathLst>
                <a:path w="62" h="62" extrusionOk="0">
                  <a:moveTo>
                    <a:pt x="41" y="0"/>
                  </a:moveTo>
                  <a:lnTo>
                    <a:pt x="41" y="0"/>
                  </a:lnTo>
                  <a:cubicBezTo>
                    <a:pt x="21" y="0"/>
                    <a:pt x="21" y="41"/>
                    <a:pt x="0" y="61"/>
                  </a:cubicBezTo>
                  <a:cubicBezTo>
                    <a:pt x="61" y="61"/>
                    <a:pt x="61" y="4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0" name="Google Shape;12110;p13"/>
            <p:cNvSpPr/>
            <p:nvPr/>
          </p:nvSpPr>
          <p:spPr>
            <a:xfrm>
              <a:off x="-2033769" y="1998113"/>
              <a:ext cx="1967" cy="1428"/>
            </a:xfrm>
            <a:custGeom>
              <a:avLst/>
              <a:gdLst/>
              <a:ahLst/>
              <a:cxnLst/>
              <a:rect l="l" t="t" r="r" b="b"/>
              <a:pathLst>
                <a:path w="62" h="45" extrusionOk="0">
                  <a:moveTo>
                    <a:pt x="0" y="1"/>
                  </a:moveTo>
                  <a:cubicBezTo>
                    <a:pt x="0" y="37"/>
                    <a:pt x="15" y="45"/>
                    <a:pt x="31" y="45"/>
                  </a:cubicBezTo>
                  <a:cubicBezTo>
                    <a:pt x="42" y="45"/>
                    <a:pt x="53" y="41"/>
                    <a:pt x="61" y="41"/>
                  </a:cubicBezTo>
                  <a:cubicBezTo>
                    <a:pt x="61" y="21"/>
                    <a:pt x="4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1" name="Google Shape;12111;p13"/>
            <p:cNvSpPr/>
            <p:nvPr/>
          </p:nvSpPr>
          <p:spPr>
            <a:xfrm>
              <a:off x="-2035070" y="2051088"/>
              <a:ext cx="1967" cy="1967"/>
            </a:xfrm>
            <a:custGeom>
              <a:avLst/>
              <a:gdLst/>
              <a:ahLst/>
              <a:cxnLst/>
              <a:rect l="l" t="t" r="r" b="b"/>
              <a:pathLst>
                <a:path w="62" h="62" extrusionOk="0">
                  <a:moveTo>
                    <a:pt x="62" y="1"/>
                  </a:moveTo>
                  <a:cubicBezTo>
                    <a:pt x="21" y="1"/>
                    <a:pt x="1" y="21"/>
                    <a:pt x="21" y="62"/>
                  </a:cubicBezTo>
                  <a:cubicBezTo>
                    <a:pt x="62" y="62"/>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2" name="Google Shape;12112;p13"/>
            <p:cNvSpPr/>
            <p:nvPr/>
          </p:nvSpPr>
          <p:spPr>
            <a:xfrm>
              <a:off x="-2154595" y="2374837"/>
              <a:ext cx="2633" cy="1332"/>
            </a:xfrm>
            <a:custGeom>
              <a:avLst/>
              <a:gdLst/>
              <a:ahLst/>
              <a:cxnLst/>
              <a:rect l="l" t="t" r="r" b="b"/>
              <a:pathLst>
                <a:path w="83" h="42" extrusionOk="0">
                  <a:moveTo>
                    <a:pt x="22" y="0"/>
                  </a:moveTo>
                  <a:cubicBezTo>
                    <a:pt x="15" y="0"/>
                    <a:pt x="8" y="5"/>
                    <a:pt x="1" y="18"/>
                  </a:cubicBezTo>
                  <a:cubicBezTo>
                    <a:pt x="13" y="30"/>
                    <a:pt x="31" y="42"/>
                    <a:pt x="49" y="42"/>
                  </a:cubicBezTo>
                  <a:cubicBezTo>
                    <a:pt x="62" y="42"/>
                    <a:pt x="74" y="35"/>
                    <a:pt x="82" y="18"/>
                  </a:cubicBezTo>
                  <a:cubicBezTo>
                    <a:pt x="55" y="18"/>
                    <a:pt x="37"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3" name="Google Shape;12113;p13"/>
            <p:cNvSpPr/>
            <p:nvPr/>
          </p:nvSpPr>
          <p:spPr>
            <a:xfrm>
              <a:off x="-2153929" y="2379278"/>
              <a:ext cx="1967" cy="1332"/>
            </a:xfrm>
            <a:custGeom>
              <a:avLst/>
              <a:gdLst/>
              <a:ahLst/>
              <a:cxnLst/>
              <a:rect l="l" t="t" r="r" b="b"/>
              <a:pathLst>
                <a:path w="62" h="42" extrusionOk="0">
                  <a:moveTo>
                    <a:pt x="0" y="0"/>
                  </a:moveTo>
                  <a:cubicBezTo>
                    <a:pt x="21" y="21"/>
                    <a:pt x="21" y="41"/>
                    <a:pt x="61" y="41"/>
                  </a:cubicBezTo>
                  <a:cubicBezTo>
                    <a:pt x="61"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4" name="Google Shape;12114;p13"/>
            <p:cNvSpPr/>
            <p:nvPr/>
          </p:nvSpPr>
          <p:spPr>
            <a:xfrm>
              <a:off x="-2336770" y="2332774"/>
              <a:ext cx="2633" cy="1554"/>
            </a:xfrm>
            <a:custGeom>
              <a:avLst/>
              <a:gdLst/>
              <a:ahLst/>
              <a:cxnLst/>
              <a:rect l="l" t="t" r="r" b="b"/>
              <a:pathLst>
                <a:path w="83" h="49" extrusionOk="0">
                  <a:moveTo>
                    <a:pt x="1" y="0"/>
                  </a:moveTo>
                  <a:lnTo>
                    <a:pt x="1" y="0"/>
                  </a:lnTo>
                  <a:cubicBezTo>
                    <a:pt x="12" y="34"/>
                    <a:pt x="29" y="49"/>
                    <a:pt x="46" y="49"/>
                  </a:cubicBezTo>
                  <a:cubicBezTo>
                    <a:pt x="60" y="49"/>
                    <a:pt x="73" y="39"/>
                    <a:pt x="82" y="20"/>
                  </a:cubicBezTo>
                  <a:cubicBezTo>
                    <a:pt x="62" y="20"/>
                    <a:pt x="42"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5" name="Google Shape;12115;p13"/>
            <p:cNvSpPr/>
            <p:nvPr/>
          </p:nvSpPr>
          <p:spPr>
            <a:xfrm>
              <a:off x="-2334835" y="2337945"/>
              <a:ext cx="2633" cy="1967"/>
            </a:xfrm>
            <a:custGeom>
              <a:avLst/>
              <a:gdLst/>
              <a:ahLst/>
              <a:cxnLst/>
              <a:rect l="l" t="t" r="r" b="b"/>
              <a:pathLst>
                <a:path w="83" h="62" extrusionOk="0">
                  <a:moveTo>
                    <a:pt x="21" y="0"/>
                  </a:moveTo>
                  <a:cubicBezTo>
                    <a:pt x="1" y="41"/>
                    <a:pt x="42" y="41"/>
                    <a:pt x="62" y="61"/>
                  </a:cubicBezTo>
                  <a:cubicBezTo>
                    <a:pt x="82" y="20"/>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6" name="Google Shape;12116;p13"/>
            <p:cNvSpPr/>
            <p:nvPr/>
          </p:nvSpPr>
          <p:spPr>
            <a:xfrm>
              <a:off x="-2022159" y="2042047"/>
              <a:ext cx="1332" cy="1967"/>
            </a:xfrm>
            <a:custGeom>
              <a:avLst/>
              <a:gdLst/>
              <a:ahLst/>
              <a:cxnLst/>
              <a:rect l="l" t="t" r="r" b="b"/>
              <a:pathLst>
                <a:path w="42" h="62" extrusionOk="0">
                  <a:moveTo>
                    <a:pt x="42" y="1"/>
                  </a:moveTo>
                  <a:cubicBezTo>
                    <a:pt x="21" y="1"/>
                    <a:pt x="1" y="21"/>
                    <a:pt x="1" y="62"/>
                  </a:cubicBezTo>
                  <a:cubicBezTo>
                    <a:pt x="42" y="41"/>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7" name="Google Shape;12117;p13"/>
            <p:cNvSpPr/>
            <p:nvPr/>
          </p:nvSpPr>
          <p:spPr>
            <a:xfrm>
              <a:off x="-2224350" y="2396439"/>
              <a:ext cx="1967" cy="1396"/>
            </a:xfrm>
            <a:custGeom>
              <a:avLst/>
              <a:gdLst/>
              <a:ahLst/>
              <a:cxnLst/>
              <a:rect l="l" t="t" r="r" b="b"/>
              <a:pathLst>
                <a:path w="62" h="44" extrusionOk="0">
                  <a:moveTo>
                    <a:pt x="27" y="1"/>
                  </a:moveTo>
                  <a:cubicBezTo>
                    <a:pt x="21" y="1"/>
                    <a:pt x="12" y="3"/>
                    <a:pt x="0" y="9"/>
                  </a:cubicBezTo>
                  <a:cubicBezTo>
                    <a:pt x="0" y="33"/>
                    <a:pt x="7" y="43"/>
                    <a:pt x="21" y="43"/>
                  </a:cubicBezTo>
                  <a:cubicBezTo>
                    <a:pt x="31" y="43"/>
                    <a:pt x="45" y="38"/>
                    <a:pt x="62" y="30"/>
                  </a:cubicBezTo>
                  <a:cubicBezTo>
                    <a:pt x="47" y="15"/>
                    <a:pt x="43"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8" name="Google Shape;12118;p13"/>
            <p:cNvSpPr/>
            <p:nvPr/>
          </p:nvSpPr>
          <p:spPr>
            <a:xfrm>
              <a:off x="-2226920" y="2399961"/>
              <a:ext cx="1967" cy="1967"/>
            </a:xfrm>
            <a:custGeom>
              <a:avLst/>
              <a:gdLst/>
              <a:ahLst/>
              <a:cxnLst/>
              <a:rect l="l" t="t" r="r" b="b"/>
              <a:pathLst>
                <a:path w="62" h="62" extrusionOk="0">
                  <a:moveTo>
                    <a:pt x="41" y="0"/>
                  </a:moveTo>
                  <a:cubicBezTo>
                    <a:pt x="20" y="0"/>
                    <a:pt x="0" y="21"/>
                    <a:pt x="20" y="6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9" name="Google Shape;12119;p13"/>
            <p:cNvSpPr/>
            <p:nvPr/>
          </p:nvSpPr>
          <p:spPr>
            <a:xfrm>
              <a:off x="-2230155" y="2403164"/>
              <a:ext cx="1967" cy="1332"/>
            </a:xfrm>
            <a:custGeom>
              <a:avLst/>
              <a:gdLst/>
              <a:ahLst/>
              <a:cxnLst/>
              <a:rect l="l" t="t" r="r" b="b"/>
              <a:pathLst>
                <a:path w="62" h="42" extrusionOk="0">
                  <a:moveTo>
                    <a:pt x="0" y="1"/>
                  </a:moveTo>
                  <a:cubicBezTo>
                    <a:pt x="0" y="42"/>
                    <a:pt x="21" y="42"/>
                    <a:pt x="61" y="42"/>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0" name="Google Shape;12120;p13"/>
            <p:cNvSpPr/>
            <p:nvPr/>
          </p:nvSpPr>
          <p:spPr>
            <a:xfrm>
              <a:off x="-2101621" y="2126045"/>
              <a:ext cx="2633" cy="2601"/>
            </a:xfrm>
            <a:custGeom>
              <a:avLst/>
              <a:gdLst/>
              <a:ahLst/>
              <a:cxnLst/>
              <a:rect l="l" t="t" r="r" b="b"/>
              <a:pathLst>
                <a:path w="83" h="82" extrusionOk="0">
                  <a:moveTo>
                    <a:pt x="42" y="0"/>
                  </a:moveTo>
                  <a:cubicBezTo>
                    <a:pt x="21" y="21"/>
                    <a:pt x="1" y="61"/>
                    <a:pt x="42" y="82"/>
                  </a:cubicBezTo>
                  <a:cubicBezTo>
                    <a:pt x="62" y="61"/>
                    <a:pt x="8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1" name="Google Shape;12121;p13"/>
            <p:cNvSpPr/>
            <p:nvPr/>
          </p:nvSpPr>
          <p:spPr>
            <a:xfrm>
              <a:off x="-2039574" y="2053023"/>
              <a:ext cx="1967" cy="1967"/>
            </a:xfrm>
            <a:custGeom>
              <a:avLst/>
              <a:gdLst/>
              <a:ahLst/>
              <a:cxnLst/>
              <a:rect l="l" t="t" r="r" b="b"/>
              <a:pathLst>
                <a:path w="62" h="62" extrusionOk="0">
                  <a:moveTo>
                    <a:pt x="41" y="1"/>
                  </a:moveTo>
                  <a:cubicBezTo>
                    <a:pt x="20" y="1"/>
                    <a:pt x="0" y="21"/>
                    <a:pt x="0" y="62"/>
                  </a:cubicBezTo>
                  <a:cubicBezTo>
                    <a:pt x="6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2" name="Google Shape;12122;p13"/>
            <p:cNvSpPr/>
            <p:nvPr/>
          </p:nvSpPr>
          <p:spPr>
            <a:xfrm>
              <a:off x="-2305747" y="2380293"/>
              <a:ext cx="1967" cy="1364"/>
            </a:xfrm>
            <a:custGeom>
              <a:avLst/>
              <a:gdLst/>
              <a:ahLst/>
              <a:cxnLst/>
              <a:rect l="l" t="t" r="r" b="b"/>
              <a:pathLst>
                <a:path w="62" h="43" extrusionOk="0">
                  <a:moveTo>
                    <a:pt x="31" y="1"/>
                  </a:moveTo>
                  <a:cubicBezTo>
                    <a:pt x="23" y="1"/>
                    <a:pt x="12" y="3"/>
                    <a:pt x="0" y="9"/>
                  </a:cubicBezTo>
                  <a:cubicBezTo>
                    <a:pt x="12" y="33"/>
                    <a:pt x="24" y="43"/>
                    <a:pt x="36" y="43"/>
                  </a:cubicBezTo>
                  <a:cubicBezTo>
                    <a:pt x="45" y="43"/>
                    <a:pt x="53" y="38"/>
                    <a:pt x="62" y="30"/>
                  </a:cubicBezTo>
                  <a:cubicBezTo>
                    <a:pt x="62"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3" name="Google Shape;12123;p13"/>
            <p:cNvSpPr/>
            <p:nvPr/>
          </p:nvSpPr>
          <p:spPr>
            <a:xfrm>
              <a:off x="-2123572" y="2324368"/>
              <a:ext cx="1967" cy="1967"/>
            </a:xfrm>
            <a:custGeom>
              <a:avLst/>
              <a:gdLst/>
              <a:ahLst/>
              <a:cxnLst/>
              <a:rect l="l" t="t" r="r" b="b"/>
              <a:pathLst>
                <a:path w="62" h="62" extrusionOk="0">
                  <a:moveTo>
                    <a:pt x="62" y="0"/>
                  </a:moveTo>
                  <a:cubicBezTo>
                    <a:pt x="21" y="0"/>
                    <a:pt x="1" y="21"/>
                    <a:pt x="21" y="61"/>
                  </a:cubicBezTo>
                  <a:cubicBezTo>
                    <a:pt x="62" y="61"/>
                    <a:pt x="62" y="21"/>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4" name="Google Shape;12124;p13"/>
            <p:cNvSpPr/>
            <p:nvPr/>
          </p:nvSpPr>
          <p:spPr>
            <a:xfrm>
              <a:off x="-2312218" y="1862440"/>
              <a:ext cx="1332" cy="698"/>
            </a:xfrm>
            <a:custGeom>
              <a:avLst/>
              <a:gdLst/>
              <a:ahLst/>
              <a:cxnLst/>
              <a:rect l="l" t="t" r="r" b="b"/>
              <a:pathLst>
                <a:path w="42" h="22" extrusionOk="0">
                  <a:moveTo>
                    <a:pt x="41" y="1"/>
                  </a:moveTo>
                  <a:cubicBezTo>
                    <a:pt x="21" y="1"/>
                    <a:pt x="1" y="1"/>
                    <a:pt x="1" y="21"/>
                  </a:cubicBezTo>
                  <a:cubicBezTo>
                    <a:pt x="21" y="21"/>
                    <a:pt x="2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5" name="Google Shape;12125;p13"/>
            <p:cNvSpPr/>
            <p:nvPr/>
          </p:nvSpPr>
          <p:spPr>
            <a:xfrm>
              <a:off x="-2068663" y="1981966"/>
              <a:ext cx="1332" cy="1332"/>
            </a:xfrm>
            <a:custGeom>
              <a:avLst/>
              <a:gdLst/>
              <a:ahLst/>
              <a:cxnLst/>
              <a:rect l="l" t="t" r="r" b="b"/>
              <a:pathLst>
                <a:path w="42" h="42" extrusionOk="0">
                  <a:moveTo>
                    <a:pt x="21" y="1"/>
                  </a:moveTo>
                  <a:cubicBezTo>
                    <a:pt x="21" y="1"/>
                    <a:pt x="1" y="21"/>
                    <a:pt x="1" y="21"/>
                  </a:cubicBezTo>
                  <a:cubicBezTo>
                    <a:pt x="1" y="21"/>
                    <a:pt x="21" y="41"/>
                    <a:pt x="4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6" name="Google Shape;12126;p13"/>
            <p:cNvSpPr/>
            <p:nvPr/>
          </p:nvSpPr>
          <p:spPr>
            <a:xfrm>
              <a:off x="-2028599" y="2009754"/>
              <a:ext cx="1301" cy="1332"/>
            </a:xfrm>
            <a:custGeom>
              <a:avLst/>
              <a:gdLst/>
              <a:ahLst/>
              <a:cxnLst/>
              <a:rect l="l" t="t" r="r" b="b"/>
              <a:pathLst>
                <a:path w="41" h="42" extrusionOk="0">
                  <a:moveTo>
                    <a:pt x="0" y="0"/>
                  </a:moveTo>
                  <a:cubicBezTo>
                    <a:pt x="0" y="21"/>
                    <a:pt x="0" y="41"/>
                    <a:pt x="21" y="41"/>
                  </a:cubicBezTo>
                  <a:cubicBezTo>
                    <a:pt x="41" y="21"/>
                    <a:pt x="2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7" name="Google Shape;12127;p13"/>
            <p:cNvSpPr/>
            <p:nvPr/>
          </p:nvSpPr>
          <p:spPr>
            <a:xfrm>
              <a:off x="-2321258" y="1875382"/>
              <a:ext cx="1332" cy="1332"/>
            </a:xfrm>
            <a:custGeom>
              <a:avLst/>
              <a:gdLst/>
              <a:ahLst/>
              <a:cxnLst/>
              <a:rect l="l" t="t" r="r" b="b"/>
              <a:pathLst>
                <a:path w="42" h="42" extrusionOk="0">
                  <a:moveTo>
                    <a:pt x="21" y="0"/>
                  </a:moveTo>
                  <a:cubicBezTo>
                    <a:pt x="21" y="21"/>
                    <a:pt x="1" y="21"/>
                    <a:pt x="21" y="4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8" name="Google Shape;12128;p13"/>
            <p:cNvSpPr/>
            <p:nvPr/>
          </p:nvSpPr>
          <p:spPr>
            <a:xfrm>
              <a:off x="-2341275" y="1867610"/>
              <a:ext cx="666" cy="698"/>
            </a:xfrm>
            <a:custGeom>
              <a:avLst/>
              <a:gdLst/>
              <a:ahLst/>
              <a:cxnLst/>
              <a:rect l="l" t="t" r="r" b="b"/>
              <a:pathLst>
                <a:path w="21" h="22" extrusionOk="0">
                  <a:moveTo>
                    <a:pt x="0" y="1"/>
                  </a:moveTo>
                  <a:cubicBezTo>
                    <a:pt x="0" y="1"/>
                    <a:pt x="0" y="21"/>
                    <a:pt x="0" y="21"/>
                  </a:cubicBez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9" name="Google Shape;12129;p13"/>
            <p:cNvSpPr/>
            <p:nvPr/>
          </p:nvSpPr>
          <p:spPr>
            <a:xfrm>
              <a:off x="-2026664" y="2020730"/>
              <a:ext cx="1332" cy="1332"/>
            </a:xfrm>
            <a:custGeom>
              <a:avLst/>
              <a:gdLst/>
              <a:ahLst/>
              <a:cxnLst/>
              <a:rect l="l" t="t" r="r" b="b"/>
              <a:pathLst>
                <a:path w="42" h="42" extrusionOk="0">
                  <a:moveTo>
                    <a:pt x="21" y="1"/>
                  </a:moveTo>
                  <a:cubicBezTo>
                    <a:pt x="0" y="21"/>
                    <a:pt x="21" y="21"/>
                    <a:pt x="2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0" name="Google Shape;12130;p13"/>
            <p:cNvSpPr/>
            <p:nvPr/>
          </p:nvSpPr>
          <p:spPr>
            <a:xfrm>
              <a:off x="-2324494" y="1880553"/>
              <a:ext cx="1332" cy="952"/>
            </a:xfrm>
            <a:custGeom>
              <a:avLst/>
              <a:gdLst/>
              <a:ahLst/>
              <a:cxnLst/>
              <a:rect l="l" t="t" r="r" b="b"/>
              <a:pathLst>
                <a:path w="42" h="30" extrusionOk="0">
                  <a:moveTo>
                    <a:pt x="42" y="0"/>
                  </a:moveTo>
                  <a:cubicBezTo>
                    <a:pt x="37" y="4"/>
                    <a:pt x="34" y="8"/>
                    <a:pt x="31" y="12"/>
                  </a:cubicBezTo>
                  <a:lnTo>
                    <a:pt x="31" y="12"/>
                  </a:lnTo>
                  <a:cubicBezTo>
                    <a:pt x="25" y="8"/>
                    <a:pt x="19" y="5"/>
                    <a:pt x="14" y="5"/>
                  </a:cubicBezTo>
                  <a:cubicBezTo>
                    <a:pt x="6" y="5"/>
                    <a:pt x="1" y="10"/>
                    <a:pt x="1" y="21"/>
                  </a:cubicBezTo>
                  <a:cubicBezTo>
                    <a:pt x="7" y="27"/>
                    <a:pt x="11" y="29"/>
                    <a:pt x="14" y="29"/>
                  </a:cubicBezTo>
                  <a:cubicBezTo>
                    <a:pt x="21" y="29"/>
                    <a:pt x="24" y="22"/>
                    <a:pt x="31" y="12"/>
                  </a:cubicBezTo>
                  <a:lnTo>
                    <a:pt x="31" y="12"/>
                  </a:lnTo>
                  <a:cubicBezTo>
                    <a:pt x="35" y="14"/>
                    <a:pt x="38" y="17"/>
                    <a:pt x="42" y="21"/>
                  </a:cubicBezTo>
                  <a:lnTo>
                    <a:pt x="42"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1" name="Google Shape;12131;p13"/>
            <p:cNvSpPr/>
            <p:nvPr/>
          </p:nvSpPr>
          <p:spPr>
            <a:xfrm>
              <a:off x="-2026664" y="2034656"/>
              <a:ext cx="1332" cy="793"/>
            </a:xfrm>
            <a:custGeom>
              <a:avLst/>
              <a:gdLst/>
              <a:ahLst/>
              <a:cxnLst/>
              <a:rect l="l" t="t" r="r" b="b"/>
              <a:pathLst>
                <a:path w="42" h="25" extrusionOk="0">
                  <a:moveTo>
                    <a:pt x="26" y="1"/>
                  </a:moveTo>
                  <a:cubicBezTo>
                    <a:pt x="18" y="1"/>
                    <a:pt x="14" y="10"/>
                    <a:pt x="0" y="10"/>
                  </a:cubicBezTo>
                  <a:cubicBezTo>
                    <a:pt x="11" y="20"/>
                    <a:pt x="21" y="25"/>
                    <a:pt x="28" y="25"/>
                  </a:cubicBezTo>
                  <a:cubicBezTo>
                    <a:pt x="36" y="25"/>
                    <a:pt x="41" y="20"/>
                    <a:pt x="41" y="10"/>
                  </a:cubicBezTo>
                  <a:cubicBezTo>
                    <a:pt x="34" y="3"/>
                    <a:pt x="30" y="1"/>
                    <a:pt x="2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2" name="Google Shape;12132;p13"/>
            <p:cNvSpPr/>
            <p:nvPr/>
          </p:nvSpPr>
          <p:spPr>
            <a:xfrm>
              <a:off x="-2027964" y="2034941"/>
              <a:ext cx="1332" cy="1110"/>
            </a:xfrm>
            <a:custGeom>
              <a:avLst/>
              <a:gdLst/>
              <a:ahLst/>
              <a:cxnLst/>
              <a:rect l="l" t="t" r="r" b="b"/>
              <a:pathLst>
                <a:path w="42" h="35" extrusionOk="0">
                  <a:moveTo>
                    <a:pt x="41" y="1"/>
                  </a:moveTo>
                  <a:cubicBezTo>
                    <a:pt x="21" y="1"/>
                    <a:pt x="1" y="1"/>
                    <a:pt x="1" y="21"/>
                  </a:cubicBezTo>
                  <a:cubicBezTo>
                    <a:pt x="9" y="29"/>
                    <a:pt x="18" y="34"/>
                    <a:pt x="24" y="34"/>
                  </a:cubicBezTo>
                  <a:cubicBezTo>
                    <a:pt x="34" y="34"/>
                    <a:pt x="41" y="24"/>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3" name="Google Shape;12133;p13"/>
            <p:cNvSpPr/>
            <p:nvPr/>
          </p:nvSpPr>
          <p:spPr>
            <a:xfrm>
              <a:off x="-2346445" y="1885723"/>
              <a:ext cx="1332" cy="1301"/>
            </a:xfrm>
            <a:custGeom>
              <a:avLst/>
              <a:gdLst/>
              <a:ahLst/>
              <a:cxnLst/>
              <a:rect l="l" t="t" r="r" b="b"/>
              <a:pathLst>
                <a:path w="42" h="41" extrusionOk="0">
                  <a:moveTo>
                    <a:pt x="21" y="0"/>
                  </a:moveTo>
                  <a:cubicBezTo>
                    <a:pt x="0" y="21"/>
                    <a:pt x="21" y="41"/>
                    <a:pt x="41" y="41"/>
                  </a:cubicBezTo>
                  <a:cubicBezTo>
                    <a:pt x="41" y="2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4" name="Google Shape;12134;p13"/>
            <p:cNvSpPr/>
            <p:nvPr/>
          </p:nvSpPr>
          <p:spPr>
            <a:xfrm>
              <a:off x="-2034436" y="2036876"/>
              <a:ext cx="1332" cy="1332"/>
            </a:xfrm>
            <a:custGeom>
              <a:avLst/>
              <a:gdLst/>
              <a:ahLst/>
              <a:cxnLst/>
              <a:rect l="l" t="t" r="r" b="b"/>
              <a:pathLst>
                <a:path w="42" h="42" extrusionOk="0">
                  <a:moveTo>
                    <a:pt x="1" y="1"/>
                  </a:moveTo>
                  <a:cubicBezTo>
                    <a:pt x="1" y="21"/>
                    <a:pt x="1" y="41"/>
                    <a:pt x="21" y="41"/>
                  </a:cubicBezTo>
                  <a:cubicBezTo>
                    <a:pt x="21" y="41"/>
                    <a:pt x="21" y="21"/>
                    <a:pt x="42" y="21"/>
                  </a:cubicBezTo>
                  <a:lnTo>
                    <a:pt x="21" y="21"/>
                  </a:lnTo>
                  <a:lnTo>
                    <a:pt x="1"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5" name="Google Shape;12135;p13"/>
            <p:cNvSpPr/>
            <p:nvPr/>
          </p:nvSpPr>
          <p:spPr>
            <a:xfrm>
              <a:off x="-2343876" y="1895398"/>
              <a:ext cx="698" cy="666"/>
            </a:xfrm>
            <a:custGeom>
              <a:avLst/>
              <a:gdLst/>
              <a:ahLst/>
              <a:cxnLst/>
              <a:rect l="l" t="t" r="r" b="b"/>
              <a:pathLst>
                <a:path w="22" h="21" extrusionOk="0">
                  <a:moveTo>
                    <a:pt x="1" y="1"/>
                  </a:move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6" name="Google Shape;12136;p13"/>
            <p:cNvSpPr/>
            <p:nvPr/>
          </p:nvSpPr>
          <p:spPr>
            <a:xfrm>
              <a:off x="-2330933" y="1905105"/>
              <a:ext cx="1301" cy="1301"/>
            </a:xfrm>
            <a:custGeom>
              <a:avLst/>
              <a:gdLst/>
              <a:ahLst/>
              <a:cxnLst/>
              <a:rect l="l" t="t" r="r" b="b"/>
              <a:pathLst>
                <a:path w="41" h="41" extrusionOk="0">
                  <a:moveTo>
                    <a:pt x="21" y="0"/>
                  </a:moveTo>
                  <a:cubicBezTo>
                    <a:pt x="0" y="20"/>
                    <a:pt x="0" y="41"/>
                    <a:pt x="21" y="41"/>
                  </a:cubicBezTo>
                  <a:cubicBezTo>
                    <a:pt x="41" y="2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7" name="Google Shape;12137;p13"/>
            <p:cNvSpPr/>
            <p:nvPr/>
          </p:nvSpPr>
          <p:spPr>
            <a:xfrm>
              <a:off x="-2339974" y="1907675"/>
              <a:ext cx="1301" cy="1332"/>
            </a:xfrm>
            <a:custGeom>
              <a:avLst/>
              <a:gdLst/>
              <a:ahLst/>
              <a:cxnLst/>
              <a:rect l="l" t="t" r="r" b="b"/>
              <a:pathLst>
                <a:path w="41" h="42" extrusionOk="0">
                  <a:moveTo>
                    <a:pt x="0" y="1"/>
                  </a:moveTo>
                  <a:cubicBezTo>
                    <a:pt x="0" y="21"/>
                    <a:pt x="0" y="41"/>
                    <a:pt x="20" y="41"/>
                  </a:cubicBezTo>
                  <a:cubicBezTo>
                    <a:pt x="20" y="21"/>
                    <a:pt x="4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8" name="Google Shape;12138;p13"/>
            <p:cNvSpPr/>
            <p:nvPr/>
          </p:nvSpPr>
          <p:spPr>
            <a:xfrm>
              <a:off x="-2312218" y="1921886"/>
              <a:ext cx="698" cy="666"/>
            </a:xfrm>
            <a:custGeom>
              <a:avLst/>
              <a:gdLst/>
              <a:ahLst/>
              <a:cxnLst/>
              <a:rect l="l" t="t" r="r" b="b"/>
              <a:pathLst>
                <a:path w="22" h="21" extrusionOk="0">
                  <a:moveTo>
                    <a:pt x="1" y="1"/>
                  </a:moveTo>
                  <a:lnTo>
                    <a:pt x="1" y="21"/>
                  </a:lnTo>
                  <a:lnTo>
                    <a:pt x="21" y="21"/>
                  </a:lnTo>
                  <a:cubicBezTo>
                    <a:pt x="21" y="2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9" name="Google Shape;12139;p13"/>
            <p:cNvSpPr/>
            <p:nvPr/>
          </p:nvSpPr>
          <p:spPr>
            <a:xfrm>
              <a:off x="-2339974" y="1908975"/>
              <a:ext cx="1967" cy="1332"/>
            </a:xfrm>
            <a:custGeom>
              <a:avLst/>
              <a:gdLst/>
              <a:ahLst/>
              <a:cxnLst/>
              <a:rect l="l" t="t" r="r" b="b"/>
              <a:pathLst>
                <a:path w="62" h="42" extrusionOk="0">
                  <a:moveTo>
                    <a:pt x="20" y="0"/>
                  </a:moveTo>
                  <a:cubicBezTo>
                    <a:pt x="20" y="21"/>
                    <a:pt x="0" y="41"/>
                    <a:pt x="41" y="41"/>
                  </a:cubicBezTo>
                  <a:cubicBezTo>
                    <a:pt x="61" y="21"/>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0" name="Google Shape;12140;p13"/>
            <p:cNvSpPr/>
            <p:nvPr/>
          </p:nvSpPr>
          <p:spPr>
            <a:xfrm>
              <a:off x="-2332868" y="1915415"/>
              <a:ext cx="666" cy="698"/>
            </a:xfrm>
            <a:custGeom>
              <a:avLst/>
              <a:gdLst/>
              <a:ahLst/>
              <a:cxnLst/>
              <a:rect l="l" t="t" r="r" b="b"/>
              <a:pathLst>
                <a:path w="21" h="22" extrusionOk="0">
                  <a:moveTo>
                    <a:pt x="0" y="1"/>
                  </a:moveTo>
                  <a:cubicBezTo>
                    <a:pt x="0" y="1"/>
                    <a:pt x="20" y="21"/>
                    <a:pt x="20" y="21"/>
                  </a:cubicBez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1" name="Google Shape;12141;p13"/>
            <p:cNvSpPr/>
            <p:nvPr/>
          </p:nvSpPr>
          <p:spPr>
            <a:xfrm>
              <a:off x="-2030534" y="2058193"/>
              <a:ext cx="666" cy="698"/>
            </a:xfrm>
            <a:custGeom>
              <a:avLst/>
              <a:gdLst/>
              <a:ahLst/>
              <a:cxnLst/>
              <a:rect l="l" t="t" r="r" b="b"/>
              <a:pathLst>
                <a:path w="21" h="22" extrusionOk="0">
                  <a:moveTo>
                    <a:pt x="0" y="1"/>
                  </a:moveTo>
                  <a:lnTo>
                    <a:pt x="0" y="21"/>
                  </a:ln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2" name="Google Shape;12142;p13"/>
            <p:cNvSpPr/>
            <p:nvPr/>
          </p:nvSpPr>
          <p:spPr>
            <a:xfrm>
              <a:off x="-2365192" y="1901204"/>
              <a:ext cx="698" cy="698"/>
            </a:xfrm>
            <a:custGeom>
              <a:avLst/>
              <a:gdLst/>
              <a:ahLst/>
              <a:cxnLst/>
              <a:rect l="l" t="t" r="r" b="b"/>
              <a:pathLst>
                <a:path w="22" h="22" extrusionOk="0">
                  <a:moveTo>
                    <a:pt x="1" y="1"/>
                  </a:moveTo>
                  <a:cubicBezTo>
                    <a:pt x="1" y="1"/>
                    <a:pt x="1" y="1"/>
                    <a:pt x="1" y="21"/>
                  </a:cubicBezTo>
                  <a:lnTo>
                    <a:pt x="21" y="21"/>
                  </a:ln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3" name="Google Shape;12143;p13"/>
            <p:cNvSpPr/>
            <p:nvPr/>
          </p:nvSpPr>
          <p:spPr>
            <a:xfrm>
              <a:off x="-2328998" y="1919665"/>
              <a:ext cx="666" cy="793"/>
            </a:xfrm>
            <a:custGeom>
              <a:avLst/>
              <a:gdLst/>
              <a:ahLst/>
              <a:cxnLst/>
              <a:rect l="l" t="t" r="r" b="b"/>
              <a:pathLst>
                <a:path w="21" h="25" extrusionOk="0">
                  <a:moveTo>
                    <a:pt x="15" y="0"/>
                  </a:moveTo>
                  <a:cubicBezTo>
                    <a:pt x="9" y="0"/>
                    <a:pt x="0" y="10"/>
                    <a:pt x="0" y="10"/>
                  </a:cubicBezTo>
                  <a:cubicBezTo>
                    <a:pt x="0" y="20"/>
                    <a:pt x="0" y="25"/>
                    <a:pt x="3" y="25"/>
                  </a:cubicBezTo>
                  <a:cubicBezTo>
                    <a:pt x="5" y="25"/>
                    <a:pt x="10" y="20"/>
                    <a:pt x="21" y="10"/>
                  </a:cubicBezTo>
                  <a:cubicBezTo>
                    <a:pt x="21" y="3"/>
                    <a:pt x="18" y="0"/>
                    <a:pt x="1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4" name="Google Shape;12144;p13"/>
            <p:cNvSpPr/>
            <p:nvPr/>
          </p:nvSpPr>
          <p:spPr>
            <a:xfrm>
              <a:off x="-2062192" y="2046298"/>
              <a:ext cx="1301" cy="952"/>
            </a:xfrm>
            <a:custGeom>
              <a:avLst/>
              <a:gdLst/>
              <a:ahLst/>
              <a:cxnLst/>
              <a:rect l="l" t="t" r="r" b="b"/>
              <a:pathLst>
                <a:path w="41" h="30" extrusionOk="0">
                  <a:moveTo>
                    <a:pt x="27" y="1"/>
                  </a:moveTo>
                  <a:cubicBezTo>
                    <a:pt x="19" y="1"/>
                    <a:pt x="15" y="15"/>
                    <a:pt x="0" y="30"/>
                  </a:cubicBezTo>
                  <a:cubicBezTo>
                    <a:pt x="21" y="30"/>
                    <a:pt x="41" y="30"/>
                    <a:pt x="41" y="9"/>
                  </a:cubicBezTo>
                  <a:cubicBezTo>
                    <a:pt x="35" y="3"/>
                    <a:pt x="31"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5" name="Google Shape;12145;p13"/>
            <p:cNvSpPr/>
            <p:nvPr/>
          </p:nvSpPr>
          <p:spPr>
            <a:xfrm>
              <a:off x="-2063492" y="2046583"/>
              <a:ext cx="1332" cy="1967"/>
            </a:xfrm>
            <a:custGeom>
              <a:avLst/>
              <a:gdLst/>
              <a:ahLst/>
              <a:cxnLst/>
              <a:rect l="l" t="t" r="r" b="b"/>
              <a:pathLst>
                <a:path w="42" h="62" extrusionOk="0">
                  <a:moveTo>
                    <a:pt x="1" y="0"/>
                  </a:moveTo>
                  <a:cubicBezTo>
                    <a:pt x="1" y="21"/>
                    <a:pt x="1" y="41"/>
                    <a:pt x="21" y="61"/>
                  </a:cubicBezTo>
                  <a:cubicBezTo>
                    <a:pt x="41" y="41"/>
                    <a:pt x="41" y="21"/>
                    <a:pt x="41" y="21"/>
                  </a:cubicBezTo>
                  <a:cubicBezTo>
                    <a:pt x="4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6" name="Google Shape;12146;p13"/>
            <p:cNvSpPr/>
            <p:nvPr/>
          </p:nvSpPr>
          <p:spPr>
            <a:xfrm>
              <a:off x="-2332868" y="1920966"/>
              <a:ext cx="1301" cy="793"/>
            </a:xfrm>
            <a:custGeom>
              <a:avLst/>
              <a:gdLst/>
              <a:ahLst/>
              <a:cxnLst/>
              <a:rect l="l" t="t" r="r" b="b"/>
              <a:pathLst>
                <a:path w="41" h="25" extrusionOk="0">
                  <a:moveTo>
                    <a:pt x="21" y="0"/>
                  </a:moveTo>
                  <a:cubicBezTo>
                    <a:pt x="9" y="0"/>
                    <a:pt x="0" y="9"/>
                    <a:pt x="0" y="9"/>
                  </a:cubicBezTo>
                  <a:cubicBezTo>
                    <a:pt x="10" y="19"/>
                    <a:pt x="20" y="25"/>
                    <a:pt x="28" y="25"/>
                  </a:cubicBezTo>
                  <a:cubicBezTo>
                    <a:pt x="36" y="25"/>
                    <a:pt x="41" y="19"/>
                    <a:pt x="41" y="9"/>
                  </a:cubicBezTo>
                  <a:cubicBezTo>
                    <a:pt x="34" y="2"/>
                    <a:pt x="27"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7" name="Google Shape;12147;p13"/>
            <p:cNvSpPr/>
            <p:nvPr/>
          </p:nvSpPr>
          <p:spPr>
            <a:xfrm>
              <a:off x="-2317389" y="1929150"/>
              <a:ext cx="1332" cy="825"/>
            </a:xfrm>
            <a:custGeom>
              <a:avLst/>
              <a:gdLst/>
              <a:ahLst/>
              <a:cxnLst/>
              <a:rect l="l" t="t" r="r" b="b"/>
              <a:pathLst>
                <a:path w="42" h="26" extrusionOk="0">
                  <a:moveTo>
                    <a:pt x="14" y="1"/>
                  </a:moveTo>
                  <a:cubicBezTo>
                    <a:pt x="6" y="1"/>
                    <a:pt x="1" y="6"/>
                    <a:pt x="1" y="16"/>
                  </a:cubicBezTo>
                  <a:cubicBezTo>
                    <a:pt x="8" y="23"/>
                    <a:pt x="12" y="25"/>
                    <a:pt x="16" y="25"/>
                  </a:cubicBezTo>
                  <a:cubicBezTo>
                    <a:pt x="23" y="25"/>
                    <a:pt x="28" y="16"/>
                    <a:pt x="42" y="16"/>
                  </a:cubicBezTo>
                  <a:cubicBezTo>
                    <a:pt x="31" y="6"/>
                    <a:pt x="21" y="1"/>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8" name="Google Shape;12148;p13"/>
            <p:cNvSpPr/>
            <p:nvPr/>
          </p:nvSpPr>
          <p:spPr>
            <a:xfrm>
              <a:off x="-2334169" y="1921252"/>
              <a:ext cx="1332" cy="952"/>
            </a:xfrm>
            <a:custGeom>
              <a:avLst/>
              <a:gdLst/>
              <a:ahLst/>
              <a:cxnLst/>
              <a:rect l="l" t="t" r="r" b="b"/>
              <a:pathLst>
                <a:path w="42" h="30" extrusionOk="0">
                  <a:moveTo>
                    <a:pt x="41" y="0"/>
                  </a:moveTo>
                  <a:cubicBezTo>
                    <a:pt x="21" y="0"/>
                    <a:pt x="0" y="0"/>
                    <a:pt x="0" y="21"/>
                  </a:cubicBezTo>
                  <a:cubicBezTo>
                    <a:pt x="6" y="27"/>
                    <a:pt x="12" y="29"/>
                    <a:pt x="18" y="29"/>
                  </a:cubicBezTo>
                  <a:cubicBezTo>
                    <a:pt x="31" y="29"/>
                    <a:pt x="41" y="15"/>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9" name="Google Shape;12149;p13"/>
            <p:cNvSpPr/>
            <p:nvPr/>
          </p:nvSpPr>
          <p:spPr>
            <a:xfrm>
              <a:off x="-2312218" y="1932862"/>
              <a:ext cx="1332" cy="952"/>
            </a:xfrm>
            <a:custGeom>
              <a:avLst/>
              <a:gdLst/>
              <a:ahLst/>
              <a:cxnLst/>
              <a:rect l="l" t="t" r="r" b="b"/>
              <a:pathLst>
                <a:path w="42" h="30" extrusionOk="0">
                  <a:moveTo>
                    <a:pt x="41" y="1"/>
                  </a:moveTo>
                  <a:cubicBezTo>
                    <a:pt x="21" y="1"/>
                    <a:pt x="1" y="1"/>
                    <a:pt x="1" y="21"/>
                  </a:cubicBezTo>
                  <a:cubicBezTo>
                    <a:pt x="7" y="27"/>
                    <a:pt x="11" y="30"/>
                    <a:pt x="14" y="30"/>
                  </a:cubicBezTo>
                  <a:cubicBezTo>
                    <a:pt x="23" y="30"/>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0" name="Google Shape;12150;p13"/>
            <p:cNvSpPr/>
            <p:nvPr/>
          </p:nvSpPr>
          <p:spPr>
            <a:xfrm>
              <a:off x="-2035704" y="2066599"/>
              <a:ext cx="666" cy="666"/>
            </a:xfrm>
            <a:custGeom>
              <a:avLst/>
              <a:gdLst/>
              <a:ahLst/>
              <a:cxnLst/>
              <a:rect l="l" t="t" r="r" b="b"/>
              <a:pathLst>
                <a:path w="21" h="21" extrusionOk="0">
                  <a:moveTo>
                    <a:pt x="0" y="1"/>
                  </a:moveTo>
                  <a:lnTo>
                    <a:pt x="0" y="21"/>
                  </a:ln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1" name="Google Shape;12151;p13"/>
            <p:cNvSpPr/>
            <p:nvPr/>
          </p:nvSpPr>
          <p:spPr>
            <a:xfrm>
              <a:off x="-2148759" y="1566573"/>
              <a:ext cx="1301" cy="1332"/>
            </a:xfrm>
            <a:custGeom>
              <a:avLst/>
              <a:gdLst/>
              <a:ahLst/>
              <a:cxnLst/>
              <a:rect l="l" t="t" r="r" b="b"/>
              <a:pathLst>
                <a:path w="41" h="42" extrusionOk="0">
                  <a:moveTo>
                    <a:pt x="0" y="1"/>
                  </a:moveTo>
                  <a:cubicBezTo>
                    <a:pt x="0" y="41"/>
                    <a:pt x="0" y="41"/>
                    <a:pt x="21" y="41"/>
                  </a:cubicBezTo>
                  <a:cubicBezTo>
                    <a:pt x="21" y="41"/>
                    <a:pt x="4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2" name="Google Shape;12152;p13"/>
            <p:cNvSpPr/>
            <p:nvPr/>
          </p:nvSpPr>
          <p:spPr>
            <a:xfrm>
              <a:off x="-2341275" y="1925122"/>
              <a:ext cx="666" cy="666"/>
            </a:xfrm>
            <a:custGeom>
              <a:avLst/>
              <a:gdLst/>
              <a:ahLst/>
              <a:cxnLst/>
              <a:rect l="l" t="t" r="r" b="b"/>
              <a:pathLst>
                <a:path w="21" h="21" extrusionOk="0">
                  <a:moveTo>
                    <a:pt x="0" y="0"/>
                  </a:moveTo>
                  <a:lnTo>
                    <a:pt x="0"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3" name="Google Shape;12153;p13"/>
            <p:cNvSpPr/>
            <p:nvPr/>
          </p:nvSpPr>
          <p:spPr>
            <a:xfrm>
              <a:off x="-2039574" y="2068534"/>
              <a:ext cx="666" cy="1332"/>
            </a:xfrm>
            <a:custGeom>
              <a:avLst/>
              <a:gdLst/>
              <a:ahLst/>
              <a:cxnLst/>
              <a:rect l="l" t="t" r="r" b="b"/>
              <a:pathLst>
                <a:path w="21" h="42" extrusionOk="0">
                  <a:moveTo>
                    <a:pt x="0" y="1"/>
                  </a:moveTo>
                  <a:cubicBezTo>
                    <a:pt x="0" y="21"/>
                    <a:pt x="0" y="41"/>
                    <a:pt x="20" y="41"/>
                  </a:cubicBezTo>
                  <a:cubicBezTo>
                    <a:pt x="20" y="21"/>
                    <a:pt x="2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4" name="Google Shape;12154;p13"/>
            <p:cNvSpPr/>
            <p:nvPr/>
          </p:nvSpPr>
          <p:spPr>
            <a:xfrm>
              <a:off x="-2307047" y="1945138"/>
              <a:ext cx="698" cy="698"/>
            </a:xfrm>
            <a:custGeom>
              <a:avLst/>
              <a:gdLst/>
              <a:ahLst/>
              <a:cxnLst/>
              <a:rect l="l" t="t" r="r" b="b"/>
              <a:pathLst>
                <a:path w="22" h="22" extrusionOk="0">
                  <a:moveTo>
                    <a:pt x="1" y="1"/>
                  </a:moveTo>
                  <a:cubicBezTo>
                    <a:pt x="1" y="21"/>
                    <a:pt x="21" y="2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5" name="Google Shape;12155;p13"/>
            <p:cNvSpPr/>
            <p:nvPr/>
          </p:nvSpPr>
          <p:spPr>
            <a:xfrm>
              <a:off x="-2036371" y="2073420"/>
              <a:ext cx="698" cy="952"/>
            </a:xfrm>
            <a:custGeom>
              <a:avLst/>
              <a:gdLst/>
              <a:ahLst/>
              <a:cxnLst/>
              <a:rect l="l" t="t" r="r" b="b"/>
              <a:pathLst>
                <a:path w="22" h="30" extrusionOk="0">
                  <a:moveTo>
                    <a:pt x="20" y="0"/>
                  </a:moveTo>
                  <a:cubicBezTo>
                    <a:pt x="19" y="0"/>
                    <a:pt x="14" y="10"/>
                    <a:pt x="1" y="10"/>
                  </a:cubicBezTo>
                  <a:cubicBezTo>
                    <a:pt x="1" y="10"/>
                    <a:pt x="21" y="10"/>
                    <a:pt x="21" y="30"/>
                  </a:cubicBezTo>
                  <a:cubicBezTo>
                    <a:pt x="21" y="30"/>
                    <a:pt x="21" y="30"/>
                    <a:pt x="21" y="10"/>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6" name="Google Shape;12156;p13"/>
            <p:cNvSpPr/>
            <p:nvPr/>
          </p:nvSpPr>
          <p:spPr>
            <a:xfrm>
              <a:off x="-2159100" y="1576915"/>
              <a:ext cx="666" cy="1174"/>
            </a:xfrm>
            <a:custGeom>
              <a:avLst/>
              <a:gdLst/>
              <a:ahLst/>
              <a:cxnLst/>
              <a:rect l="l" t="t" r="r" b="b"/>
              <a:pathLst>
                <a:path w="21" h="37" extrusionOk="0">
                  <a:moveTo>
                    <a:pt x="0" y="0"/>
                  </a:moveTo>
                  <a:cubicBezTo>
                    <a:pt x="0" y="21"/>
                    <a:pt x="0" y="21"/>
                    <a:pt x="0" y="21"/>
                  </a:cubicBezTo>
                  <a:cubicBezTo>
                    <a:pt x="0" y="31"/>
                    <a:pt x="6" y="36"/>
                    <a:pt x="11" y="36"/>
                  </a:cubicBezTo>
                  <a:cubicBezTo>
                    <a:pt x="16" y="36"/>
                    <a:pt x="21" y="3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7" name="Google Shape;12157;p13"/>
            <p:cNvSpPr/>
            <p:nvPr/>
          </p:nvSpPr>
          <p:spPr>
            <a:xfrm>
              <a:off x="-2323193" y="1938698"/>
              <a:ext cx="666" cy="666"/>
            </a:xfrm>
            <a:custGeom>
              <a:avLst/>
              <a:gdLst/>
              <a:ahLst/>
              <a:cxnLst/>
              <a:rect l="l" t="t" r="r" b="b"/>
              <a:pathLst>
                <a:path w="21" h="21" extrusionOk="0">
                  <a:moveTo>
                    <a:pt x="1" y="0"/>
                  </a:moveTo>
                  <a:lnTo>
                    <a:pt x="1" y="20"/>
                  </a:ln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8" name="Google Shape;12158;p13"/>
            <p:cNvSpPr/>
            <p:nvPr/>
          </p:nvSpPr>
          <p:spPr>
            <a:xfrm>
              <a:off x="-2349046" y="1927057"/>
              <a:ext cx="1332" cy="666"/>
            </a:xfrm>
            <a:custGeom>
              <a:avLst/>
              <a:gdLst/>
              <a:ahLst/>
              <a:cxnLst/>
              <a:rect l="l" t="t" r="r" b="b"/>
              <a:pathLst>
                <a:path w="42" h="21" extrusionOk="0">
                  <a:moveTo>
                    <a:pt x="21" y="1"/>
                  </a:moveTo>
                  <a:cubicBezTo>
                    <a:pt x="1" y="21"/>
                    <a:pt x="21" y="21"/>
                    <a:pt x="21" y="21"/>
                  </a:cubicBezTo>
                  <a:cubicBezTo>
                    <a:pt x="42" y="2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9" name="Google Shape;12159;p13"/>
            <p:cNvSpPr/>
            <p:nvPr/>
          </p:nvSpPr>
          <p:spPr>
            <a:xfrm>
              <a:off x="-2298007" y="1954845"/>
              <a:ext cx="698" cy="666"/>
            </a:xfrm>
            <a:custGeom>
              <a:avLst/>
              <a:gdLst/>
              <a:ahLst/>
              <a:cxnLst/>
              <a:rect l="l" t="t" r="r" b="b"/>
              <a:pathLst>
                <a:path w="22" h="21" extrusionOk="0">
                  <a:moveTo>
                    <a:pt x="1" y="0"/>
                  </a:moveTo>
                  <a:cubicBezTo>
                    <a:pt x="1" y="0"/>
                    <a:pt x="1" y="21"/>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0" name="Google Shape;12160;p13"/>
            <p:cNvSpPr/>
            <p:nvPr/>
          </p:nvSpPr>
          <p:spPr>
            <a:xfrm>
              <a:off x="-2047981" y="2073071"/>
              <a:ext cx="666" cy="666"/>
            </a:xfrm>
            <a:custGeom>
              <a:avLst/>
              <a:gdLst/>
              <a:ahLst/>
              <a:cxnLst/>
              <a:rect l="l" t="t" r="r" b="b"/>
              <a:pathLst>
                <a:path w="21" h="21" extrusionOk="0">
                  <a:moveTo>
                    <a:pt x="0" y="0"/>
                  </a:moveTo>
                  <a:cubicBezTo>
                    <a:pt x="0" y="0"/>
                    <a:pt x="0" y="21"/>
                    <a:pt x="0" y="21"/>
                  </a:cubicBezTo>
                  <a:lnTo>
                    <a:pt x="21" y="21"/>
                  </a:lnTo>
                  <a:cubicBezTo>
                    <a:pt x="21" y="21"/>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1" name="Google Shape;12161;p13"/>
            <p:cNvSpPr/>
            <p:nvPr/>
          </p:nvSpPr>
          <p:spPr>
            <a:xfrm>
              <a:off x="-2300576" y="1956494"/>
              <a:ext cx="1332" cy="793"/>
            </a:xfrm>
            <a:custGeom>
              <a:avLst/>
              <a:gdLst/>
              <a:ahLst/>
              <a:cxnLst/>
              <a:rect l="l" t="t" r="r" b="b"/>
              <a:pathLst>
                <a:path w="42" h="25" extrusionOk="0">
                  <a:moveTo>
                    <a:pt x="21" y="0"/>
                  </a:moveTo>
                  <a:cubicBezTo>
                    <a:pt x="9" y="0"/>
                    <a:pt x="0" y="9"/>
                    <a:pt x="0" y="9"/>
                  </a:cubicBezTo>
                  <a:cubicBezTo>
                    <a:pt x="11" y="20"/>
                    <a:pt x="21" y="25"/>
                    <a:pt x="28" y="25"/>
                  </a:cubicBezTo>
                  <a:cubicBezTo>
                    <a:pt x="36" y="25"/>
                    <a:pt x="41" y="20"/>
                    <a:pt x="41" y="9"/>
                  </a:cubicBezTo>
                  <a:cubicBezTo>
                    <a:pt x="34" y="3"/>
                    <a:pt x="27"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2" name="Google Shape;12162;p13"/>
            <p:cNvSpPr/>
            <p:nvPr/>
          </p:nvSpPr>
          <p:spPr>
            <a:xfrm>
              <a:off x="-2307682" y="1954178"/>
              <a:ext cx="1332" cy="1332"/>
            </a:xfrm>
            <a:custGeom>
              <a:avLst/>
              <a:gdLst/>
              <a:ahLst/>
              <a:cxnLst/>
              <a:rect l="l" t="t" r="r" b="b"/>
              <a:pathLst>
                <a:path w="42"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3" name="Google Shape;12163;p13"/>
            <p:cNvSpPr/>
            <p:nvPr/>
          </p:nvSpPr>
          <p:spPr>
            <a:xfrm>
              <a:off x="-2307047" y="1955479"/>
              <a:ext cx="1332" cy="1332"/>
            </a:xfrm>
            <a:custGeom>
              <a:avLst/>
              <a:gdLst/>
              <a:ahLst/>
              <a:cxnLst/>
              <a:rect l="l" t="t" r="r" b="b"/>
              <a:pathLst>
                <a:path w="42" h="42" extrusionOk="0">
                  <a:moveTo>
                    <a:pt x="21" y="1"/>
                  </a:moveTo>
                  <a:cubicBezTo>
                    <a:pt x="1" y="21"/>
                    <a:pt x="1" y="41"/>
                    <a:pt x="21" y="41"/>
                  </a:cubicBezTo>
                  <a:cubicBezTo>
                    <a:pt x="4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4" name="Google Shape;12164;p13"/>
            <p:cNvSpPr/>
            <p:nvPr/>
          </p:nvSpPr>
          <p:spPr>
            <a:xfrm>
              <a:off x="-2310917" y="1955479"/>
              <a:ext cx="666" cy="666"/>
            </a:xfrm>
            <a:custGeom>
              <a:avLst/>
              <a:gdLst/>
              <a:ahLst/>
              <a:cxnLst/>
              <a:rect l="l" t="t" r="r" b="b"/>
              <a:pathLst>
                <a:path w="21" h="21" extrusionOk="0">
                  <a:moveTo>
                    <a:pt x="21" y="1"/>
                  </a:moveTo>
                  <a:cubicBezTo>
                    <a:pt x="21" y="1"/>
                    <a:pt x="21" y="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5" name="Google Shape;12165;p13"/>
            <p:cNvSpPr/>
            <p:nvPr/>
          </p:nvSpPr>
          <p:spPr>
            <a:xfrm>
              <a:off x="-2043476" y="2087916"/>
              <a:ext cx="1332" cy="666"/>
            </a:xfrm>
            <a:custGeom>
              <a:avLst/>
              <a:gdLst/>
              <a:ahLst/>
              <a:cxnLst/>
              <a:rect l="l" t="t" r="r" b="b"/>
              <a:pathLst>
                <a:path w="42" h="21" extrusionOk="0">
                  <a:moveTo>
                    <a:pt x="42" y="1"/>
                  </a:moveTo>
                  <a:cubicBezTo>
                    <a:pt x="21" y="1"/>
                    <a:pt x="1" y="1"/>
                    <a:pt x="1" y="21"/>
                  </a:cubicBezTo>
                  <a:cubicBezTo>
                    <a:pt x="21" y="21"/>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6" name="Google Shape;12166;p13"/>
            <p:cNvSpPr/>
            <p:nvPr/>
          </p:nvSpPr>
          <p:spPr>
            <a:xfrm>
              <a:off x="-2054452" y="2082111"/>
              <a:ext cx="1332" cy="1332"/>
            </a:xfrm>
            <a:custGeom>
              <a:avLst/>
              <a:gdLst/>
              <a:ahLst/>
              <a:cxnLst/>
              <a:rect l="l" t="t" r="r" b="b"/>
              <a:pathLst>
                <a:path w="42" h="42" extrusionOk="0">
                  <a:moveTo>
                    <a:pt x="21" y="0"/>
                  </a:moveTo>
                  <a:cubicBezTo>
                    <a:pt x="1" y="21"/>
                    <a:pt x="1" y="41"/>
                    <a:pt x="21" y="41"/>
                  </a:cubicBezTo>
                  <a:cubicBezTo>
                    <a:pt x="4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7" name="Google Shape;12167;p13"/>
            <p:cNvSpPr/>
            <p:nvPr/>
          </p:nvSpPr>
          <p:spPr>
            <a:xfrm>
              <a:off x="-2313487" y="1961030"/>
              <a:ext cx="1301" cy="952"/>
            </a:xfrm>
            <a:custGeom>
              <a:avLst/>
              <a:gdLst/>
              <a:ahLst/>
              <a:cxnLst/>
              <a:rect l="l" t="t" r="r" b="b"/>
              <a:pathLst>
                <a:path w="41" h="30" extrusionOk="0">
                  <a:moveTo>
                    <a:pt x="23" y="0"/>
                  </a:moveTo>
                  <a:cubicBezTo>
                    <a:pt x="10" y="0"/>
                    <a:pt x="0" y="15"/>
                    <a:pt x="0" y="29"/>
                  </a:cubicBezTo>
                  <a:cubicBezTo>
                    <a:pt x="20" y="29"/>
                    <a:pt x="20" y="29"/>
                    <a:pt x="41" y="9"/>
                  </a:cubicBezTo>
                  <a:cubicBezTo>
                    <a:pt x="35" y="3"/>
                    <a:pt x="29" y="0"/>
                    <a:pt x="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8" name="Google Shape;12168;p13"/>
            <p:cNvSpPr/>
            <p:nvPr/>
          </p:nvSpPr>
          <p:spPr>
            <a:xfrm>
              <a:off x="-2315454" y="1961284"/>
              <a:ext cx="1998" cy="1999"/>
            </a:xfrm>
            <a:custGeom>
              <a:avLst/>
              <a:gdLst/>
              <a:ahLst/>
              <a:cxnLst/>
              <a:rect l="l" t="t" r="r" b="b"/>
              <a:pathLst>
                <a:path w="63" h="63" extrusionOk="0">
                  <a:moveTo>
                    <a:pt x="21" y="1"/>
                  </a:moveTo>
                  <a:cubicBezTo>
                    <a:pt x="1" y="21"/>
                    <a:pt x="21" y="42"/>
                    <a:pt x="42" y="62"/>
                  </a:cubicBezTo>
                  <a:cubicBezTo>
                    <a:pt x="42" y="42"/>
                    <a:pt x="62" y="21"/>
                    <a:pt x="62" y="21"/>
                  </a:cubicBezTo>
                  <a:cubicBezTo>
                    <a:pt x="42" y="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9" name="Google Shape;12169;p13"/>
            <p:cNvSpPr/>
            <p:nvPr/>
          </p:nvSpPr>
          <p:spPr>
            <a:xfrm>
              <a:off x="-2329665" y="1954845"/>
              <a:ext cx="1332" cy="666"/>
            </a:xfrm>
            <a:custGeom>
              <a:avLst/>
              <a:gdLst/>
              <a:ahLst/>
              <a:cxnLst/>
              <a:rect l="l" t="t" r="r" b="b"/>
              <a:pathLst>
                <a:path w="42" h="21" extrusionOk="0">
                  <a:moveTo>
                    <a:pt x="1" y="0"/>
                  </a:moveTo>
                  <a:lnTo>
                    <a:pt x="1" y="21"/>
                  </a:lnTo>
                  <a:lnTo>
                    <a:pt x="42"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0" name="Google Shape;12170;p13"/>
            <p:cNvSpPr/>
            <p:nvPr/>
          </p:nvSpPr>
          <p:spPr>
            <a:xfrm>
              <a:off x="-2334169" y="1952910"/>
              <a:ext cx="1332" cy="666"/>
            </a:xfrm>
            <a:custGeom>
              <a:avLst/>
              <a:gdLst/>
              <a:ahLst/>
              <a:cxnLst/>
              <a:rect l="l" t="t" r="r" b="b"/>
              <a:pathLst>
                <a:path w="42" h="21" extrusionOk="0">
                  <a:moveTo>
                    <a:pt x="21" y="0"/>
                  </a:moveTo>
                  <a:cubicBezTo>
                    <a:pt x="0" y="0"/>
                    <a:pt x="0" y="21"/>
                    <a:pt x="21" y="21"/>
                  </a:cubicBezTo>
                  <a:lnTo>
                    <a:pt x="41" y="21"/>
                  </a:lnTo>
                  <a:cubicBezTo>
                    <a:pt x="41" y="21"/>
                    <a:pt x="41" y="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1" name="Google Shape;12171;p13"/>
            <p:cNvSpPr/>
            <p:nvPr/>
          </p:nvSpPr>
          <p:spPr>
            <a:xfrm>
              <a:off x="-2205603" y="1594996"/>
              <a:ext cx="666" cy="698"/>
            </a:xfrm>
            <a:custGeom>
              <a:avLst/>
              <a:gdLst/>
              <a:ahLst/>
              <a:cxnLst/>
              <a:rect l="l" t="t" r="r" b="b"/>
              <a:pathLst>
                <a:path w="21" h="22" extrusionOk="0">
                  <a:moveTo>
                    <a:pt x="0" y="1"/>
                  </a:moveTo>
                  <a:lnTo>
                    <a:pt x="0" y="21"/>
                  </a:ln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2" name="Google Shape;12172;p13"/>
            <p:cNvSpPr/>
            <p:nvPr/>
          </p:nvSpPr>
          <p:spPr>
            <a:xfrm>
              <a:off x="-2308982" y="1969056"/>
              <a:ext cx="666" cy="666"/>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3" name="Google Shape;12173;p13"/>
            <p:cNvSpPr/>
            <p:nvPr/>
          </p:nvSpPr>
          <p:spPr>
            <a:xfrm>
              <a:off x="-2326429" y="1961284"/>
              <a:ext cx="1332" cy="1332"/>
            </a:xfrm>
            <a:custGeom>
              <a:avLst/>
              <a:gdLst/>
              <a:ahLst/>
              <a:cxnLst/>
              <a:rect l="l" t="t" r="r" b="b"/>
              <a:pathLst>
                <a:path w="42" h="42" extrusionOk="0">
                  <a:moveTo>
                    <a:pt x="21" y="1"/>
                  </a:moveTo>
                  <a:lnTo>
                    <a:pt x="21" y="1"/>
                  </a:lnTo>
                  <a:cubicBezTo>
                    <a:pt x="1" y="21"/>
                    <a:pt x="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4" name="Google Shape;12174;p13"/>
            <p:cNvSpPr/>
            <p:nvPr/>
          </p:nvSpPr>
          <p:spPr>
            <a:xfrm>
              <a:off x="-2309617" y="1970991"/>
              <a:ext cx="666" cy="666"/>
            </a:xfrm>
            <a:custGeom>
              <a:avLst/>
              <a:gdLst/>
              <a:ahLst/>
              <a:cxnLst/>
              <a:rect l="l" t="t" r="r" b="b"/>
              <a:pathLst>
                <a:path w="21" h="21" extrusionOk="0">
                  <a:moveTo>
                    <a:pt x="0" y="0"/>
                  </a:moveTo>
                  <a:lnTo>
                    <a:pt x="0"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5" name="Google Shape;12175;p13"/>
            <p:cNvSpPr/>
            <p:nvPr/>
          </p:nvSpPr>
          <p:spPr>
            <a:xfrm>
              <a:off x="-2217879" y="1595662"/>
              <a:ext cx="666" cy="666"/>
            </a:xfrm>
            <a:custGeom>
              <a:avLst/>
              <a:gdLst/>
              <a:ahLst/>
              <a:cxnLst/>
              <a:rect l="l" t="t" r="r" b="b"/>
              <a:pathLst>
                <a:path w="21" h="21" extrusionOk="0">
                  <a:moveTo>
                    <a:pt x="0" y="0"/>
                  </a:moveTo>
                  <a:cubicBezTo>
                    <a:pt x="0" y="0"/>
                    <a:pt x="0" y="20"/>
                    <a:pt x="0" y="20"/>
                  </a:cubicBezTo>
                  <a:lnTo>
                    <a:pt x="21" y="20"/>
                  </a:lnTo>
                  <a:cubicBezTo>
                    <a:pt x="21" y="2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6" name="Google Shape;12176;p13"/>
            <p:cNvSpPr/>
            <p:nvPr/>
          </p:nvSpPr>
          <p:spPr>
            <a:xfrm>
              <a:off x="-2215310" y="1598232"/>
              <a:ext cx="666" cy="666"/>
            </a:xfrm>
            <a:custGeom>
              <a:avLst/>
              <a:gdLst/>
              <a:ahLst/>
              <a:cxnLst/>
              <a:rect l="l" t="t" r="r" b="b"/>
              <a:pathLst>
                <a:path w="21" h="21" extrusionOk="0">
                  <a:moveTo>
                    <a:pt x="21" y="0"/>
                  </a:moveTo>
                  <a:cubicBezTo>
                    <a:pt x="21" y="0"/>
                    <a:pt x="1" y="0"/>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7" name="Google Shape;12177;p13"/>
            <p:cNvSpPr/>
            <p:nvPr/>
          </p:nvSpPr>
          <p:spPr>
            <a:xfrm>
              <a:off x="-2227586" y="1592426"/>
              <a:ext cx="698" cy="666"/>
            </a:xfrm>
            <a:custGeom>
              <a:avLst/>
              <a:gdLst/>
              <a:ahLst/>
              <a:cxnLst/>
              <a:rect l="l" t="t" r="r" b="b"/>
              <a:pathLst>
                <a:path w="22" h="21" extrusionOk="0">
                  <a:moveTo>
                    <a:pt x="1" y="0"/>
                  </a:moveTo>
                  <a:cubicBezTo>
                    <a:pt x="1" y="0"/>
                    <a:pt x="1" y="21"/>
                    <a:pt x="1" y="21"/>
                  </a:cubicBezTo>
                  <a:lnTo>
                    <a:pt x="21" y="21"/>
                  </a:ln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8" name="Google Shape;12178;p13"/>
            <p:cNvSpPr/>
            <p:nvPr/>
          </p:nvSpPr>
          <p:spPr>
            <a:xfrm>
              <a:off x="-2117767" y="1647051"/>
              <a:ext cx="1332" cy="952"/>
            </a:xfrm>
            <a:custGeom>
              <a:avLst/>
              <a:gdLst/>
              <a:ahLst/>
              <a:cxnLst/>
              <a:rect l="l" t="t" r="r" b="b"/>
              <a:pathLst>
                <a:path w="42" h="30" extrusionOk="0">
                  <a:moveTo>
                    <a:pt x="28" y="1"/>
                  </a:moveTo>
                  <a:cubicBezTo>
                    <a:pt x="19" y="1"/>
                    <a:pt x="15" y="15"/>
                    <a:pt x="1" y="30"/>
                  </a:cubicBezTo>
                  <a:cubicBezTo>
                    <a:pt x="21" y="30"/>
                    <a:pt x="42" y="30"/>
                    <a:pt x="42" y="9"/>
                  </a:cubicBezTo>
                  <a:cubicBezTo>
                    <a:pt x="36" y="3"/>
                    <a:pt x="31" y="1"/>
                    <a:pt x="2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9" name="Google Shape;12179;p13"/>
            <p:cNvSpPr/>
            <p:nvPr/>
          </p:nvSpPr>
          <p:spPr>
            <a:xfrm>
              <a:off x="-2324494" y="1966455"/>
              <a:ext cx="1332" cy="1332"/>
            </a:xfrm>
            <a:custGeom>
              <a:avLst/>
              <a:gdLst/>
              <a:ahLst/>
              <a:cxnLst/>
              <a:rect l="l" t="t" r="r" b="b"/>
              <a:pathLst>
                <a:path w="42" h="42" extrusionOk="0">
                  <a:moveTo>
                    <a:pt x="21" y="1"/>
                  </a:moveTo>
                  <a:cubicBezTo>
                    <a:pt x="1" y="21"/>
                    <a:pt x="1" y="42"/>
                    <a:pt x="21" y="42"/>
                  </a:cubicBezTo>
                  <a:cubicBezTo>
                    <a:pt x="42"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0" name="Google Shape;12180;p13"/>
            <p:cNvSpPr/>
            <p:nvPr/>
          </p:nvSpPr>
          <p:spPr>
            <a:xfrm>
              <a:off x="-2119702" y="1646036"/>
              <a:ext cx="1332" cy="1332"/>
            </a:xfrm>
            <a:custGeom>
              <a:avLst/>
              <a:gdLst/>
              <a:ahLst/>
              <a:cxnLst/>
              <a:rect l="l" t="t" r="r" b="b"/>
              <a:pathLst>
                <a:path w="42" h="42" extrusionOk="0">
                  <a:moveTo>
                    <a:pt x="21" y="1"/>
                  </a:moveTo>
                  <a:cubicBezTo>
                    <a:pt x="21" y="1"/>
                    <a:pt x="21" y="21"/>
                    <a:pt x="1" y="21"/>
                  </a:cubicBezTo>
                  <a:cubicBezTo>
                    <a:pt x="21" y="41"/>
                    <a:pt x="21" y="41"/>
                    <a:pt x="4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1" name="Google Shape;12181;p13"/>
            <p:cNvSpPr/>
            <p:nvPr/>
          </p:nvSpPr>
          <p:spPr>
            <a:xfrm>
              <a:off x="-2366461" y="1949674"/>
              <a:ext cx="666" cy="1142"/>
            </a:xfrm>
            <a:custGeom>
              <a:avLst/>
              <a:gdLst/>
              <a:ahLst/>
              <a:cxnLst/>
              <a:rect l="l" t="t" r="r" b="b"/>
              <a:pathLst>
                <a:path w="21" h="36" extrusionOk="0">
                  <a:moveTo>
                    <a:pt x="0" y="0"/>
                  </a:moveTo>
                  <a:cubicBezTo>
                    <a:pt x="0" y="21"/>
                    <a:pt x="0" y="21"/>
                    <a:pt x="0" y="21"/>
                  </a:cubicBezTo>
                  <a:cubicBezTo>
                    <a:pt x="0" y="31"/>
                    <a:pt x="5" y="36"/>
                    <a:pt x="10" y="36"/>
                  </a:cubicBezTo>
                  <a:cubicBezTo>
                    <a:pt x="15" y="36"/>
                    <a:pt x="20" y="31"/>
                    <a:pt x="20" y="21"/>
                  </a:cubicBezTo>
                  <a:cubicBezTo>
                    <a:pt x="20" y="21"/>
                    <a:pt x="20" y="21"/>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2" name="Google Shape;12182;p13"/>
            <p:cNvSpPr/>
            <p:nvPr/>
          </p:nvSpPr>
          <p:spPr>
            <a:xfrm>
              <a:off x="-2119036" y="1647336"/>
              <a:ext cx="1301" cy="1301"/>
            </a:xfrm>
            <a:custGeom>
              <a:avLst/>
              <a:gdLst/>
              <a:ahLst/>
              <a:cxnLst/>
              <a:rect l="l" t="t" r="r" b="b"/>
              <a:pathLst>
                <a:path w="41" h="41" extrusionOk="0">
                  <a:moveTo>
                    <a:pt x="20" y="0"/>
                  </a:moveTo>
                  <a:cubicBezTo>
                    <a:pt x="0" y="21"/>
                    <a:pt x="0" y="21"/>
                    <a:pt x="0" y="41"/>
                  </a:cubicBezTo>
                  <a:cubicBezTo>
                    <a:pt x="20" y="41"/>
                    <a:pt x="41" y="41"/>
                    <a:pt x="41" y="21"/>
                  </a:cubicBezTo>
                  <a:cubicBezTo>
                    <a:pt x="41" y="21"/>
                    <a:pt x="20"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3" name="Google Shape;12183;p13"/>
            <p:cNvSpPr/>
            <p:nvPr/>
          </p:nvSpPr>
          <p:spPr>
            <a:xfrm>
              <a:off x="-2315454" y="1977462"/>
              <a:ext cx="698" cy="666"/>
            </a:xfrm>
            <a:custGeom>
              <a:avLst/>
              <a:gdLst/>
              <a:ahLst/>
              <a:cxnLst/>
              <a:rect l="l" t="t" r="r" b="b"/>
              <a:pathLst>
                <a:path w="22" h="21" extrusionOk="0">
                  <a:moveTo>
                    <a:pt x="21" y="0"/>
                  </a:moveTo>
                  <a:cubicBezTo>
                    <a:pt x="1" y="0"/>
                    <a:pt x="1" y="20"/>
                    <a:pt x="1" y="20"/>
                  </a:cubicBezTo>
                  <a:lnTo>
                    <a:pt x="21" y="20"/>
                  </a:ln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4" name="Google Shape;12184;p13"/>
            <p:cNvSpPr/>
            <p:nvPr/>
          </p:nvSpPr>
          <p:spPr>
            <a:xfrm>
              <a:off x="-2059622" y="2098892"/>
              <a:ext cx="1332" cy="1332"/>
            </a:xfrm>
            <a:custGeom>
              <a:avLst/>
              <a:gdLst/>
              <a:ahLst/>
              <a:cxnLst/>
              <a:rect l="l" t="t" r="r" b="b"/>
              <a:pathLst>
                <a:path w="42" h="42" extrusionOk="0">
                  <a:moveTo>
                    <a:pt x="21" y="1"/>
                  </a:moveTo>
                  <a:cubicBezTo>
                    <a:pt x="1" y="21"/>
                    <a:pt x="1" y="42"/>
                    <a:pt x="21" y="42"/>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5" name="Google Shape;12185;p13"/>
            <p:cNvSpPr/>
            <p:nvPr/>
          </p:nvSpPr>
          <p:spPr>
            <a:xfrm>
              <a:off x="-2115832" y="1652222"/>
              <a:ext cx="1332" cy="952"/>
            </a:xfrm>
            <a:custGeom>
              <a:avLst/>
              <a:gdLst/>
              <a:ahLst/>
              <a:cxnLst/>
              <a:rect l="l" t="t" r="r" b="b"/>
              <a:pathLst>
                <a:path w="42" h="30" extrusionOk="0">
                  <a:moveTo>
                    <a:pt x="28" y="1"/>
                  </a:moveTo>
                  <a:cubicBezTo>
                    <a:pt x="20" y="1"/>
                    <a:pt x="15" y="15"/>
                    <a:pt x="1" y="30"/>
                  </a:cubicBezTo>
                  <a:cubicBezTo>
                    <a:pt x="21" y="30"/>
                    <a:pt x="42" y="30"/>
                    <a:pt x="42" y="9"/>
                  </a:cubicBezTo>
                  <a:cubicBezTo>
                    <a:pt x="36" y="3"/>
                    <a:pt x="31" y="1"/>
                    <a:pt x="2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6" name="Google Shape;12186;p13"/>
            <p:cNvSpPr/>
            <p:nvPr/>
          </p:nvSpPr>
          <p:spPr>
            <a:xfrm>
              <a:off x="-2356786" y="1962585"/>
              <a:ext cx="1332" cy="698"/>
            </a:xfrm>
            <a:custGeom>
              <a:avLst/>
              <a:gdLst/>
              <a:ahLst/>
              <a:cxnLst/>
              <a:rect l="l" t="t" r="r" b="b"/>
              <a:pathLst>
                <a:path w="42" h="22" extrusionOk="0">
                  <a:moveTo>
                    <a:pt x="21" y="1"/>
                  </a:moveTo>
                  <a:cubicBezTo>
                    <a:pt x="21" y="1"/>
                    <a:pt x="21" y="21"/>
                    <a:pt x="1" y="21"/>
                  </a:cubicBezTo>
                  <a:lnTo>
                    <a:pt x="41" y="21"/>
                  </a:ln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7" name="Google Shape;12187;p13"/>
            <p:cNvSpPr/>
            <p:nvPr/>
          </p:nvSpPr>
          <p:spPr>
            <a:xfrm>
              <a:off x="-2119036" y="2077575"/>
              <a:ext cx="1301" cy="1967"/>
            </a:xfrm>
            <a:custGeom>
              <a:avLst/>
              <a:gdLst/>
              <a:ahLst/>
              <a:cxnLst/>
              <a:rect l="l" t="t" r="r" b="b"/>
              <a:pathLst>
                <a:path w="41" h="62" extrusionOk="0">
                  <a:moveTo>
                    <a:pt x="20" y="1"/>
                  </a:moveTo>
                  <a:cubicBezTo>
                    <a:pt x="0" y="21"/>
                    <a:pt x="0" y="41"/>
                    <a:pt x="20" y="62"/>
                  </a:cubicBezTo>
                  <a:cubicBezTo>
                    <a:pt x="41" y="41"/>
                    <a:pt x="41"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8" name="Google Shape;12188;p13"/>
            <p:cNvSpPr/>
            <p:nvPr/>
          </p:nvSpPr>
          <p:spPr>
            <a:xfrm>
              <a:off x="-2215944" y="1607907"/>
              <a:ext cx="666" cy="698"/>
            </a:xfrm>
            <a:custGeom>
              <a:avLst/>
              <a:gdLst/>
              <a:ahLst/>
              <a:cxnLst/>
              <a:rect l="l" t="t" r="r" b="b"/>
              <a:pathLst>
                <a:path w="21" h="22" extrusionOk="0">
                  <a:moveTo>
                    <a:pt x="0" y="1"/>
                  </a:moveTo>
                  <a:cubicBezTo>
                    <a:pt x="21" y="1"/>
                    <a:pt x="21" y="21"/>
                    <a:pt x="21" y="2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9" name="Google Shape;12189;p13"/>
            <p:cNvSpPr/>
            <p:nvPr/>
          </p:nvSpPr>
          <p:spPr>
            <a:xfrm>
              <a:off x="-2335470" y="1979397"/>
              <a:ext cx="1332" cy="1301"/>
            </a:xfrm>
            <a:custGeom>
              <a:avLst/>
              <a:gdLst/>
              <a:ahLst/>
              <a:cxnLst/>
              <a:rect l="l" t="t" r="r" b="b"/>
              <a:pathLst>
                <a:path w="42" h="41" extrusionOk="0">
                  <a:moveTo>
                    <a:pt x="1" y="0"/>
                  </a:moveTo>
                  <a:cubicBezTo>
                    <a:pt x="1" y="21"/>
                    <a:pt x="1" y="21"/>
                    <a:pt x="21" y="41"/>
                  </a:cubicBezTo>
                  <a:cubicBezTo>
                    <a:pt x="41" y="21"/>
                    <a:pt x="4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0" name="Google Shape;12190;p13"/>
            <p:cNvSpPr/>
            <p:nvPr/>
          </p:nvSpPr>
          <p:spPr>
            <a:xfrm>
              <a:off x="-2117101" y="2082746"/>
              <a:ext cx="1301" cy="1332"/>
            </a:xfrm>
            <a:custGeom>
              <a:avLst/>
              <a:gdLst/>
              <a:ahLst/>
              <a:cxnLst/>
              <a:rect l="l" t="t" r="r" b="b"/>
              <a:pathLst>
                <a:path w="41" h="42" extrusionOk="0">
                  <a:moveTo>
                    <a:pt x="0" y="1"/>
                  </a:moveTo>
                  <a:cubicBezTo>
                    <a:pt x="0" y="21"/>
                    <a:pt x="0" y="41"/>
                    <a:pt x="21" y="41"/>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1" name="Google Shape;12191;p13"/>
            <p:cNvSpPr/>
            <p:nvPr/>
          </p:nvSpPr>
          <p:spPr>
            <a:xfrm>
              <a:off x="-2115832" y="2086140"/>
              <a:ext cx="1332" cy="1015"/>
            </a:xfrm>
            <a:custGeom>
              <a:avLst/>
              <a:gdLst/>
              <a:ahLst/>
              <a:cxnLst/>
              <a:rect l="l" t="t" r="r" b="b"/>
              <a:pathLst>
                <a:path w="42" h="32" extrusionOk="0">
                  <a:moveTo>
                    <a:pt x="14" y="1"/>
                  </a:moveTo>
                  <a:cubicBezTo>
                    <a:pt x="6" y="1"/>
                    <a:pt x="1" y="6"/>
                    <a:pt x="1" y="16"/>
                  </a:cubicBezTo>
                  <a:cubicBezTo>
                    <a:pt x="11" y="26"/>
                    <a:pt x="16" y="31"/>
                    <a:pt x="21" y="31"/>
                  </a:cubicBezTo>
                  <a:cubicBezTo>
                    <a:pt x="26" y="31"/>
                    <a:pt x="31" y="26"/>
                    <a:pt x="42" y="16"/>
                  </a:cubicBezTo>
                  <a:cubicBezTo>
                    <a:pt x="31" y="6"/>
                    <a:pt x="21" y="1"/>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2" name="Google Shape;12192;p13"/>
            <p:cNvSpPr/>
            <p:nvPr/>
          </p:nvSpPr>
          <p:spPr>
            <a:xfrm>
              <a:off x="-2117101" y="1667353"/>
              <a:ext cx="1301" cy="1332"/>
            </a:xfrm>
            <a:custGeom>
              <a:avLst/>
              <a:gdLst/>
              <a:ahLst/>
              <a:cxnLst/>
              <a:rect l="l" t="t" r="r" b="b"/>
              <a:pathLst>
                <a:path w="41" h="42" extrusionOk="0">
                  <a:moveTo>
                    <a:pt x="0" y="1"/>
                  </a:moveTo>
                  <a:cubicBezTo>
                    <a:pt x="0" y="21"/>
                    <a:pt x="0" y="21"/>
                    <a:pt x="21" y="41"/>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3" name="Google Shape;12193;p13"/>
            <p:cNvSpPr/>
            <p:nvPr/>
          </p:nvSpPr>
          <p:spPr>
            <a:xfrm>
              <a:off x="-2077703" y="2107933"/>
              <a:ext cx="1967" cy="1332"/>
            </a:xfrm>
            <a:custGeom>
              <a:avLst/>
              <a:gdLst/>
              <a:ahLst/>
              <a:cxnLst/>
              <a:rect l="l" t="t" r="r" b="b"/>
              <a:pathLst>
                <a:path w="62" h="42" extrusionOk="0">
                  <a:moveTo>
                    <a:pt x="21" y="1"/>
                  </a:moveTo>
                  <a:cubicBezTo>
                    <a:pt x="21" y="21"/>
                    <a:pt x="0" y="42"/>
                    <a:pt x="21" y="42"/>
                  </a:cubicBezTo>
                  <a:cubicBezTo>
                    <a:pt x="41" y="42"/>
                    <a:pt x="41" y="21"/>
                    <a:pt x="62" y="21"/>
                  </a:cubicBezTo>
                  <a:cubicBezTo>
                    <a:pt x="4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4" name="Google Shape;12194;p13"/>
            <p:cNvSpPr/>
            <p:nvPr/>
          </p:nvSpPr>
          <p:spPr>
            <a:xfrm>
              <a:off x="-2321893" y="1993608"/>
              <a:ext cx="1301" cy="1301"/>
            </a:xfrm>
            <a:custGeom>
              <a:avLst/>
              <a:gdLst/>
              <a:ahLst/>
              <a:cxnLst/>
              <a:rect l="l" t="t" r="r" b="b"/>
              <a:pathLst>
                <a:path w="41" h="41" extrusionOk="0">
                  <a:moveTo>
                    <a:pt x="0" y="0"/>
                  </a:moveTo>
                  <a:cubicBezTo>
                    <a:pt x="0" y="21"/>
                    <a:pt x="0" y="41"/>
                    <a:pt x="21" y="41"/>
                  </a:cubicBezTo>
                  <a:cubicBezTo>
                    <a:pt x="41" y="21"/>
                    <a:pt x="4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5" name="Google Shape;12195;p13"/>
            <p:cNvSpPr/>
            <p:nvPr/>
          </p:nvSpPr>
          <p:spPr>
            <a:xfrm>
              <a:off x="-2335470" y="1987771"/>
              <a:ext cx="1332" cy="698"/>
            </a:xfrm>
            <a:custGeom>
              <a:avLst/>
              <a:gdLst/>
              <a:ahLst/>
              <a:cxnLst/>
              <a:rect l="l" t="t" r="r" b="b"/>
              <a:pathLst>
                <a:path w="42" h="22" extrusionOk="0">
                  <a:moveTo>
                    <a:pt x="21" y="1"/>
                  </a:moveTo>
                  <a:cubicBezTo>
                    <a:pt x="1" y="1"/>
                    <a:pt x="1" y="1"/>
                    <a:pt x="21" y="21"/>
                  </a:cubicBez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6" name="Google Shape;12196;p13"/>
            <p:cNvSpPr/>
            <p:nvPr/>
          </p:nvSpPr>
          <p:spPr>
            <a:xfrm>
              <a:off x="-2218545" y="1620183"/>
              <a:ext cx="698" cy="698"/>
            </a:xfrm>
            <a:custGeom>
              <a:avLst/>
              <a:gdLst/>
              <a:ahLst/>
              <a:cxnLst/>
              <a:rect l="l" t="t" r="r" b="b"/>
              <a:pathLst>
                <a:path w="22" h="22" extrusionOk="0">
                  <a:moveTo>
                    <a:pt x="1" y="1"/>
                  </a:moveTo>
                  <a:cubicBezTo>
                    <a:pt x="1" y="1"/>
                    <a:pt x="1" y="1"/>
                    <a:pt x="1" y="21"/>
                  </a:cubicBezTo>
                  <a:cubicBezTo>
                    <a:pt x="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7" name="Google Shape;12197;p13"/>
            <p:cNvSpPr/>
            <p:nvPr/>
          </p:nvSpPr>
          <p:spPr>
            <a:xfrm>
              <a:off x="-2109361" y="2094387"/>
              <a:ext cx="1332" cy="1301"/>
            </a:xfrm>
            <a:custGeom>
              <a:avLst/>
              <a:gdLst/>
              <a:ahLst/>
              <a:cxnLst/>
              <a:rect l="l" t="t" r="r" b="b"/>
              <a:pathLst>
                <a:path w="42" h="41" extrusionOk="0">
                  <a:moveTo>
                    <a:pt x="21" y="0"/>
                  </a:moveTo>
                  <a:cubicBezTo>
                    <a:pt x="1" y="21"/>
                    <a:pt x="1" y="41"/>
                    <a:pt x="21" y="41"/>
                  </a:cubicBezTo>
                  <a:cubicBezTo>
                    <a:pt x="41" y="41"/>
                    <a:pt x="41" y="41"/>
                    <a:pt x="41" y="21"/>
                  </a:cubicBezTo>
                  <a:lnTo>
                    <a:pt x="2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8" name="Google Shape;12198;p13"/>
            <p:cNvSpPr/>
            <p:nvPr/>
          </p:nvSpPr>
          <p:spPr>
            <a:xfrm>
              <a:off x="-2119702" y="1671889"/>
              <a:ext cx="1332" cy="1142"/>
            </a:xfrm>
            <a:custGeom>
              <a:avLst/>
              <a:gdLst/>
              <a:ahLst/>
              <a:cxnLst/>
              <a:rect l="l" t="t" r="r" b="b"/>
              <a:pathLst>
                <a:path w="42" h="36" extrusionOk="0">
                  <a:moveTo>
                    <a:pt x="21" y="0"/>
                  </a:moveTo>
                  <a:lnTo>
                    <a:pt x="1" y="21"/>
                  </a:lnTo>
                  <a:cubicBezTo>
                    <a:pt x="11" y="31"/>
                    <a:pt x="21" y="36"/>
                    <a:pt x="29" y="36"/>
                  </a:cubicBezTo>
                  <a:cubicBezTo>
                    <a:pt x="36" y="36"/>
                    <a:pt x="41" y="31"/>
                    <a:pt x="41" y="21"/>
                  </a:cubicBezTo>
                  <a:cubicBezTo>
                    <a:pt x="4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9" name="Google Shape;12199;p13"/>
            <p:cNvSpPr/>
            <p:nvPr/>
          </p:nvSpPr>
          <p:spPr>
            <a:xfrm>
              <a:off x="-2372298" y="1971625"/>
              <a:ext cx="698" cy="698"/>
            </a:xfrm>
            <a:custGeom>
              <a:avLst/>
              <a:gdLst/>
              <a:ahLst/>
              <a:cxnLst/>
              <a:rect l="l" t="t" r="r" b="b"/>
              <a:pathLst>
                <a:path w="22" h="22" extrusionOk="0">
                  <a:moveTo>
                    <a:pt x="1" y="1"/>
                  </a:moveTo>
                  <a:lnTo>
                    <a:pt x="1" y="21"/>
                  </a:lnTo>
                  <a:cubicBezTo>
                    <a:pt x="1" y="1"/>
                    <a:pt x="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0" name="Google Shape;12200;p13"/>
            <p:cNvSpPr/>
            <p:nvPr/>
          </p:nvSpPr>
          <p:spPr>
            <a:xfrm>
              <a:off x="-2121637" y="2090517"/>
              <a:ext cx="666" cy="666"/>
            </a:xfrm>
            <a:custGeom>
              <a:avLst/>
              <a:gdLst/>
              <a:ahLst/>
              <a:cxnLst/>
              <a:rect l="l" t="t" r="r" b="b"/>
              <a:pathLst>
                <a:path w="21" h="21" extrusionOk="0">
                  <a:moveTo>
                    <a:pt x="1" y="0"/>
                  </a:moveTo>
                  <a:cubicBezTo>
                    <a:pt x="1" y="0"/>
                    <a:pt x="1" y="0"/>
                    <a:pt x="1" y="20"/>
                  </a:cubicBezTo>
                  <a:lnTo>
                    <a:pt x="21" y="20"/>
                  </a:ln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1" name="Google Shape;12201;p13"/>
            <p:cNvSpPr/>
            <p:nvPr/>
          </p:nvSpPr>
          <p:spPr>
            <a:xfrm>
              <a:off x="-2336104" y="1989738"/>
              <a:ext cx="666" cy="952"/>
            </a:xfrm>
            <a:custGeom>
              <a:avLst/>
              <a:gdLst/>
              <a:ahLst/>
              <a:cxnLst/>
              <a:rect l="l" t="t" r="r" b="b"/>
              <a:pathLst>
                <a:path w="21" h="30" extrusionOk="0">
                  <a:moveTo>
                    <a:pt x="0" y="0"/>
                  </a:moveTo>
                  <a:cubicBezTo>
                    <a:pt x="0" y="0"/>
                    <a:pt x="0" y="20"/>
                    <a:pt x="0" y="20"/>
                  </a:cubicBezTo>
                  <a:cubicBezTo>
                    <a:pt x="0" y="27"/>
                    <a:pt x="2" y="29"/>
                    <a:pt x="6" y="29"/>
                  </a:cubicBezTo>
                  <a:cubicBezTo>
                    <a:pt x="12" y="29"/>
                    <a:pt x="21" y="20"/>
                    <a:pt x="21" y="2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2" name="Google Shape;12202;p13"/>
            <p:cNvSpPr/>
            <p:nvPr/>
          </p:nvSpPr>
          <p:spPr>
            <a:xfrm>
              <a:off x="-2078338" y="2112469"/>
              <a:ext cx="1301" cy="666"/>
            </a:xfrm>
            <a:custGeom>
              <a:avLst/>
              <a:gdLst/>
              <a:ahLst/>
              <a:cxnLst/>
              <a:rect l="l" t="t" r="r" b="b"/>
              <a:pathLst>
                <a:path w="41" h="21" extrusionOk="0">
                  <a:moveTo>
                    <a:pt x="41" y="0"/>
                  </a:moveTo>
                  <a:cubicBezTo>
                    <a:pt x="20" y="0"/>
                    <a:pt x="20" y="21"/>
                    <a:pt x="0" y="21"/>
                  </a:cubicBezTo>
                  <a:cubicBezTo>
                    <a:pt x="20" y="2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3" name="Google Shape;12203;p13"/>
            <p:cNvSpPr/>
            <p:nvPr/>
          </p:nvSpPr>
          <p:spPr>
            <a:xfrm>
              <a:off x="-2068028" y="2118274"/>
              <a:ext cx="698" cy="698"/>
            </a:xfrm>
            <a:custGeom>
              <a:avLst/>
              <a:gdLst/>
              <a:ahLst/>
              <a:cxnLst/>
              <a:rect l="l" t="t" r="r" b="b"/>
              <a:pathLst>
                <a:path w="22" h="22" extrusionOk="0">
                  <a:moveTo>
                    <a:pt x="1" y="1"/>
                  </a:moveTo>
                  <a:cubicBezTo>
                    <a:pt x="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4" name="Google Shape;12204;p13"/>
            <p:cNvSpPr/>
            <p:nvPr/>
          </p:nvSpPr>
          <p:spPr>
            <a:xfrm>
              <a:off x="-2117101" y="1675759"/>
              <a:ext cx="1301" cy="952"/>
            </a:xfrm>
            <a:custGeom>
              <a:avLst/>
              <a:gdLst/>
              <a:ahLst/>
              <a:cxnLst/>
              <a:rect l="l" t="t" r="r" b="b"/>
              <a:pathLst>
                <a:path w="41" h="30" extrusionOk="0">
                  <a:moveTo>
                    <a:pt x="21" y="0"/>
                  </a:moveTo>
                  <a:cubicBezTo>
                    <a:pt x="0" y="0"/>
                    <a:pt x="0" y="21"/>
                    <a:pt x="21" y="21"/>
                  </a:cubicBezTo>
                  <a:cubicBezTo>
                    <a:pt x="21" y="28"/>
                    <a:pt x="21" y="30"/>
                    <a:pt x="21" y="30"/>
                  </a:cubicBezTo>
                  <a:cubicBezTo>
                    <a:pt x="23" y="30"/>
                    <a:pt x="27" y="21"/>
                    <a:pt x="41" y="21"/>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5" name="Google Shape;12205;p13"/>
            <p:cNvSpPr/>
            <p:nvPr/>
          </p:nvSpPr>
          <p:spPr>
            <a:xfrm>
              <a:off x="-2357421" y="1982601"/>
              <a:ext cx="666" cy="698"/>
            </a:xfrm>
            <a:custGeom>
              <a:avLst/>
              <a:gdLst/>
              <a:ahLst/>
              <a:cxnLst/>
              <a:rect l="l" t="t" r="r" b="b"/>
              <a:pathLst>
                <a:path w="21" h="22" extrusionOk="0">
                  <a:moveTo>
                    <a:pt x="21" y="1"/>
                  </a:moveTo>
                  <a:cubicBezTo>
                    <a:pt x="0" y="1"/>
                    <a:pt x="0" y="2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6" name="Google Shape;12206;p13"/>
            <p:cNvSpPr/>
            <p:nvPr/>
          </p:nvSpPr>
          <p:spPr>
            <a:xfrm>
              <a:off x="-2083508" y="2112469"/>
              <a:ext cx="1301" cy="1332"/>
            </a:xfrm>
            <a:custGeom>
              <a:avLst/>
              <a:gdLst/>
              <a:ahLst/>
              <a:cxnLst/>
              <a:rect l="l" t="t" r="r" b="b"/>
              <a:pathLst>
                <a:path w="41" h="42" extrusionOk="0">
                  <a:moveTo>
                    <a:pt x="21" y="0"/>
                  </a:moveTo>
                  <a:cubicBezTo>
                    <a:pt x="0" y="21"/>
                    <a:pt x="21" y="41"/>
                    <a:pt x="21" y="41"/>
                  </a:cubicBezTo>
                  <a:cubicBezTo>
                    <a:pt x="41" y="2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7" name="Google Shape;12207;p13"/>
            <p:cNvSpPr/>
            <p:nvPr/>
          </p:nvSpPr>
          <p:spPr>
            <a:xfrm>
              <a:off x="-2111296" y="2099273"/>
              <a:ext cx="1332" cy="1586"/>
            </a:xfrm>
            <a:custGeom>
              <a:avLst/>
              <a:gdLst/>
              <a:ahLst/>
              <a:cxnLst/>
              <a:rect l="l" t="t" r="r" b="b"/>
              <a:pathLst>
                <a:path w="42" h="50" extrusionOk="0">
                  <a:moveTo>
                    <a:pt x="8" y="1"/>
                  </a:moveTo>
                  <a:cubicBezTo>
                    <a:pt x="0" y="1"/>
                    <a:pt x="0" y="15"/>
                    <a:pt x="0" y="30"/>
                  </a:cubicBezTo>
                  <a:lnTo>
                    <a:pt x="0" y="50"/>
                  </a:lnTo>
                  <a:lnTo>
                    <a:pt x="21" y="50"/>
                  </a:lnTo>
                  <a:cubicBezTo>
                    <a:pt x="21" y="30"/>
                    <a:pt x="41" y="30"/>
                    <a:pt x="21" y="9"/>
                  </a:cubicBezTo>
                  <a:cubicBezTo>
                    <a:pt x="15" y="3"/>
                    <a:pt x="11" y="1"/>
                    <a:pt x="8"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8" name="Google Shape;12208;p13"/>
            <p:cNvSpPr/>
            <p:nvPr/>
          </p:nvSpPr>
          <p:spPr>
            <a:xfrm>
              <a:off x="-2112597" y="2100034"/>
              <a:ext cx="1332" cy="1110"/>
            </a:xfrm>
            <a:custGeom>
              <a:avLst/>
              <a:gdLst/>
              <a:ahLst/>
              <a:cxnLst/>
              <a:rect l="l" t="t" r="r" b="b"/>
              <a:pathLst>
                <a:path w="42" h="35" extrusionOk="0">
                  <a:moveTo>
                    <a:pt x="13" y="0"/>
                  </a:moveTo>
                  <a:cubicBezTo>
                    <a:pt x="6" y="0"/>
                    <a:pt x="1" y="6"/>
                    <a:pt x="1" y="26"/>
                  </a:cubicBezTo>
                  <a:cubicBezTo>
                    <a:pt x="7" y="32"/>
                    <a:pt x="11" y="34"/>
                    <a:pt x="14" y="34"/>
                  </a:cubicBezTo>
                  <a:cubicBezTo>
                    <a:pt x="23" y="34"/>
                    <a:pt x="27" y="20"/>
                    <a:pt x="41" y="6"/>
                  </a:cubicBezTo>
                  <a:cubicBezTo>
                    <a:pt x="31" y="6"/>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9" name="Google Shape;12209;p13"/>
            <p:cNvSpPr/>
            <p:nvPr/>
          </p:nvSpPr>
          <p:spPr>
            <a:xfrm>
              <a:off x="-2323193" y="2001348"/>
              <a:ext cx="1332" cy="1332"/>
            </a:xfrm>
            <a:custGeom>
              <a:avLst/>
              <a:gdLst/>
              <a:ahLst/>
              <a:cxnLst/>
              <a:rect l="l" t="t" r="r" b="b"/>
              <a:pathLst>
                <a:path w="42" h="42" extrusionOk="0">
                  <a:moveTo>
                    <a:pt x="21" y="1"/>
                  </a:moveTo>
                  <a:cubicBezTo>
                    <a:pt x="1" y="21"/>
                    <a:pt x="21" y="41"/>
                    <a:pt x="41" y="41"/>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0" name="Google Shape;12210;p13"/>
            <p:cNvSpPr/>
            <p:nvPr/>
          </p:nvSpPr>
          <p:spPr>
            <a:xfrm>
              <a:off x="-2116467" y="1680263"/>
              <a:ext cx="1332" cy="698"/>
            </a:xfrm>
            <a:custGeom>
              <a:avLst/>
              <a:gdLst/>
              <a:ahLst/>
              <a:cxnLst/>
              <a:rect l="l" t="t" r="r" b="b"/>
              <a:pathLst>
                <a:path w="42" h="22" extrusionOk="0">
                  <a:moveTo>
                    <a:pt x="21" y="1"/>
                  </a:moveTo>
                  <a:cubicBezTo>
                    <a:pt x="1" y="1"/>
                    <a:pt x="1" y="21"/>
                    <a:pt x="21" y="21"/>
                  </a:cubicBezTo>
                  <a:lnTo>
                    <a:pt x="41" y="21"/>
                  </a:lnTo>
                  <a:cubicBezTo>
                    <a:pt x="41" y="21"/>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1" name="Google Shape;12211;p13"/>
            <p:cNvSpPr/>
            <p:nvPr/>
          </p:nvSpPr>
          <p:spPr>
            <a:xfrm>
              <a:off x="-2076403" y="2121509"/>
              <a:ext cx="666" cy="666"/>
            </a:xfrm>
            <a:custGeom>
              <a:avLst/>
              <a:gdLst/>
              <a:ahLst/>
              <a:cxnLst/>
              <a:rect l="l" t="t" r="r" b="b"/>
              <a:pathLst>
                <a:path w="21" h="21" extrusionOk="0">
                  <a:moveTo>
                    <a:pt x="21" y="1"/>
                  </a:moveTo>
                  <a:cubicBezTo>
                    <a:pt x="0" y="1"/>
                    <a:pt x="0" y="1"/>
                    <a:pt x="0"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2" name="Google Shape;12212;p13"/>
            <p:cNvSpPr/>
            <p:nvPr/>
          </p:nvSpPr>
          <p:spPr>
            <a:xfrm>
              <a:off x="-2326429" y="2003949"/>
              <a:ext cx="1332" cy="1301"/>
            </a:xfrm>
            <a:custGeom>
              <a:avLst/>
              <a:gdLst/>
              <a:ahLst/>
              <a:cxnLst/>
              <a:rect l="l" t="t" r="r" b="b"/>
              <a:pathLst>
                <a:path w="42" h="41" extrusionOk="0">
                  <a:moveTo>
                    <a:pt x="41" y="0"/>
                  </a:moveTo>
                  <a:cubicBezTo>
                    <a:pt x="21" y="0"/>
                    <a:pt x="1" y="0"/>
                    <a:pt x="1" y="20"/>
                  </a:cubicBezTo>
                  <a:cubicBezTo>
                    <a:pt x="1" y="20"/>
                    <a:pt x="1" y="41"/>
                    <a:pt x="21" y="41"/>
                  </a:cubicBezTo>
                  <a:cubicBezTo>
                    <a:pt x="21" y="20"/>
                    <a:pt x="41" y="2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3" name="Google Shape;12213;p13"/>
            <p:cNvSpPr/>
            <p:nvPr/>
          </p:nvSpPr>
          <p:spPr>
            <a:xfrm>
              <a:off x="-2361322" y="1987771"/>
              <a:ext cx="1332" cy="698"/>
            </a:xfrm>
            <a:custGeom>
              <a:avLst/>
              <a:gdLst/>
              <a:ahLst/>
              <a:cxnLst/>
              <a:rect l="l" t="t" r="r" b="b"/>
              <a:pathLst>
                <a:path w="42" h="22" extrusionOk="0">
                  <a:moveTo>
                    <a:pt x="1" y="1"/>
                  </a:moveTo>
                  <a:cubicBezTo>
                    <a:pt x="1" y="21"/>
                    <a:pt x="21" y="21"/>
                    <a:pt x="21" y="21"/>
                  </a:cubicBezTo>
                  <a:cubicBezTo>
                    <a:pt x="42"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4" name="Google Shape;12214;p13"/>
            <p:cNvSpPr/>
            <p:nvPr/>
          </p:nvSpPr>
          <p:spPr>
            <a:xfrm>
              <a:off x="-2083508" y="2118940"/>
              <a:ext cx="666" cy="1301"/>
            </a:xfrm>
            <a:custGeom>
              <a:avLst/>
              <a:gdLst/>
              <a:ahLst/>
              <a:cxnLst/>
              <a:rect l="l" t="t" r="r" b="b"/>
              <a:pathLst>
                <a:path w="21" h="41" extrusionOk="0">
                  <a:moveTo>
                    <a:pt x="21" y="0"/>
                  </a:moveTo>
                  <a:cubicBezTo>
                    <a:pt x="0" y="20"/>
                    <a:pt x="0" y="20"/>
                    <a:pt x="0" y="20"/>
                  </a:cubicBezTo>
                  <a:cubicBezTo>
                    <a:pt x="0" y="20"/>
                    <a:pt x="0" y="41"/>
                    <a:pt x="0" y="41"/>
                  </a:cubicBezTo>
                  <a:cubicBezTo>
                    <a:pt x="21" y="41"/>
                    <a:pt x="21" y="20"/>
                    <a:pt x="21" y="20"/>
                  </a:cubicBezTo>
                  <a:cubicBezTo>
                    <a:pt x="21" y="20"/>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5" name="Google Shape;12215;p13"/>
            <p:cNvSpPr/>
            <p:nvPr/>
          </p:nvSpPr>
          <p:spPr>
            <a:xfrm>
              <a:off x="-2093849" y="2115704"/>
              <a:ext cx="1967" cy="1332"/>
            </a:xfrm>
            <a:custGeom>
              <a:avLst/>
              <a:gdLst/>
              <a:ahLst/>
              <a:cxnLst/>
              <a:rect l="l" t="t" r="r" b="b"/>
              <a:pathLst>
                <a:path w="62" h="42" extrusionOk="0">
                  <a:moveTo>
                    <a:pt x="21" y="0"/>
                  </a:moveTo>
                  <a:cubicBezTo>
                    <a:pt x="21" y="21"/>
                    <a:pt x="21" y="21"/>
                    <a:pt x="0" y="41"/>
                  </a:cubicBezTo>
                  <a:lnTo>
                    <a:pt x="41" y="41"/>
                  </a:lnTo>
                  <a:cubicBezTo>
                    <a:pt x="61" y="41"/>
                    <a:pt x="61" y="41"/>
                    <a:pt x="61" y="21"/>
                  </a:cubicBezTo>
                  <a:cubicBezTo>
                    <a:pt x="6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6" name="Google Shape;12216;p13"/>
            <p:cNvSpPr/>
            <p:nvPr/>
          </p:nvSpPr>
          <p:spPr>
            <a:xfrm>
              <a:off x="-2107426" y="2109233"/>
              <a:ext cx="698" cy="1174"/>
            </a:xfrm>
            <a:custGeom>
              <a:avLst/>
              <a:gdLst/>
              <a:ahLst/>
              <a:cxnLst/>
              <a:rect l="l" t="t" r="r" b="b"/>
              <a:pathLst>
                <a:path w="22" h="37" extrusionOk="0">
                  <a:moveTo>
                    <a:pt x="1" y="1"/>
                  </a:moveTo>
                  <a:cubicBezTo>
                    <a:pt x="1" y="21"/>
                    <a:pt x="1" y="21"/>
                    <a:pt x="1" y="21"/>
                  </a:cubicBezTo>
                  <a:cubicBezTo>
                    <a:pt x="1" y="31"/>
                    <a:pt x="1" y="36"/>
                    <a:pt x="3" y="36"/>
                  </a:cubicBezTo>
                  <a:cubicBezTo>
                    <a:pt x="6" y="36"/>
                    <a:pt x="11" y="3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7" name="Google Shape;12217;p13"/>
            <p:cNvSpPr/>
            <p:nvPr/>
          </p:nvSpPr>
          <p:spPr>
            <a:xfrm>
              <a:off x="-2097719" y="2117005"/>
              <a:ext cx="666" cy="666"/>
            </a:xfrm>
            <a:custGeom>
              <a:avLst/>
              <a:gdLst/>
              <a:ahLst/>
              <a:cxnLst/>
              <a:rect l="l" t="t" r="r" b="b"/>
              <a:pathLst>
                <a:path w="21" h="21" extrusionOk="0">
                  <a:moveTo>
                    <a:pt x="0" y="0"/>
                  </a:move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8" name="Google Shape;12218;p13"/>
            <p:cNvSpPr/>
            <p:nvPr/>
          </p:nvSpPr>
          <p:spPr>
            <a:xfrm>
              <a:off x="-2117767" y="2107298"/>
              <a:ext cx="698" cy="666"/>
            </a:xfrm>
            <a:custGeom>
              <a:avLst/>
              <a:gdLst/>
              <a:ahLst/>
              <a:cxnLst/>
              <a:rect l="l" t="t" r="r" b="b"/>
              <a:pathLst>
                <a:path w="22" h="21" extrusionOk="0">
                  <a:moveTo>
                    <a:pt x="21" y="1"/>
                  </a:moveTo>
                  <a:cubicBezTo>
                    <a:pt x="21" y="1"/>
                    <a:pt x="1" y="1"/>
                    <a:pt x="1"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9" name="Google Shape;12219;p13"/>
            <p:cNvSpPr/>
            <p:nvPr/>
          </p:nvSpPr>
          <p:spPr>
            <a:xfrm>
              <a:off x="-2106760" y="2118020"/>
              <a:ext cx="1301" cy="952"/>
            </a:xfrm>
            <a:custGeom>
              <a:avLst/>
              <a:gdLst/>
              <a:ahLst/>
              <a:cxnLst/>
              <a:rect l="l" t="t" r="r" b="b"/>
              <a:pathLst>
                <a:path w="41" h="30" extrusionOk="0">
                  <a:moveTo>
                    <a:pt x="27" y="0"/>
                  </a:moveTo>
                  <a:cubicBezTo>
                    <a:pt x="19" y="0"/>
                    <a:pt x="14" y="15"/>
                    <a:pt x="0" y="29"/>
                  </a:cubicBezTo>
                  <a:cubicBezTo>
                    <a:pt x="20" y="29"/>
                    <a:pt x="41" y="29"/>
                    <a:pt x="41" y="9"/>
                  </a:cubicBezTo>
                  <a:cubicBezTo>
                    <a:pt x="35" y="3"/>
                    <a:pt x="31"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0" name="Google Shape;12220;p13"/>
            <p:cNvSpPr/>
            <p:nvPr/>
          </p:nvSpPr>
          <p:spPr>
            <a:xfrm>
              <a:off x="-2097085" y="2126680"/>
              <a:ext cx="1332" cy="825"/>
            </a:xfrm>
            <a:custGeom>
              <a:avLst/>
              <a:gdLst/>
              <a:ahLst/>
              <a:cxnLst/>
              <a:rect l="l" t="t" r="r" b="b"/>
              <a:pathLst>
                <a:path w="42" h="26" extrusionOk="0">
                  <a:moveTo>
                    <a:pt x="41" y="1"/>
                  </a:moveTo>
                  <a:cubicBezTo>
                    <a:pt x="21" y="1"/>
                    <a:pt x="1" y="1"/>
                    <a:pt x="1" y="21"/>
                  </a:cubicBezTo>
                  <a:cubicBezTo>
                    <a:pt x="11" y="21"/>
                    <a:pt x="21" y="26"/>
                    <a:pt x="29" y="26"/>
                  </a:cubicBezTo>
                  <a:cubicBezTo>
                    <a:pt x="36" y="26"/>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1" name="Google Shape;12221;p13"/>
            <p:cNvSpPr/>
            <p:nvPr/>
          </p:nvSpPr>
          <p:spPr>
            <a:xfrm>
              <a:off x="-2371632" y="1998779"/>
              <a:ext cx="666" cy="1301"/>
            </a:xfrm>
            <a:custGeom>
              <a:avLst/>
              <a:gdLst/>
              <a:ahLst/>
              <a:cxnLst/>
              <a:rect l="l" t="t" r="r" b="b"/>
              <a:pathLst>
                <a:path w="21" h="41" extrusionOk="0">
                  <a:moveTo>
                    <a:pt x="0" y="0"/>
                  </a:moveTo>
                  <a:cubicBezTo>
                    <a:pt x="0" y="0"/>
                    <a:pt x="0" y="20"/>
                    <a:pt x="0" y="20"/>
                  </a:cubicBezTo>
                  <a:cubicBezTo>
                    <a:pt x="0" y="20"/>
                    <a:pt x="0" y="20"/>
                    <a:pt x="0" y="41"/>
                  </a:cubicBezTo>
                  <a:cubicBezTo>
                    <a:pt x="0" y="20"/>
                    <a:pt x="20" y="20"/>
                    <a:pt x="20" y="20"/>
                  </a:cubicBezTo>
                  <a:cubicBezTo>
                    <a:pt x="20" y="2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2" name="Google Shape;12222;p13"/>
            <p:cNvSpPr/>
            <p:nvPr/>
          </p:nvSpPr>
          <p:spPr>
            <a:xfrm>
              <a:off x="-2381973" y="1994243"/>
              <a:ext cx="1301" cy="1332"/>
            </a:xfrm>
            <a:custGeom>
              <a:avLst/>
              <a:gdLst/>
              <a:ahLst/>
              <a:cxnLst/>
              <a:rect l="l" t="t" r="r" b="b"/>
              <a:pathLst>
                <a:path w="41" h="42" extrusionOk="0">
                  <a:moveTo>
                    <a:pt x="0" y="1"/>
                  </a:moveTo>
                  <a:cubicBezTo>
                    <a:pt x="0" y="21"/>
                    <a:pt x="0" y="41"/>
                    <a:pt x="21" y="41"/>
                  </a:cubicBezTo>
                  <a:cubicBezTo>
                    <a:pt x="21" y="21"/>
                    <a:pt x="4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3" name="Google Shape;12223;p13"/>
            <p:cNvSpPr/>
            <p:nvPr/>
          </p:nvSpPr>
          <p:spPr>
            <a:xfrm>
              <a:off x="-2084174" y="2135086"/>
              <a:ext cx="698" cy="666"/>
            </a:xfrm>
            <a:custGeom>
              <a:avLst/>
              <a:gdLst/>
              <a:ahLst/>
              <a:cxnLst/>
              <a:rect l="l" t="t" r="r" b="b"/>
              <a:pathLst>
                <a:path w="22" h="21" extrusionOk="0">
                  <a:moveTo>
                    <a:pt x="21" y="0"/>
                  </a:moveTo>
                  <a:lnTo>
                    <a:pt x="1" y="21"/>
                  </a:ln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4" name="Google Shape;12224;p13"/>
            <p:cNvSpPr/>
            <p:nvPr/>
          </p:nvSpPr>
          <p:spPr>
            <a:xfrm>
              <a:off x="-2381338" y="1995543"/>
              <a:ext cx="666" cy="1332"/>
            </a:xfrm>
            <a:custGeom>
              <a:avLst/>
              <a:gdLst/>
              <a:ahLst/>
              <a:cxnLst/>
              <a:rect l="l" t="t" r="r" b="b"/>
              <a:pathLst>
                <a:path w="21" h="42" extrusionOk="0">
                  <a:moveTo>
                    <a:pt x="1" y="0"/>
                  </a:moveTo>
                  <a:cubicBezTo>
                    <a:pt x="1" y="21"/>
                    <a:pt x="1" y="21"/>
                    <a:pt x="21" y="4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5" name="Google Shape;12225;p13"/>
            <p:cNvSpPr/>
            <p:nvPr/>
          </p:nvSpPr>
          <p:spPr>
            <a:xfrm>
              <a:off x="-2090614" y="2133786"/>
              <a:ext cx="1301" cy="666"/>
            </a:xfrm>
            <a:custGeom>
              <a:avLst/>
              <a:gdLst/>
              <a:ahLst/>
              <a:cxnLst/>
              <a:rect l="l" t="t" r="r" b="b"/>
              <a:pathLst>
                <a:path w="41" h="21" extrusionOk="0">
                  <a:moveTo>
                    <a:pt x="21" y="1"/>
                  </a:moveTo>
                  <a:cubicBezTo>
                    <a:pt x="0" y="1"/>
                    <a:pt x="0" y="21"/>
                    <a:pt x="21" y="21"/>
                  </a:cubicBez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6" name="Google Shape;12226;p13"/>
            <p:cNvSpPr/>
            <p:nvPr/>
          </p:nvSpPr>
          <p:spPr>
            <a:xfrm>
              <a:off x="-2120337" y="1720962"/>
              <a:ext cx="1332" cy="698"/>
            </a:xfrm>
            <a:custGeom>
              <a:avLst/>
              <a:gdLst/>
              <a:ahLst/>
              <a:cxnLst/>
              <a:rect l="l" t="t" r="r" b="b"/>
              <a:pathLst>
                <a:path w="42" h="22" extrusionOk="0">
                  <a:moveTo>
                    <a:pt x="0" y="1"/>
                  </a:moveTo>
                  <a:cubicBezTo>
                    <a:pt x="21" y="21"/>
                    <a:pt x="21" y="21"/>
                    <a:pt x="4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7" name="Google Shape;12227;p13"/>
            <p:cNvSpPr/>
            <p:nvPr/>
          </p:nvSpPr>
          <p:spPr>
            <a:xfrm>
              <a:off x="-2381338" y="1998779"/>
              <a:ext cx="666" cy="666"/>
            </a:xfrm>
            <a:custGeom>
              <a:avLst/>
              <a:gdLst/>
              <a:ahLst/>
              <a:cxnLst/>
              <a:rect l="l" t="t" r="r" b="b"/>
              <a:pathLst>
                <a:path w="21" h="21" extrusionOk="0">
                  <a:moveTo>
                    <a:pt x="1" y="0"/>
                  </a:moveTo>
                  <a:lnTo>
                    <a:pt x="1" y="20"/>
                  </a:ln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8" name="Google Shape;12228;p13"/>
            <p:cNvSpPr/>
            <p:nvPr/>
          </p:nvSpPr>
          <p:spPr>
            <a:xfrm>
              <a:off x="-2390379" y="1997478"/>
              <a:ext cx="666" cy="666"/>
            </a:xfrm>
            <a:custGeom>
              <a:avLst/>
              <a:gdLst/>
              <a:ahLst/>
              <a:cxnLst/>
              <a:rect l="l" t="t" r="r" b="b"/>
              <a:pathLst>
                <a:path w="21" h="21" extrusionOk="0">
                  <a:moveTo>
                    <a:pt x="1" y="0"/>
                  </a:moveTo>
                  <a:lnTo>
                    <a:pt x="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9" name="Google Shape;12229;p13"/>
            <p:cNvSpPr/>
            <p:nvPr/>
          </p:nvSpPr>
          <p:spPr>
            <a:xfrm>
              <a:off x="-2091280" y="2144127"/>
              <a:ext cx="1332" cy="952"/>
            </a:xfrm>
            <a:custGeom>
              <a:avLst/>
              <a:gdLst/>
              <a:ahLst/>
              <a:cxnLst/>
              <a:rect l="l" t="t" r="r" b="b"/>
              <a:pathLst>
                <a:path w="42" h="30" extrusionOk="0">
                  <a:moveTo>
                    <a:pt x="42" y="0"/>
                  </a:moveTo>
                  <a:cubicBezTo>
                    <a:pt x="21" y="0"/>
                    <a:pt x="1" y="0"/>
                    <a:pt x="1" y="21"/>
                  </a:cubicBezTo>
                  <a:cubicBezTo>
                    <a:pt x="7" y="27"/>
                    <a:pt x="11" y="29"/>
                    <a:pt x="14" y="29"/>
                  </a:cubicBezTo>
                  <a:cubicBezTo>
                    <a:pt x="23" y="29"/>
                    <a:pt x="27" y="15"/>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0" name="Google Shape;12230;p13"/>
            <p:cNvSpPr/>
            <p:nvPr/>
          </p:nvSpPr>
          <p:spPr>
            <a:xfrm>
              <a:off x="-2093849" y="2143492"/>
              <a:ext cx="1332" cy="666"/>
            </a:xfrm>
            <a:custGeom>
              <a:avLst/>
              <a:gdLst/>
              <a:ahLst/>
              <a:cxnLst/>
              <a:rect l="l" t="t" r="r" b="b"/>
              <a:pathLst>
                <a:path w="42" h="21" extrusionOk="0">
                  <a:moveTo>
                    <a:pt x="0" y="0"/>
                  </a:moveTo>
                  <a:lnTo>
                    <a:pt x="21" y="20"/>
                  </a:lnTo>
                  <a:lnTo>
                    <a:pt x="4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1" name="Google Shape;12231;p13"/>
            <p:cNvSpPr/>
            <p:nvPr/>
          </p:nvSpPr>
          <p:spPr>
            <a:xfrm>
              <a:off x="-2102890" y="2142192"/>
              <a:ext cx="1301" cy="1332"/>
            </a:xfrm>
            <a:custGeom>
              <a:avLst/>
              <a:gdLst/>
              <a:ahLst/>
              <a:cxnLst/>
              <a:rect l="l" t="t" r="r" b="b"/>
              <a:pathLst>
                <a:path w="41" h="42" extrusionOk="0">
                  <a:moveTo>
                    <a:pt x="0" y="0"/>
                  </a:moveTo>
                  <a:cubicBezTo>
                    <a:pt x="0" y="21"/>
                    <a:pt x="0" y="41"/>
                    <a:pt x="21" y="41"/>
                  </a:cubicBezTo>
                  <a:cubicBezTo>
                    <a:pt x="41" y="21"/>
                    <a:pt x="2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2" name="Google Shape;12232;p13"/>
            <p:cNvSpPr/>
            <p:nvPr/>
          </p:nvSpPr>
          <p:spPr>
            <a:xfrm>
              <a:off x="-2092549" y="2148631"/>
              <a:ext cx="1301" cy="1332"/>
            </a:xfrm>
            <a:custGeom>
              <a:avLst/>
              <a:gdLst/>
              <a:ahLst/>
              <a:cxnLst/>
              <a:rect l="l" t="t" r="r" b="b"/>
              <a:pathLst>
                <a:path w="41" h="42" extrusionOk="0">
                  <a:moveTo>
                    <a:pt x="20" y="1"/>
                  </a:moveTo>
                  <a:cubicBezTo>
                    <a:pt x="0" y="21"/>
                    <a:pt x="0" y="42"/>
                    <a:pt x="20" y="42"/>
                  </a:cubicBezTo>
                  <a:cubicBezTo>
                    <a:pt x="41"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3" name="Google Shape;12233;p13"/>
            <p:cNvSpPr/>
            <p:nvPr/>
          </p:nvSpPr>
          <p:spPr>
            <a:xfrm>
              <a:off x="-2104190" y="2147997"/>
              <a:ext cx="1332" cy="1332"/>
            </a:xfrm>
            <a:custGeom>
              <a:avLst/>
              <a:gdLst/>
              <a:ahLst/>
              <a:cxnLst/>
              <a:rect l="l" t="t" r="r" b="b"/>
              <a:pathLst>
                <a:path w="42" h="42" extrusionOk="0">
                  <a:moveTo>
                    <a:pt x="21" y="1"/>
                  </a:moveTo>
                  <a:cubicBezTo>
                    <a:pt x="0" y="21"/>
                    <a:pt x="21" y="21"/>
                    <a:pt x="41" y="4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4" name="Google Shape;12234;p13"/>
            <p:cNvSpPr/>
            <p:nvPr/>
          </p:nvSpPr>
          <p:spPr>
            <a:xfrm>
              <a:off x="-2119702" y="1744880"/>
              <a:ext cx="1205" cy="1332"/>
            </a:xfrm>
            <a:custGeom>
              <a:avLst/>
              <a:gdLst/>
              <a:ahLst/>
              <a:cxnLst/>
              <a:rect l="l" t="t" r="r" b="b"/>
              <a:pathLst>
                <a:path w="38" h="42" extrusionOk="0">
                  <a:moveTo>
                    <a:pt x="1" y="0"/>
                  </a:moveTo>
                  <a:cubicBezTo>
                    <a:pt x="5" y="5"/>
                    <a:pt x="9" y="8"/>
                    <a:pt x="13" y="11"/>
                  </a:cubicBezTo>
                  <a:lnTo>
                    <a:pt x="13" y="11"/>
                  </a:lnTo>
                  <a:cubicBezTo>
                    <a:pt x="15" y="7"/>
                    <a:pt x="18" y="4"/>
                    <a:pt x="21" y="0"/>
                  </a:cubicBezTo>
                  <a:close/>
                  <a:moveTo>
                    <a:pt x="13" y="11"/>
                  </a:moveTo>
                  <a:cubicBezTo>
                    <a:pt x="1" y="27"/>
                    <a:pt x="4" y="41"/>
                    <a:pt x="21" y="41"/>
                  </a:cubicBezTo>
                  <a:cubicBezTo>
                    <a:pt x="37" y="25"/>
                    <a:pt x="28" y="22"/>
                    <a:pt x="13" y="1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5" name="Google Shape;12235;p13"/>
            <p:cNvSpPr/>
            <p:nvPr/>
          </p:nvSpPr>
          <p:spPr>
            <a:xfrm>
              <a:off x="-2392314" y="2022031"/>
              <a:ext cx="666" cy="666"/>
            </a:xfrm>
            <a:custGeom>
              <a:avLst/>
              <a:gdLst/>
              <a:ahLst/>
              <a:cxnLst/>
              <a:rect l="l" t="t" r="r" b="b"/>
              <a:pathLst>
                <a:path w="21" h="21" extrusionOk="0">
                  <a:moveTo>
                    <a:pt x="0" y="0"/>
                  </a:moveTo>
                  <a:cubicBezTo>
                    <a:pt x="0" y="21"/>
                    <a:pt x="0" y="21"/>
                    <a:pt x="0" y="21"/>
                  </a:cubicBezTo>
                  <a:lnTo>
                    <a:pt x="21"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6" name="Google Shape;12236;p13"/>
            <p:cNvSpPr/>
            <p:nvPr/>
          </p:nvSpPr>
          <p:spPr>
            <a:xfrm>
              <a:off x="-2256642" y="1689336"/>
              <a:ext cx="666" cy="666"/>
            </a:xfrm>
            <a:custGeom>
              <a:avLst/>
              <a:gdLst/>
              <a:ahLst/>
              <a:cxnLst/>
              <a:rect l="l" t="t" r="r" b="b"/>
              <a:pathLst>
                <a:path w="21" h="21" extrusionOk="0">
                  <a:moveTo>
                    <a:pt x="0" y="0"/>
                  </a:moveTo>
                  <a:lnTo>
                    <a:pt x="0" y="20"/>
                  </a:ln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7" name="Google Shape;12237;p13"/>
            <p:cNvSpPr/>
            <p:nvPr/>
          </p:nvSpPr>
          <p:spPr>
            <a:xfrm>
              <a:off x="-2255374" y="1692540"/>
              <a:ext cx="698" cy="698"/>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8" name="Google Shape;12238;p13"/>
            <p:cNvSpPr/>
            <p:nvPr/>
          </p:nvSpPr>
          <p:spPr>
            <a:xfrm>
              <a:off x="-2398785" y="2026281"/>
              <a:ext cx="1332" cy="952"/>
            </a:xfrm>
            <a:custGeom>
              <a:avLst/>
              <a:gdLst/>
              <a:ahLst/>
              <a:cxnLst/>
              <a:rect l="l" t="t" r="r" b="b"/>
              <a:pathLst>
                <a:path w="42" h="30" extrusionOk="0">
                  <a:moveTo>
                    <a:pt x="28" y="0"/>
                  </a:moveTo>
                  <a:cubicBezTo>
                    <a:pt x="22" y="0"/>
                    <a:pt x="18" y="8"/>
                    <a:pt x="11" y="17"/>
                  </a:cubicBezTo>
                  <a:lnTo>
                    <a:pt x="11" y="17"/>
                  </a:lnTo>
                  <a:cubicBezTo>
                    <a:pt x="8" y="15"/>
                    <a:pt x="4" y="12"/>
                    <a:pt x="1" y="9"/>
                  </a:cubicBezTo>
                  <a:lnTo>
                    <a:pt x="1" y="29"/>
                  </a:lnTo>
                  <a:cubicBezTo>
                    <a:pt x="5" y="25"/>
                    <a:pt x="8" y="21"/>
                    <a:pt x="11" y="17"/>
                  </a:cubicBezTo>
                  <a:lnTo>
                    <a:pt x="11" y="17"/>
                  </a:lnTo>
                  <a:cubicBezTo>
                    <a:pt x="17" y="22"/>
                    <a:pt x="24" y="24"/>
                    <a:pt x="29" y="24"/>
                  </a:cubicBezTo>
                  <a:cubicBezTo>
                    <a:pt x="36" y="24"/>
                    <a:pt x="42" y="19"/>
                    <a:pt x="42" y="9"/>
                  </a:cubicBezTo>
                  <a:cubicBezTo>
                    <a:pt x="36" y="3"/>
                    <a:pt x="31"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9" name="Google Shape;12239;p13"/>
            <p:cNvSpPr/>
            <p:nvPr/>
          </p:nvSpPr>
          <p:spPr>
            <a:xfrm>
              <a:off x="-2385208" y="2033641"/>
              <a:ext cx="666" cy="698"/>
            </a:xfrm>
            <a:custGeom>
              <a:avLst/>
              <a:gdLst/>
              <a:ahLst/>
              <a:cxnLst/>
              <a:rect l="l" t="t" r="r" b="b"/>
              <a:pathLst>
                <a:path w="21" h="22" extrusionOk="0">
                  <a:moveTo>
                    <a:pt x="0" y="1"/>
                  </a:moveTo>
                  <a:cubicBezTo>
                    <a:pt x="0" y="21"/>
                    <a:pt x="0" y="21"/>
                    <a:pt x="0"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0" name="Google Shape;12240;p13"/>
            <p:cNvSpPr/>
            <p:nvPr/>
          </p:nvSpPr>
          <p:spPr>
            <a:xfrm>
              <a:off x="-2100955" y="2168013"/>
              <a:ext cx="666" cy="698"/>
            </a:xfrm>
            <a:custGeom>
              <a:avLst/>
              <a:gdLst/>
              <a:ahLst/>
              <a:cxnLst/>
              <a:rect l="l" t="t" r="r" b="b"/>
              <a:pathLst>
                <a:path w="21" h="22" extrusionOk="0">
                  <a:moveTo>
                    <a:pt x="0" y="1"/>
                  </a:moveTo>
                  <a:cubicBezTo>
                    <a:pt x="0" y="1"/>
                    <a:pt x="0" y="21"/>
                    <a:pt x="0" y="21"/>
                  </a:cubicBezTo>
                  <a:lnTo>
                    <a:pt x="21" y="21"/>
                  </a:ln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1" name="Google Shape;12241;p13"/>
            <p:cNvSpPr/>
            <p:nvPr/>
          </p:nvSpPr>
          <p:spPr>
            <a:xfrm>
              <a:off x="-2112597" y="2162842"/>
              <a:ext cx="1332" cy="1332"/>
            </a:xfrm>
            <a:custGeom>
              <a:avLst/>
              <a:gdLst/>
              <a:ahLst/>
              <a:cxnLst/>
              <a:rect l="l" t="t" r="r" b="b"/>
              <a:pathLst>
                <a:path w="42" h="42" extrusionOk="0">
                  <a:moveTo>
                    <a:pt x="41" y="1"/>
                  </a:moveTo>
                  <a:cubicBezTo>
                    <a:pt x="41" y="1"/>
                    <a:pt x="21" y="1"/>
                    <a:pt x="1" y="21"/>
                  </a:cubicBezTo>
                  <a:cubicBezTo>
                    <a:pt x="1" y="21"/>
                    <a:pt x="21" y="42"/>
                    <a:pt x="41" y="42"/>
                  </a:cubicBezTo>
                  <a:cubicBezTo>
                    <a:pt x="41" y="21"/>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2" name="Google Shape;12242;p13"/>
            <p:cNvSpPr/>
            <p:nvPr/>
          </p:nvSpPr>
          <p:spPr>
            <a:xfrm>
              <a:off x="-2104190" y="2168394"/>
              <a:ext cx="1332" cy="793"/>
            </a:xfrm>
            <a:custGeom>
              <a:avLst/>
              <a:gdLst/>
              <a:ahLst/>
              <a:cxnLst/>
              <a:rect l="l" t="t" r="r" b="b"/>
              <a:pathLst>
                <a:path w="42" h="25" extrusionOk="0">
                  <a:moveTo>
                    <a:pt x="22" y="0"/>
                  </a:moveTo>
                  <a:cubicBezTo>
                    <a:pt x="10" y="0"/>
                    <a:pt x="0" y="9"/>
                    <a:pt x="0" y="9"/>
                  </a:cubicBezTo>
                  <a:cubicBezTo>
                    <a:pt x="11" y="19"/>
                    <a:pt x="16" y="25"/>
                    <a:pt x="21" y="25"/>
                  </a:cubicBezTo>
                  <a:cubicBezTo>
                    <a:pt x="26" y="25"/>
                    <a:pt x="31" y="19"/>
                    <a:pt x="41" y="9"/>
                  </a:cubicBezTo>
                  <a:cubicBezTo>
                    <a:pt x="34" y="2"/>
                    <a:pt x="28"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3" name="Google Shape;12243;p13"/>
            <p:cNvSpPr/>
            <p:nvPr/>
          </p:nvSpPr>
          <p:spPr>
            <a:xfrm>
              <a:off x="-2107426" y="2166744"/>
              <a:ext cx="1332" cy="1301"/>
            </a:xfrm>
            <a:custGeom>
              <a:avLst/>
              <a:gdLst/>
              <a:ahLst/>
              <a:cxnLst/>
              <a:rect l="l" t="t" r="r" b="b"/>
              <a:pathLst>
                <a:path w="42" h="41" extrusionOk="0">
                  <a:moveTo>
                    <a:pt x="21" y="0"/>
                  </a:moveTo>
                  <a:cubicBezTo>
                    <a:pt x="1" y="21"/>
                    <a:pt x="21" y="21"/>
                    <a:pt x="21" y="4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4" name="Google Shape;12244;p13"/>
            <p:cNvSpPr/>
            <p:nvPr/>
          </p:nvSpPr>
          <p:spPr>
            <a:xfrm>
              <a:off x="-2120337" y="2160273"/>
              <a:ext cx="666" cy="1174"/>
            </a:xfrm>
            <a:custGeom>
              <a:avLst/>
              <a:gdLst/>
              <a:ahLst/>
              <a:cxnLst/>
              <a:rect l="l" t="t" r="r" b="b"/>
              <a:pathLst>
                <a:path w="21" h="37" extrusionOk="0">
                  <a:moveTo>
                    <a:pt x="0" y="1"/>
                  </a:moveTo>
                  <a:cubicBezTo>
                    <a:pt x="0" y="21"/>
                    <a:pt x="0" y="21"/>
                    <a:pt x="0" y="21"/>
                  </a:cubicBezTo>
                  <a:cubicBezTo>
                    <a:pt x="0" y="31"/>
                    <a:pt x="0" y="36"/>
                    <a:pt x="3" y="36"/>
                  </a:cubicBezTo>
                  <a:cubicBezTo>
                    <a:pt x="5" y="36"/>
                    <a:pt x="11" y="31"/>
                    <a:pt x="21" y="21"/>
                  </a:cubicBez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5" name="Google Shape;12245;p13"/>
            <p:cNvSpPr/>
            <p:nvPr/>
          </p:nvSpPr>
          <p:spPr>
            <a:xfrm>
              <a:off x="-2102255" y="2170614"/>
              <a:ext cx="666" cy="666"/>
            </a:xfrm>
            <a:custGeom>
              <a:avLst/>
              <a:gdLst/>
              <a:ahLst/>
              <a:cxnLst/>
              <a:rect l="l" t="t" r="r" b="b"/>
              <a:pathLst>
                <a:path w="21" h="21" extrusionOk="0">
                  <a:moveTo>
                    <a:pt x="1" y="0"/>
                  </a:moveTo>
                  <a:lnTo>
                    <a:pt x="1"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6" name="Google Shape;12246;p13"/>
            <p:cNvSpPr/>
            <p:nvPr/>
          </p:nvSpPr>
          <p:spPr>
            <a:xfrm>
              <a:off x="-2109361" y="2168679"/>
              <a:ext cx="666" cy="666"/>
            </a:xfrm>
            <a:custGeom>
              <a:avLst/>
              <a:gdLst/>
              <a:ahLst/>
              <a:cxnLst/>
              <a:rect l="l" t="t" r="r" b="b"/>
              <a:pathLst>
                <a:path w="21" h="21" extrusionOk="0">
                  <a:moveTo>
                    <a:pt x="1" y="0"/>
                  </a:moveTo>
                  <a:cubicBezTo>
                    <a:pt x="1" y="21"/>
                    <a:pt x="21" y="21"/>
                    <a:pt x="21" y="21"/>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7" name="Google Shape;12247;p13"/>
            <p:cNvSpPr/>
            <p:nvPr/>
          </p:nvSpPr>
          <p:spPr>
            <a:xfrm>
              <a:off x="-2111930" y="2169980"/>
              <a:ext cx="1301" cy="1301"/>
            </a:xfrm>
            <a:custGeom>
              <a:avLst/>
              <a:gdLst/>
              <a:ahLst/>
              <a:cxnLst/>
              <a:rect l="l" t="t" r="r" b="b"/>
              <a:pathLst>
                <a:path w="41" h="41" extrusionOk="0">
                  <a:moveTo>
                    <a:pt x="20" y="0"/>
                  </a:moveTo>
                  <a:cubicBezTo>
                    <a:pt x="0" y="20"/>
                    <a:pt x="0" y="41"/>
                    <a:pt x="41" y="41"/>
                  </a:cubicBezTo>
                  <a:cubicBezTo>
                    <a:pt x="41" y="2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8" name="Google Shape;12248;p13"/>
            <p:cNvSpPr/>
            <p:nvPr/>
          </p:nvSpPr>
          <p:spPr>
            <a:xfrm>
              <a:off x="-2115166" y="2169314"/>
              <a:ext cx="666" cy="666"/>
            </a:xfrm>
            <a:custGeom>
              <a:avLst/>
              <a:gdLst/>
              <a:ahLst/>
              <a:cxnLst/>
              <a:rect l="l" t="t" r="r" b="b"/>
              <a:pathLst>
                <a:path w="21" h="21" extrusionOk="0">
                  <a:moveTo>
                    <a:pt x="21" y="1"/>
                  </a:moveTo>
                  <a:cubicBezTo>
                    <a:pt x="0" y="21"/>
                    <a:pt x="0" y="2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9" name="Google Shape;12249;p13"/>
            <p:cNvSpPr/>
            <p:nvPr/>
          </p:nvSpPr>
          <p:spPr>
            <a:xfrm>
              <a:off x="-2121637" y="1775904"/>
              <a:ext cx="666" cy="825"/>
            </a:xfrm>
            <a:custGeom>
              <a:avLst/>
              <a:gdLst/>
              <a:ahLst/>
              <a:cxnLst/>
              <a:rect l="l" t="t" r="r" b="b"/>
              <a:pathLst>
                <a:path w="21" h="26" extrusionOk="0">
                  <a:moveTo>
                    <a:pt x="21" y="0"/>
                  </a:moveTo>
                  <a:cubicBezTo>
                    <a:pt x="1" y="0"/>
                    <a:pt x="1" y="0"/>
                    <a:pt x="1" y="20"/>
                  </a:cubicBezTo>
                  <a:cubicBezTo>
                    <a:pt x="1" y="20"/>
                    <a:pt x="6" y="25"/>
                    <a:pt x="11" y="25"/>
                  </a:cubicBezTo>
                  <a:cubicBezTo>
                    <a:pt x="16" y="25"/>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0" name="Google Shape;12250;p13"/>
            <p:cNvSpPr/>
            <p:nvPr/>
          </p:nvSpPr>
          <p:spPr>
            <a:xfrm>
              <a:off x="-2121003" y="2175119"/>
              <a:ext cx="698" cy="698"/>
            </a:xfrm>
            <a:custGeom>
              <a:avLst/>
              <a:gdLst/>
              <a:ahLst/>
              <a:cxnLst/>
              <a:rect l="l" t="t" r="r" b="b"/>
              <a:pathLst>
                <a:path w="22" h="22" extrusionOk="0">
                  <a:moveTo>
                    <a:pt x="21" y="1"/>
                  </a:moveTo>
                  <a:cubicBezTo>
                    <a:pt x="21" y="1"/>
                    <a:pt x="21" y="21"/>
                    <a:pt x="1"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1" name="Google Shape;12251;p13"/>
            <p:cNvSpPr/>
            <p:nvPr/>
          </p:nvSpPr>
          <p:spPr>
            <a:xfrm>
              <a:off x="-2113231" y="2184825"/>
              <a:ext cx="1332" cy="666"/>
            </a:xfrm>
            <a:custGeom>
              <a:avLst/>
              <a:gdLst/>
              <a:ahLst/>
              <a:cxnLst/>
              <a:rect l="l" t="t" r="r" b="b"/>
              <a:pathLst>
                <a:path w="42" h="21" extrusionOk="0">
                  <a:moveTo>
                    <a:pt x="21" y="0"/>
                  </a:moveTo>
                  <a:cubicBezTo>
                    <a:pt x="0" y="21"/>
                    <a:pt x="21" y="21"/>
                    <a:pt x="41" y="2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2" name="Google Shape;12252;p13"/>
            <p:cNvSpPr/>
            <p:nvPr/>
          </p:nvSpPr>
          <p:spPr>
            <a:xfrm>
              <a:off x="-2058829" y="2211313"/>
              <a:ext cx="1174" cy="1332"/>
            </a:xfrm>
            <a:custGeom>
              <a:avLst/>
              <a:gdLst/>
              <a:ahLst/>
              <a:cxnLst/>
              <a:rect l="l" t="t" r="r" b="b"/>
              <a:pathLst>
                <a:path w="37" h="42" extrusionOk="0">
                  <a:moveTo>
                    <a:pt x="16" y="0"/>
                  </a:moveTo>
                  <a:cubicBezTo>
                    <a:pt x="0" y="17"/>
                    <a:pt x="10" y="20"/>
                    <a:pt x="25" y="31"/>
                  </a:cubicBezTo>
                  <a:lnTo>
                    <a:pt x="25" y="31"/>
                  </a:lnTo>
                  <a:cubicBezTo>
                    <a:pt x="36" y="15"/>
                    <a:pt x="33" y="0"/>
                    <a:pt x="16" y="0"/>
                  </a:cubicBezTo>
                  <a:close/>
                  <a:moveTo>
                    <a:pt x="25" y="31"/>
                  </a:moveTo>
                  <a:cubicBezTo>
                    <a:pt x="23" y="34"/>
                    <a:pt x="20" y="38"/>
                    <a:pt x="16" y="41"/>
                  </a:cubicBezTo>
                  <a:lnTo>
                    <a:pt x="37" y="41"/>
                  </a:lnTo>
                  <a:cubicBezTo>
                    <a:pt x="33" y="37"/>
                    <a:pt x="29" y="34"/>
                    <a:pt x="25" y="3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3" name="Google Shape;12253;p13"/>
            <p:cNvSpPr/>
            <p:nvPr/>
          </p:nvSpPr>
          <p:spPr>
            <a:xfrm>
              <a:off x="-2112597" y="2185460"/>
              <a:ext cx="1332" cy="1332"/>
            </a:xfrm>
            <a:custGeom>
              <a:avLst/>
              <a:gdLst/>
              <a:ahLst/>
              <a:cxnLst/>
              <a:rect l="l" t="t" r="r" b="b"/>
              <a:pathLst>
                <a:path w="42" h="42" extrusionOk="0">
                  <a:moveTo>
                    <a:pt x="21" y="1"/>
                  </a:moveTo>
                  <a:cubicBezTo>
                    <a:pt x="1" y="21"/>
                    <a:pt x="1" y="42"/>
                    <a:pt x="21" y="42"/>
                  </a:cubicBezTo>
                  <a:cubicBezTo>
                    <a:pt x="4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4" name="Google Shape;12254;p13"/>
            <p:cNvSpPr/>
            <p:nvPr/>
          </p:nvSpPr>
          <p:spPr>
            <a:xfrm>
              <a:off x="-2279894" y="1722263"/>
              <a:ext cx="666" cy="508"/>
            </a:xfrm>
            <a:custGeom>
              <a:avLst/>
              <a:gdLst/>
              <a:ahLst/>
              <a:cxnLst/>
              <a:rect l="l" t="t" r="r" b="b"/>
              <a:pathLst>
                <a:path w="21" h="16" extrusionOk="0">
                  <a:moveTo>
                    <a:pt x="0" y="1"/>
                  </a:moveTo>
                  <a:cubicBezTo>
                    <a:pt x="0" y="11"/>
                    <a:pt x="0" y="16"/>
                    <a:pt x="3" y="16"/>
                  </a:cubicBezTo>
                  <a:cubicBezTo>
                    <a:pt x="5" y="16"/>
                    <a:pt x="10" y="1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5" name="Google Shape;12255;p13"/>
            <p:cNvSpPr/>
            <p:nvPr/>
          </p:nvSpPr>
          <p:spPr>
            <a:xfrm>
              <a:off x="-2127442" y="2183525"/>
              <a:ext cx="1332" cy="698"/>
            </a:xfrm>
            <a:custGeom>
              <a:avLst/>
              <a:gdLst/>
              <a:ahLst/>
              <a:cxnLst/>
              <a:rect l="l" t="t" r="r" b="b"/>
              <a:pathLst>
                <a:path w="42" h="22" extrusionOk="0">
                  <a:moveTo>
                    <a:pt x="21" y="1"/>
                  </a:moveTo>
                  <a:cubicBezTo>
                    <a:pt x="21" y="1"/>
                    <a:pt x="0" y="1"/>
                    <a:pt x="0" y="21"/>
                  </a:cubicBezTo>
                  <a:lnTo>
                    <a:pt x="21" y="21"/>
                  </a:ln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6" name="Google Shape;12256;p13"/>
            <p:cNvSpPr/>
            <p:nvPr/>
          </p:nvSpPr>
          <p:spPr>
            <a:xfrm>
              <a:off x="-2121637" y="2188695"/>
              <a:ext cx="1332" cy="666"/>
            </a:xfrm>
            <a:custGeom>
              <a:avLst/>
              <a:gdLst/>
              <a:ahLst/>
              <a:cxnLst/>
              <a:rect l="l" t="t" r="r" b="b"/>
              <a:pathLst>
                <a:path w="42" h="21" extrusionOk="0">
                  <a:moveTo>
                    <a:pt x="1" y="1"/>
                  </a:moveTo>
                  <a:cubicBezTo>
                    <a:pt x="1" y="1"/>
                    <a:pt x="1" y="1"/>
                    <a:pt x="1" y="21"/>
                  </a:cubicBezTo>
                  <a:lnTo>
                    <a:pt x="21" y="21"/>
                  </a:ln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7" name="Google Shape;12257;p13"/>
            <p:cNvSpPr/>
            <p:nvPr/>
          </p:nvSpPr>
          <p:spPr>
            <a:xfrm>
              <a:off x="-2404590" y="2058193"/>
              <a:ext cx="1332" cy="1332"/>
            </a:xfrm>
            <a:custGeom>
              <a:avLst/>
              <a:gdLst/>
              <a:ahLst/>
              <a:cxnLst/>
              <a:rect l="l" t="t" r="r" b="b"/>
              <a:pathLst>
                <a:path w="42" h="42" extrusionOk="0">
                  <a:moveTo>
                    <a:pt x="21" y="1"/>
                  </a:moveTo>
                  <a:cubicBezTo>
                    <a:pt x="21" y="21"/>
                    <a:pt x="0" y="41"/>
                    <a:pt x="41" y="41"/>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8" name="Google Shape;12258;p13"/>
            <p:cNvSpPr/>
            <p:nvPr/>
          </p:nvSpPr>
          <p:spPr>
            <a:xfrm>
              <a:off x="-2072533" y="2216198"/>
              <a:ext cx="1332" cy="793"/>
            </a:xfrm>
            <a:custGeom>
              <a:avLst/>
              <a:gdLst/>
              <a:ahLst/>
              <a:cxnLst/>
              <a:rect l="l" t="t" r="r" b="b"/>
              <a:pathLst>
                <a:path w="42" h="25" extrusionOk="0">
                  <a:moveTo>
                    <a:pt x="27" y="0"/>
                  </a:moveTo>
                  <a:cubicBezTo>
                    <a:pt x="21" y="0"/>
                    <a:pt x="21" y="9"/>
                    <a:pt x="21" y="9"/>
                  </a:cubicBezTo>
                  <a:lnTo>
                    <a:pt x="0" y="9"/>
                  </a:lnTo>
                  <a:cubicBezTo>
                    <a:pt x="11" y="20"/>
                    <a:pt x="21" y="25"/>
                    <a:pt x="28" y="25"/>
                  </a:cubicBezTo>
                  <a:cubicBezTo>
                    <a:pt x="36" y="25"/>
                    <a:pt x="41" y="20"/>
                    <a:pt x="41" y="9"/>
                  </a:cubicBezTo>
                  <a:cubicBezTo>
                    <a:pt x="34" y="3"/>
                    <a:pt x="30"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9" name="Google Shape;12259;p13"/>
            <p:cNvSpPr/>
            <p:nvPr/>
          </p:nvSpPr>
          <p:spPr>
            <a:xfrm>
              <a:off x="-2422671" y="2055624"/>
              <a:ext cx="666" cy="666"/>
            </a:xfrm>
            <a:custGeom>
              <a:avLst/>
              <a:gdLst/>
              <a:ahLst/>
              <a:cxnLst/>
              <a:rect l="l" t="t" r="r" b="b"/>
              <a:pathLst>
                <a:path w="21" h="21" extrusionOk="0">
                  <a:moveTo>
                    <a:pt x="0" y="0"/>
                  </a:moveTo>
                  <a:lnTo>
                    <a:pt x="0" y="21"/>
                  </a:lnTo>
                  <a:cubicBezTo>
                    <a:pt x="0" y="21"/>
                    <a:pt x="0"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0" name="Google Shape;12260;p13"/>
            <p:cNvSpPr/>
            <p:nvPr/>
          </p:nvSpPr>
          <p:spPr>
            <a:xfrm>
              <a:off x="-2274755" y="1739709"/>
              <a:ext cx="698" cy="1332"/>
            </a:xfrm>
            <a:custGeom>
              <a:avLst/>
              <a:gdLst/>
              <a:ahLst/>
              <a:cxnLst/>
              <a:rect l="l" t="t" r="r" b="b"/>
              <a:pathLst>
                <a:path w="22" h="42" extrusionOk="0">
                  <a:moveTo>
                    <a:pt x="21" y="1"/>
                  </a:moveTo>
                  <a:cubicBezTo>
                    <a:pt x="1" y="21"/>
                    <a:pt x="21" y="21"/>
                    <a:pt x="21" y="4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1" name="Google Shape;12261;p13"/>
            <p:cNvSpPr/>
            <p:nvPr/>
          </p:nvSpPr>
          <p:spPr>
            <a:xfrm>
              <a:off x="-2420102" y="2058193"/>
              <a:ext cx="1332" cy="698"/>
            </a:xfrm>
            <a:custGeom>
              <a:avLst/>
              <a:gdLst/>
              <a:ahLst/>
              <a:cxnLst/>
              <a:rect l="l" t="t" r="r" b="b"/>
              <a:pathLst>
                <a:path w="42" h="22" extrusionOk="0">
                  <a:moveTo>
                    <a:pt x="1" y="1"/>
                  </a:moveTo>
                  <a:cubicBezTo>
                    <a:pt x="1" y="21"/>
                    <a:pt x="1" y="21"/>
                    <a:pt x="1" y="21"/>
                  </a:cubicBezTo>
                  <a:cubicBezTo>
                    <a:pt x="2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2" name="Google Shape;12262;p13"/>
            <p:cNvSpPr/>
            <p:nvPr/>
          </p:nvSpPr>
          <p:spPr>
            <a:xfrm>
              <a:off x="-2029899" y="2242305"/>
              <a:ext cx="666" cy="1332"/>
            </a:xfrm>
            <a:custGeom>
              <a:avLst/>
              <a:gdLst/>
              <a:ahLst/>
              <a:cxnLst/>
              <a:rect l="l" t="t" r="r" b="b"/>
              <a:pathLst>
                <a:path w="21" h="42" extrusionOk="0">
                  <a:moveTo>
                    <a:pt x="21" y="1"/>
                  </a:moveTo>
                  <a:cubicBezTo>
                    <a:pt x="1" y="21"/>
                    <a:pt x="1" y="21"/>
                    <a:pt x="21" y="42"/>
                  </a:cubicBezTo>
                  <a:cubicBezTo>
                    <a:pt x="21" y="42"/>
                    <a:pt x="21" y="42"/>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3" name="Google Shape;12263;p13"/>
            <p:cNvSpPr/>
            <p:nvPr/>
          </p:nvSpPr>
          <p:spPr>
            <a:xfrm>
              <a:off x="-2122938" y="2202907"/>
              <a:ext cx="698" cy="698"/>
            </a:xfrm>
            <a:custGeom>
              <a:avLst/>
              <a:gdLst/>
              <a:ahLst/>
              <a:cxnLst/>
              <a:rect l="l" t="t" r="r" b="b"/>
              <a:pathLst>
                <a:path w="22" h="22" extrusionOk="0">
                  <a:moveTo>
                    <a:pt x="1" y="1"/>
                  </a:moveTo>
                  <a:lnTo>
                    <a:pt x="1" y="21"/>
                  </a:ln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4" name="Google Shape;12264;p13"/>
            <p:cNvSpPr/>
            <p:nvPr/>
          </p:nvSpPr>
          <p:spPr>
            <a:xfrm>
              <a:off x="-2398785" y="2076274"/>
              <a:ext cx="1332" cy="1332"/>
            </a:xfrm>
            <a:custGeom>
              <a:avLst/>
              <a:gdLst/>
              <a:ahLst/>
              <a:cxnLst/>
              <a:rect l="l" t="t" r="r" b="b"/>
              <a:pathLst>
                <a:path w="42" h="42" extrusionOk="0">
                  <a:moveTo>
                    <a:pt x="21" y="1"/>
                  </a:moveTo>
                  <a:cubicBezTo>
                    <a:pt x="1" y="21"/>
                    <a:pt x="21" y="42"/>
                    <a:pt x="21" y="42"/>
                  </a:cubicBezTo>
                  <a:cubicBezTo>
                    <a:pt x="21" y="21"/>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5" name="Google Shape;12265;p13"/>
            <p:cNvSpPr/>
            <p:nvPr/>
          </p:nvSpPr>
          <p:spPr>
            <a:xfrm>
              <a:off x="-2405224" y="2073071"/>
              <a:ext cx="1301" cy="920"/>
            </a:xfrm>
            <a:custGeom>
              <a:avLst/>
              <a:gdLst/>
              <a:ahLst/>
              <a:cxnLst/>
              <a:rect l="l" t="t" r="r" b="b"/>
              <a:pathLst>
                <a:path w="41" h="29" extrusionOk="0">
                  <a:moveTo>
                    <a:pt x="41" y="0"/>
                  </a:moveTo>
                  <a:cubicBezTo>
                    <a:pt x="37" y="4"/>
                    <a:pt x="34" y="8"/>
                    <a:pt x="31" y="12"/>
                  </a:cubicBezTo>
                  <a:lnTo>
                    <a:pt x="31" y="12"/>
                  </a:lnTo>
                  <a:cubicBezTo>
                    <a:pt x="24" y="8"/>
                    <a:pt x="18" y="5"/>
                    <a:pt x="13" y="5"/>
                  </a:cubicBezTo>
                  <a:cubicBezTo>
                    <a:pt x="5" y="5"/>
                    <a:pt x="0" y="10"/>
                    <a:pt x="0" y="21"/>
                  </a:cubicBezTo>
                  <a:cubicBezTo>
                    <a:pt x="6" y="26"/>
                    <a:pt x="10" y="29"/>
                    <a:pt x="14" y="29"/>
                  </a:cubicBezTo>
                  <a:cubicBezTo>
                    <a:pt x="20" y="29"/>
                    <a:pt x="24" y="22"/>
                    <a:pt x="31" y="12"/>
                  </a:cubicBezTo>
                  <a:lnTo>
                    <a:pt x="31" y="12"/>
                  </a:lnTo>
                  <a:cubicBezTo>
                    <a:pt x="34" y="14"/>
                    <a:pt x="37" y="17"/>
                    <a:pt x="41" y="21"/>
                  </a:cubicBezTo>
                  <a:lnTo>
                    <a:pt x="4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6" name="Google Shape;12266;p13"/>
            <p:cNvSpPr/>
            <p:nvPr/>
          </p:nvSpPr>
          <p:spPr>
            <a:xfrm>
              <a:off x="-2416866" y="2069169"/>
              <a:ext cx="1332" cy="698"/>
            </a:xfrm>
            <a:custGeom>
              <a:avLst/>
              <a:gdLst/>
              <a:ahLst/>
              <a:cxnLst/>
              <a:rect l="l" t="t" r="r" b="b"/>
              <a:pathLst>
                <a:path w="42" h="22" extrusionOk="0">
                  <a:moveTo>
                    <a:pt x="41" y="1"/>
                  </a:moveTo>
                  <a:cubicBezTo>
                    <a:pt x="21" y="1"/>
                    <a:pt x="1" y="1"/>
                    <a:pt x="1" y="21"/>
                  </a:cubicBezTo>
                  <a:cubicBezTo>
                    <a:pt x="21" y="21"/>
                    <a:pt x="2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7" name="Google Shape;12267;p13"/>
            <p:cNvSpPr/>
            <p:nvPr/>
          </p:nvSpPr>
          <p:spPr>
            <a:xfrm>
              <a:off x="-2294771" y="1753286"/>
              <a:ext cx="666" cy="666"/>
            </a:xfrm>
            <a:custGeom>
              <a:avLst/>
              <a:gdLst/>
              <a:ahLst/>
              <a:cxnLst/>
              <a:rect l="l" t="t" r="r" b="b"/>
              <a:pathLst>
                <a:path w="21" h="21" extrusionOk="0">
                  <a:moveTo>
                    <a:pt x="1" y="0"/>
                  </a:moveTo>
                  <a:cubicBezTo>
                    <a:pt x="1" y="21"/>
                    <a:pt x="1" y="21"/>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13"/>
            <p:cNvSpPr/>
            <p:nvPr/>
          </p:nvSpPr>
          <p:spPr>
            <a:xfrm>
              <a:off x="-2086744" y="1865675"/>
              <a:ext cx="1332" cy="1332"/>
            </a:xfrm>
            <a:custGeom>
              <a:avLst/>
              <a:gdLst/>
              <a:ahLst/>
              <a:cxnLst/>
              <a:rect l="l" t="t" r="r" b="b"/>
              <a:pathLst>
                <a:path w="42" h="42" extrusionOk="0">
                  <a:moveTo>
                    <a:pt x="21" y="1"/>
                  </a:moveTo>
                  <a:cubicBezTo>
                    <a:pt x="21" y="1"/>
                    <a:pt x="21" y="21"/>
                    <a:pt x="0" y="42"/>
                  </a:cubicBezTo>
                  <a:cubicBezTo>
                    <a:pt x="21" y="42"/>
                    <a:pt x="41" y="42"/>
                    <a:pt x="41" y="2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13"/>
            <p:cNvSpPr/>
            <p:nvPr/>
          </p:nvSpPr>
          <p:spPr>
            <a:xfrm>
              <a:off x="-2084809" y="1868277"/>
              <a:ext cx="1332" cy="1332"/>
            </a:xfrm>
            <a:custGeom>
              <a:avLst/>
              <a:gdLst/>
              <a:ahLst/>
              <a:cxnLst/>
              <a:rect l="l" t="t" r="r" b="b"/>
              <a:pathLst>
                <a:path w="42" h="42" extrusionOk="0">
                  <a:moveTo>
                    <a:pt x="21" y="0"/>
                  </a:moveTo>
                  <a:cubicBezTo>
                    <a:pt x="0" y="21"/>
                    <a:pt x="21" y="21"/>
                    <a:pt x="41" y="4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13"/>
            <p:cNvSpPr/>
            <p:nvPr/>
          </p:nvSpPr>
          <p:spPr>
            <a:xfrm>
              <a:off x="-2087410" y="1867610"/>
              <a:ext cx="1332" cy="1999"/>
            </a:xfrm>
            <a:custGeom>
              <a:avLst/>
              <a:gdLst/>
              <a:ahLst/>
              <a:cxnLst/>
              <a:rect l="l" t="t" r="r" b="b"/>
              <a:pathLst>
                <a:path w="42" h="63" extrusionOk="0">
                  <a:moveTo>
                    <a:pt x="1" y="1"/>
                  </a:moveTo>
                  <a:cubicBezTo>
                    <a:pt x="1" y="21"/>
                    <a:pt x="1" y="42"/>
                    <a:pt x="21" y="62"/>
                  </a:cubicBezTo>
                  <a:cubicBezTo>
                    <a:pt x="42" y="42"/>
                    <a:pt x="4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13"/>
            <p:cNvSpPr/>
            <p:nvPr/>
          </p:nvSpPr>
          <p:spPr>
            <a:xfrm>
              <a:off x="-2315454" y="1768132"/>
              <a:ext cx="698" cy="666"/>
            </a:xfrm>
            <a:custGeom>
              <a:avLst/>
              <a:gdLst/>
              <a:ahLst/>
              <a:cxnLst/>
              <a:rect l="l" t="t" r="r" b="b"/>
              <a:pathLst>
                <a:path w="22" h="21" extrusionOk="0">
                  <a:moveTo>
                    <a:pt x="21" y="1"/>
                  </a:moveTo>
                  <a:cubicBezTo>
                    <a:pt x="1" y="1"/>
                    <a:pt x="1" y="2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13"/>
            <p:cNvSpPr/>
            <p:nvPr/>
          </p:nvSpPr>
          <p:spPr>
            <a:xfrm>
              <a:off x="-2294105" y="1780408"/>
              <a:ext cx="666" cy="1332"/>
            </a:xfrm>
            <a:custGeom>
              <a:avLst/>
              <a:gdLst/>
              <a:ahLst/>
              <a:cxnLst/>
              <a:rect l="l" t="t" r="r" b="b"/>
              <a:pathLst>
                <a:path w="21" h="42" extrusionOk="0">
                  <a:moveTo>
                    <a:pt x="20" y="1"/>
                  </a:moveTo>
                  <a:cubicBezTo>
                    <a:pt x="20" y="21"/>
                    <a:pt x="0" y="21"/>
                    <a:pt x="0" y="21"/>
                  </a:cubicBezTo>
                  <a:cubicBezTo>
                    <a:pt x="0" y="21"/>
                    <a:pt x="0" y="41"/>
                    <a:pt x="0" y="41"/>
                  </a:cubicBezTo>
                  <a:cubicBezTo>
                    <a:pt x="20" y="41"/>
                    <a:pt x="20" y="41"/>
                    <a:pt x="20" y="2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13"/>
            <p:cNvSpPr/>
            <p:nvPr/>
          </p:nvSpPr>
          <p:spPr>
            <a:xfrm>
              <a:off x="-2089979" y="1877666"/>
              <a:ext cx="666" cy="1618"/>
            </a:xfrm>
            <a:custGeom>
              <a:avLst/>
              <a:gdLst/>
              <a:ahLst/>
              <a:cxnLst/>
              <a:rect l="l" t="t" r="r" b="b"/>
              <a:pathLst>
                <a:path w="21" h="51" extrusionOk="0">
                  <a:moveTo>
                    <a:pt x="6" y="1"/>
                  </a:moveTo>
                  <a:cubicBezTo>
                    <a:pt x="3" y="1"/>
                    <a:pt x="1" y="3"/>
                    <a:pt x="1" y="10"/>
                  </a:cubicBezTo>
                  <a:cubicBezTo>
                    <a:pt x="1" y="30"/>
                    <a:pt x="1" y="30"/>
                    <a:pt x="21" y="51"/>
                  </a:cubicBezTo>
                  <a:cubicBezTo>
                    <a:pt x="21" y="30"/>
                    <a:pt x="21" y="10"/>
                    <a:pt x="21" y="10"/>
                  </a:cubicBezTo>
                  <a:cubicBezTo>
                    <a:pt x="21" y="10"/>
                    <a:pt x="12"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13"/>
            <p:cNvSpPr/>
            <p:nvPr/>
          </p:nvSpPr>
          <p:spPr>
            <a:xfrm>
              <a:off x="-2080273" y="1885057"/>
              <a:ext cx="1301" cy="1174"/>
            </a:xfrm>
            <a:custGeom>
              <a:avLst/>
              <a:gdLst/>
              <a:ahLst/>
              <a:cxnLst/>
              <a:rect l="l" t="t" r="r" b="b"/>
              <a:pathLst>
                <a:path w="41" h="37" extrusionOk="0">
                  <a:moveTo>
                    <a:pt x="20" y="1"/>
                  </a:moveTo>
                  <a:cubicBezTo>
                    <a:pt x="0" y="21"/>
                    <a:pt x="0" y="21"/>
                    <a:pt x="0" y="21"/>
                  </a:cubicBezTo>
                  <a:cubicBezTo>
                    <a:pt x="0" y="31"/>
                    <a:pt x="5" y="36"/>
                    <a:pt x="13" y="36"/>
                  </a:cubicBezTo>
                  <a:cubicBezTo>
                    <a:pt x="20" y="36"/>
                    <a:pt x="31" y="31"/>
                    <a:pt x="41" y="21"/>
                  </a:cubicBezTo>
                  <a:cubicBezTo>
                    <a:pt x="41"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13"/>
            <p:cNvSpPr/>
            <p:nvPr/>
          </p:nvSpPr>
          <p:spPr>
            <a:xfrm>
              <a:off x="-2300576" y="1783009"/>
              <a:ext cx="666" cy="666"/>
            </a:xfrm>
            <a:custGeom>
              <a:avLst/>
              <a:gdLst/>
              <a:ahLst/>
              <a:cxnLst/>
              <a:rect l="l" t="t" r="r" b="b"/>
              <a:pathLst>
                <a:path w="21" h="21" extrusionOk="0">
                  <a:moveTo>
                    <a:pt x="21" y="0"/>
                  </a:moveTo>
                  <a:cubicBezTo>
                    <a:pt x="21" y="0"/>
                    <a:pt x="0" y="0"/>
                    <a:pt x="0" y="20"/>
                  </a:cubicBezTo>
                  <a:lnTo>
                    <a:pt x="21" y="20"/>
                  </a:ln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13"/>
            <p:cNvSpPr/>
            <p:nvPr/>
          </p:nvSpPr>
          <p:spPr>
            <a:xfrm>
              <a:off x="-2090614" y="1885723"/>
              <a:ext cx="1967" cy="1301"/>
            </a:xfrm>
            <a:custGeom>
              <a:avLst/>
              <a:gdLst/>
              <a:ahLst/>
              <a:cxnLst/>
              <a:rect l="l" t="t" r="r" b="b"/>
              <a:pathLst>
                <a:path w="62" h="41" extrusionOk="0">
                  <a:moveTo>
                    <a:pt x="21" y="0"/>
                  </a:moveTo>
                  <a:lnTo>
                    <a:pt x="21" y="0"/>
                  </a:lnTo>
                  <a:cubicBezTo>
                    <a:pt x="0" y="21"/>
                    <a:pt x="21" y="41"/>
                    <a:pt x="41" y="41"/>
                  </a:cubicBezTo>
                  <a:cubicBezTo>
                    <a:pt x="41" y="2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13"/>
            <p:cNvSpPr/>
            <p:nvPr/>
          </p:nvSpPr>
          <p:spPr>
            <a:xfrm>
              <a:off x="-2037005" y="2269458"/>
              <a:ext cx="666" cy="666"/>
            </a:xfrm>
            <a:custGeom>
              <a:avLst/>
              <a:gdLst/>
              <a:ahLst/>
              <a:cxnLst/>
              <a:rect l="l" t="t" r="r" b="b"/>
              <a:pathLst>
                <a:path w="21" h="21" extrusionOk="0">
                  <a:moveTo>
                    <a:pt x="21" y="0"/>
                  </a:moveTo>
                  <a:cubicBezTo>
                    <a:pt x="1" y="0"/>
                    <a:pt x="1" y="0"/>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13"/>
            <p:cNvSpPr/>
            <p:nvPr/>
          </p:nvSpPr>
          <p:spPr>
            <a:xfrm>
              <a:off x="-2323828" y="1779107"/>
              <a:ext cx="1301" cy="1332"/>
            </a:xfrm>
            <a:custGeom>
              <a:avLst/>
              <a:gdLst/>
              <a:ahLst/>
              <a:cxnLst/>
              <a:rect l="l" t="t" r="r" b="b"/>
              <a:pathLst>
                <a:path w="41"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9" name="Google Shape;12279;p13"/>
            <p:cNvSpPr/>
            <p:nvPr/>
          </p:nvSpPr>
          <p:spPr>
            <a:xfrm>
              <a:off x="-2403956" y="2105363"/>
              <a:ext cx="1332" cy="666"/>
            </a:xfrm>
            <a:custGeom>
              <a:avLst/>
              <a:gdLst/>
              <a:ahLst/>
              <a:cxnLst/>
              <a:rect l="l" t="t" r="r" b="b"/>
              <a:pathLst>
                <a:path w="42" h="21" extrusionOk="0">
                  <a:moveTo>
                    <a:pt x="42" y="0"/>
                  </a:moveTo>
                  <a:cubicBezTo>
                    <a:pt x="21" y="0"/>
                    <a:pt x="1" y="0"/>
                    <a:pt x="1" y="21"/>
                  </a:cubicBezTo>
                  <a:cubicBezTo>
                    <a:pt x="21" y="21"/>
                    <a:pt x="21" y="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0" name="Google Shape;12280;p13"/>
            <p:cNvSpPr/>
            <p:nvPr/>
          </p:nvSpPr>
          <p:spPr>
            <a:xfrm>
              <a:off x="-2405891" y="2112469"/>
              <a:ext cx="1332" cy="666"/>
            </a:xfrm>
            <a:custGeom>
              <a:avLst/>
              <a:gdLst/>
              <a:ahLst/>
              <a:cxnLst/>
              <a:rect l="l" t="t" r="r" b="b"/>
              <a:pathLst>
                <a:path w="42" h="21" extrusionOk="0">
                  <a:moveTo>
                    <a:pt x="41" y="0"/>
                  </a:moveTo>
                  <a:cubicBezTo>
                    <a:pt x="21" y="0"/>
                    <a:pt x="1" y="0"/>
                    <a:pt x="1" y="21"/>
                  </a:cubicBezTo>
                  <a:cubicBezTo>
                    <a:pt x="21" y="21"/>
                    <a:pt x="2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1" name="Google Shape;12281;p13"/>
            <p:cNvSpPr/>
            <p:nvPr/>
          </p:nvSpPr>
          <p:spPr>
            <a:xfrm>
              <a:off x="-2059622" y="2288174"/>
              <a:ext cx="1332" cy="1332"/>
            </a:xfrm>
            <a:custGeom>
              <a:avLst/>
              <a:gdLst/>
              <a:ahLst/>
              <a:cxnLst/>
              <a:rect l="l" t="t" r="r" b="b"/>
              <a:pathLst>
                <a:path w="42" h="42" extrusionOk="0">
                  <a:moveTo>
                    <a:pt x="1" y="1"/>
                  </a:moveTo>
                  <a:cubicBezTo>
                    <a:pt x="1" y="21"/>
                    <a:pt x="1" y="42"/>
                    <a:pt x="21" y="42"/>
                  </a:cubicBezTo>
                  <a:cubicBezTo>
                    <a:pt x="4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13"/>
            <p:cNvSpPr/>
            <p:nvPr/>
          </p:nvSpPr>
          <p:spPr>
            <a:xfrm>
              <a:off x="-2060257" y="2290775"/>
              <a:ext cx="666" cy="952"/>
            </a:xfrm>
            <a:custGeom>
              <a:avLst/>
              <a:gdLst/>
              <a:ahLst/>
              <a:cxnLst/>
              <a:rect l="l" t="t" r="r" b="b"/>
              <a:pathLst>
                <a:path w="21" h="30" extrusionOk="0">
                  <a:moveTo>
                    <a:pt x="0" y="0"/>
                  </a:moveTo>
                  <a:cubicBezTo>
                    <a:pt x="0" y="0"/>
                    <a:pt x="0" y="21"/>
                    <a:pt x="0" y="21"/>
                  </a:cubicBezTo>
                  <a:cubicBezTo>
                    <a:pt x="0" y="21"/>
                    <a:pt x="0" y="30"/>
                    <a:pt x="6" y="30"/>
                  </a:cubicBezTo>
                  <a:cubicBezTo>
                    <a:pt x="9" y="30"/>
                    <a:pt x="14" y="28"/>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13"/>
            <p:cNvSpPr/>
            <p:nvPr/>
          </p:nvSpPr>
          <p:spPr>
            <a:xfrm>
              <a:off x="-2073833" y="2287540"/>
              <a:ext cx="1332" cy="666"/>
            </a:xfrm>
            <a:custGeom>
              <a:avLst/>
              <a:gdLst/>
              <a:ahLst/>
              <a:cxnLst/>
              <a:rect l="l" t="t" r="r" b="b"/>
              <a:pathLst>
                <a:path w="42" h="21" extrusionOk="0">
                  <a:moveTo>
                    <a:pt x="1" y="1"/>
                  </a:moveTo>
                  <a:cubicBezTo>
                    <a:pt x="1" y="21"/>
                    <a:pt x="1" y="21"/>
                    <a:pt x="21" y="21"/>
                  </a:cubicBezTo>
                  <a:cubicBezTo>
                    <a:pt x="21" y="2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13"/>
            <p:cNvSpPr/>
            <p:nvPr/>
          </p:nvSpPr>
          <p:spPr>
            <a:xfrm>
              <a:off x="-2073833" y="2288174"/>
              <a:ext cx="1967" cy="1332"/>
            </a:xfrm>
            <a:custGeom>
              <a:avLst/>
              <a:gdLst/>
              <a:ahLst/>
              <a:cxnLst/>
              <a:rect l="l" t="t" r="r" b="b"/>
              <a:pathLst>
                <a:path w="62" h="42" extrusionOk="0">
                  <a:moveTo>
                    <a:pt x="21" y="1"/>
                  </a:moveTo>
                  <a:cubicBezTo>
                    <a:pt x="21" y="21"/>
                    <a:pt x="1" y="42"/>
                    <a:pt x="41" y="42"/>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5" name="Google Shape;12285;p13"/>
            <p:cNvSpPr/>
            <p:nvPr/>
          </p:nvSpPr>
          <p:spPr>
            <a:xfrm>
              <a:off x="-2093849" y="2288840"/>
              <a:ext cx="666" cy="666"/>
            </a:xfrm>
            <a:custGeom>
              <a:avLst/>
              <a:gdLst/>
              <a:ahLst/>
              <a:cxnLst/>
              <a:rect l="l" t="t" r="r" b="b"/>
              <a:pathLst>
                <a:path w="21" h="21" extrusionOk="0">
                  <a:moveTo>
                    <a:pt x="0" y="0"/>
                  </a:moveTo>
                  <a:lnTo>
                    <a:pt x="0" y="21"/>
                  </a:ln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6" name="Google Shape;12286;p13"/>
            <p:cNvSpPr/>
            <p:nvPr/>
          </p:nvSpPr>
          <p:spPr>
            <a:xfrm>
              <a:off x="-2079638" y="2296580"/>
              <a:ext cx="1332" cy="952"/>
            </a:xfrm>
            <a:custGeom>
              <a:avLst/>
              <a:gdLst/>
              <a:ahLst/>
              <a:cxnLst/>
              <a:rect l="l" t="t" r="r" b="b"/>
              <a:pathLst>
                <a:path w="42" h="30" extrusionOk="0">
                  <a:moveTo>
                    <a:pt x="41" y="1"/>
                  </a:moveTo>
                  <a:cubicBezTo>
                    <a:pt x="21" y="1"/>
                    <a:pt x="0" y="1"/>
                    <a:pt x="0" y="21"/>
                  </a:cubicBezTo>
                  <a:cubicBezTo>
                    <a:pt x="6" y="27"/>
                    <a:pt x="11" y="29"/>
                    <a:pt x="14" y="29"/>
                  </a:cubicBezTo>
                  <a:cubicBezTo>
                    <a:pt x="22" y="29"/>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7" name="Google Shape;12287;p13"/>
            <p:cNvSpPr/>
            <p:nvPr/>
          </p:nvSpPr>
          <p:spPr>
            <a:xfrm>
              <a:off x="-2068663" y="1918016"/>
              <a:ext cx="1332" cy="666"/>
            </a:xfrm>
            <a:custGeom>
              <a:avLst/>
              <a:gdLst/>
              <a:ahLst/>
              <a:cxnLst/>
              <a:rect l="l" t="t" r="r" b="b"/>
              <a:pathLst>
                <a:path w="42" h="21" extrusionOk="0">
                  <a:moveTo>
                    <a:pt x="21" y="0"/>
                  </a:moveTo>
                  <a:cubicBezTo>
                    <a:pt x="1" y="0"/>
                    <a:pt x="1" y="21"/>
                    <a:pt x="21" y="21"/>
                  </a:cubicBezTo>
                  <a:lnTo>
                    <a:pt x="41" y="21"/>
                  </a:lnTo>
                  <a:cubicBezTo>
                    <a:pt x="41" y="21"/>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8" name="Google Shape;12288;p13"/>
            <p:cNvSpPr/>
            <p:nvPr/>
          </p:nvSpPr>
          <p:spPr>
            <a:xfrm>
              <a:off x="-2091280" y="2294011"/>
              <a:ext cx="1332" cy="1301"/>
            </a:xfrm>
            <a:custGeom>
              <a:avLst/>
              <a:gdLst/>
              <a:ahLst/>
              <a:cxnLst/>
              <a:rect l="l" t="t" r="r" b="b"/>
              <a:pathLst>
                <a:path w="42" h="41" extrusionOk="0">
                  <a:moveTo>
                    <a:pt x="21" y="0"/>
                  </a:moveTo>
                  <a:lnTo>
                    <a:pt x="21" y="0"/>
                  </a:lnTo>
                  <a:cubicBezTo>
                    <a:pt x="1" y="21"/>
                    <a:pt x="21" y="41"/>
                    <a:pt x="42" y="41"/>
                  </a:cubicBezTo>
                  <a:cubicBezTo>
                    <a:pt x="42" y="41"/>
                    <a:pt x="4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13"/>
            <p:cNvSpPr/>
            <p:nvPr/>
          </p:nvSpPr>
          <p:spPr>
            <a:xfrm>
              <a:off x="-2094515" y="2296580"/>
              <a:ext cx="698" cy="698"/>
            </a:xfrm>
            <a:custGeom>
              <a:avLst/>
              <a:gdLst/>
              <a:ahLst/>
              <a:cxnLst/>
              <a:rect l="l" t="t" r="r" b="b"/>
              <a:pathLst>
                <a:path w="22" h="22" extrusionOk="0">
                  <a:moveTo>
                    <a:pt x="1" y="1"/>
                  </a:moveTo>
                  <a:lnTo>
                    <a:pt x="1" y="21"/>
                  </a:ln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13"/>
            <p:cNvSpPr/>
            <p:nvPr/>
          </p:nvSpPr>
          <p:spPr>
            <a:xfrm>
              <a:off x="-2093215" y="2298515"/>
              <a:ext cx="698" cy="1332"/>
            </a:xfrm>
            <a:custGeom>
              <a:avLst/>
              <a:gdLst/>
              <a:ahLst/>
              <a:cxnLst/>
              <a:rect l="l" t="t" r="r" b="b"/>
              <a:pathLst>
                <a:path w="22" h="42" extrusionOk="0">
                  <a:moveTo>
                    <a:pt x="21" y="1"/>
                  </a:moveTo>
                  <a:cubicBezTo>
                    <a:pt x="21" y="21"/>
                    <a:pt x="21" y="21"/>
                    <a:pt x="1" y="21"/>
                  </a:cubicBezTo>
                  <a:cubicBezTo>
                    <a:pt x="1" y="21"/>
                    <a:pt x="21" y="21"/>
                    <a:pt x="21" y="4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1" name="Google Shape;12291;p13"/>
            <p:cNvSpPr/>
            <p:nvPr/>
          </p:nvSpPr>
          <p:spPr>
            <a:xfrm>
              <a:off x="-2072533" y="2313551"/>
              <a:ext cx="1332" cy="793"/>
            </a:xfrm>
            <a:custGeom>
              <a:avLst/>
              <a:gdLst/>
              <a:ahLst/>
              <a:cxnLst/>
              <a:rect l="l" t="t" r="r" b="b"/>
              <a:pathLst>
                <a:path w="42" h="25" extrusionOk="0">
                  <a:moveTo>
                    <a:pt x="13" y="0"/>
                  </a:moveTo>
                  <a:cubicBezTo>
                    <a:pt x="6" y="0"/>
                    <a:pt x="0" y="5"/>
                    <a:pt x="0" y="16"/>
                  </a:cubicBezTo>
                  <a:cubicBezTo>
                    <a:pt x="7" y="22"/>
                    <a:pt x="12" y="25"/>
                    <a:pt x="15" y="25"/>
                  </a:cubicBezTo>
                  <a:cubicBezTo>
                    <a:pt x="23" y="25"/>
                    <a:pt x="28" y="16"/>
                    <a:pt x="41" y="16"/>
                  </a:cubicBezTo>
                  <a:cubicBezTo>
                    <a:pt x="31" y="5"/>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2" name="Google Shape;12292;p13"/>
            <p:cNvSpPr/>
            <p:nvPr/>
          </p:nvSpPr>
          <p:spPr>
            <a:xfrm>
              <a:off x="-2078338" y="2311458"/>
              <a:ext cx="1301" cy="508"/>
            </a:xfrm>
            <a:custGeom>
              <a:avLst/>
              <a:gdLst/>
              <a:ahLst/>
              <a:cxnLst/>
              <a:rect l="l" t="t" r="r" b="b"/>
              <a:pathLst>
                <a:path w="41" h="16" extrusionOk="0">
                  <a:moveTo>
                    <a:pt x="0" y="0"/>
                  </a:moveTo>
                  <a:cubicBezTo>
                    <a:pt x="0" y="10"/>
                    <a:pt x="5" y="15"/>
                    <a:pt x="13" y="15"/>
                  </a:cubicBezTo>
                  <a:cubicBezTo>
                    <a:pt x="20" y="15"/>
                    <a:pt x="31" y="10"/>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13"/>
            <p:cNvSpPr/>
            <p:nvPr/>
          </p:nvSpPr>
          <p:spPr>
            <a:xfrm>
              <a:off x="-2407159" y="2160019"/>
              <a:ext cx="1301" cy="920"/>
            </a:xfrm>
            <a:custGeom>
              <a:avLst/>
              <a:gdLst/>
              <a:ahLst/>
              <a:cxnLst/>
              <a:rect l="l" t="t" r="r" b="b"/>
              <a:pathLst>
                <a:path w="41" h="29" extrusionOk="0">
                  <a:moveTo>
                    <a:pt x="27" y="0"/>
                  </a:moveTo>
                  <a:cubicBezTo>
                    <a:pt x="21" y="0"/>
                    <a:pt x="17" y="7"/>
                    <a:pt x="10" y="17"/>
                  </a:cubicBezTo>
                  <a:lnTo>
                    <a:pt x="10" y="17"/>
                  </a:lnTo>
                  <a:cubicBezTo>
                    <a:pt x="7" y="15"/>
                    <a:pt x="3" y="12"/>
                    <a:pt x="0" y="9"/>
                  </a:cubicBezTo>
                  <a:lnTo>
                    <a:pt x="0" y="29"/>
                  </a:lnTo>
                  <a:cubicBezTo>
                    <a:pt x="4" y="25"/>
                    <a:pt x="7" y="21"/>
                    <a:pt x="10" y="17"/>
                  </a:cubicBezTo>
                  <a:lnTo>
                    <a:pt x="10" y="17"/>
                  </a:lnTo>
                  <a:cubicBezTo>
                    <a:pt x="17" y="22"/>
                    <a:pt x="23" y="24"/>
                    <a:pt x="28" y="24"/>
                  </a:cubicBezTo>
                  <a:cubicBezTo>
                    <a:pt x="36" y="24"/>
                    <a:pt x="41" y="19"/>
                    <a:pt x="41" y="9"/>
                  </a:cubicBezTo>
                  <a:cubicBezTo>
                    <a:pt x="35" y="3"/>
                    <a:pt x="31"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13"/>
            <p:cNvSpPr/>
            <p:nvPr/>
          </p:nvSpPr>
          <p:spPr>
            <a:xfrm>
              <a:off x="-2407826" y="2160273"/>
              <a:ext cx="698" cy="952"/>
            </a:xfrm>
            <a:custGeom>
              <a:avLst/>
              <a:gdLst/>
              <a:ahLst/>
              <a:cxnLst/>
              <a:rect l="l" t="t" r="r" b="b"/>
              <a:pathLst>
                <a:path w="22" h="30" extrusionOk="0">
                  <a:moveTo>
                    <a:pt x="21" y="1"/>
                  </a:moveTo>
                  <a:cubicBezTo>
                    <a:pt x="21" y="6"/>
                    <a:pt x="21" y="12"/>
                    <a:pt x="21" y="16"/>
                  </a:cubicBezTo>
                  <a:lnTo>
                    <a:pt x="21" y="16"/>
                  </a:lnTo>
                  <a:cubicBezTo>
                    <a:pt x="19" y="9"/>
                    <a:pt x="15" y="6"/>
                    <a:pt x="11" y="6"/>
                  </a:cubicBezTo>
                  <a:cubicBezTo>
                    <a:pt x="6" y="6"/>
                    <a:pt x="1" y="11"/>
                    <a:pt x="1" y="21"/>
                  </a:cubicBezTo>
                  <a:cubicBezTo>
                    <a:pt x="7" y="27"/>
                    <a:pt x="11" y="29"/>
                    <a:pt x="14" y="29"/>
                  </a:cubicBezTo>
                  <a:cubicBezTo>
                    <a:pt x="18" y="29"/>
                    <a:pt x="20" y="24"/>
                    <a:pt x="21" y="16"/>
                  </a:cubicBezTo>
                  <a:lnTo>
                    <a:pt x="21" y="16"/>
                  </a:lnTo>
                  <a:cubicBezTo>
                    <a:pt x="21" y="18"/>
                    <a:pt x="21" y="19"/>
                    <a:pt x="21" y="21"/>
                  </a:cubicBezTo>
                  <a:lnTo>
                    <a:pt x="21"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13"/>
            <p:cNvSpPr/>
            <p:nvPr/>
          </p:nvSpPr>
          <p:spPr>
            <a:xfrm>
              <a:off x="-2420102" y="2154468"/>
              <a:ext cx="698" cy="666"/>
            </a:xfrm>
            <a:custGeom>
              <a:avLst/>
              <a:gdLst/>
              <a:ahLst/>
              <a:cxnLst/>
              <a:rect l="l" t="t" r="r" b="b"/>
              <a:pathLst>
                <a:path w="22" h="21" extrusionOk="0">
                  <a:moveTo>
                    <a:pt x="1" y="0"/>
                  </a:moveTo>
                  <a:cubicBezTo>
                    <a:pt x="1" y="21"/>
                    <a:pt x="1" y="21"/>
                    <a:pt x="1" y="21"/>
                  </a:cubicBezTo>
                  <a:lnTo>
                    <a:pt x="21" y="21"/>
                  </a:lnTo>
                  <a:cubicBezTo>
                    <a:pt x="21" y="21"/>
                    <a:pt x="1" y="21"/>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13"/>
            <p:cNvSpPr/>
            <p:nvPr/>
          </p:nvSpPr>
          <p:spPr>
            <a:xfrm>
              <a:off x="-2101621" y="2305621"/>
              <a:ext cx="698" cy="698"/>
            </a:xfrm>
            <a:custGeom>
              <a:avLst/>
              <a:gdLst/>
              <a:ahLst/>
              <a:cxnLst/>
              <a:rect l="l" t="t" r="r" b="b"/>
              <a:pathLst>
                <a:path w="22" h="22" extrusionOk="0">
                  <a:moveTo>
                    <a:pt x="1" y="1"/>
                  </a:moveTo>
                  <a:lnTo>
                    <a:pt x="1" y="21"/>
                  </a:ln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13"/>
            <p:cNvSpPr/>
            <p:nvPr/>
          </p:nvSpPr>
          <p:spPr>
            <a:xfrm>
              <a:off x="-2404590" y="2164809"/>
              <a:ext cx="1332" cy="920"/>
            </a:xfrm>
            <a:custGeom>
              <a:avLst/>
              <a:gdLst/>
              <a:ahLst/>
              <a:cxnLst/>
              <a:rect l="l" t="t" r="r" b="b"/>
              <a:pathLst>
                <a:path w="42" h="29" extrusionOk="0">
                  <a:moveTo>
                    <a:pt x="41" y="0"/>
                  </a:moveTo>
                  <a:cubicBezTo>
                    <a:pt x="21" y="0"/>
                    <a:pt x="0" y="0"/>
                    <a:pt x="0" y="20"/>
                  </a:cubicBezTo>
                  <a:cubicBezTo>
                    <a:pt x="6" y="26"/>
                    <a:pt x="11" y="29"/>
                    <a:pt x="14" y="29"/>
                  </a:cubicBezTo>
                  <a:cubicBezTo>
                    <a:pt x="23" y="29"/>
                    <a:pt x="27" y="14"/>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13"/>
            <p:cNvSpPr/>
            <p:nvPr/>
          </p:nvSpPr>
          <p:spPr>
            <a:xfrm>
              <a:off x="-2420736" y="2157704"/>
              <a:ext cx="1332" cy="1301"/>
            </a:xfrm>
            <a:custGeom>
              <a:avLst/>
              <a:gdLst/>
              <a:ahLst/>
              <a:cxnLst/>
              <a:rect l="l" t="t" r="r" b="b"/>
              <a:pathLst>
                <a:path w="42" h="41" extrusionOk="0">
                  <a:moveTo>
                    <a:pt x="21" y="0"/>
                  </a:moveTo>
                  <a:cubicBezTo>
                    <a:pt x="0" y="20"/>
                    <a:pt x="21" y="20"/>
                    <a:pt x="41" y="41"/>
                  </a:cubicBezTo>
                  <a:cubicBezTo>
                    <a:pt x="41" y="2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13"/>
            <p:cNvSpPr/>
            <p:nvPr/>
          </p:nvSpPr>
          <p:spPr>
            <a:xfrm>
              <a:off x="-2102255" y="2309491"/>
              <a:ext cx="1332" cy="698"/>
            </a:xfrm>
            <a:custGeom>
              <a:avLst/>
              <a:gdLst/>
              <a:ahLst/>
              <a:cxnLst/>
              <a:rect l="l" t="t" r="r" b="b"/>
              <a:pathLst>
                <a:path w="42" h="22" extrusionOk="0">
                  <a:moveTo>
                    <a:pt x="21" y="1"/>
                  </a:moveTo>
                  <a:cubicBezTo>
                    <a:pt x="1" y="1"/>
                    <a:pt x="1" y="21"/>
                    <a:pt x="21" y="21"/>
                  </a:cubicBezTo>
                  <a:lnTo>
                    <a:pt x="41" y="21"/>
                  </a:lnTo>
                  <a:cubicBezTo>
                    <a:pt x="41" y="21"/>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13"/>
            <p:cNvSpPr/>
            <p:nvPr/>
          </p:nvSpPr>
          <p:spPr>
            <a:xfrm>
              <a:off x="-2099654" y="2312092"/>
              <a:ext cx="1301" cy="825"/>
            </a:xfrm>
            <a:custGeom>
              <a:avLst/>
              <a:gdLst/>
              <a:ahLst/>
              <a:cxnLst/>
              <a:rect l="l" t="t" r="r" b="b"/>
              <a:pathLst>
                <a:path w="41" h="26" extrusionOk="0">
                  <a:moveTo>
                    <a:pt x="41" y="0"/>
                  </a:moveTo>
                  <a:cubicBezTo>
                    <a:pt x="20" y="0"/>
                    <a:pt x="20" y="0"/>
                    <a:pt x="0" y="21"/>
                  </a:cubicBezTo>
                  <a:cubicBezTo>
                    <a:pt x="10" y="21"/>
                    <a:pt x="20" y="26"/>
                    <a:pt x="28" y="26"/>
                  </a:cubicBezTo>
                  <a:cubicBezTo>
                    <a:pt x="36" y="26"/>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13"/>
            <p:cNvSpPr/>
            <p:nvPr/>
          </p:nvSpPr>
          <p:spPr>
            <a:xfrm>
              <a:off x="-2104190" y="2310791"/>
              <a:ext cx="1332" cy="1332"/>
            </a:xfrm>
            <a:custGeom>
              <a:avLst/>
              <a:gdLst/>
              <a:ahLst/>
              <a:cxnLst/>
              <a:rect l="l" t="t" r="r" b="b"/>
              <a:pathLst>
                <a:path w="42" h="42" extrusionOk="0">
                  <a:moveTo>
                    <a:pt x="21" y="1"/>
                  </a:moveTo>
                  <a:cubicBezTo>
                    <a:pt x="0" y="41"/>
                    <a:pt x="0" y="41"/>
                    <a:pt x="21" y="41"/>
                  </a:cubicBezTo>
                  <a:cubicBezTo>
                    <a:pt x="41" y="4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13"/>
            <p:cNvSpPr/>
            <p:nvPr/>
          </p:nvSpPr>
          <p:spPr>
            <a:xfrm>
              <a:off x="-2106760" y="2310157"/>
              <a:ext cx="1301" cy="825"/>
            </a:xfrm>
            <a:custGeom>
              <a:avLst/>
              <a:gdLst/>
              <a:ahLst/>
              <a:cxnLst/>
              <a:rect l="l" t="t" r="r" b="b"/>
              <a:pathLst>
                <a:path w="41" h="26" extrusionOk="0">
                  <a:moveTo>
                    <a:pt x="41" y="0"/>
                  </a:moveTo>
                  <a:cubicBezTo>
                    <a:pt x="20" y="0"/>
                    <a:pt x="0" y="0"/>
                    <a:pt x="0" y="21"/>
                  </a:cubicBezTo>
                  <a:cubicBezTo>
                    <a:pt x="10" y="21"/>
                    <a:pt x="20" y="26"/>
                    <a:pt x="28" y="26"/>
                  </a:cubicBezTo>
                  <a:cubicBezTo>
                    <a:pt x="36" y="26"/>
                    <a:pt x="4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13"/>
            <p:cNvSpPr/>
            <p:nvPr/>
          </p:nvSpPr>
          <p:spPr>
            <a:xfrm>
              <a:off x="-2108727" y="2310791"/>
              <a:ext cx="1998" cy="698"/>
            </a:xfrm>
            <a:custGeom>
              <a:avLst/>
              <a:gdLst/>
              <a:ahLst/>
              <a:cxnLst/>
              <a:rect l="l" t="t" r="r" b="b"/>
              <a:pathLst>
                <a:path w="63" h="22" extrusionOk="0">
                  <a:moveTo>
                    <a:pt x="62" y="1"/>
                  </a:moveTo>
                  <a:cubicBezTo>
                    <a:pt x="42" y="1"/>
                    <a:pt x="21" y="1"/>
                    <a:pt x="1" y="21"/>
                  </a:cubicBezTo>
                  <a:cubicBezTo>
                    <a:pt x="42" y="21"/>
                    <a:pt x="4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4" name="Google Shape;12304;p13"/>
            <p:cNvSpPr/>
            <p:nvPr/>
          </p:nvSpPr>
          <p:spPr>
            <a:xfrm>
              <a:off x="-2109361" y="2311172"/>
              <a:ext cx="666" cy="1586"/>
            </a:xfrm>
            <a:custGeom>
              <a:avLst/>
              <a:gdLst/>
              <a:ahLst/>
              <a:cxnLst/>
              <a:rect l="l" t="t" r="r" b="b"/>
              <a:pathLst>
                <a:path w="21" h="50" extrusionOk="0">
                  <a:moveTo>
                    <a:pt x="6" y="0"/>
                  </a:moveTo>
                  <a:cubicBezTo>
                    <a:pt x="3" y="0"/>
                    <a:pt x="1" y="2"/>
                    <a:pt x="1" y="9"/>
                  </a:cubicBezTo>
                  <a:cubicBezTo>
                    <a:pt x="1" y="29"/>
                    <a:pt x="1" y="29"/>
                    <a:pt x="21" y="50"/>
                  </a:cubicBezTo>
                  <a:cubicBezTo>
                    <a:pt x="21" y="29"/>
                    <a:pt x="21" y="2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5" name="Google Shape;12305;p13"/>
            <p:cNvSpPr/>
            <p:nvPr/>
          </p:nvSpPr>
          <p:spPr>
            <a:xfrm>
              <a:off x="-2310283" y="1812701"/>
              <a:ext cx="698" cy="698"/>
            </a:xfrm>
            <a:custGeom>
              <a:avLst/>
              <a:gdLst/>
              <a:ahLst/>
              <a:cxnLst/>
              <a:rect l="l" t="t" r="r" b="b"/>
              <a:pathLst>
                <a:path w="22" h="22" extrusionOk="0">
                  <a:moveTo>
                    <a:pt x="1" y="1"/>
                  </a:moveTo>
                  <a:cubicBezTo>
                    <a:pt x="1" y="21"/>
                    <a:pt x="1" y="21"/>
                    <a:pt x="1"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6" name="Google Shape;12306;p13"/>
            <p:cNvSpPr/>
            <p:nvPr/>
          </p:nvSpPr>
          <p:spPr>
            <a:xfrm>
              <a:off x="-2327730" y="1805595"/>
              <a:ext cx="1332" cy="1332"/>
            </a:xfrm>
            <a:custGeom>
              <a:avLst/>
              <a:gdLst/>
              <a:ahLst/>
              <a:cxnLst/>
              <a:rect l="l" t="t" r="r" b="b"/>
              <a:pathLst>
                <a:path w="42" h="42" extrusionOk="0">
                  <a:moveTo>
                    <a:pt x="1" y="1"/>
                  </a:moveTo>
                  <a:cubicBezTo>
                    <a:pt x="1" y="21"/>
                    <a:pt x="1" y="21"/>
                    <a:pt x="21" y="42"/>
                  </a:cubicBezTo>
                  <a:cubicBezTo>
                    <a:pt x="42"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7" name="Google Shape;12307;p13"/>
            <p:cNvSpPr/>
            <p:nvPr/>
          </p:nvSpPr>
          <p:spPr>
            <a:xfrm>
              <a:off x="-2093215" y="2328873"/>
              <a:ext cx="698" cy="698"/>
            </a:xfrm>
            <a:custGeom>
              <a:avLst/>
              <a:gdLst/>
              <a:ahLst/>
              <a:cxnLst/>
              <a:rect l="l" t="t" r="r" b="b"/>
              <a:pathLst>
                <a:path w="22" h="22" extrusionOk="0">
                  <a:moveTo>
                    <a:pt x="1" y="1"/>
                  </a:moveTo>
                  <a:cubicBezTo>
                    <a:pt x="1" y="1"/>
                    <a:pt x="1" y="1"/>
                    <a:pt x="1"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8" name="Google Shape;12308;p13"/>
            <p:cNvSpPr/>
            <p:nvPr/>
          </p:nvSpPr>
          <p:spPr>
            <a:xfrm>
              <a:off x="-2101621" y="2324368"/>
              <a:ext cx="1998" cy="1332"/>
            </a:xfrm>
            <a:custGeom>
              <a:avLst/>
              <a:gdLst/>
              <a:ahLst/>
              <a:cxnLst/>
              <a:rect l="l" t="t" r="r" b="b"/>
              <a:pathLst>
                <a:path w="63" h="42" extrusionOk="0">
                  <a:moveTo>
                    <a:pt x="21" y="0"/>
                  </a:moveTo>
                  <a:cubicBezTo>
                    <a:pt x="21" y="21"/>
                    <a:pt x="1" y="41"/>
                    <a:pt x="42" y="41"/>
                  </a:cubicBezTo>
                  <a:cubicBezTo>
                    <a:pt x="62" y="21"/>
                    <a:pt x="4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13"/>
            <p:cNvSpPr/>
            <p:nvPr/>
          </p:nvSpPr>
          <p:spPr>
            <a:xfrm>
              <a:off x="-2104825" y="2323417"/>
              <a:ext cx="1301" cy="983"/>
            </a:xfrm>
            <a:custGeom>
              <a:avLst/>
              <a:gdLst/>
              <a:ahLst/>
              <a:cxnLst/>
              <a:rect l="l" t="t" r="r" b="b"/>
              <a:pathLst>
                <a:path w="41" h="31" extrusionOk="0">
                  <a:moveTo>
                    <a:pt x="26" y="1"/>
                  </a:moveTo>
                  <a:cubicBezTo>
                    <a:pt x="23" y="1"/>
                    <a:pt x="20" y="3"/>
                    <a:pt x="20" y="10"/>
                  </a:cubicBezTo>
                  <a:cubicBezTo>
                    <a:pt x="0" y="10"/>
                    <a:pt x="20" y="30"/>
                    <a:pt x="41" y="30"/>
                  </a:cubicBezTo>
                  <a:cubicBezTo>
                    <a:pt x="41" y="30"/>
                    <a:pt x="41" y="10"/>
                    <a:pt x="41" y="10"/>
                  </a:cubicBezTo>
                  <a:cubicBezTo>
                    <a:pt x="41" y="10"/>
                    <a:pt x="32" y="1"/>
                    <a:pt x="2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13"/>
            <p:cNvSpPr/>
            <p:nvPr/>
          </p:nvSpPr>
          <p:spPr>
            <a:xfrm>
              <a:off x="-2104190" y="2324368"/>
              <a:ext cx="1332" cy="1967"/>
            </a:xfrm>
            <a:custGeom>
              <a:avLst/>
              <a:gdLst/>
              <a:ahLst/>
              <a:cxnLst/>
              <a:rect l="l" t="t" r="r" b="b"/>
              <a:pathLst>
                <a:path w="42" h="62" extrusionOk="0">
                  <a:moveTo>
                    <a:pt x="21" y="0"/>
                  </a:moveTo>
                  <a:lnTo>
                    <a:pt x="21" y="0"/>
                  </a:lnTo>
                  <a:cubicBezTo>
                    <a:pt x="0" y="21"/>
                    <a:pt x="0" y="41"/>
                    <a:pt x="41" y="61"/>
                  </a:cubicBezTo>
                  <a:cubicBezTo>
                    <a:pt x="41" y="4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13"/>
            <p:cNvSpPr/>
            <p:nvPr/>
          </p:nvSpPr>
          <p:spPr>
            <a:xfrm>
              <a:off x="-2097085" y="2329539"/>
              <a:ext cx="1967" cy="1332"/>
            </a:xfrm>
            <a:custGeom>
              <a:avLst/>
              <a:gdLst/>
              <a:ahLst/>
              <a:cxnLst/>
              <a:rect l="l" t="t" r="r" b="b"/>
              <a:pathLst>
                <a:path w="62" h="42" extrusionOk="0">
                  <a:moveTo>
                    <a:pt x="21" y="0"/>
                  </a:moveTo>
                  <a:lnTo>
                    <a:pt x="21" y="0"/>
                  </a:lnTo>
                  <a:cubicBezTo>
                    <a:pt x="1" y="21"/>
                    <a:pt x="21" y="41"/>
                    <a:pt x="41" y="41"/>
                  </a:cubicBezTo>
                  <a:cubicBezTo>
                    <a:pt x="41" y="21"/>
                    <a:pt x="62"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2" name="Google Shape;12312;p13"/>
            <p:cNvSpPr/>
            <p:nvPr/>
          </p:nvSpPr>
          <p:spPr>
            <a:xfrm>
              <a:off x="-2126808" y="2315328"/>
              <a:ext cx="1332" cy="1301"/>
            </a:xfrm>
            <a:custGeom>
              <a:avLst/>
              <a:gdLst/>
              <a:ahLst/>
              <a:cxnLst/>
              <a:rect l="l" t="t" r="r" b="b"/>
              <a:pathLst>
                <a:path w="42" h="41" extrusionOk="0">
                  <a:moveTo>
                    <a:pt x="1" y="0"/>
                  </a:moveTo>
                  <a:cubicBezTo>
                    <a:pt x="1" y="21"/>
                    <a:pt x="1" y="21"/>
                    <a:pt x="21" y="41"/>
                  </a:cubicBezTo>
                  <a:cubicBezTo>
                    <a:pt x="4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3" name="Google Shape;12313;p13"/>
            <p:cNvSpPr/>
            <p:nvPr/>
          </p:nvSpPr>
          <p:spPr>
            <a:xfrm>
              <a:off x="-2096450" y="2330839"/>
              <a:ext cx="1332" cy="1301"/>
            </a:xfrm>
            <a:custGeom>
              <a:avLst/>
              <a:gdLst/>
              <a:ahLst/>
              <a:cxnLst/>
              <a:rect l="l" t="t" r="r" b="b"/>
              <a:pathLst>
                <a:path w="42" h="41" extrusionOk="0">
                  <a:moveTo>
                    <a:pt x="21" y="0"/>
                  </a:moveTo>
                  <a:cubicBezTo>
                    <a:pt x="21" y="20"/>
                    <a:pt x="1" y="41"/>
                    <a:pt x="42" y="41"/>
                  </a:cubicBezTo>
                  <a:cubicBezTo>
                    <a:pt x="42" y="20"/>
                    <a:pt x="42"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13"/>
            <p:cNvSpPr/>
            <p:nvPr/>
          </p:nvSpPr>
          <p:spPr>
            <a:xfrm>
              <a:off x="-2094515" y="2333409"/>
              <a:ext cx="1332" cy="666"/>
            </a:xfrm>
            <a:custGeom>
              <a:avLst/>
              <a:gdLst/>
              <a:ahLst/>
              <a:cxnLst/>
              <a:rect l="l" t="t" r="r" b="b"/>
              <a:pathLst>
                <a:path w="42" h="21" extrusionOk="0">
                  <a:moveTo>
                    <a:pt x="21" y="0"/>
                  </a:moveTo>
                  <a:cubicBezTo>
                    <a:pt x="1" y="0"/>
                    <a:pt x="1" y="21"/>
                    <a:pt x="21" y="21"/>
                  </a:cubicBezTo>
                  <a:lnTo>
                    <a:pt x="42"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13"/>
            <p:cNvSpPr/>
            <p:nvPr/>
          </p:nvSpPr>
          <p:spPr>
            <a:xfrm>
              <a:off x="-2121637" y="2323734"/>
              <a:ext cx="1967" cy="1301"/>
            </a:xfrm>
            <a:custGeom>
              <a:avLst/>
              <a:gdLst/>
              <a:ahLst/>
              <a:cxnLst/>
              <a:rect l="l" t="t" r="r" b="b"/>
              <a:pathLst>
                <a:path w="62" h="41" extrusionOk="0">
                  <a:moveTo>
                    <a:pt x="62" y="0"/>
                  </a:moveTo>
                  <a:cubicBezTo>
                    <a:pt x="41" y="0"/>
                    <a:pt x="21" y="0"/>
                    <a:pt x="1" y="20"/>
                  </a:cubicBezTo>
                  <a:lnTo>
                    <a:pt x="21" y="41"/>
                  </a:lnTo>
                  <a:lnTo>
                    <a:pt x="41" y="41"/>
                  </a:lnTo>
                  <a:cubicBezTo>
                    <a:pt x="62" y="41"/>
                    <a:pt x="62" y="20"/>
                    <a:pt x="6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13"/>
            <p:cNvSpPr/>
            <p:nvPr/>
          </p:nvSpPr>
          <p:spPr>
            <a:xfrm>
              <a:off x="-2135848" y="2316596"/>
              <a:ext cx="1332" cy="1332"/>
            </a:xfrm>
            <a:custGeom>
              <a:avLst/>
              <a:gdLst/>
              <a:ahLst/>
              <a:cxnLst/>
              <a:rect l="l" t="t" r="r" b="b"/>
              <a:pathLst>
                <a:path w="42" h="42" extrusionOk="0">
                  <a:moveTo>
                    <a:pt x="21" y="1"/>
                  </a:moveTo>
                  <a:cubicBezTo>
                    <a:pt x="1" y="21"/>
                    <a:pt x="1" y="42"/>
                    <a:pt x="21" y="42"/>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7" name="Google Shape;12317;p13"/>
            <p:cNvSpPr/>
            <p:nvPr/>
          </p:nvSpPr>
          <p:spPr>
            <a:xfrm>
              <a:off x="-2073167" y="1928992"/>
              <a:ext cx="666" cy="698"/>
            </a:xfrm>
            <a:custGeom>
              <a:avLst/>
              <a:gdLst/>
              <a:ahLst/>
              <a:cxnLst/>
              <a:rect l="l" t="t" r="r" b="b"/>
              <a:pathLst>
                <a:path w="21" h="22" extrusionOk="0">
                  <a:moveTo>
                    <a:pt x="0" y="1"/>
                  </a:moveTo>
                  <a:lnTo>
                    <a:pt x="0" y="21"/>
                  </a:lnTo>
                  <a:lnTo>
                    <a:pt x="20" y="21"/>
                  </a:lnTo>
                  <a:cubicBezTo>
                    <a:pt x="20" y="2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8" name="Google Shape;12318;p13"/>
            <p:cNvSpPr/>
            <p:nvPr/>
          </p:nvSpPr>
          <p:spPr>
            <a:xfrm>
              <a:off x="-2126142" y="2322433"/>
              <a:ext cx="1301" cy="1301"/>
            </a:xfrm>
            <a:custGeom>
              <a:avLst/>
              <a:gdLst/>
              <a:ahLst/>
              <a:cxnLst/>
              <a:rect l="l" t="t" r="r" b="b"/>
              <a:pathLst>
                <a:path w="41" h="41" extrusionOk="0">
                  <a:moveTo>
                    <a:pt x="20" y="0"/>
                  </a:moveTo>
                  <a:cubicBezTo>
                    <a:pt x="20" y="21"/>
                    <a:pt x="20" y="21"/>
                    <a:pt x="0" y="21"/>
                  </a:cubicBezTo>
                  <a:lnTo>
                    <a:pt x="0" y="41"/>
                  </a:lnTo>
                  <a:cubicBezTo>
                    <a:pt x="20" y="21"/>
                    <a:pt x="20" y="21"/>
                    <a:pt x="41" y="21"/>
                  </a:cubicBezTo>
                  <a:cubicBezTo>
                    <a:pt x="20" y="21"/>
                    <a:pt x="20" y="21"/>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9" name="Google Shape;12319;p13"/>
            <p:cNvSpPr/>
            <p:nvPr/>
          </p:nvSpPr>
          <p:spPr>
            <a:xfrm>
              <a:off x="-2081573" y="1925756"/>
              <a:ext cx="666" cy="698"/>
            </a:xfrm>
            <a:custGeom>
              <a:avLst/>
              <a:gdLst/>
              <a:ahLst/>
              <a:cxnLst/>
              <a:rect l="l" t="t" r="r" b="b"/>
              <a:pathLst>
                <a:path w="21" h="22" extrusionOk="0">
                  <a:moveTo>
                    <a:pt x="21" y="1"/>
                  </a:moveTo>
                  <a:cubicBezTo>
                    <a:pt x="0" y="1"/>
                    <a:pt x="0" y="1"/>
                    <a:pt x="21" y="2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0" name="Google Shape;12320;p13"/>
            <p:cNvSpPr/>
            <p:nvPr/>
          </p:nvSpPr>
          <p:spPr>
            <a:xfrm>
              <a:off x="-2077703" y="1928992"/>
              <a:ext cx="1332" cy="698"/>
            </a:xfrm>
            <a:custGeom>
              <a:avLst/>
              <a:gdLst/>
              <a:ahLst/>
              <a:cxnLst/>
              <a:rect l="l" t="t" r="r" b="b"/>
              <a:pathLst>
                <a:path w="42" h="22" extrusionOk="0">
                  <a:moveTo>
                    <a:pt x="21" y="1"/>
                  </a:moveTo>
                  <a:cubicBezTo>
                    <a:pt x="0" y="21"/>
                    <a:pt x="21" y="21"/>
                    <a:pt x="41" y="21"/>
                  </a:cubicBezTo>
                  <a:cubicBezTo>
                    <a:pt x="4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1" name="Google Shape;12321;p13"/>
            <p:cNvSpPr/>
            <p:nvPr/>
          </p:nvSpPr>
          <p:spPr>
            <a:xfrm>
              <a:off x="-2117101" y="2330839"/>
              <a:ext cx="666" cy="666"/>
            </a:xfrm>
            <a:custGeom>
              <a:avLst/>
              <a:gdLst/>
              <a:ahLst/>
              <a:cxnLst/>
              <a:rect l="l" t="t" r="r" b="b"/>
              <a:pathLst>
                <a:path w="21" h="21" extrusionOk="0">
                  <a:moveTo>
                    <a:pt x="0" y="0"/>
                  </a:moveTo>
                  <a:lnTo>
                    <a:pt x="0" y="20"/>
                  </a:lnTo>
                  <a:lnTo>
                    <a:pt x="21" y="20"/>
                  </a:lnTo>
                  <a:cubicBezTo>
                    <a:pt x="21"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2" name="Google Shape;12322;p13"/>
            <p:cNvSpPr/>
            <p:nvPr/>
          </p:nvSpPr>
          <p:spPr>
            <a:xfrm>
              <a:off x="-2139718" y="2320498"/>
              <a:ext cx="666" cy="666"/>
            </a:xfrm>
            <a:custGeom>
              <a:avLst/>
              <a:gdLst/>
              <a:ahLst/>
              <a:cxnLst/>
              <a:rect l="l" t="t" r="r" b="b"/>
              <a:pathLst>
                <a:path w="21" h="21" extrusionOk="0">
                  <a:moveTo>
                    <a:pt x="0" y="0"/>
                  </a:moveTo>
                  <a:cubicBezTo>
                    <a:pt x="0" y="0"/>
                    <a:pt x="0" y="0"/>
                    <a:pt x="0"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3" name="Google Shape;12323;p13"/>
            <p:cNvSpPr/>
            <p:nvPr/>
          </p:nvSpPr>
          <p:spPr>
            <a:xfrm>
              <a:off x="-2121003" y="2330173"/>
              <a:ext cx="698" cy="698"/>
            </a:xfrm>
            <a:custGeom>
              <a:avLst/>
              <a:gdLst/>
              <a:ahLst/>
              <a:cxnLst/>
              <a:rect l="l" t="t" r="r" b="b"/>
              <a:pathLst>
                <a:path w="22" h="22" extrusionOk="0">
                  <a:moveTo>
                    <a:pt x="1" y="1"/>
                  </a:moveTo>
                  <a:cubicBezTo>
                    <a:pt x="1" y="1"/>
                    <a:pt x="1" y="1"/>
                    <a:pt x="1" y="21"/>
                  </a:cubicBezTo>
                  <a:lnTo>
                    <a:pt x="21" y="21"/>
                  </a:lnTo>
                  <a:cubicBezTo>
                    <a:pt x="21" y="21"/>
                    <a:pt x="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4" name="Google Shape;12324;p13"/>
            <p:cNvSpPr/>
            <p:nvPr/>
          </p:nvSpPr>
          <p:spPr>
            <a:xfrm>
              <a:off x="-2124873" y="2328619"/>
              <a:ext cx="1332" cy="952"/>
            </a:xfrm>
            <a:custGeom>
              <a:avLst/>
              <a:gdLst/>
              <a:ahLst/>
              <a:cxnLst/>
              <a:rect l="l" t="t" r="r" b="b"/>
              <a:pathLst>
                <a:path w="42" h="30" extrusionOk="0">
                  <a:moveTo>
                    <a:pt x="24" y="0"/>
                  </a:moveTo>
                  <a:cubicBezTo>
                    <a:pt x="11" y="0"/>
                    <a:pt x="1" y="15"/>
                    <a:pt x="1" y="29"/>
                  </a:cubicBezTo>
                  <a:cubicBezTo>
                    <a:pt x="21" y="29"/>
                    <a:pt x="21" y="29"/>
                    <a:pt x="42" y="9"/>
                  </a:cubicBezTo>
                  <a:cubicBezTo>
                    <a:pt x="36" y="3"/>
                    <a:pt x="30" y="0"/>
                    <a:pt x="2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5" name="Google Shape;12325;p13"/>
            <p:cNvSpPr/>
            <p:nvPr/>
          </p:nvSpPr>
          <p:spPr>
            <a:xfrm>
              <a:off x="-2135848" y="2326303"/>
              <a:ext cx="1332" cy="1332"/>
            </a:xfrm>
            <a:custGeom>
              <a:avLst/>
              <a:gdLst/>
              <a:ahLst/>
              <a:cxnLst/>
              <a:rect l="l" t="t" r="r" b="b"/>
              <a:pathLst>
                <a:path w="42" h="42" extrusionOk="0">
                  <a:moveTo>
                    <a:pt x="1" y="0"/>
                  </a:moveTo>
                  <a:cubicBezTo>
                    <a:pt x="1" y="21"/>
                    <a:pt x="1" y="41"/>
                    <a:pt x="21" y="41"/>
                  </a:cubicBezTo>
                  <a:cubicBezTo>
                    <a:pt x="41" y="21"/>
                    <a:pt x="4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6" name="Google Shape;12326;p13"/>
            <p:cNvSpPr/>
            <p:nvPr/>
          </p:nvSpPr>
          <p:spPr>
            <a:xfrm>
              <a:off x="-2135214" y="2327604"/>
              <a:ext cx="1332" cy="1301"/>
            </a:xfrm>
            <a:custGeom>
              <a:avLst/>
              <a:gdLst/>
              <a:ahLst/>
              <a:cxnLst/>
              <a:rect l="l" t="t" r="r" b="b"/>
              <a:pathLst>
                <a:path w="42" h="41" extrusionOk="0">
                  <a:moveTo>
                    <a:pt x="1" y="0"/>
                  </a:moveTo>
                  <a:cubicBezTo>
                    <a:pt x="1" y="21"/>
                    <a:pt x="1" y="41"/>
                    <a:pt x="21" y="41"/>
                  </a:cubicBezTo>
                  <a:cubicBezTo>
                    <a:pt x="42"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7" name="Google Shape;12327;p13"/>
            <p:cNvSpPr/>
            <p:nvPr/>
          </p:nvSpPr>
          <p:spPr>
            <a:xfrm>
              <a:off x="-2112597" y="2341149"/>
              <a:ext cx="1332" cy="952"/>
            </a:xfrm>
            <a:custGeom>
              <a:avLst/>
              <a:gdLst/>
              <a:ahLst/>
              <a:cxnLst/>
              <a:rect l="l" t="t" r="r" b="b"/>
              <a:pathLst>
                <a:path w="42" h="30" extrusionOk="0">
                  <a:moveTo>
                    <a:pt x="41" y="1"/>
                  </a:moveTo>
                  <a:cubicBezTo>
                    <a:pt x="21" y="1"/>
                    <a:pt x="1" y="1"/>
                    <a:pt x="1" y="21"/>
                  </a:cubicBezTo>
                  <a:cubicBezTo>
                    <a:pt x="7" y="27"/>
                    <a:pt x="11" y="30"/>
                    <a:pt x="14" y="30"/>
                  </a:cubicBezTo>
                  <a:cubicBezTo>
                    <a:pt x="23" y="30"/>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8" name="Google Shape;12328;p13"/>
            <p:cNvSpPr/>
            <p:nvPr/>
          </p:nvSpPr>
          <p:spPr>
            <a:xfrm>
              <a:off x="-2314787" y="1824342"/>
              <a:ext cx="1332" cy="666"/>
            </a:xfrm>
            <a:custGeom>
              <a:avLst/>
              <a:gdLst/>
              <a:ahLst/>
              <a:cxnLst/>
              <a:rect l="l" t="t" r="r" b="b"/>
              <a:pathLst>
                <a:path w="42" h="21" extrusionOk="0">
                  <a:moveTo>
                    <a:pt x="0" y="0"/>
                  </a:moveTo>
                  <a:cubicBezTo>
                    <a:pt x="21" y="21"/>
                    <a:pt x="21" y="21"/>
                    <a:pt x="21" y="21"/>
                  </a:cubicBezTo>
                  <a:cubicBezTo>
                    <a:pt x="41" y="21"/>
                    <a:pt x="4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9" name="Google Shape;12329;p13"/>
            <p:cNvSpPr/>
            <p:nvPr/>
          </p:nvSpPr>
          <p:spPr>
            <a:xfrm>
              <a:off x="-2074468" y="1939491"/>
              <a:ext cx="1332" cy="793"/>
            </a:xfrm>
            <a:custGeom>
              <a:avLst/>
              <a:gdLst/>
              <a:ahLst/>
              <a:cxnLst/>
              <a:rect l="l" t="t" r="r" b="b"/>
              <a:pathLst>
                <a:path w="42" h="25" extrusionOk="0">
                  <a:moveTo>
                    <a:pt x="21" y="1"/>
                  </a:moveTo>
                  <a:cubicBezTo>
                    <a:pt x="16" y="1"/>
                    <a:pt x="10" y="6"/>
                    <a:pt x="0" y="16"/>
                  </a:cubicBezTo>
                  <a:cubicBezTo>
                    <a:pt x="7" y="23"/>
                    <a:pt x="14" y="25"/>
                    <a:pt x="20" y="25"/>
                  </a:cubicBezTo>
                  <a:cubicBezTo>
                    <a:pt x="32" y="25"/>
                    <a:pt x="41" y="16"/>
                    <a:pt x="41" y="16"/>
                  </a:cubicBezTo>
                  <a:cubicBezTo>
                    <a:pt x="31" y="6"/>
                    <a:pt x="26"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0" name="Google Shape;12330;p13"/>
            <p:cNvSpPr/>
            <p:nvPr/>
          </p:nvSpPr>
          <p:spPr>
            <a:xfrm>
              <a:off x="-2110662" y="2344860"/>
              <a:ext cx="1332" cy="1110"/>
            </a:xfrm>
            <a:custGeom>
              <a:avLst/>
              <a:gdLst/>
              <a:ahLst/>
              <a:cxnLst/>
              <a:rect l="l" t="t" r="r" b="b"/>
              <a:pathLst>
                <a:path w="42" h="35" extrusionOk="0">
                  <a:moveTo>
                    <a:pt x="21" y="1"/>
                  </a:moveTo>
                  <a:cubicBezTo>
                    <a:pt x="16" y="1"/>
                    <a:pt x="11" y="6"/>
                    <a:pt x="1" y="26"/>
                  </a:cubicBezTo>
                  <a:cubicBezTo>
                    <a:pt x="7" y="32"/>
                    <a:pt x="13" y="35"/>
                    <a:pt x="18" y="35"/>
                  </a:cubicBezTo>
                  <a:cubicBezTo>
                    <a:pt x="31" y="35"/>
                    <a:pt x="42" y="20"/>
                    <a:pt x="42" y="6"/>
                  </a:cubicBezTo>
                  <a:cubicBezTo>
                    <a:pt x="31" y="6"/>
                    <a:pt x="26"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1" name="Google Shape;12331;p13"/>
            <p:cNvSpPr/>
            <p:nvPr/>
          </p:nvSpPr>
          <p:spPr>
            <a:xfrm>
              <a:off x="-2123572" y="2338579"/>
              <a:ext cx="666" cy="666"/>
            </a:xfrm>
            <a:custGeom>
              <a:avLst/>
              <a:gdLst/>
              <a:ahLst/>
              <a:cxnLst/>
              <a:rect l="l" t="t" r="r" b="b"/>
              <a:pathLst>
                <a:path w="21" h="21" extrusionOk="0">
                  <a:moveTo>
                    <a:pt x="1" y="0"/>
                  </a:moveTo>
                  <a:lnTo>
                    <a:pt x="1" y="21"/>
                  </a:lnTo>
                  <a:lnTo>
                    <a:pt x="21" y="21"/>
                  </a:lnTo>
                  <a:cubicBezTo>
                    <a:pt x="21" y="21"/>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2" name="Google Shape;12332;p13"/>
            <p:cNvSpPr/>
            <p:nvPr/>
          </p:nvSpPr>
          <p:spPr>
            <a:xfrm>
              <a:off x="-2120337" y="2341815"/>
              <a:ext cx="666" cy="666"/>
            </a:xfrm>
            <a:custGeom>
              <a:avLst/>
              <a:gdLst/>
              <a:ahLst/>
              <a:cxnLst/>
              <a:rect l="l" t="t" r="r" b="b"/>
              <a:pathLst>
                <a:path w="21" h="21" extrusionOk="0">
                  <a:moveTo>
                    <a:pt x="21" y="0"/>
                  </a:moveTo>
                  <a:cubicBezTo>
                    <a:pt x="21" y="0"/>
                    <a:pt x="21" y="0"/>
                    <a:pt x="0" y="21"/>
                  </a:cubicBezTo>
                  <a:lnTo>
                    <a:pt x="21" y="21"/>
                  </a:ln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3" name="Google Shape;12333;p13"/>
            <p:cNvSpPr/>
            <p:nvPr/>
          </p:nvSpPr>
          <p:spPr>
            <a:xfrm>
              <a:off x="-2135848" y="2334709"/>
              <a:ext cx="666" cy="666"/>
            </a:xfrm>
            <a:custGeom>
              <a:avLst/>
              <a:gdLst/>
              <a:ahLst/>
              <a:cxnLst/>
              <a:rect l="l" t="t" r="r" b="b"/>
              <a:pathLst>
                <a:path w="21" h="21" extrusionOk="0">
                  <a:moveTo>
                    <a:pt x="1" y="0"/>
                  </a:moveTo>
                  <a:cubicBezTo>
                    <a:pt x="1" y="0"/>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4" name="Google Shape;12334;p13"/>
            <p:cNvSpPr/>
            <p:nvPr/>
          </p:nvSpPr>
          <p:spPr>
            <a:xfrm>
              <a:off x="-2308348" y="1830147"/>
              <a:ext cx="1332" cy="857"/>
            </a:xfrm>
            <a:custGeom>
              <a:avLst/>
              <a:gdLst/>
              <a:ahLst/>
              <a:cxnLst/>
              <a:rect l="l" t="t" r="r" b="b"/>
              <a:pathLst>
                <a:path w="42" h="27" extrusionOk="0">
                  <a:moveTo>
                    <a:pt x="42" y="1"/>
                  </a:moveTo>
                  <a:cubicBezTo>
                    <a:pt x="21" y="1"/>
                    <a:pt x="21" y="1"/>
                    <a:pt x="1" y="21"/>
                  </a:cubicBezTo>
                  <a:cubicBezTo>
                    <a:pt x="11" y="21"/>
                    <a:pt x="21" y="26"/>
                    <a:pt x="29" y="26"/>
                  </a:cubicBezTo>
                  <a:cubicBezTo>
                    <a:pt x="37" y="26"/>
                    <a:pt x="42"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5" name="Google Shape;12335;p13"/>
            <p:cNvSpPr/>
            <p:nvPr/>
          </p:nvSpPr>
          <p:spPr>
            <a:xfrm>
              <a:off x="-2142954" y="2332774"/>
              <a:ext cx="1332" cy="666"/>
            </a:xfrm>
            <a:custGeom>
              <a:avLst/>
              <a:gdLst/>
              <a:ahLst/>
              <a:cxnLst/>
              <a:rect l="l" t="t" r="r" b="b"/>
              <a:pathLst>
                <a:path w="42" h="21" extrusionOk="0">
                  <a:moveTo>
                    <a:pt x="1" y="0"/>
                  </a:moveTo>
                  <a:cubicBezTo>
                    <a:pt x="1" y="20"/>
                    <a:pt x="21" y="20"/>
                    <a:pt x="41" y="20"/>
                  </a:cubicBezTo>
                  <a:cubicBezTo>
                    <a:pt x="4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13"/>
            <p:cNvSpPr/>
            <p:nvPr/>
          </p:nvSpPr>
          <p:spPr>
            <a:xfrm>
              <a:off x="-2070407" y="1943203"/>
              <a:ext cx="1142" cy="698"/>
            </a:xfrm>
            <a:custGeom>
              <a:avLst/>
              <a:gdLst/>
              <a:ahLst/>
              <a:cxnLst/>
              <a:rect l="l" t="t" r="r" b="b"/>
              <a:pathLst>
                <a:path w="36" h="22" extrusionOk="0">
                  <a:moveTo>
                    <a:pt x="15" y="1"/>
                  </a:moveTo>
                  <a:cubicBezTo>
                    <a:pt x="0" y="16"/>
                    <a:pt x="7" y="20"/>
                    <a:pt x="20" y="21"/>
                  </a:cubicBezTo>
                  <a:lnTo>
                    <a:pt x="20" y="21"/>
                  </a:lnTo>
                  <a:cubicBezTo>
                    <a:pt x="35" y="18"/>
                    <a:pt x="34" y="1"/>
                    <a:pt x="15" y="1"/>
                  </a:cubicBezTo>
                  <a:close/>
                  <a:moveTo>
                    <a:pt x="20" y="21"/>
                  </a:moveTo>
                  <a:cubicBezTo>
                    <a:pt x="18" y="21"/>
                    <a:pt x="17" y="21"/>
                    <a:pt x="15" y="21"/>
                  </a:cubicBezTo>
                  <a:lnTo>
                    <a:pt x="35" y="21"/>
                  </a:lnTo>
                  <a:cubicBezTo>
                    <a:pt x="30" y="21"/>
                    <a:pt x="24" y="21"/>
                    <a:pt x="2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13"/>
            <p:cNvSpPr/>
            <p:nvPr/>
          </p:nvSpPr>
          <p:spPr>
            <a:xfrm>
              <a:off x="-2334010" y="1819172"/>
              <a:ext cx="1174" cy="1332"/>
            </a:xfrm>
            <a:custGeom>
              <a:avLst/>
              <a:gdLst/>
              <a:ahLst/>
              <a:cxnLst/>
              <a:rect l="l" t="t" r="r" b="b"/>
              <a:pathLst>
                <a:path w="37" h="42" extrusionOk="0">
                  <a:moveTo>
                    <a:pt x="16" y="1"/>
                  </a:moveTo>
                  <a:lnTo>
                    <a:pt x="16" y="1"/>
                  </a:lnTo>
                  <a:cubicBezTo>
                    <a:pt x="1" y="15"/>
                    <a:pt x="8" y="30"/>
                    <a:pt x="20" y="37"/>
                  </a:cubicBezTo>
                  <a:lnTo>
                    <a:pt x="20" y="37"/>
                  </a:lnTo>
                  <a:cubicBezTo>
                    <a:pt x="36" y="21"/>
                    <a:pt x="35" y="19"/>
                    <a:pt x="16" y="1"/>
                  </a:cubicBezTo>
                  <a:close/>
                  <a:moveTo>
                    <a:pt x="20" y="37"/>
                  </a:moveTo>
                  <a:cubicBezTo>
                    <a:pt x="19" y="38"/>
                    <a:pt x="17" y="40"/>
                    <a:pt x="16" y="41"/>
                  </a:cubicBezTo>
                  <a:lnTo>
                    <a:pt x="36" y="41"/>
                  </a:lnTo>
                  <a:cubicBezTo>
                    <a:pt x="30" y="41"/>
                    <a:pt x="25" y="40"/>
                    <a:pt x="20" y="37"/>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13"/>
            <p:cNvSpPr/>
            <p:nvPr/>
          </p:nvSpPr>
          <p:spPr>
            <a:xfrm>
              <a:off x="-2126808" y="2341149"/>
              <a:ext cx="1332" cy="1332"/>
            </a:xfrm>
            <a:custGeom>
              <a:avLst/>
              <a:gdLst/>
              <a:ahLst/>
              <a:cxnLst/>
              <a:rect l="l" t="t" r="r" b="b"/>
              <a:pathLst>
                <a:path w="42" h="42" extrusionOk="0">
                  <a:moveTo>
                    <a:pt x="21" y="1"/>
                  </a:moveTo>
                  <a:cubicBezTo>
                    <a:pt x="21" y="21"/>
                    <a:pt x="21" y="21"/>
                    <a:pt x="1" y="21"/>
                  </a:cubicBezTo>
                  <a:lnTo>
                    <a:pt x="1" y="42"/>
                  </a:lnTo>
                  <a:cubicBezTo>
                    <a:pt x="21" y="21"/>
                    <a:pt x="21" y="21"/>
                    <a:pt x="41" y="21"/>
                  </a:cubicBez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13"/>
            <p:cNvSpPr/>
            <p:nvPr/>
          </p:nvSpPr>
          <p:spPr>
            <a:xfrm>
              <a:off x="-2137149" y="2336993"/>
              <a:ext cx="1332" cy="793"/>
            </a:xfrm>
            <a:custGeom>
              <a:avLst/>
              <a:gdLst/>
              <a:ahLst/>
              <a:cxnLst/>
              <a:rect l="l" t="t" r="r" b="b"/>
              <a:pathLst>
                <a:path w="42" h="25" extrusionOk="0">
                  <a:moveTo>
                    <a:pt x="26" y="1"/>
                  </a:moveTo>
                  <a:cubicBezTo>
                    <a:pt x="19" y="1"/>
                    <a:pt x="14" y="10"/>
                    <a:pt x="1" y="10"/>
                  </a:cubicBezTo>
                  <a:cubicBezTo>
                    <a:pt x="11" y="20"/>
                    <a:pt x="21" y="25"/>
                    <a:pt x="29" y="25"/>
                  </a:cubicBezTo>
                  <a:cubicBezTo>
                    <a:pt x="36" y="25"/>
                    <a:pt x="42" y="20"/>
                    <a:pt x="42" y="10"/>
                  </a:cubicBezTo>
                  <a:cubicBezTo>
                    <a:pt x="35" y="3"/>
                    <a:pt x="30" y="1"/>
                    <a:pt x="2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13"/>
            <p:cNvSpPr/>
            <p:nvPr/>
          </p:nvSpPr>
          <p:spPr>
            <a:xfrm>
              <a:off x="-2069963" y="1943869"/>
              <a:ext cx="1332" cy="1301"/>
            </a:xfrm>
            <a:custGeom>
              <a:avLst/>
              <a:gdLst/>
              <a:ahLst/>
              <a:cxnLst/>
              <a:rect l="l" t="t" r="r" b="b"/>
              <a:pathLst>
                <a:path w="42" h="41" extrusionOk="0">
                  <a:moveTo>
                    <a:pt x="1" y="0"/>
                  </a:moveTo>
                  <a:cubicBezTo>
                    <a:pt x="1" y="20"/>
                    <a:pt x="1" y="41"/>
                    <a:pt x="21" y="41"/>
                  </a:cubicBezTo>
                  <a:cubicBezTo>
                    <a:pt x="42"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13"/>
            <p:cNvSpPr/>
            <p:nvPr/>
          </p:nvSpPr>
          <p:spPr>
            <a:xfrm>
              <a:off x="-2130043" y="2342450"/>
              <a:ext cx="1332" cy="1332"/>
            </a:xfrm>
            <a:custGeom>
              <a:avLst/>
              <a:gdLst/>
              <a:ahLst/>
              <a:cxnLst/>
              <a:rect l="l" t="t" r="r" b="b"/>
              <a:pathLst>
                <a:path w="42" h="42" extrusionOk="0">
                  <a:moveTo>
                    <a:pt x="21" y="1"/>
                  </a:moveTo>
                  <a:cubicBezTo>
                    <a:pt x="1" y="21"/>
                    <a:pt x="21" y="41"/>
                    <a:pt x="21" y="41"/>
                  </a:cubicBezTo>
                  <a:cubicBezTo>
                    <a:pt x="42" y="21"/>
                    <a:pt x="4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13"/>
            <p:cNvSpPr/>
            <p:nvPr/>
          </p:nvSpPr>
          <p:spPr>
            <a:xfrm>
              <a:off x="-2388444" y="2222923"/>
              <a:ext cx="666" cy="698"/>
            </a:xfrm>
            <a:custGeom>
              <a:avLst/>
              <a:gdLst/>
              <a:ahLst/>
              <a:cxnLst/>
              <a:rect l="l" t="t" r="r" b="b"/>
              <a:pathLst>
                <a:path w="21" h="22" extrusionOk="0">
                  <a:moveTo>
                    <a:pt x="1" y="1"/>
                  </a:moveTo>
                  <a:lnTo>
                    <a:pt x="1" y="21"/>
                  </a:ln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13"/>
            <p:cNvSpPr/>
            <p:nvPr/>
          </p:nvSpPr>
          <p:spPr>
            <a:xfrm>
              <a:off x="-2119036" y="2350570"/>
              <a:ext cx="1301" cy="952"/>
            </a:xfrm>
            <a:custGeom>
              <a:avLst/>
              <a:gdLst/>
              <a:ahLst/>
              <a:cxnLst/>
              <a:rect l="l" t="t" r="r" b="b"/>
              <a:pathLst>
                <a:path w="41" h="30" extrusionOk="0">
                  <a:moveTo>
                    <a:pt x="23" y="1"/>
                  </a:moveTo>
                  <a:cubicBezTo>
                    <a:pt x="10" y="1"/>
                    <a:pt x="0" y="15"/>
                    <a:pt x="0" y="30"/>
                  </a:cubicBezTo>
                  <a:cubicBezTo>
                    <a:pt x="20" y="30"/>
                    <a:pt x="41" y="30"/>
                    <a:pt x="41" y="9"/>
                  </a:cubicBezTo>
                  <a:cubicBezTo>
                    <a:pt x="35" y="3"/>
                    <a:pt x="29" y="1"/>
                    <a:pt x="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13"/>
            <p:cNvSpPr/>
            <p:nvPr/>
          </p:nvSpPr>
          <p:spPr>
            <a:xfrm>
              <a:off x="-2333535" y="1820472"/>
              <a:ext cx="1205" cy="1301"/>
            </a:xfrm>
            <a:custGeom>
              <a:avLst/>
              <a:gdLst/>
              <a:ahLst/>
              <a:cxnLst/>
              <a:rect l="l" t="t" r="r" b="b"/>
              <a:pathLst>
                <a:path w="38" h="41" extrusionOk="0">
                  <a:moveTo>
                    <a:pt x="1" y="0"/>
                  </a:moveTo>
                  <a:cubicBezTo>
                    <a:pt x="5" y="4"/>
                    <a:pt x="9" y="8"/>
                    <a:pt x="13" y="10"/>
                  </a:cubicBezTo>
                  <a:lnTo>
                    <a:pt x="13" y="10"/>
                  </a:lnTo>
                  <a:cubicBezTo>
                    <a:pt x="15" y="7"/>
                    <a:pt x="18" y="4"/>
                    <a:pt x="21" y="0"/>
                  </a:cubicBezTo>
                  <a:close/>
                  <a:moveTo>
                    <a:pt x="13" y="10"/>
                  </a:moveTo>
                  <a:cubicBezTo>
                    <a:pt x="1" y="27"/>
                    <a:pt x="4" y="41"/>
                    <a:pt x="21" y="41"/>
                  </a:cubicBezTo>
                  <a:cubicBezTo>
                    <a:pt x="37" y="25"/>
                    <a:pt x="28" y="21"/>
                    <a:pt x="13" y="1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13"/>
            <p:cNvSpPr/>
            <p:nvPr/>
          </p:nvSpPr>
          <p:spPr>
            <a:xfrm>
              <a:off x="-2391680" y="2222288"/>
              <a:ext cx="1967" cy="1332"/>
            </a:xfrm>
            <a:custGeom>
              <a:avLst/>
              <a:gdLst/>
              <a:ahLst/>
              <a:cxnLst/>
              <a:rect l="l" t="t" r="r" b="b"/>
              <a:pathLst>
                <a:path w="62" h="42" extrusionOk="0">
                  <a:moveTo>
                    <a:pt x="21" y="1"/>
                  </a:moveTo>
                  <a:cubicBezTo>
                    <a:pt x="21" y="21"/>
                    <a:pt x="1" y="41"/>
                    <a:pt x="42" y="41"/>
                  </a:cubicBezTo>
                  <a:cubicBezTo>
                    <a:pt x="62" y="21"/>
                    <a:pt x="4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13"/>
            <p:cNvSpPr/>
            <p:nvPr/>
          </p:nvSpPr>
          <p:spPr>
            <a:xfrm>
              <a:off x="-2080939" y="1941902"/>
              <a:ext cx="698" cy="698"/>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13"/>
            <p:cNvSpPr/>
            <p:nvPr/>
          </p:nvSpPr>
          <p:spPr>
            <a:xfrm>
              <a:off x="-2082239" y="1944503"/>
              <a:ext cx="1332" cy="666"/>
            </a:xfrm>
            <a:custGeom>
              <a:avLst/>
              <a:gdLst/>
              <a:ahLst/>
              <a:cxnLst/>
              <a:rect l="l" t="t" r="r" b="b"/>
              <a:pathLst>
                <a:path w="42" h="21" extrusionOk="0">
                  <a:moveTo>
                    <a:pt x="21" y="0"/>
                  </a:moveTo>
                  <a:cubicBezTo>
                    <a:pt x="21" y="0"/>
                    <a:pt x="1" y="0"/>
                    <a:pt x="1" y="21"/>
                  </a:cubicBezTo>
                  <a:lnTo>
                    <a:pt x="42" y="21"/>
                  </a:lnTo>
                  <a:cubicBezTo>
                    <a:pt x="42" y="21"/>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13"/>
            <p:cNvSpPr/>
            <p:nvPr/>
          </p:nvSpPr>
          <p:spPr>
            <a:xfrm>
              <a:off x="-2390379" y="2232630"/>
              <a:ext cx="666" cy="1332"/>
            </a:xfrm>
            <a:custGeom>
              <a:avLst/>
              <a:gdLst/>
              <a:ahLst/>
              <a:cxnLst/>
              <a:rect l="l" t="t" r="r" b="b"/>
              <a:pathLst>
                <a:path w="21" h="42" extrusionOk="0">
                  <a:moveTo>
                    <a:pt x="21" y="0"/>
                  </a:moveTo>
                  <a:cubicBezTo>
                    <a:pt x="1" y="0"/>
                    <a:pt x="1" y="21"/>
                    <a:pt x="21" y="41"/>
                  </a:cubicBezTo>
                  <a:cubicBezTo>
                    <a:pt x="21" y="4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13"/>
            <p:cNvSpPr/>
            <p:nvPr/>
          </p:nvSpPr>
          <p:spPr>
            <a:xfrm>
              <a:off x="-2133913" y="2354726"/>
              <a:ext cx="698" cy="666"/>
            </a:xfrm>
            <a:custGeom>
              <a:avLst/>
              <a:gdLst/>
              <a:ahLst/>
              <a:cxnLst/>
              <a:rect l="l" t="t" r="r" b="b"/>
              <a:pathLst>
                <a:path w="22" h="21" extrusionOk="0">
                  <a:moveTo>
                    <a:pt x="1" y="1"/>
                  </a:moveTo>
                  <a:cubicBezTo>
                    <a:pt x="1" y="21"/>
                    <a:pt x="1" y="21"/>
                    <a:pt x="21" y="21"/>
                  </a:cubicBez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13"/>
            <p:cNvSpPr/>
            <p:nvPr/>
          </p:nvSpPr>
          <p:spPr>
            <a:xfrm>
              <a:off x="-2145523" y="2349301"/>
              <a:ext cx="1301" cy="920"/>
            </a:xfrm>
            <a:custGeom>
              <a:avLst/>
              <a:gdLst/>
              <a:ahLst/>
              <a:cxnLst/>
              <a:rect l="l" t="t" r="r" b="b"/>
              <a:pathLst>
                <a:path w="41" h="29" extrusionOk="0">
                  <a:moveTo>
                    <a:pt x="23" y="0"/>
                  </a:moveTo>
                  <a:cubicBezTo>
                    <a:pt x="10" y="0"/>
                    <a:pt x="0" y="15"/>
                    <a:pt x="0" y="29"/>
                  </a:cubicBezTo>
                  <a:cubicBezTo>
                    <a:pt x="20" y="29"/>
                    <a:pt x="41" y="29"/>
                    <a:pt x="41" y="9"/>
                  </a:cubicBezTo>
                  <a:cubicBezTo>
                    <a:pt x="35" y="3"/>
                    <a:pt x="29" y="0"/>
                    <a:pt x="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13"/>
            <p:cNvSpPr/>
            <p:nvPr/>
          </p:nvSpPr>
          <p:spPr>
            <a:xfrm>
              <a:off x="-2147490" y="2348255"/>
              <a:ext cx="1332" cy="1332"/>
            </a:xfrm>
            <a:custGeom>
              <a:avLst/>
              <a:gdLst/>
              <a:ahLst/>
              <a:cxnLst/>
              <a:rect l="l" t="t" r="r" b="b"/>
              <a:pathLst>
                <a:path w="42" h="42" extrusionOk="0">
                  <a:moveTo>
                    <a:pt x="21" y="1"/>
                  </a:moveTo>
                  <a:cubicBezTo>
                    <a:pt x="1" y="1"/>
                    <a:pt x="1" y="1"/>
                    <a:pt x="1" y="21"/>
                  </a:cubicBezTo>
                  <a:cubicBezTo>
                    <a:pt x="1" y="21"/>
                    <a:pt x="21" y="42"/>
                    <a:pt x="21" y="42"/>
                  </a:cubicBezTo>
                  <a:cubicBezTo>
                    <a:pt x="42" y="2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13"/>
            <p:cNvSpPr/>
            <p:nvPr/>
          </p:nvSpPr>
          <p:spPr>
            <a:xfrm>
              <a:off x="-2123572" y="2360911"/>
              <a:ext cx="1332" cy="793"/>
            </a:xfrm>
            <a:custGeom>
              <a:avLst/>
              <a:gdLst/>
              <a:ahLst/>
              <a:cxnLst/>
              <a:rect l="l" t="t" r="r" b="b"/>
              <a:pathLst>
                <a:path w="42" h="25" extrusionOk="0">
                  <a:moveTo>
                    <a:pt x="22" y="0"/>
                  </a:moveTo>
                  <a:cubicBezTo>
                    <a:pt x="10" y="0"/>
                    <a:pt x="1" y="9"/>
                    <a:pt x="1" y="9"/>
                  </a:cubicBezTo>
                  <a:cubicBezTo>
                    <a:pt x="1" y="19"/>
                    <a:pt x="6" y="24"/>
                    <a:pt x="13" y="24"/>
                  </a:cubicBezTo>
                  <a:cubicBezTo>
                    <a:pt x="21" y="24"/>
                    <a:pt x="31" y="19"/>
                    <a:pt x="41" y="9"/>
                  </a:cubicBezTo>
                  <a:cubicBezTo>
                    <a:pt x="34" y="2"/>
                    <a:pt x="28"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13"/>
            <p:cNvSpPr/>
            <p:nvPr/>
          </p:nvSpPr>
          <p:spPr>
            <a:xfrm>
              <a:off x="-2308348" y="1837919"/>
              <a:ext cx="698" cy="920"/>
            </a:xfrm>
            <a:custGeom>
              <a:avLst/>
              <a:gdLst/>
              <a:ahLst/>
              <a:cxnLst/>
              <a:rect l="l" t="t" r="r" b="b"/>
              <a:pathLst>
                <a:path w="22" h="29" extrusionOk="0">
                  <a:moveTo>
                    <a:pt x="21" y="0"/>
                  </a:moveTo>
                  <a:cubicBezTo>
                    <a:pt x="21" y="0"/>
                    <a:pt x="1" y="0"/>
                    <a:pt x="1" y="20"/>
                  </a:cubicBezTo>
                  <a:cubicBezTo>
                    <a:pt x="7" y="26"/>
                    <a:pt x="11" y="29"/>
                    <a:pt x="14" y="29"/>
                  </a:cubicBezTo>
                  <a:cubicBezTo>
                    <a:pt x="21" y="29"/>
                    <a:pt x="21" y="15"/>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13"/>
            <p:cNvSpPr/>
            <p:nvPr/>
          </p:nvSpPr>
          <p:spPr>
            <a:xfrm>
              <a:off x="-2119036" y="2363766"/>
              <a:ext cx="666" cy="1174"/>
            </a:xfrm>
            <a:custGeom>
              <a:avLst/>
              <a:gdLst/>
              <a:ahLst/>
              <a:cxnLst/>
              <a:rect l="l" t="t" r="r" b="b"/>
              <a:pathLst>
                <a:path w="21" h="37" extrusionOk="0">
                  <a:moveTo>
                    <a:pt x="0" y="1"/>
                  </a:moveTo>
                  <a:cubicBezTo>
                    <a:pt x="0" y="1"/>
                    <a:pt x="0" y="21"/>
                    <a:pt x="0" y="21"/>
                  </a:cubicBezTo>
                  <a:cubicBezTo>
                    <a:pt x="0" y="31"/>
                    <a:pt x="0" y="36"/>
                    <a:pt x="3" y="36"/>
                  </a:cubicBezTo>
                  <a:cubicBezTo>
                    <a:pt x="5" y="36"/>
                    <a:pt x="10" y="31"/>
                    <a:pt x="20" y="21"/>
                  </a:cubicBezTo>
                  <a:cubicBezTo>
                    <a:pt x="20" y="21"/>
                    <a:pt x="0"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5" name="Google Shape;12355;p13"/>
            <p:cNvSpPr/>
            <p:nvPr/>
          </p:nvSpPr>
          <p:spPr>
            <a:xfrm>
              <a:off x="-2136483" y="2356026"/>
              <a:ext cx="1301" cy="1332"/>
            </a:xfrm>
            <a:custGeom>
              <a:avLst/>
              <a:gdLst/>
              <a:ahLst/>
              <a:cxnLst/>
              <a:rect l="l" t="t" r="r" b="b"/>
              <a:pathLst>
                <a:path w="41" h="42" extrusionOk="0">
                  <a:moveTo>
                    <a:pt x="21" y="0"/>
                  </a:moveTo>
                  <a:cubicBezTo>
                    <a:pt x="21" y="0"/>
                    <a:pt x="0" y="21"/>
                    <a:pt x="0" y="21"/>
                  </a:cubicBezTo>
                  <a:cubicBezTo>
                    <a:pt x="21" y="21"/>
                    <a:pt x="21" y="41"/>
                    <a:pt x="41" y="41"/>
                  </a:cubicBezTo>
                  <a:cubicBezTo>
                    <a:pt x="4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13"/>
            <p:cNvSpPr/>
            <p:nvPr/>
          </p:nvSpPr>
          <p:spPr>
            <a:xfrm>
              <a:off x="-2137783" y="2356661"/>
              <a:ext cx="1332" cy="952"/>
            </a:xfrm>
            <a:custGeom>
              <a:avLst/>
              <a:gdLst/>
              <a:ahLst/>
              <a:cxnLst/>
              <a:rect l="l" t="t" r="r" b="b"/>
              <a:pathLst>
                <a:path w="42" h="30" extrusionOk="0">
                  <a:moveTo>
                    <a:pt x="41" y="1"/>
                  </a:moveTo>
                  <a:cubicBezTo>
                    <a:pt x="21" y="1"/>
                    <a:pt x="0" y="1"/>
                    <a:pt x="0" y="21"/>
                  </a:cubicBezTo>
                  <a:cubicBezTo>
                    <a:pt x="6" y="27"/>
                    <a:pt x="11" y="29"/>
                    <a:pt x="14" y="29"/>
                  </a:cubicBezTo>
                  <a:cubicBezTo>
                    <a:pt x="23" y="29"/>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7" name="Google Shape;12357;p13"/>
            <p:cNvSpPr/>
            <p:nvPr/>
          </p:nvSpPr>
          <p:spPr>
            <a:xfrm>
              <a:off x="-2144889" y="2353425"/>
              <a:ext cx="1332" cy="1332"/>
            </a:xfrm>
            <a:custGeom>
              <a:avLst/>
              <a:gdLst/>
              <a:ahLst/>
              <a:cxnLst/>
              <a:rect l="l" t="t" r="r" b="b"/>
              <a:pathLst>
                <a:path w="42"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8" name="Google Shape;12358;p13"/>
            <p:cNvSpPr/>
            <p:nvPr/>
          </p:nvSpPr>
          <p:spPr>
            <a:xfrm>
              <a:off x="-2083508" y="1944662"/>
              <a:ext cx="1301" cy="793"/>
            </a:xfrm>
            <a:custGeom>
              <a:avLst/>
              <a:gdLst/>
              <a:ahLst/>
              <a:cxnLst/>
              <a:rect l="l" t="t" r="r" b="b"/>
              <a:pathLst>
                <a:path w="41" h="25" extrusionOk="0">
                  <a:moveTo>
                    <a:pt x="13" y="1"/>
                  </a:moveTo>
                  <a:cubicBezTo>
                    <a:pt x="5" y="1"/>
                    <a:pt x="0" y="6"/>
                    <a:pt x="0" y="16"/>
                  </a:cubicBezTo>
                  <a:cubicBezTo>
                    <a:pt x="7" y="23"/>
                    <a:pt x="12" y="25"/>
                    <a:pt x="15" y="25"/>
                  </a:cubicBezTo>
                  <a:cubicBezTo>
                    <a:pt x="23" y="25"/>
                    <a:pt x="27"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13"/>
            <p:cNvSpPr/>
            <p:nvPr/>
          </p:nvSpPr>
          <p:spPr>
            <a:xfrm>
              <a:off x="-2335470" y="1828212"/>
              <a:ext cx="1332" cy="1332"/>
            </a:xfrm>
            <a:custGeom>
              <a:avLst/>
              <a:gdLst/>
              <a:ahLst/>
              <a:cxnLst/>
              <a:rect l="l" t="t" r="r" b="b"/>
              <a:pathLst>
                <a:path w="42" h="42" extrusionOk="0">
                  <a:moveTo>
                    <a:pt x="21" y="1"/>
                  </a:moveTo>
                  <a:cubicBezTo>
                    <a:pt x="1" y="21"/>
                    <a:pt x="21" y="21"/>
                    <a:pt x="21" y="41"/>
                  </a:cubicBezTo>
                  <a:cubicBezTo>
                    <a:pt x="21" y="2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13"/>
            <p:cNvSpPr/>
            <p:nvPr/>
          </p:nvSpPr>
          <p:spPr>
            <a:xfrm>
              <a:off x="-2053151" y="1961950"/>
              <a:ext cx="666" cy="666"/>
            </a:xfrm>
            <a:custGeom>
              <a:avLst/>
              <a:gdLst/>
              <a:ahLst/>
              <a:cxnLst/>
              <a:rect l="l" t="t" r="r" b="b"/>
              <a:pathLst>
                <a:path w="21" h="21" extrusionOk="0">
                  <a:moveTo>
                    <a:pt x="0" y="0"/>
                  </a:moveTo>
                  <a:lnTo>
                    <a:pt x="0" y="21"/>
                  </a:lnTo>
                  <a:cubicBezTo>
                    <a:pt x="0" y="21"/>
                    <a:pt x="0"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1" name="Google Shape;12361;p13"/>
            <p:cNvSpPr/>
            <p:nvPr/>
          </p:nvSpPr>
          <p:spPr>
            <a:xfrm>
              <a:off x="-2063492" y="1958461"/>
              <a:ext cx="1332" cy="1586"/>
            </a:xfrm>
            <a:custGeom>
              <a:avLst/>
              <a:gdLst/>
              <a:ahLst/>
              <a:cxnLst/>
              <a:rect l="l" t="t" r="r" b="b"/>
              <a:pathLst>
                <a:path w="42" h="50" extrusionOk="0">
                  <a:moveTo>
                    <a:pt x="28" y="0"/>
                  </a:moveTo>
                  <a:cubicBezTo>
                    <a:pt x="19" y="0"/>
                    <a:pt x="15" y="14"/>
                    <a:pt x="1" y="29"/>
                  </a:cubicBezTo>
                  <a:cubicBezTo>
                    <a:pt x="21" y="29"/>
                    <a:pt x="41" y="49"/>
                    <a:pt x="41" y="49"/>
                  </a:cubicBezTo>
                  <a:cubicBezTo>
                    <a:pt x="41" y="29"/>
                    <a:pt x="41" y="8"/>
                    <a:pt x="41" y="8"/>
                  </a:cubicBezTo>
                  <a:cubicBezTo>
                    <a:pt x="35" y="3"/>
                    <a:pt x="31"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13"/>
            <p:cNvSpPr/>
            <p:nvPr/>
          </p:nvSpPr>
          <p:spPr>
            <a:xfrm>
              <a:off x="-2062858" y="1960015"/>
              <a:ext cx="1332" cy="1301"/>
            </a:xfrm>
            <a:custGeom>
              <a:avLst/>
              <a:gdLst/>
              <a:ahLst/>
              <a:cxnLst/>
              <a:rect l="l" t="t" r="r" b="b"/>
              <a:pathLst>
                <a:path w="42" h="41" extrusionOk="0">
                  <a:moveTo>
                    <a:pt x="21" y="0"/>
                  </a:moveTo>
                  <a:cubicBezTo>
                    <a:pt x="21" y="0"/>
                    <a:pt x="21" y="21"/>
                    <a:pt x="1" y="41"/>
                  </a:cubicBezTo>
                  <a:cubicBezTo>
                    <a:pt x="21" y="41"/>
                    <a:pt x="42" y="41"/>
                    <a:pt x="42" y="21"/>
                  </a:cubicBezTo>
                  <a:cubicBezTo>
                    <a:pt x="42" y="21"/>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3" name="Google Shape;12363;p13"/>
            <p:cNvSpPr/>
            <p:nvPr/>
          </p:nvSpPr>
          <p:spPr>
            <a:xfrm>
              <a:off x="-2145523" y="2370713"/>
              <a:ext cx="1301" cy="857"/>
            </a:xfrm>
            <a:custGeom>
              <a:avLst/>
              <a:gdLst/>
              <a:ahLst/>
              <a:cxnLst/>
              <a:rect l="l" t="t" r="r" b="b"/>
              <a:pathLst>
                <a:path w="41" h="27" extrusionOk="0">
                  <a:moveTo>
                    <a:pt x="13" y="1"/>
                  </a:moveTo>
                  <a:cubicBezTo>
                    <a:pt x="5" y="1"/>
                    <a:pt x="0" y="6"/>
                    <a:pt x="0" y="26"/>
                  </a:cubicBezTo>
                  <a:cubicBezTo>
                    <a:pt x="20" y="26"/>
                    <a:pt x="20" y="26"/>
                    <a:pt x="41" y="6"/>
                  </a:cubicBezTo>
                  <a:cubicBezTo>
                    <a:pt x="31" y="6"/>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4" name="Google Shape;12364;p13"/>
            <p:cNvSpPr/>
            <p:nvPr/>
          </p:nvSpPr>
          <p:spPr>
            <a:xfrm>
              <a:off x="-2057021" y="1963885"/>
              <a:ext cx="666" cy="666"/>
            </a:xfrm>
            <a:custGeom>
              <a:avLst/>
              <a:gdLst/>
              <a:ahLst/>
              <a:cxnLst/>
              <a:rect l="l" t="t" r="r" b="b"/>
              <a:pathLst>
                <a:path w="21" h="21" extrusionOk="0">
                  <a:moveTo>
                    <a:pt x="21" y="0"/>
                  </a:moveTo>
                  <a:cubicBezTo>
                    <a:pt x="21" y="0"/>
                    <a:pt x="0" y="21"/>
                    <a:pt x="0"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13"/>
            <p:cNvSpPr/>
            <p:nvPr/>
          </p:nvSpPr>
          <p:spPr>
            <a:xfrm>
              <a:off x="-2064127" y="1960650"/>
              <a:ext cx="1301" cy="1332"/>
            </a:xfrm>
            <a:custGeom>
              <a:avLst/>
              <a:gdLst/>
              <a:ahLst/>
              <a:cxnLst/>
              <a:rect l="l" t="t" r="r" b="b"/>
              <a:pathLst>
                <a:path w="41" h="42" extrusionOk="0">
                  <a:moveTo>
                    <a:pt x="21" y="1"/>
                  </a:moveTo>
                  <a:cubicBezTo>
                    <a:pt x="0" y="21"/>
                    <a:pt x="0" y="21"/>
                    <a:pt x="21" y="41"/>
                  </a:cubicBezTo>
                  <a:cubicBezTo>
                    <a:pt x="21" y="41"/>
                    <a:pt x="41" y="21"/>
                    <a:pt x="41" y="21"/>
                  </a:cubicBezTo>
                  <a:lnTo>
                    <a:pt x="21" y="1"/>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13"/>
            <p:cNvSpPr/>
            <p:nvPr/>
          </p:nvSpPr>
          <p:spPr>
            <a:xfrm>
              <a:off x="-2080273" y="1954845"/>
              <a:ext cx="1301" cy="666"/>
            </a:xfrm>
            <a:custGeom>
              <a:avLst/>
              <a:gdLst/>
              <a:ahLst/>
              <a:cxnLst/>
              <a:rect l="l" t="t" r="r" b="b"/>
              <a:pathLst>
                <a:path w="41" h="21" extrusionOk="0">
                  <a:moveTo>
                    <a:pt x="0" y="0"/>
                  </a:moveTo>
                  <a:lnTo>
                    <a:pt x="0" y="21"/>
                  </a:lnTo>
                  <a:lnTo>
                    <a:pt x="41" y="21"/>
                  </a:lnTo>
                  <a:cubicBezTo>
                    <a:pt x="20" y="0"/>
                    <a:pt x="20"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13"/>
            <p:cNvSpPr/>
            <p:nvPr/>
          </p:nvSpPr>
          <p:spPr>
            <a:xfrm>
              <a:off x="-2149425" y="2378644"/>
              <a:ext cx="698" cy="666"/>
            </a:xfrm>
            <a:custGeom>
              <a:avLst/>
              <a:gdLst/>
              <a:ahLst/>
              <a:cxnLst/>
              <a:rect l="l" t="t" r="r" b="b"/>
              <a:pathLst>
                <a:path w="22" h="21" extrusionOk="0">
                  <a:moveTo>
                    <a:pt x="21" y="0"/>
                  </a:moveTo>
                  <a:cubicBezTo>
                    <a:pt x="1" y="0"/>
                    <a:pt x="1" y="0"/>
                    <a:pt x="21" y="20"/>
                  </a:cubicBezTo>
                  <a:cubicBezTo>
                    <a:pt x="21" y="2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13"/>
            <p:cNvSpPr/>
            <p:nvPr/>
          </p:nvSpPr>
          <p:spPr>
            <a:xfrm>
              <a:off x="-2148124" y="2386130"/>
              <a:ext cx="1332" cy="920"/>
            </a:xfrm>
            <a:custGeom>
              <a:avLst/>
              <a:gdLst/>
              <a:ahLst/>
              <a:cxnLst/>
              <a:rect l="l" t="t" r="r" b="b"/>
              <a:pathLst>
                <a:path w="42" h="29" extrusionOk="0">
                  <a:moveTo>
                    <a:pt x="28" y="0"/>
                  </a:moveTo>
                  <a:cubicBezTo>
                    <a:pt x="19" y="0"/>
                    <a:pt x="15" y="14"/>
                    <a:pt x="1" y="29"/>
                  </a:cubicBezTo>
                  <a:cubicBezTo>
                    <a:pt x="21" y="29"/>
                    <a:pt x="41" y="29"/>
                    <a:pt x="41" y="8"/>
                  </a:cubicBezTo>
                  <a:cubicBezTo>
                    <a:pt x="35" y="2"/>
                    <a:pt x="31" y="0"/>
                    <a:pt x="2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13"/>
            <p:cNvSpPr/>
            <p:nvPr/>
          </p:nvSpPr>
          <p:spPr>
            <a:xfrm>
              <a:off x="-2144889" y="2388953"/>
              <a:ext cx="666" cy="698"/>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13"/>
            <p:cNvSpPr/>
            <p:nvPr/>
          </p:nvSpPr>
          <p:spPr>
            <a:xfrm>
              <a:off x="-2389078" y="2288015"/>
              <a:ext cx="1301" cy="857"/>
            </a:xfrm>
            <a:custGeom>
              <a:avLst/>
              <a:gdLst/>
              <a:ahLst/>
              <a:cxnLst/>
              <a:rect l="l" t="t" r="r" b="b"/>
              <a:pathLst>
                <a:path w="41" h="27" extrusionOk="0">
                  <a:moveTo>
                    <a:pt x="21" y="1"/>
                  </a:moveTo>
                  <a:cubicBezTo>
                    <a:pt x="16" y="1"/>
                    <a:pt x="10" y="6"/>
                    <a:pt x="0" y="26"/>
                  </a:cubicBezTo>
                  <a:cubicBezTo>
                    <a:pt x="21" y="26"/>
                    <a:pt x="41" y="26"/>
                    <a:pt x="41" y="6"/>
                  </a:cubicBezTo>
                  <a:cubicBezTo>
                    <a:pt x="31" y="6"/>
                    <a:pt x="26"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13"/>
            <p:cNvSpPr/>
            <p:nvPr/>
          </p:nvSpPr>
          <p:spPr>
            <a:xfrm>
              <a:off x="-2171376" y="2394124"/>
              <a:ext cx="666" cy="698"/>
            </a:xfrm>
            <a:custGeom>
              <a:avLst/>
              <a:gdLst/>
              <a:ahLst/>
              <a:cxnLst/>
              <a:rect l="l" t="t" r="r" b="b"/>
              <a:pathLst>
                <a:path w="21" h="22" extrusionOk="0">
                  <a:moveTo>
                    <a:pt x="0" y="1"/>
                  </a:moveTo>
                  <a:cubicBezTo>
                    <a:pt x="0" y="1"/>
                    <a:pt x="0" y="21"/>
                    <a:pt x="0" y="21"/>
                  </a:cubicBezTo>
                  <a:lnTo>
                    <a:pt x="21" y="21"/>
                  </a:lnTo>
                  <a:cubicBezTo>
                    <a:pt x="21"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13"/>
            <p:cNvSpPr/>
            <p:nvPr/>
          </p:nvSpPr>
          <p:spPr>
            <a:xfrm>
              <a:off x="-2387810" y="2304352"/>
              <a:ext cx="1332" cy="1301"/>
            </a:xfrm>
            <a:custGeom>
              <a:avLst/>
              <a:gdLst/>
              <a:ahLst/>
              <a:cxnLst/>
              <a:rect l="l" t="t" r="r" b="b"/>
              <a:pathLst>
                <a:path w="42" h="41" extrusionOk="0">
                  <a:moveTo>
                    <a:pt x="21" y="0"/>
                  </a:moveTo>
                  <a:cubicBezTo>
                    <a:pt x="21" y="20"/>
                    <a:pt x="1" y="41"/>
                    <a:pt x="21" y="41"/>
                  </a:cubicBezTo>
                  <a:cubicBezTo>
                    <a:pt x="42" y="20"/>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13"/>
            <p:cNvSpPr/>
            <p:nvPr/>
          </p:nvSpPr>
          <p:spPr>
            <a:xfrm>
              <a:off x="-2073167" y="1964520"/>
              <a:ext cx="1301" cy="1332"/>
            </a:xfrm>
            <a:custGeom>
              <a:avLst/>
              <a:gdLst/>
              <a:ahLst/>
              <a:cxnLst/>
              <a:rect l="l" t="t" r="r" b="b"/>
              <a:pathLst>
                <a:path w="41" h="42" extrusionOk="0">
                  <a:moveTo>
                    <a:pt x="20" y="1"/>
                  </a:moveTo>
                  <a:cubicBezTo>
                    <a:pt x="20" y="21"/>
                    <a:pt x="0" y="21"/>
                    <a:pt x="0" y="41"/>
                  </a:cubicBezTo>
                  <a:cubicBezTo>
                    <a:pt x="20" y="41"/>
                    <a:pt x="41" y="41"/>
                    <a:pt x="41" y="21"/>
                  </a:cubicBezTo>
                  <a:cubicBezTo>
                    <a:pt x="41" y="21"/>
                    <a:pt x="41"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13"/>
            <p:cNvSpPr/>
            <p:nvPr/>
          </p:nvSpPr>
          <p:spPr>
            <a:xfrm>
              <a:off x="-2053785" y="1976542"/>
              <a:ext cx="1301" cy="1110"/>
            </a:xfrm>
            <a:custGeom>
              <a:avLst/>
              <a:gdLst/>
              <a:ahLst/>
              <a:cxnLst/>
              <a:rect l="l" t="t" r="r" b="b"/>
              <a:pathLst>
                <a:path w="41" h="35" extrusionOk="0">
                  <a:moveTo>
                    <a:pt x="23" y="0"/>
                  </a:moveTo>
                  <a:cubicBezTo>
                    <a:pt x="10" y="0"/>
                    <a:pt x="0" y="15"/>
                    <a:pt x="0" y="29"/>
                  </a:cubicBezTo>
                  <a:cubicBezTo>
                    <a:pt x="10" y="29"/>
                    <a:pt x="15" y="34"/>
                    <a:pt x="20" y="34"/>
                  </a:cubicBezTo>
                  <a:cubicBezTo>
                    <a:pt x="25" y="34"/>
                    <a:pt x="31" y="29"/>
                    <a:pt x="41" y="9"/>
                  </a:cubicBezTo>
                  <a:cubicBezTo>
                    <a:pt x="35" y="3"/>
                    <a:pt x="29" y="0"/>
                    <a:pt x="2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13"/>
            <p:cNvSpPr/>
            <p:nvPr/>
          </p:nvSpPr>
          <p:spPr>
            <a:xfrm>
              <a:off x="-2055086" y="1977018"/>
              <a:ext cx="1301" cy="1110"/>
            </a:xfrm>
            <a:custGeom>
              <a:avLst/>
              <a:gdLst/>
              <a:ahLst/>
              <a:cxnLst/>
              <a:rect l="l" t="t" r="r" b="b"/>
              <a:pathLst>
                <a:path w="41" h="35" extrusionOk="0">
                  <a:moveTo>
                    <a:pt x="17" y="1"/>
                  </a:moveTo>
                  <a:cubicBezTo>
                    <a:pt x="7" y="1"/>
                    <a:pt x="0" y="11"/>
                    <a:pt x="0" y="34"/>
                  </a:cubicBezTo>
                  <a:cubicBezTo>
                    <a:pt x="21" y="34"/>
                    <a:pt x="21" y="34"/>
                    <a:pt x="41" y="14"/>
                  </a:cubicBezTo>
                  <a:cubicBezTo>
                    <a:pt x="33" y="6"/>
                    <a:pt x="24" y="1"/>
                    <a:pt x="1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13"/>
            <p:cNvSpPr/>
            <p:nvPr/>
          </p:nvSpPr>
          <p:spPr>
            <a:xfrm>
              <a:off x="-2333535" y="2339880"/>
              <a:ext cx="1332" cy="666"/>
            </a:xfrm>
            <a:custGeom>
              <a:avLst/>
              <a:gdLst/>
              <a:ahLst/>
              <a:cxnLst/>
              <a:rect l="l" t="t" r="r" b="b"/>
              <a:pathLst>
                <a:path w="42" h="21" extrusionOk="0">
                  <a:moveTo>
                    <a:pt x="21" y="0"/>
                  </a:moveTo>
                  <a:lnTo>
                    <a:pt x="21" y="0"/>
                  </a:lnTo>
                  <a:cubicBezTo>
                    <a:pt x="21" y="0"/>
                    <a:pt x="1" y="21"/>
                    <a:pt x="41" y="21"/>
                  </a:cubicBezTo>
                  <a:cubicBezTo>
                    <a:pt x="4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13"/>
            <p:cNvSpPr/>
            <p:nvPr/>
          </p:nvSpPr>
          <p:spPr>
            <a:xfrm>
              <a:off x="-2338039" y="2338579"/>
              <a:ext cx="666" cy="1332"/>
            </a:xfrm>
            <a:custGeom>
              <a:avLst/>
              <a:gdLst/>
              <a:ahLst/>
              <a:cxnLst/>
              <a:rect l="l" t="t" r="r" b="b"/>
              <a:pathLst>
                <a:path w="21" h="42" extrusionOk="0">
                  <a:moveTo>
                    <a:pt x="0" y="0"/>
                  </a:moveTo>
                  <a:cubicBezTo>
                    <a:pt x="0" y="21"/>
                    <a:pt x="0" y="41"/>
                    <a:pt x="21" y="41"/>
                  </a:cubicBezTo>
                  <a:cubicBezTo>
                    <a:pt x="21" y="21"/>
                    <a:pt x="21"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13"/>
            <p:cNvSpPr/>
            <p:nvPr/>
          </p:nvSpPr>
          <p:spPr>
            <a:xfrm>
              <a:off x="-2319323" y="2348921"/>
              <a:ext cx="1332" cy="952"/>
            </a:xfrm>
            <a:custGeom>
              <a:avLst/>
              <a:gdLst/>
              <a:ahLst/>
              <a:cxnLst/>
              <a:rect l="l" t="t" r="r" b="b"/>
              <a:pathLst>
                <a:path w="42" h="30" extrusionOk="0">
                  <a:moveTo>
                    <a:pt x="41" y="0"/>
                  </a:moveTo>
                  <a:cubicBezTo>
                    <a:pt x="37" y="4"/>
                    <a:pt x="34" y="8"/>
                    <a:pt x="31" y="12"/>
                  </a:cubicBezTo>
                  <a:lnTo>
                    <a:pt x="31" y="12"/>
                  </a:lnTo>
                  <a:cubicBezTo>
                    <a:pt x="25" y="8"/>
                    <a:pt x="19" y="5"/>
                    <a:pt x="13" y="5"/>
                  </a:cubicBezTo>
                  <a:cubicBezTo>
                    <a:pt x="6" y="5"/>
                    <a:pt x="1" y="10"/>
                    <a:pt x="1" y="21"/>
                  </a:cubicBezTo>
                  <a:cubicBezTo>
                    <a:pt x="7" y="27"/>
                    <a:pt x="11" y="29"/>
                    <a:pt x="14" y="29"/>
                  </a:cubicBezTo>
                  <a:cubicBezTo>
                    <a:pt x="20" y="29"/>
                    <a:pt x="24" y="22"/>
                    <a:pt x="31" y="12"/>
                  </a:cubicBezTo>
                  <a:lnTo>
                    <a:pt x="31" y="12"/>
                  </a:lnTo>
                  <a:cubicBezTo>
                    <a:pt x="35" y="14"/>
                    <a:pt x="38" y="17"/>
                    <a:pt x="41" y="21"/>
                  </a:cubicBezTo>
                  <a:lnTo>
                    <a:pt x="4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13"/>
            <p:cNvSpPr/>
            <p:nvPr/>
          </p:nvSpPr>
          <p:spPr>
            <a:xfrm>
              <a:off x="-2064793" y="1974226"/>
              <a:ext cx="698" cy="666"/>
            </a:xfrm>
            <a:custGeom>
              <a:avLst/>
              <a:gdLst/>
              <a:ahLst/>
              <a:cxnLst/>
              <a:rect l="l" t="t" r="r" b="b"/>
              <a:pathLst>
                <a:path w="22" h="21" extrusionOk="0">
                  <a:moveTo>
                    <a:pt x="21" y="0"/>
                  </a:moveTo>
                  <a:cubicBezTo>
                    <a:pt x="1" y="0"/>
                    <a:pt x="1" y="21"/>
                    <a:pt x="1" y="21"/>
                  </a:cubicBezTo>
                  <a:lnTo>
                    <a:pt x="21" y="21"/>
                  </a:ln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0" name="Google Shape;12380;p13"/>
            <p:cNvSpPr/>
            <p:nvPr/>
          </p:nvSpPr>
          <p:spPr>
            <a:xfrm>
              <a:off x="-2339340" y="1845183"/>
              <a:ext cx="1332" cy="793"/>
            </a:xfrm>
            <a:custGeom>
              <a:avLst/>
              <a:gdLst/>
              <a:ahLst/>
              <a:cxnLst/>
              <a:rect l="l" t="t" r="r" b="b"/>
              <a:pathLst>
                <a:path w="42" h="25" extrusionOk="0">
                  <a:moveTo>
                    <a:pt x="13" y="0"/>
                  </a:moveTo>
                  <a:cubicBezTo>
                    <a:pt x="5" y="0"/>
                    <a:pt x="0" y="5"/>
                    <a:pt x="0" y="15"/>
                  </a:cubicBezTo>
                  <a:cubicBezTo>
                    <a:pt x="7" y="22"/>
                    <a:pt x="12" y="25"/>
                    <a:pt x="15" y="25"/>
                  </a:cubicBezTo>
                  <a:cubicBezTo>
                    <a:pt x="23" y="25"/>
                    <a:pt x="28" y="15"/>
                    <a:pt x="41" y="15"/>
                  </a:cubicBezTo>
                  <a:cubicBezTo>
                    <a:pt x="31" y="5"/>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13"/>
            <p:cNvSpPr/>
            <p:nvPr/>
          </p:nvSpPr>
          <p:spPr>
            <a:xfrm>
              <a:off x="-2308982" y="2358120"/>
              <a:ext cx="1332" cy="793"/>
            </a:xfrm>
            <a:custGeom>
              <a:avLst/>
              <a:gdLst/>
              <a:ahLst/>
              <a:cxnLst/>
              <a:rect l="l" t="t" r="r" b="b"/>
              <a:pathLst>
                <a:path w="42" h="25" extrusionOk="0">
                  <a:moveTo>
                    <a:pt x="21" y="0"/>
                  </a:moveTo>
                  <a:cubicBezTo>
                    <a:pt x="16" y="0"/>
                    <a:pt x="11" y="6"/>
                    <a:pt x="1" y="16"/>
                  </a:cubicBezTo>
                  <a:cubicBezTo>
                    <a:pt x="7" y="23"/>
                    <a:pt x="14" y="25"/>
                    <a:pt x="20" y="25"/>
                  </a:cubicBezTo>
                  <a:cubicBezTo>
                    <a:pt x="32" y="25"/>
                    <a:pt x="41" y="16"/>
                    <a:pt x="41" y="16"/>
                  </a:cubicBezTo>
                  <a:cubicBezTo>
                    <a:pt x="31" y="6"/>
                    <a:pt x="26"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13"/>
            <p:cNvSpPr/>
            <p:nvPr/>
          </p:nvSpPr>
          <p:spPr>
            <a:xfrm>
              <a:off x="-2319323" y="2357327"/>
              <a:ext cx="698" cy="666"/>
            </a:xfrm>
            <a:custGeom>
              <a:avLst/>
              <a:gdLst/>
              <a:ahLst/>
              <a:cxnLst/>
              <a:rect l="l" t="t" r="r" b="b"/>
              <a:pathLst>
                <a:path w="22" h="21" extrusionOk="0">
                  <a:moveTo>
                    <a:pt x="21" y="0"/>
                  </a:moveTo>
                  <a:cubicBezTo>
                    <a:pt x="21" y="20"/>
                    <a:pt x="1" y="20"/>
                    <a:pt x="1" y="20"/>
                  </a:cubicBezTo>
                  <a:lnTo>
                    <a:pt x="21" y="20"/>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13"/>
            <p:cNvSpPr/>
            <p:nvPr/>
          </p:nvSpPr>
          <p:spPr>
            <a:xfrm>
              <a:off x="-2305747" y="2366368"/>
              <a:ext cx="666" cy="1142"/>
            </a:xfrm>
            <a:custGeom>
              <a:avLst/>
              <a:gdLst/>
              <a:ahLst/>
              <a:cxnLst/>
              <a:rect l="l" t="t" r="r" b="b"/>
              <a:pathLst>
                <a:path w="21" h="36" extrusionOk="0">
                  <a:moveTo>
                    <a:pt x="0" y="0"/>
                  </a:moveTo>
                  <a:cubicBezTo>
                    <a:pt x="0" y="20"/>
                    <a:pt x="0" y="20"/>
                    <a:pt x="0" y="20"/>
                  </a:cubicBezTo>
                  <a:cubicBezTo>
                    <a:pt x="0" y="31"/>
                    <a:pt x="6" y="36"/>
                    <a:pt x="11" y="36"/>
                  </a:cubicBezTo>
                  <a:cubicBezTo>
                    <a:pt x="16" y="36"/>
                    <a:pt x="21" y="31"/>
                    <a:pt x="21" y="20"/>
                  </a:cubicBezTo>
                  <a:cubicBezTo>
                    <a:pt x="21" y="20"/>
                    <a:pt x="21" y="2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13"/>
            <p:cNvSpPr/>
            <p:nvPr/>
          </p:nvSpPr>
          <p:spPr>
            <a:xfrm>
              <a:off x="-2225651" y="2408335"/>
              <a:ext cx="698" cy="698"/>
            </a:xfrm>
            <a:custGeom>
              <a:avLst/>
              <a:gdLst/>
              <a:ahLst/>
              <a:cxnLst/>
              <a:rect l="l" t="t" r="r" b="b"/>
              <a:pathLst>
                <a:path w="22" h="22" extrusionOk="0">
                  <a:moveTo>
                    <a:pt x="1" y="1"/>
                  </a:moveTo>
                  <a:cubicBezTo>
                    <a:pt x="1" y="1"/>
                    <a:pt x="1" y="21"/>
                    <a:pt x="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13"/>
            <p:cNvSpPr/>
            <p:nvPr/>
          </p:nvSpPr>
          <p:spPr>
            <a:xfrm>
              <a:off x="-2228886" y="2409001"/>
              <a:ext cx="698" cy="1142"/>
            </a:xfrm>
            <a:custGeom>
              <a:avLst/>
              <a:gdLst/>
              <a:ahLst/>
              <a:cxnLst/>
              <a:rect l="l" t="t" r="r" b="b"/>
              <a:pathLst>
                <a:path w="22" h="36" extrusionOk="0">
                  <a:moveTo>
                    <a:pt x="1" y="0"/>
                  </a:moveTo>
                  <a:cubicBezTo>
                    <a:pt x="1" y="21"/>
                    <a:pt x="1" y="21"/>
                    <a:pt x="1" y="21"/>
                  </a:cubicBezTo>
                  <a:cubicBezTo>
                    <a:pt x="1" y="31"/>
                    <a:pt x="1" y="36"/>
                    <a:pt x="3" y="36"/>
                  </a:cubicBezTo>
                  <a:cubicBezTo>
                    <a:pt x="6" y="36"/>
                    <a:pt x="1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13"/>
            <p:cNvSpPr/>
            <p:nvPr/>
          </p:nvSpPr>
          <p:spPr>
            <a:xfrm>
              <a:off x="-2239196" y="2404465"/>
              <a:ext cx="666" cy="698"/>
            </a:xfrm>
            <a:custGeom>
              <a:avLst/>
              <a:gdLst/>
              <a:ahLst/>
              <a:cxnLst/>
              <a:rect l="l" t="t" r="r" b="b"/>
              <a:pathLst>
                <a:path w="21" h="22" extrusionOk="0">
                  <a:moveTo>
                    <a:pt x="0" y="1"/>
                  </a:moveTo>
                  <a:cubicBezTo>
                    <a:pt x="0" y="1"/>
                    <a:pt x="0" y="21"/>
                    <a:pt x="0" y="21"/>
                  </a:cubicBezTo>
                  <a:lnTo>
                    <a:pt x="20" y="21"/>
                  </a:ln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13"/>
            <p:cNvSpPr/>
            <p:nvPr/>
          </p:nvSpPr>
          <p:spPr>
            <a:xfrm>
              <a:off x="-2245032" y="2401896"/>
              <a:ext cx="1332" cy="666"/>
            </a:xfrm>
            <a:custGeom>
              <a:avLst/>
              <a:gdLst/>
              <a:ahLst/>
              <a:cxnLst/>
              <a:rect l="l" t="t" r="r" b="b"/>
              <a:pathLst>
                <a:path w="42" h="21" extrusionOk="0">
                  <a:moveTo>
                    <a:pt x="21" y="0"/>
                  </a:moveTo>
                  <a:cubicBezTo>
                    <a:pt x="21" y="0"/>
                    <a:pt x="1" y="21"/>
                    <a:pt x="1" y="21"/>
                  </a:cubicBezTo>
                  <a:lnTo>
                    <a:pt x="42" y="21"/>
                  </a:lnTo>
                  <a:cubicBezTo>
                    <a:pt x="42"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8" name="Google Shape;12388;p13"/>
            <p:cNvSpPr/>
            <p:nvPr/>
          </p:nvSpPr>
          <p:spPr>
            <a:xfrm>
              <a:off x="-2303812" y="2374108"/>
              <a:ext cx="1332" cy="952"/>
            </a:xfrm>
            <a:custGeom>
              <a:avLst/>
              <a:gdLst/>
              <a:ahLst/>
              <a:cxnLst/>
              <a:rect l="l" t="t" r="r" b="b"/>
              <a:pathLst>
                <a:path w="42" h="30" extrusionOk="0">
                  <a:moveTo>
                    <a:pt x="41" y="1"/>
                  </a:moveTo>
                  <a:cubicBezTo>
                    <a:pt x="21" y="1"/>
                    <a:pt x="1" y="1"/>
                    <a:pt x="1" y="21"/>
                  </a:cubicBezTo>
                  <a:cubicBezTo>
                    <a:pt x="6" y="27"/>
                    <a:pt x="11" y="29"/>
                    <a:pt x="14" y="29"/>
                  </a:cubicBezTo>
                  <a:cubicBezTo>
                    <a:pt x="23" y="29"/>
                    <a:pt x="27"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9" name="Google Shape;12389;p13"/>
            <p:cNvSpPr/>
            <p:nvPr/>
          </p:nvSpPr>
          <p:spPr>
            <a:xfrm>
              <a:off x="-2304446" y="2377058"/>
              <a:ext cx="1301" cy="603"/>
            </a:xfrm>
            <a:custGeom>
              <a:avLst/>
              <a:gdLst/>
              <a:ahLst/>
              <a:cxnLst/>
              <a:rect l="l" t="t" r="r" b="b"/>
              <a:pathLst>
                <a:path w="41" h="19" extrusionOk="0">
                  <a:moveTo>
                    <a:pt x="21" y="0"/>
                  </a:moveTo>
                  <a:cubicBezTo>
                    <a:pt x="9" y="0"/>
                    <a:pt x="0" y="9"/>
                    <a:pt x="0" y="9"/>
                  </a:cubicBezTo>
                  <a:cubicBezTo>
                    <a:pt x="14" y="9"/>
                    <a:pt x="27" y="18"/>
                    <a:pt x="35" y="18"/>
                  </a:cubicBezTo>
                  <a:cubicBezTo>
                    <a:pt x="39" y="18"/>
                    <a:pt x="41" y="16"/>
                    <a:pt x="41" y="9"/>
                  </a:cubicBezTo>
                  <a:cubicBezTo>
                    <a:pt x="34" y="3"/>
                    <a:pt x="27"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13"/>
            <p:cNvSpPr/>
            <p:nvPr/>
          </p:nvSpPr>
          <p:spPr>
            <a:xfrm>
              <a:off x="-2306254" y="2376043"/>
              <a:ext cx="1174" cy="1332"/>
            </a:xfrm>
            <a:custGeom>
              <a:avLst/>
              <a:gdLst/>
              <a:ahLst/>
              <a:cxnLst/>
              <a:rect l="l" t="t" r="r" b="b"/>
              <a:pathLst>
                <a:path w="37" h="42" extrusionOk="0">
                  <a:moveTo>
                    <a:pt x="16" y="1"/>
                  </a:moveTo>
                  <a:cubicBezTo>
                    <a:pt x="0" y="17"/>
                    <a:pt x="10" y="20"/>
                    <a:pt x="25" y="31"/>
                  </a:cubicBezTo>
                  <a:lnTo>
                    <a:pt x="25" y="31"/>
                  </a:lnTo>
                  <a:cubicBezTo>
                    <a:pt x="36" y="15"/>
                    <a:pt x="33" y="1"/>
                    <a:pt x="16" y="1"/>
                  </a:cubicBezTo>
                  <a:close/>
                  <a:moveTo>
                    <a:pt x="25" y="31"/>
                  </a:moveTo>
                  <a:cubicBezTo>
                    <a:pt x="23" y="35"/>
                    <a:pt x="20" y="38"/>
                    <a:pt x="16" y="41"/>
                  </a:cubicBezTo>
                  <a:lnTo>
                    <a:pt x="37" y="41"/>
                  </a:lnTo>
                  <a:cubicBezTo>
                    <a:pt x="33" y="37"/>
                    <a:pt x="29" y="34"/>
                    <a:pt x="25" y="3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13"/>
            <p:cNvSpPr/>
            <p:nvPr/>
          </p:nvSpPr>
          <p:spPr>
            <a:xfrm>
              <a:off x="-2305747" y="2376677"/>
              <a:ext cx="1332" cy="1618"/>
            </a:xfrm>
            <a:custGeom>
              <a:avLst/>
              <a:gdLst/>
              <a:ahLst/>
              <a:cxnLst/>
              <a:rect l="l" t="t" r="r" b="b"/>
              <a:pathLst>
                <a:path w="42" h="51" extrusionOk="0">
                  <a:moveTo>
                    <a:pt x="0" y="1"/>
                  </a:moveTo>
                  <a:cubicBezTo>
                    <a:pt x="7" y="7"/>
                    <a:pt x="13" y="11"/>
                    <a:pt x="18" y="14"/>
                  </a:cubicBezTo>
                  <a:lnTo>
                    <a:pt x="18" y="14"/>
                  </a:lnTo>
                  <a:cubicBezTo>
                    <a:pt x="20" y="10"/>
                    <a:pt x="21" y="6"/>
                    <a:pt x="21" y="1"/>
                  </a:cubicBezTo>
                  <a:close/>
                  <a:moveTo>
                    <a:pt x="18" y="14"/>
                  </a:moveTo>
                  <a:cubicBezTo>
                    <a:pt x="14" y="29"/>
                    <a:pt x="5" y="42"/>
                    <a:pt x="21" y="42"/>
                  </a:cubicBezTo>
                  <a:cubicBezTo>
                    <a:pt x="21" y="48"/>
                    <a:pt x="23" y="50"/>
                    <a:pt x="25" y="50"/>
                  </a:cubicBezTo>
                  <a:cubicBezTo>
                    <a:pt x="31" y="50"/>
                    <a:pt x="41" y="36"/>
                    <a:pt x="41" y="21"/>
                  </a:cubicBezTo>
                  <a:cubicBezTo>
                    <a:pt x="41" y="21"/>
                    <a:pt x="31" y="21"/>
                    <a:pt x="18" y="14"/>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13"/>
            <p:cNvSpPr/>
            <p:nvPr/>
          </p:nvSpPr>
          <p:spPr>
            <a:xfrm>
              <a:off x="-2297341" y="2394790"/>
              <a:ext cx="1301" cy="952"/>
            </a:xfrm>
            <a:custGeom>
              <a:avLst/>
              <a:gdLst/>
              <a:ahLst/>
              <a:cxnLst/>
              <a:rect l="l" t="t" r="r" b="b"/>
              <a:pathLst>
                <a:path w="41" h="30" extrusionOk="0">
                  <a:moveTo>
                    <a:pt x="41" y="0"/>
                  </a:moveTo>
                  <a:cubicBezTo>
                    <a:pt x="37" y="4"/>
                    <a:pt x="34" y="8"/>
                    <a:pt x="31" y="12"/>
                  </a:cubicBezTo>
                  <a:lnTo>
                    <a:pt x="31" y="12"/>
                  </a:lnTo>
                  <a:cubicBezTo>
                    <a:pt x="24" y="8"/>
                    <a:pt x="18" y="5"/>
                    <a:pt x="13" y="5"/>
                  </a:cubicBezTo>
                  <a:cubicBezTo>
                    <a:pt x="5" y="5"/>
                    <a:pt x="0" y="10"/>
                    <a:pt x="0" y="21"/>
                  </a:cubicBezTo>
                  <a:cubicBezTo>
                    <a:pt x="6" y="27"/>
                    <a:pt x="10" y="29"/>
                    <a:pt x="14" y="29"/>
                  </a:cubicBezTo>
                  <a:cubicBezTo>
                    <a:pt x="20" y="29"/>
                    <a:pt x="24" y="22"/>
                    <a:pt x="31" y="12"/>
                  </a:cubicBezTo>
                  <a:lnTo>
                    <a:pt x="31" y="12"/>
                  </a:lnTo>
                  <a:cubicBezTo>
                    <a:pt x="34" y="14"/>
                    <a:pt x="38" y="17"/>
                    <a:pt x="41" y="21"/>
                  </a:cubicBezTo>
                  <a:lnTo>
                    <a:pt x="41" y="0"/>
                  </a:ln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3" name="Google Shape;12393;p13"/>
            <p:cNvSpPr/>
            <p:nvPr/>
          </p:nvSpPr>
          <p:spPr>
            <a:xfrm>
              <a:off x="-2291536" y="2402530"/>
              <a:ext cx="1332" cy="1967"/>
            </a:xfrm>
            <a:custGeom>
              <a:avLst/>
              <a:gdLst/>
              <a:ahLst/>
              <a:cxnLst/>
              <a:rect l="l" t="t" r="r" b="b"/>
              <a:pathLst>
                <a:path w="42" h="62" extrusionOk="0">
                  <a:moveTo>
                    <a:pt x="0" y="1"/>
                  </a:moveTo>
                  <a:cubicBezTo>
                    <a:pt x="0" y="21"/>
                    <a:pt x="0" y="41"/>
                    <a:pt x="21" y="62"/>
                  </a:cubicBezTo>
                  <a:cubicBezTo>
                    <a:pt x="21" y="41"/>
                    <a:pt x="41" y="21"/>
                    <a:pt x="41" y="21"/>
                  </a:cubicBezTo>
                  <a:cubicBezTo>
                    <a:pt x="21" y="21"/>
                    <a:pt x="21" y="2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4" name="Google Shape;12394;p13"/>
            <p:cNvSpPr/>
            <p:nvPr/>
          </p:nvSpPr>
          <p:spPr>
            <a:xfrm>
              <a:off x="-2056387" y="2015306"/>
              <a:ext cx="3267" cy="2221"/>
            </a:xfrm>
            <a:custGeom>
              <a:avLst/>
              <a:gdLst/>
              <a:ahLst/>
              <a:cxnLst/>
              <a:rect l="l" t="t" r="r" b="b"/>
              <a:pathLst>
                <a:path w="103" h="70" extrusionOk="0">
                  <a:moveTo>
                    <a:pt x="52" y="0"/>
                  </a:moveTo>
                  <a:cubicBezTo>
                    <a:pt x="43" y="0"/>
                    <a:pt x="33" y="3"/>
                    <a:pt x="21" y="9"/>
                  </a:cubicBezTo>
                  <a:cubicBezTo>
                    <a:pt x="1" y="29"/>
                    <a:pt x="21" y="70"/>
                    <a:pt x="41" y="70"/>
                  </a:cubicBezTo>
                  <a:cubicBezTo>
                    <a:pt x="62" y="70"/>
                    <a:pt x="82" y="49"/>
                    <a:pt x="102" y="29"/>
                  </a:cubicBezTo>
                  <a:cubicBezTo>
                    <a:pt x="88" y="15"/>
                    <a:pt x="74" y="0"/>
                    <a:pt x="5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5" name="Google Shape;12395;p13"/>
            <p:cNvSpPr/>
            <p:nvPr/>
          </p:nvSpPr>
          <p:spPr>
            <a:xfrm>
              <a:off x="-2055562" y="2017495"/>
              <a:ext cx="2442" cy="2221"/>
            </a:xfrm>
            <a:custGeom>
              <a:avLst/>
              <a:gdLst/>
              <a:ahLst/>
              <a:cxnLst/>
              <a:rect l="l" t="t" r="r" b="b"/>
              <a:pathLst>
                <a:path w="77" h="70" extrusionOk="0">
                  <a:moveTo>
                    <a:pt x="15" y="1"/>
                  </a:moveTo>
                  <a:lnTo>
                    <a:pt x="15" y="1"/>
                  </a:lnTo>
                  <a:cubicBezTo>
                    <a:pt x="0" y="47"/>
                    <a:pt x="8" y="69"/>
                    <a:pt x="38" y="69"/>
                  </a:cubicBezTo>
                  <a:cubicBezTo>
                    <a:pt x="48" y="69"/>
                    <a:pt x="61" y="67"/>
                    <a:pt x="76" y="62"/>
                  </a:cubicBezTo>
                  <a:cubicBezTo>
                    <a:pt x="56" y="21"/>
                    <a:pt x="36" y="21"/>
                    <a:pt x="15"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6" name="Google Shape;12396;p13"/>
            <p:cNvSpPr/>
            <p:nvPr/>
          </p:nvSpPr>
          <p:spPr>
            <a:xfrm>
              <a:off x="-2053785" y="2006519"/>
              <a:ext cx="666" cy="666"/>
            </a:xfrm>
            <a:custGeom>
              <a:avLst/>
              <a:gdLst/>
              <a:ahLst/>
              <a:cxnLst/>
              <a:rect l="l" t="t" r="r" b="b"/>
              <a:pathLst>
                <a:path w="21" h="21" extrusionOk="0">
                  <a:moveTo>
                    <a:pt x="0" y="1"/>
                  </a:moveTo>
                  <a:cubicBezTo>
                    <a:pt x="0" y="1"/>
                    <a:pt x="0" y="21"/>
                    <a:pt x="0" y="21"/>
                  </a:cubicBezTo>
                  <a:lnTo>
                    <a:pt x="20" y="21"/>
                  </a:ln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7" name="Google Shape;12397;p13"/>
            <p:cNvSpPr/>
            <p:nvPr/>
          </p:nvSpPr>
          <p:spPr>
            <a:xfrm>
              <a:off x="-2046046" y="2015560"/>
              <a:ext cx="666" cy="666"/>
            </a:xfrm>
            <a:custGeom>
              <a:avLst/>
              <a:gdLst/>
              <a:ahLst/>
              <a:cxnLst/>
              <a:rect l="l" t="t" r="r" b="b"/>
              <a:pathLst>
                <a:path w="21" h="21" extrusionOk="0">
                  <a:moveTo>
                    <a:pt x="21" y="1"/>
                  </a:moveTo>
                  <a:cubicBezTo>
                    <a:pt x="21" y="1"/>
                    <a:pt x="0" y="1"/>
                    <a:pt x="0" y="21"/>
                  </a:cubicBezTo>
                  <a:lnTo>
                    <a:pt x="21" y="21"/>
                  </a:lnTo>
                  <a:cubicBezTo>
                    <a:pt x="21" y="21"/>
                    <a:pt x="2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8" name="Google Shape;12398;p13"/>
            <p:cNvSpPr/>
            <p:nvPr/>
          </p:nvSpPr>
          <p:spPr>
            <a:xfrm>
              <a:off x="-2050582" y="2016194"/>
              <a:ext cx="1332" cy="698"/>
            </a:xfrm>
            <a:custGeom>
              <a:avLst/>
              <a:gdLst/>
              <a:ahLst/>
              <a:cxnLst/>
              <a:rect l="l" t="t" r="r" b="b"/>
              <a:pathLst>
                <a:path w="42" h="22" extrusionOk="0">
                  <a:moveTo>
                    <a:pt x="21" y="1"/>
                  </a:moveTo>
                  <a:cubicBezTo>
                    <a:pt x="1" y="1"/>
                    <a:pt x="1" y="21"/>
                    <a:pt x="21" y="21"/>
                  </a:cubicBezTo>
                  <a:cubicBezTo>
                    <a:pt x="42" y="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9" name="Google Shape;12399;p13"/>
            <p:cNvSpPr/>
            <p:nvPr/>
          </p:nvSpPr>
          <p:spPr>
            <a:xfrm>
              <a:off x="-2049281" y="2022411"/>
              <a:ext cx="1332" cy="952"/>
            </a:xfrm>
            <a:custGeom>
              <a:avLst/>
              <a:gdLst/>
              <a:ahLst/>
              <a:cxnLst/>
              <a:rect l="l" t="t" r="r" b="b"/>
              <a:pathLst>
                <a:path w="42" h="30" extrusionOk="0">
                  <a:moveTo>
                    <a:pt x="24" y="0"/>
                  </a:moveTo>
                  <a:cubicBezTo>
                    <a:pt x="11" y="0"/>
                    <a:pt x="1" y="15"/>
                    <a:pt x="1" y="29"/>
                  </a:cubicBezTo>
                  <a:cubicBezTo>
                    <a:pt x="21" y="29"/>
                    <a:pt x="21" y="29"/>
                    <a:pt x="41" y="9"/>
                  </a:cubicBezTo>
                  <a:cubicBezTo>
                    <a:pt x="35" y="3"/>
                    <a:pt x="29" y="0"/>
                    <a:pt x="2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0" name="Google Shape;12400;p13"/>
            <p:cNvSpPr/>
            <p:nvPr/>
          </p:nvSpPr>
          <p:spPr>
            <a:xfrm>
              <a:off x="-2058322" y="2020730"/>
              <a:ext cx="1332" cy="952"/>
            </a:xfrm>
            <a:custGeom>
              <a:avLst/>
              <a:gdLst/>
              <a:ahLst/>
              <a:cxnLst/>
              <a:rect l="l" t="t" r="r" b="b"/>
              <a:pathLst>
                <a:path w="42" h="30" extrusionOk="0">
                  <a:moveTo>
                    <a:pt x="0" y="1"/>
                  </a:moveTo>
                  <a:cubicBezTo>
                    <a:pt x="15" y="15"/>
                    <a:pt x="19" y="29"/>
                    <a:pt x="28" y="29"/>
                  </a:cubicBezTo>
                  <a:cubicBezTo>
                    <a:pt x="31" y="29"/>
                    <a:pt x="35" y="27"/>
                    <a:pt x="41" y="21"/>
                  </a:cubicBezTo>
                  <a:cubicBezTo>
                    <a:pt x="41" y="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1" name="Google Shape;12401;p13"/>
            <p:cNvSpPr/>
            <p:nvPr/>
          </p:nvSpPr>
          <p:spPr>
            <a:xfrm>
              <a:off x="-2150059" y="1677694"/>
              <a:ext cx="2601" cy="5837"/>
            </a:xfrm>
            <a:custGeom>
              <a:avLst/>
              <a:gdLst/>
              <a:ahLst/>
              <a:cxnLst/>
              <a:rect l="l" t="t" r="r" b="b"/>
              <a:pathLst>
                <a:path w="82" h="184" extrusionOk="0">
                  <a:moveTo>
                    <a:pt x="41" y="0"/>
                  </a:moveTo>
                  <a:cubicBezTo>
                    <a:pt x="21" y="62"/>
                    <a:pt x="21" y="102"/>
                    <a:pt x="1" y="184"/>
                  </a:cubicBezTo>
                  <a:cubicBezTo>
                    <a:pt x="62" y="143"/>
                    <a:pt x="62" y="102"/>
                    <a:pt x="82" y="41"/>
                  </a:cubicBezTo>
                  <a:cubicBezTo>
                    <a:pt x="62" y="41"/>
                    <a:pt x="6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2" name="Google Shape;12402;p13"/>
            <p:cNvSpPr/>
            <p:nvPr/>
          </p:nvSpPr>
          <p:spPr>
            <a:xfrm>
              <a:off x="-2146824" y="1678994"/>
              <a:ext cx="2601" cy="1967"/>
            </a:xfrm>
            <a:custGeom>
              <a:avLst/>
              <a:gdLst/>
              <a:ahLst/>
              <a:cxnLst/>
              <a:rect l="l" t="t" r="r" b="b"/>
              <a:pathLst>
                <a:path w="82" h="62" extrusionOk="0">
                  <a:moveTo>
                    <a:pt x="61" y="0"/>
                  </a:moveTo>
                  <a:cubicBezTo>
                    <a:pt x="21" y="21"/>
                    <a:pt x="0" y="41"/>
                    <a:pt x="41" y="61"/>
                  </a:cubicBezTo>
                  <a:cubicBezTo>
                    <a:pt x="61" y="41"/>
                    <a:pt x="82" y="21"/>
                    <a:pt x="6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3" name="Google Shape;12403;p13"/>
            <p:cNvSpPr/>
            <p:nvPr/>
          </p:nvSpPr>
          <p:spPr>
            <a:xfrm>
              <a:off x="-2144254" y="1679629"/>
              <a:ext cx="1967" cy="2157"/>
            </a:xfrm>
            <a:custGeom>
              <a:avLst/>
              <a:gdLst/>
              <a:ahLst/>
              <a:cxnLst/>
              <a:rect l="l" t="t" r="r" b="b"/>
              <a:pathLst>
                <a:path w="62" h="68" extrusionOk="0">
                  <a:moveTo>
                    <a:pt x="62" y="1"/>
                  </a:moveTo>
                  <a:cubicBezTo>
                    <a:pt x="21" y="1"/>
                    <a:pt x="21" y="41"/>
                    <a:pt x="1" y="62"/>
                  </a:cubicBezTo>
                  <a:cubicBezTo>
                    <a:pt x="12" y="65"/>
                    <a:pt x="21" y="67"/>
                    <a:pt x="29" y="67"/>
                  </a:cubicBezTo>
                  <a:cubicBezTo>
                    <a:pt x="62" y="67"/>
                    <a:pt x="62" y="34"/>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4" name="Google Shape;12404;p13"/>
            <p:cNvSpPr/>
            <p:nvPr/>
          </p:nvSpPr>
          <p:spPr>
            <a:xfrm>
              <a:off x="-2142319" y="1677059"/>
              <a:ext cx="1332" cy="1967"/>
            </a:xfrm>
            <a:custGeom>
              <a:avLst/>
              <a:gdLst/>
              <a:ahLst/>
              <a:cxnLst/>
              <a:rect l="l" t="t" r="r" b="b"/>
              <a:pathLst>
                <a:path w="42" h="62" extrusionOk="0">
                  <a:moveTo>
                    <a:pt x="1" y="0"/>
                  </a:moveTo>
                  <a:cubicBezTo>
                    <a:pt x="1" y="20"/>
                    <a:pt x="1" y="41"/>
                    <a:pt x="21" y="61"/>
                  </a:cubicBezTo>
                  <a:cubicBezTo>
                    <a:pt x="42" y="41"/>
                    <a:pt x="42" y="41"/>
                    <a:pt x="42" y="20"/>
                  </a:cubicBezTo>
                  <a:cubicBezTo>
                    <a:pt x="42" y="2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5" name="Google Shape;12405;p13"/>
            <p:cNvSpPr/>
            <p:nvPr/>
          </p:nvSpPr>
          <p:spPr>
            <a:xfrm>
              <a:off x="-2145523" y="1680929"/>
              <a:ext cx="1301" cy="1332"/>
            </a:xfrm>
            <a:custGeom>
              <a:avLst/>
              <a:gdLst/>
              <a:ahLst/>
              <a:cxnLst/>
              <a:rect l="l" t="t" r="r" b="b"/>
              <a:pathLst>
                <a:path w="41" h="42" extrusionOk="0">
                  <a:moveTo>
                    <a:pt x="0" y="0"/>
                  </a:moveTo>
                  <a:cubicBezTo>
                    <a:pt x="0" y="21"/>
                    <a:pt x="0" y="41"/>
                    <a:pt x="20" y="41"/>
                  </a:cubicBezTo>
                  <a:cubicBezTo>
                    <a:pt x="20" y="41"/>
                    <a:pt x="20" y="41"/>
                    <a:pt x="41" y="21"/>
                  </a:cubicBezTo>
                  <a:cubicBezTo>
                    <a:pt x="41"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6" name="Google Shape;12406;p13"/>
            <p:cNvSpPr/>
            <p:nvPr/>
          </p:nvSpPr>
          <p:spPr>
            <a:xfrm>
              <a:off x="-2366461" y="2057400"/>
              <a:ext cx="1301" cy="825"/>
            </a:xfrm>
            <a:custGeom>
              <a:avLst/>
              <a:gdLst/>
              <a:ahLst/>
              <a:cxnLst/>
              <a:rect l="l" t="t" r="r" b="b"/>
              <a:pathLst>
                <a:path w="41" h="26" extrusionOk="0">
                  <a:moveTo>
                    <a:pt x="13" y="0"/>
                  </a:moveTo>
                  <a:cubicBezTo>
                    <a:pt x="5" y="0"/>
                    <a:pt x="0" y="5"/>
                    <a:pt x="0" y="26"/>
                  </a:cubicBezTo>
                  <a:cubicBezTo>
                    <a:pt x="20" y="26"/>
                    <a:pt x="20" y="26"/>
                    <a:pt x="41" y="5"/>
                  </a:cubicBezTo>
                  <a:cubicBezTo>
                    <a:pt x="31" y="5"/>
                    <a:pt x="20"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7" name="Google Shape;12407;p13"/>
            <p:cNvSpPr/>
            <p:nvPr/>
          </p:nvSpPr>
          <p:spPr>
            <a:xfrm>
              <a:off x="-2135214" y="1662182"/>
              <a:ext cx="4568" cy="5202"/>
            </a:xfrm>
            <a:custGeom>
              <a:avLst/>
              <a:gdLst/>
              <a:ahLst/>
              <a:cxnLst/>
              <a:rect l="l" t="t" r="r" b="b"/>
              <a:pathLst>
                <a:path w="144" h="164" extrusionOk="0">
                  <a:moveTo>
                    <a:pt x="62" y="1"/>
                  </a:moveTo>
                  <a:cubicBezTo>
                    <a:pt x="1" y="62"/>
                    <a:pt x="62" y="123"/>
                    <a:pt x="21" y="164"/>
                  </a:cubicBezTo>
                  <a:cubicBezTo>
                    <a:pt x="82" y="164"/>
                    <a:pt x="123" y="123"/>
                    <a:pt x="144" y="62"/>
                  </a:cubicBezTo>
                  <a:cubicBezTo>
                    <a:pt x="144" y="48"/>
                    <a:pt x="134" y="46"/>
                    <a:pt x="122" y="46"/>
                  </a:cubicBezTo>
                  <a:cubicBezTo>
                    <a:pt x="116" y="46"/>
                    <a:pt x="110" y="47"/>
                    <a:pt x="103" y="47"/>
                  </a:cubicBezTo>
                  <a:cubicBezTo>
                    <a:pt x="82" y="47"/>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8" name="Google Shape;12408;p13"/>
            <p:cNvSpPr/>
            <p:nvPr/>
          </p:nvSpPr>
          <p:spPr>
            <a:xfrm>
              <a:off x="-2131724" y="1660247"/>
              <a:ext cx="2379" cy="1713"/>
            </a:xfrm>
            <a:custGeom>
              <a:avLst/>
              <a:gdLst/>
              <a:ahLst/>
              <a:cxnLst/>
              <a:rect l="l" t="t" r="r" b="b"/>
              <a:pathLst>
                <a:path w="75" h="54" extrusionOk="0">
                  <a:moveTo>
                    <a:pt x="13" y="1"/>
                  </a:moveTo>
                  <a:lnTo>
                    <a:pt x="13" y="1"/>
                  </a:lnTo>
                  <a:cubicBezTo>
                    <a:pt x="0" y="39"/>
                    <a:pt x="4" y="53"/>
                    <a:pt x="24" y="53"/>
                  </a:cubicBezTo>
                  <a:cubicBezTo>
                    <a:pt x="35" y="53"/>
                    <a:pt x="52" y="49"/>
                    <a:pt x="74" y="41"/>
                  </a:cubicBezTo>
                  <a:cubicBezTo>
                    <a:pt x="54" y="21"/>
                    <a:pt x="34" y="2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9" name="Google Shape;12409;p13"/>
            <p:cNvSpPr/>
            <p:nvPr/>
          </p:nvSpPr>
          <p:spPr>
            <a:xfrm>
              <a:off x="-2132613" y="1658946"/>
              <a:ext cx="1332" cy="1332"/>
            </a:xfrm>
            <a:custGeom>
              <a:avLst/>
              <a:gdLst/>
              <a:ahLst/>
              <a:cxnLst/>
              <a:rect l="l" t="t" r="r" b="b"/>
              <a:pathLst>
                <a:path w="42" h="42" extrusionOk="0">
                  <a:moveTo>
                    <a:pt x="21" y="1"/>
                  </a:moveTo>
                  <a:lnTo>
                    <a:pt x="21" y="1"/>
                  </a:lnTo>
                  <a:cubicBezTo>
                    <a:pt x="0" y="21"/>
                    <a:pt x="21" y="42"/>
                    <a:pt x="4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0" name="Google Shape;12410;p13"/>
            <p:cNvSpPr/>
            <p:nvPr/>
          </p:nvSpPr>
          <p:spPr>
            <a:xfrm>
              <a:off x="-2136483" y="1666718"/>
              <a:ext cx="1967" cy="1301"/>
            </a:xfrm>
            <a:custGeom>
              <a:avLst/>
              <a:gdLst/>
              <a:ahLst/>
              <a:cxnLst/>
              <a:rect l="l" t="t" r="r" b="b"/>
              <a:pathLst>
                <a:path w="62" h="41" extrusionOk="0">
                  <a:moveTo>
                    <a:pt x="21" y="0"/>
                  </a:moveTo>
                  <a:cubicBezTo>
                    <a:pt x="21" y="0"/>
                    <a:pt x="21" y="21"/>
                    <a:pt x="0" y="41"/>
                  </a:cubicBezTo>
                  <a:cubicBezTo>
                    <a:pt x="21" y="41"/>
                    <a:pt x="41" y="41"/>
                    <a:pt x="61" y="21"/>
                  </a:cubicBezTo>
                  <a:cubicBezTo>
                    <a:pt x="41" y="0"/>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1" name="Google Shape;12411;p13"/>
            <p:cNvSpPr/>
            <p:nvPr/>
          </p:nvSpPr>
          <p:spPr>
            <a:xfrm>
              <a:off x="-2137783" y="1667353"/>
              <a:ext cx="1332" cy="952"/>
            </a:xfrm>
            <a:custGeom>
              <a:avLst/>
              <a:gdLst/>
              <a:ahLst/>
              <a:cxnLst/>
              <a:rect l="l" t="t" r="r" b="b"/>
              <a:pathLst>
                <a:path w="42" h="30" extrusionOk="0">
                  <a:moveTo>
                    <a:pt x="21" y="1"/>
                  </a:moveTo>
                  <a:cubicBezTo>
                    <a:pt x="21" y="1"/>
                    <a:pt x="0" y="21"/>
                    <a:pt x="21" y="21"/>
                  </a:cubicBezTo>
                  <a:cubicBezTo>
                    <a:pt x="27" y="27"/>
                    <a:pt x="31" y="29"/>
                    <a:pt x="34" y="29"/>
                  </a:cubicBezTo>
                  <a:cubicBezTo>
                    <a:pt x="41" y="29"/>
                    <a:pt x="41" y="1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2" name="Google Shape;12412;p13"/>
            <p:cNvSpPr/>
            <p:nvPr/>
          </p:nvSpPr>
          <p:spPr>
            <a:xfrm>
              <a:off x="-2129377" y="2077575"/>
              <a:ext cx="3267" cy="3902"/>
            </a:xfrm>
            <a:custGeom>
              <a:avLst/>
              <a:gdLst/>
              <a:ahLst/>
              <a:cxnLst/>
              <a:rect l="l" t="t" r="r" b="b"/>
              <a:pathLst>
                <a:path w="103" h="123" extrusionOk="0">
                  <a:moveTo>
                    <a:pt x="41" y="1"/>
                  </a:moveTo>
                  <a:cubicBezTo>
                    <a:pt x="21" y="21"/>
                    <a:pt x="21" y="41"/>
                    <a:pt x="0" y="62"/>
                  </a:cubicBezTo>
                  <a:cubicBezTo>
                    <a:pt x="21" y="82"/>
                    <a:pt x="41" y="103"/>
                    <a:pt x="41" y="123"/>
                  </a:cubicBezTo>
                  <a:cubicBezTo>
                    <a:pt x="82" y="103"/>
                    <a:pt x="102" y="82"/>
                    <a:pt x="102" y="21"/>
                  </a:cubicBezTo>
                  <a:cubicBezTo>
                    <a:pt x="82" y="21"/>
                    <a:pt x="61"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3" name="Google Shape;12413;p13"/>
            <p:cNvSpPr/>
            <p:nvPr/>
          </p:nvSpPr>
          <p:spPr>
            <a:xfrm>
              <a:off x="-2124207" y="2076941"/>
              <a:ext cx="666" cy="1332"/>
            </a:xfrm>
            <a:custGeom>
              <a:avLst/>
              <a:gdLst/>
              <a:ahLst/>
              <a:cxnLst/>
              <a:rect l="l" t="t" r="r" b="b"/>
              <a:pathLst>
                <a:path w="21" h="42" extrusionOk="0">
                  <a:moveTo>
                    <a:pt x="21" y="0"/>
                  </a:moveTo>
                  <a:cubicBezTo>
                    <a:pt x="21" y="21"/>
                    <a:pt x="21" y="21"/>
                    <a:pt x="0" y="21"/>
                  </a:cubicBezTo>
                  <a:cubicBezTo>
                    <a:pt x="21" y="21"/>
                    <a:pt x="21" y="21"/>
                    <a:pt x="21" y="4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4" name="Google Shape;12414;p13"/>
            <p:cNvSpPr/>
            <p:nvPr/>
          </p:nvSpPr>
          <p:spPr>
            <a:xfrm>
              <a:off x="-2126142" y="2081445"/>
              <a:ext cx="1301" cy="1332"/>
            </a:xfrm>
            <a:custGeom>
              <a:avLst/>
              <a:gdLst/>
              <a:ahLst/>
              <a:cxnLst/>
              <a:rect l="l" t="t" r="r" b="b"/>
              <a:pathLst>
                <a:path w="41" h="42" extrusionOk="0">
                  <a:moveTo>
                    <a:pt x="20" y="1"/>
                  </a:moveTo>
                  <a:cubicBezTo>
                    <a:pt x="20" y="1"/>
                    <a:pt x="20" y="21"/>
                    <a:pt x="0" y="21"/>
                  </a:cubicBezTo>
                  <a:cubicBezTo>
                    <a:pt x="0" y="21"/>
                    <a:pt x="0" y="21"/>
                    <a:pt x="20" y="42"/>
                  </a:cubicBezTo>
                  <a:cubicBezTo>
                    <a:pt x="20" y="21"/>
                    <a:pt x="20" y="21"/>
                    <a:pt x="41" y="21"/>
                  </a:cubicBezTo>
                  <a:cubicBezTo>
                    <a:pt x="41"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5" name="Google Shape;12415;p13"/>
            <p:cNvSpPr/>
            <p:nvPr/>
          </p:nvSpPr>
          <p:spPr>
            <a:xfrm>
              <a:off x="-2088679" y="1916081"/>
              <a:ext cx="3267" cy="5837"/>
            </a:xfrm>
            <a:custGeom>
              <a:avLst/>
              <a:gdLst/>
              <a:ahLst/>
              <a:cxnLst/>
              <a:rect l="l" t="t" r="r" b="b"/>
              <a:pathLst>
                <a:path w="103" h="184" extrusionOk="0">
                  <a:moveTo>
                    <a:pt x="21" y="0"/>
                  </a:moveTo>
                  <a:lnTo>
                    <a:pt x="21" y="0"/>
                  </a:lnTo>
                  <a:cubicBezTo>
                    <a:pt x="0" y="61"/>
                    <a:pt x="41" y="102"/>
                    <a:pt x="61" y="184"/>
                  </a:cubicBezTo>
                  <a:cubicBezTo>
                    <a:pt x="82" y="143"/>
                    <a:pt x="102" y="123"/>
                    <a:pt x="102" y="102"/>
                  </a:cubicBezTo>
                  <a:cubicBezTo>
                    <a:pt x="82" y="6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6" name="Google Shape;12416;p13"/>
            <p:cNvSpPr/>
            <p:nvPr/>
          </p:nvSpPr>
          <p:spPr>
            <a:xfrm>
              <a:off x="-2088679" y="1914780"/>
              <a:ext cx="1301" cy="1967"/>
            </a:xfrm>
            <a:custGeom>
              <a:avLst/>
              <a:gdLst/>
              <a:ahLst/>
              <a:cxnLst/>
              <a:rect l="l" t="t" r="r" b="b"/>
              <a:pathLst>
                <a:path w="41" h="62" extrusionOk="0">
                  <a:moveTo>
                    <a:pt x="0" y="1"/>
                  </a:moveTo>
                  <a:cubicBezTo>
                    <a:pt x="0" y="21"/>
                    <a:pt x="0" y="41"/>
                    <a:pt x="21" y="62"/>
                  </a:cubicBezTo>
                  <a:cubicBezTo>
                    <a:pt x="41" y="21"/>
                    <a:pt x="2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7" name="Google Shape;12417;p13"/>
            <p:cNvSpPr/>
            <p:nvPr/>
          </p:nvSpPr>
          <p:spPr>
            <a:xfrm>
              <a:off x="-2077703" y="1894098"/>
              <a:ext cx="4568" cy="3934"/>
            </a:xfrm>
            <a:custGeom>
              <a:avLst/>
              <a:gdLst/>
              <a:ahLst/>
              <a:cxnLst/>
              <a:rect l="l" t="t" r="r" b="b"/>
              <a:pathLst>
                <a:path w="144" h="124" extrusionOk="0">
                  <a:moveTo>
                    <a:pt x="123" y="1"/>
                  </a:moveTo>
                  <a:cubicBezTo>
                    <a:pt x="82" y="42"/>
                    <a:pt x="41" y="62"/>
                    <a:pt x="0" y="82"/>
                  </a:cubicBezTo>
                  <a:cubicBezTo>
                    <a:pt x="41" y="103"/>
                    <a:pt x="62" y="123"/>
                    <a:pt x="82" y="123"/>
                  </a:cubicBezTo>
                  <a:cubicBezTo>
                    <a:pt x="143" y="103"/>
                    <a:pt x="102" y="82"/>
                    <a:pt x="102" y="62"/>
                  </a:cubicBezTo>
                  <a:cubicBezTo>
                    <a:pt x="102" y="42"/>
                    <a:pt x="102" y="21"/>
                    <a:pt x="12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8" name="Google Shape;12418;p13"/>
            <p:cNvSpPr/>
            <p:nvPr/>
          </p:nvSpPr>
          <p:spPr>
            <a:xfrm>
              <a:off x="-2079004" y="1893844"/>
              <a:ext cx="1332" cy="1110"/>
            </a:xfrm>
            <a:custGeom>
              <a:avLst/>
              <a:gdLst/>
              <a:ahLst/>
              <a:cxnLst/>
              <a:rect l="l" t="t" r="r" b="b"/>
              <a:pathLst>
                <a:path w="42" h="35" extrusionOk="0">
                  <a:moveTo>
                    <a:pt x="24" y="0"/>
                  </a:moveTo>
                  <a:cubicBezTo>
                    <a:pt x="11" y="0"/>
                    <a:pt x="1" y="15"/>
                    <a:pt x="1" y="29"/>
                  </a:cubicBezTo>
                  <a:cubicBezTo>
                    <a:pt x="11" y="29"/>
                    <a:pt x="16" y="34"/>
                    <a:pt x="21" y="34"/>
                  </a:cubicBezTo>
                  <a:cubicBezTo>
                    <a:pt x="26" y="34"/>
                    <a:pt x="31" y="29"/>
                    <a:pt x="41" y="9"/>
                  </a:cubicBezTo>
                  <a:cubicBezTo>
                    <a:pt x="36" y="3"/>
                    <a:pt x="30" y="0"/>
                    <a:pt x="2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9" name="Google Shape;12419;p13"/>
            <p:cNvSpPr/>
            <p:nvPr/>
          </p:nvSpPr>
          <p:spPr>
            <a:xfrm>
              <a:off x="-2057687" y="1994243"/>
              <a:ext cx="1332" cy="508"/>
            </a:xfrm>
            <a:custGeom>
              <a:avLst/>
              <a:gdLst/>
              <a:ahLst/>
              <a:cxnLst/>
              <a:rect l="l" t="t" r="r" b="b"/>
              <a:pathLst>
                <a:path w="42" h="16" extrusionOk="0">
                  <a:moveTo>
                    <a:pt x="1" y="1"/>
                  </a:moveTo>
                  <a:cubicBezTo>
                    <a:pt x="1" y="11"/>
                    <a:pt x="6" y="16"/>
                    <a:pt x="14" y="16"/>
                  </a:cubicBezTo>
                  <a:cubicBezTo>
                    <a:pt x="21" y="16"/>
                    <a:pt x="31" y="1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0" name="Google Shape;12420;p13"/>
            <p:cNvSpPr/>
            <p:nvPr/>
          </p:nvSpPr>
          <p:spPr>
            <a:xfrm>
              <a:off x="-2080273" y="1974861"/>
              <a:ext cx="1301" cy="666"/>
            </a:xfrm>
            <a:custGeom>
              <a:avLst/>
              <a:gdLst/>
              <a:ahLst/>
              <a:cxnLst/>
              <a:rect l="l" t="t" r="r" b="b"/>
              <a:pathLst>
                <a:path w="41" h="21" extrusionOk="0">
                  <a:moveTo>
                    <a:pt x="20" y="1"/>
                  </a:moveTo>
                  <a:cubicBezTo>
                    <a:pt x="20" y="1"/>
                    <a:pt x="20" y="1"/>
                    <a:pt x="0" y="21"/>
                  </a:cubicBezTo>
                  <a:lnTo>
                    <a:pt x="41" y="21"/>
                  </a:lnTo>
                  <a:cubicBezTo>
                    <a:pt x="20" y="2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1" name="Google Shape;12421;p13"/>
            <p:cNvSpPr/>
            <p:nvPr/>
          </p:nvSpPr>
          <p:spPr>
            <a:xfrm>
              <a:off x="-2122747" y="2213882"/>
              <a:ext cx="2442" cy="1586"/>
            </a:xfrm>
            <a:custGeom>
              <a:avLst/>
              <a:gdLst/>
              <a:ahLst/>
              <a:cxnLst/>
              <a:rect l="l" t="t" r="r" b="b"/>
              <a:pathLst>
                <a:path w="77" h="50" extrusionOk="0">
                  <a:moveTo>
                    <a:pt x="15" y="1"/>
                  </a:moveTo>
                  <a:cubicBezTo>
                    <a:pt x="0" y="31"/>
                    <a:pt x="7" y="50"/>
                    <a:pt x="36" y="50"/>
                  </a:cubicBezTo>
                  <a:cubicBezTo>
                    <a:pt x="47" y="50"/>
                    <a:pt x="60" y="47"/>
                    <a:pt x="76" y="42"/>
                  </a:cubicBezTo>
                  <a:cubicBezTo>
                    <a:pt x="56" y="1"/>
                    <a:pt x="36" y="1"/>
                    <a:pt x="15"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2" name="Google Shape;12422;p13"/>
            <p:cNvSpPr/>
            <p:nvPr/>
          </p:nvSpPr>
          <p:spPr>
            <a:xfrm>
              <a:off x="-2128108" y="2212994"/>
              <a:ext cx="1998" cy="920"/>
            </a:xfrm>
            <a:custGeom>
              <a:avLst/>
              <a:gdLst/>
              <a:ahLst/>
              <a:cxnLst/>
              <a:rect l="l" t="t" r="r" b="b"/>
              <a:pathLst>
                <a:path w="63" h="29" extrusionOk="0">
                  <a:moveTo>
                    <a:pt x="44" y="0"/>
                  </a:moveTo>
                  <a:cubicBezTo>
                    <a:pt x="30" y="0"/>
                    <a:pt x="15" y="14"/>
                    <a:pt x="1" y="29"/>
                  </a:cubicBezTo>
                  <a:cubicBezTo>
                    <a:pt x="21" y="29"/>
                    <a:pt x="42" y="29"/>
                    <a:pt x="62" y="8"/>
                  </a:cubicBezTo>
                  <a:cubicBezTo>
                    <a:pt x="56" y="3"/>
                    <a:pt x="50" y="0"/>
                    <a:pt x="4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3" name="Google Shape;12423;p13"/>
            <p:cNvSpPr/>
            <p:nvPr/>
          </p:nvSpPr>
          <p:spPr>
            <a:xfrm>
              <a:off x="-2126808" y="2216198"/>
              <a:ext cx="1332" cy="952"/>
            </a:xfrm>
            <a:custGeom>
              <a:avLst/>
              <a:gdLst/>
              <a:ahLst/>
              <a:cxnLst/>
              <a:rect l="l" t="t" r="r" b="b"/>
              <a:pathLst>
                <a:path w="42" h="30" extrusionOk="0">
                  <a:moveTo>
                    <a:pt x="24" y="1"/>
                  </a:moveTo>
                  <a:cubicBezTo>
                    <a:pt x="11" y="1"/>
                    <a:pt x="1" y="15"/>
                    <a:pt x="1" y="30"/>
                  </a:cubicBezTo>
                  <a:cubicBezTo>
                    <a:pt x="21" y="30"/>
                    <a:pt x="41" y="30"/>
                    <a:pt x="41" y="9"/>
                  </a:cubicBezTo>
                  <a:cubicBezTo>
                    <a:pt x="35" y="3"/>
                    <a:pt x="29"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4" name="Google Shape;12424;p13"/>
            <p:cNvSpPr/>
            <p:nvPr/>
          </p:nvSpPr>
          <p:spPr>
            <a:xfrm>
              <a:off x="-2370997" y="2029771"/>
              <a:ext cx="3267" cy="2633"/>
            </a:xfrm>
            <a:custGeom>
              <a:avLst/>
              <a:gdLst/>
              <a:ahLst/>
              <a:cxnLst/>
              <a:rect l="l" t="t" r="r" b="b"/>
              <a:pathLst>
                <a:path w="103" h="83" extrusionOk="0">
                  <a:moveTo>
                    <a:pt x="41" y="1"/>
                  </a:moveTo>
                  <a:cubicBezTo>
                    <a:pt x="21" y="21"/>
                    <a:pt x="21" y="41"/>
                    <a:pt x="0" y="62"/>
                  </a:cubicBezTo>
                  <a:cubicBezTo>
                    <a:pt x="21" y="62"/>
                    <a:pt x="21" y="82"/>
                    <a:pt x="41" y="82"/>
                  </a:cubicBezTo>
                  <a:lnTo>
                    <a:pt x="102" y="21"/>
                  </a:lnTo>
                  <a:cubicBezTo>
                    <a:pt x="82" y="21"/>
                    <a:pt x="62" y="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5" name="Google Shape;12425;p13"/>
            <p:cNvSpPr/>
            <p:nvPr/>
          </p:nvSpPr>
          <p:spPr>
            <a:xfrm>
              <a:off x="-2367762" y="2025647"/>
              <a:ext cx="1967" cy="920"/>
            </a:xfrm>
            <a:custGeom>
              <a:avLst/>
              <a:gdLst/>
              <a:ahLst/>
              <a:cxnLst/>
              <a:rect l="l" t="t" r="r" b="b"/>
              <a:pathLst>
                <a:path w="62" h="29" extrusionOk="0">
                  <a:moveTo>
                    <a:pt x="27" y="0"/>
                  </a:moveTo>
                  <a:cubicBezTo>
                    <a:pt x="21" y="0"/>
                    <a:pt x="12" y="3"/>
                    <a:pt x="0" y="8"/>
                  </a:cubicBezTo>
                  <a:cubicBezTo>
                    <a:pt x="21" y="29"/>
                    <a:pt x="41" y="29"/>
                    <a:pt x="61" y="29"/>
                  </a:cubicBezTo>
                  <a:cubicBezTo>
                    <a:pt x="47" y="14"/>
                    <a:pt x="43" y="0"/>
                    <a:pt x="27"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6" name="Google Shape;12426;p13"/>
            <p:cNvSpPr/>
            <p:nvPr/>
          </p:nvSpPr>
          <p:spPr>
            <a:xfrm>
              <a:off x="-2190123" y="2191931"/>
              <a:ext cx="2633" cy="3267"/>
            </a:xfrm>
            <a:custGeom>
              <a:avLst/>
              <a:gdLst/>
              <a:ahLst/>
              <a:cxnLst/>
              <a:rect l="l" t="t" r="r" b="b"/>
              <a:pathLst>
                <a:path w="83" h="103" extrusionOk="0">
                  <a:moveTo>
                    <a:pt x="42" y="0"/>
                  </a:moveTo>
                  <a:cubicBezTo>
                    <a:pt x="42" y="41"/>
                    <a:pt x="1" y="62"/>
                    <a:pt x="42" y="102"/>
                  </a:cubicBezTo>
                  <a:cubicBezTo>
                    <a:pt x="62" y="62"/>
                    <a:pt x="82" y="4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7" name="Google Shape;12427;p13"/>
            <p:cNvSpPr/>
            <p:nvPr/>
          </p:nvSpPr>
          <p:spPr>
            <a:xfrm>
              <a:off x="-2189457" y="2194500"/>
              <a:ext cx="1967" cy="1967"/>
            </a:xfrm>
            <a:custGeom>
              <a:avLst/>
              <a:gdLst/>
              <a:ahLst/>
              <a:cxnLst/>
              <a:rect l="l" t="t" r="r" b="b"/>
              <a:pathLst>
                <a:path w="62" h="62" extrusionOk="0">
                  <a:moveTo>
                    <a:pt x="21" y="1"/>
                  </a:moveTo>
                  <a:cubicBezTo>
                    <a:pt x="21" y="21"/>
                    <a:pt x="21" y="42"/>
                    <a:pt x="0" y="42"/>
                  </a:cubicBezTo>
                  <a:cubicBezTo>
                    <a:pt x="21" y="42"/>
                    <a:pt x="41" y="62"/>
                    <a:pt x="41" y="62"/>
                  </a:cubicBezTo>
                  <a:cubicBezTo>
                    <a:pt x="61" y="42"/>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8" name="Google Shape;12428;p13"/>
            <p:cNvSpPr/>
            <p:nvPr/>
          </p:nvSpPr>
          <p:spPr>
            <a:xfrm>
              <a:off x="-2097719" y="1952243"/>
              <a:ext cx="2601" cy="1967"/>
            </a:xfrm>
            <a:custGeom>
              <a:avLst/>
              <a:gdLst/>
              <a:ahLst/>
              <a:cxnLst/>
              <a:rect l="l" t="t" r="r" b="b"/>
              <a:pathLst>
                <a:path w="82" h="62" extrusionOk="0">
                  <a:moveTo>
                    <a:pt x="41" y="1"/>
                  </a:moveTo>
                  <a:lnTo>
                    <a:pt x="41" y="1"/>
                  </a:lnTo>
                  <a:cubicBezTo>
                    <a:pt x="21" y="21"/>
                    <a:pt x="0" y="42"/>
                    <a:pt x="21" y="62"/>
                  </a:cubicBezTo>
                  <a:cubicBezTo>
                    <a:pt x="82" y="42"/>
                    <a:pt x="82"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9" name="Google Shape;12429;p13"/>
            <p:cNvSpPr/>
            <p:nvPr/>
          </p:nvSpPr>
          <p:spPr>
            <a:xfrm>
              <a:off x="-2094515" y="1958715"/>
              <a:ext cx="1332" cy="1332"/>
            </a:xfrm>
            <a:custGeom>
              <a:avLst/>
              <a:gdLst/>
              <a:ahLst/>
              <a:cxnLst/>
              <a:rect l="l" t="t" r="r" b="b"/>
              <a:pathLst>
                <a:path w="42" h="42" extrusionOk="0">
                  <a:moveTo>
                    <a:pt x="21" y="0"/>
                  </a:moveTo>
                  <a:cubicBezTo>
                    <a:pt x="1" y="21"/>
                    <a:pt x="21" y="41"/>
                    <a:pt x="21" y="41"/>
                  </a:cubicBezTo>
                  <a:cubicBezTo>
                    <a:pt x="42" y="41"/>
                    <a:pt x="4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0" name="Google Shape;12430;p13"/>
            <p:cNvSpPr/>
            <p:nvPr/>
          </p:nvSpPr>
          <p:spPr>
            <a:xfrm>
              <a:off x="-2159100" y="1675093"/>
              <a:ext cx="1332" cy="1110"/>
            </a:xfrm>
            <a:custGeom>
              <a:avLst/>
              <a:gdLst/>
              <a:ahLst/>
              <a:cxnLst/>
              <a:rect l="l" t="t" r="r" b="b"/>
              <a:pathLst>
                <a:path w="42" h="35" extrusionOk="0">
                  <a:moveTo>
                    <a:pt x="41" y="1"/>
                  </a:moveTo>
                  <a:cubicBezTo>
                    <a:pt x="21" y="1"/>
                    <a:pt x="0" y="1"/>
                    <a:pt x="0" y="21"/>
                  </a:cubicBezTo>
                  <a:cubicBezTo>
                    <a:pt x="9" y="30"/>
                    <a:pt x="17" y="35"/>
                    <a:pt x="24" y="35"/>
                  </a:cubicBezTo>
                  <a:cubicBezTo>
                    <a:pt x="34" y="35"/>
                    <a:pt x="41" y="25"/>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1" name="Google Shape;12431;p13"/>
            <p:cNvSpPr/>
            <p:nvPr/>
          </p:nvSpPr>
          <p:spPr>
            <a:xfrm>
              <a:off x="-2108727" y="1886992"/>
              <a:ext cx="1332" cy="1332"/>
            </a:xfrm>
            <a:custGeom>
              <a:avLst/>
              <a:gdLst/>
              <a:ahLst/>
              <a:cxnLst/>
              <a:rect l="l" t="t" r="r" b="b"/>
              <a:pathLst>
                <a:path w="42" h="42" extrusionOk="0">
                  <a:moveTo>
                    <a:pt x="21" y="1"/>
                  </a:moveTo>
                  <a:cubicBezTo>
                    <a:pt x="1" y="21"/>
                    <a:pt x="21" y="21"/>
                    <a:pt x="42" y="42"/>
                  </a:cubicBezTo>
                  <a:cubicBezTo>
                    <a:pt x="42" y="21"/>
                    <a:pt x="42"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2" name="Google Shape;12432;p13"/>
            <p:cNvSpPr/>
            <p:nvPr/>
          </p:nvSpPr>
          <p:spPr>
            <a:xfrm>
              <a:off x="-2126142" y="1953544"/>
              <a:ext cx="2601" cy="1428"/>
            </a:xfrm>
            <a:custGeom>
              <a:avLst/>
              <a:gdLst/>
              <a:ahLst/>
              <a:cxnLst/>
              <a:rect l="l" t="t" r="r" b="b"/>
              <a:pathLst>
                <a:path w="82" h="45" extrusionOk="0">
                  <a:moveTo>
                    <a:pt x="0" y="1"/>
                  </a:moveTo>
                  <a:cubicBezTo>
                    <a:pt x="12" y="37"/>
                    <a:pt x="25" y="45"/>
                    <a:pt x="41" y="45"/>
                  </a:cubicBezTo>
                  <a:cubicBezTo>
                    <a:pt x="52" y="45"/>
                    <a:pt x="65" y="41"/>
                    <a:pt x="82" y="41"/>
                  </a:cubicBezTo>
                  <a:cubicBezTo>
                    <a:pt x="61" y="21"/>
                    <a:pt x="41"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3" name="Google Shape;12433;p13"/>
            <p:cNvSpPr/>
            <p:nvPr/>
          </p:nvSpPr>
          <p:spPr>
            <a:xfrm>
              <a:off x="-2376168" y="2220195"/>
              <a:ext cx="1332" cy="1110"/>
            </a:xfrm>
            <a:custGeom>
              <a:avLst/>
              <a:gdLst/>
              <a:ahLst/>
              <a:cxnLst/>
              <a:rect l="l" t="t" r="r" b="b"/>
              <a:pathLst>
                <a:path w="42" h="35" extrusionOk="0">
                  <a:moveTo>
                    <a:pt x="13" y="0"/>
                  </a:moveTo>
                  <a:cubicBezTo>
                    <a:pt x="6" y="0"/>
                    <a:pt x="1" y="6"/>
                    <a:pt x="1" y="26"/>
                  </a:cubicBezTo>
                  <a:cubicBezTo>
                    <a:pt x="7" y="32"/>
                    <a:pt x="11" y="34"/>
                    <a:pt x="14" y="34"/>
                  </a:cubicBezTo>
                  <a:cubicBezTo>
                    <a:pt x="23" y="34"/>
                    <a:pt x="27" y="20"/>
                    <a:pt x="41" y="6"/>
                  </a:cubicBezTo>
                  <a:cubicBezTo>
                    <a:pt x="31" y="6"/>
                    <a:pt x="21" y="0"/>
                    <a:pt x="1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4" name="Google Shape;12434;p13"/>
            <p:cNvSpPr/>
            <p:nvPr/>
          </p:nvSpPr>
          <p:spPr>
            <a:xfrm>
              <a:off x="-2356786" y="2007153"/>
              <a:ext cx="1332" cy="983"/>
            </a:xfrm>
            <a:custGeom>
              <a:avLst/>
              <a:gdLst/>
              <a:ahLst/>
              <a:cxnLst/>
              <a:rect l="l" t="t" r="r" b="b"/>
              <a:pathLst>
                <a:path w="42" h="31" extrusionOk="0">
                  <a:moveTo>
                    <a:pt x="1" y="1"/>
                  </a:moveTo>
                  <a:cubicBezTo>
                    <a:pt x="1" y="1"/>
                    <a:pt x="1" y="21"/>
                    <a:pt x="21" y="21"/>
                  </a:cubicBezTo>
                  <a:cubicBezTo>
                    <a:pt x="21" y="28"/>
                    <a:pt x="23" y="30"/>
                    <a:pt x="26" y="30"/>
                  </a:cubicBezTo>
                  <a:cubicBezTo>
                    <a:pt x="32" y="30"/>
                    <a:pt x="41" y="21"/>
                    <a:pt x="41" y="21"/>
                  </a:cubicBezTo>
                  <a:cubicBezTo>
                    <a:pt x="21" y="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5" name="Google Shape;12435;p13"/>
            <p:cNvSpPr/>
            <p:nvPr/>
          </p:nvSpPr>
          <p:spPr>
            <a:xfrm>
              <a:off x="-2358087" y="2009754"/>
              <a:ext cx="1332" cy="666"/>
            </a:xfrm>
            <a:custGeom>
              <a:avLst/>
              <a:gdLst/>
              <a:ahLst/>
              <a:cxnLst/>
              <a:rect l="l" t="t" r="r" b="b"/>
              <a:pathLst>
                <a:path w="42" h="21" extrusionOk="0">
                  <a:moveTo>
                    <a:pt x="1" y="0"/>
                  </a:moveTo>
                  <a:cubicBezTo>
                    <a:pt x="21" y="21"/>
                    <a:pt x="21" y="21"/>
                    <a:pt x="42" y="21"/>
                  </a:cubicBezTo>
                  <a:cubicBezTo>
                    <a:pt x="42"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6" name="Google Shape;12436;p13"/>
            <p:cNvSpPr/>
            <p:nvPr/>
          </p:nvSpPr>
          <p:spPr>
            <a:xfrm>
              <a:off x="-2131978" y="2111168"/>
              <a:ext cx="1332" cy="1332"/>
            </a:xfrm>
            <a:custGeom>
              <a:avLst/>
              <a:gdLst/>
              <a:ahLst/>
              <a:cxnLst/>
              <a:rect l="l" t="t" r="r" b="b"/>
              <a:pathLst>
                <a:path w="42" h="42" extrusionOk="0">
                  <a:moveTo>
                    <a:pt x="1" y="1"/>
                  </a:moveTo>
                  <a:cubicBezTo>
                    <a:pt x="1" y="21"/>
                    <a:pt x="1" y="41"/>
                    <a:pt x="21" y="41"/>
                  </a:cubicBezTo>
                  <a:cubicBezTo>
                    <a:pt x="42"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7" name="Google Shape;12437;p13"/>
            <p:cNvSpPr/>
            <p:nvPr/>
          </p:nvSpPr>
          <p:spPr>
            <a:xfrm>
              <a:off x="-2105491" y="1935843"/>
              <a:ext cx="698" cy="952"/>
            </a:xfrm>
            <a:custGeom>
              <a:avLst/>
              <a:gdLst/>
              <a:ahLst/>
              <a:cxnLst/>
              <a:rect l="l" t="t" r="r" b="b"/>
              <a:pathLst>
                <a:path w="22" h="30" extrusionOk="0">
                  <a:moveTo>
                    <a:pt x="8" y="0"/>
                  </a:moveTo>
                  <a:cubicBezTo>
                    <a:pt x="1" y="0"/>
                    <a:pt x="1" y="15"/>
                    <a:pt x="1" y="29"/>
                  </a:cubicBezTo>
                  <a:cubicBezTo>
                    <a:pt x="1" y="29"/>
                    <a:pt x="21" y="29"/>
                    <a:pt x="21" y="9"/>
                  </a:cubicBezTo>
                  <a:cubicBezTo>
                    <a:pt x="15" y="3"/>
                    <a:pt x="11" y="0"/>
                    <a:pt x="8"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8" name="Google Shape;12438;p13"/>
            <p:cNvSpPr/>
            <p:nvPr/>
          </p:nvSpPr>
          <p:spPr>
            <a:xfrm>
              <a:off x="-2107426" y="1936097"/>
              <a:ext cx="1967" cy="1332"/>
            </a:xfrm>
            <a:custGeom>
              <a:avLst/>
              <a:gdLst/>
              <a:ahLst/>
              <a:cxnLst/>
              <a:rect l="l" t="t" r="r" b="b"/>
              <a:pathLst>
                <a:path w="62" h="42" extrusionOk="0">
                  <a:moveTo>
                    <a:pt x="21" y="1"/>
                  </a:moveTo>
                  <a:cubicBezTo>
                    <a:pt x="21" y="21"/>
                    <a:pt x="1" y="41"/>
                    <a:pt x="21" y="41"/>
                  </a:cubicBezTo>
                  <a:cubicBezTo>
                    <a:pt x="41" y="41"/>
                    <a:pt x="41" y="21"/>
                    <a:pt x="62" y="21"/>
                  </a:cubicBezTo>
                  <a:cubicBezTo>
                    <a:pt x="4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9" name="Google Shape;12439;p13"/>
            <p:cNvSpPr/>
            <p:nvPr/>
          </p:nvSpPr>
          <p:spPr>
            <a:xfrm>
              <a:off x="-2247602" y="1723563"/>
              <a:ext cx="1967" cy="1332"/>
            </a:xfrm>
            <a:custGeom>
              <a:avLst/>
              <a:gdLst/>
              <a:ahLst/>
              <a:cxnLst/>
              <a:rect l="l" t="t" r="r" b="b"/>
              <a:pathLst>
                <a:path w="62" h="42" extrusionOk="0">
                  <a:moveTo>
                    <a:pt x="21" y="0"/>
                  </a:moveTo>
                  <a:cubicBezTo>
                    <a:pt x="21" y="0"/>
                    <a:pt x="21" y="21"/>
                    <a:pt x="0" y="41"/>
                  </a:cubicBezTo>
                  <a:lnTo>
                    <a:pt x="41" y="41"/>
                  </a:lnTo>
                  <a:cubicBezTo>
                    <a:pt x="61"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0" name="Google Shape;12440;p13"/>
            <p:cNvSpPr/>
            <p:nvPr/>
          </p:nvSpPr>
          <p:spPr>
            <a:xfrm>
              <a:off x="-2090614" y="1872147"/>
              <a:ext cx="1301" cy="952"/>
            </a:xfrm>
            <a:custGeom>
              <a:avLst/>
              <a:gdLst/>
              <a:ahLst/>
              <a:cxnLst/>
              <a:rect l="l" t="t" r="r" b="b"/>
              <a:pathLst>
                <a:path w="41" h="30" extrusionOk="0">
                  <a:moveTo>
                    <a:pt x="41" y="0"/>
                  </a:moveTo>
                  <a:cubicBezTo>
                    <a:pt x="21" y="0"/>
                    <a:pt x="21" y="0"/>
                    <a:pt x="0" y="21"/>
                  </a:cubicBezTo>
                  <a:cubicBezTo>
                    <a:pt x="6" y="27"/>
                    <a:pt x="12" y="29"/>
                    <a:pt x="18" y="29"/>
                  </a:cubicBezTo>
                  <a:cubicBezTo>
                    <a:pt x="31" y="29"/>
                    <a:pt x="41" y="15"/>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1" name="Google Shape;12441;p13"/>
            <p:cNvSpPr/>
            <p:nvPr/>
          </p:nvSpPr>
          <p:spPr>
            <a:xfrm>
              <a:off x="-2108060" y="1957414"/>
              <a:ext cx="1332" cy="1332"/>
            </a:xfrm>
            <a:custGeom>
              <a:avLst/>
              <a:gdLst/>
              <a:ahLst/>
              <a:cxnLst/>
              <a:rect l="l" t="t" r="r" b="b"/>
              <a:pathLst>
                <a:path w="42" h="42" extrusionOk="0">
                  <a:moveTo>
                    <a:pt x="21" y="1"/>
                  </a:moveTo>
                  <a:cubicBezTo>
                    <a:pt x="21" y="21"/>
                    <a:pt x="0" y="41"/>
                    <a:pt x="41" y="41"/>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2" name="Google Shape;12442;p13"/>
            <p:cNvSpPr/>
            <p:nvPr/>
          </p:nvSpPr>
          <p:spPr>
            <a:xfrm>
              <a:off x="-2370363" y="2032372"/>
              <a:ext cx="1332" cy="1301"/>
            </a:xfrm>
            <a:custGeom>
              <a:avLst/>
              <a:gdLst/>
              <a:ahLst/>
              <a:cxnLst/>
              <a:rect l="l" t="t" r="r" b="b"/>
              <a:pathLst>
                <a:path w="42" h="41" extrusionOk="0">
                  <a:moveTo>
                    <a:pt x="21" y="0"/>
                  </a:moveTo>
                  <a:cubicBezTo>
                    <a:pt x="21" y="21"/>
                    <a:pt x="1" y="21"/>
                    <a:pt x="42" y="41"/>
                  </a:cubicBezTo>
                  <a:cubicBezTo>
                    <a:pt x="42" y="21"/>
                    <a:pt x="42"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3" name="Google Shape;12443;p13"/>
            <p:cNvSpPr/>
            <p:nvPr/>
          </p:nvSpPr>
          <p:spPr>
            <a:xfrm>
              <a:off x="-2369697" y="2035290"/>
              <a:ext cx="1301" cy="1618"/>
            </a:xfrm>
            <a:custGeom>
              <a:avLst/>
              <a:gdLst/>
              <a:ahLst/>
              <a:cxnLst/>
              <a:rect l="l" t="t" r="r" b="b"/>
              <a:pathLst>
                <a:path w="41" h="51" extrusionOk="0">
                  <a:moveTo>
                    <a:pt x="6" y="1"/>
                  </a:moveTo>
                  <a:cubicBezTo>
                    <a:pt x="2" y="1"/>
                    <a:pt x="0" y="3"/>
                    <a:pt x="0" y="10"/>
                  </a:cubicBezTo>
                  <a:cubicBezTo>
                    <a:pt x="0" y="30"/>
                    <a:pt x="0" y="30"/>
                    <a:pt x="21" y="51"/>
                  </a:cubicBezTo>
                  <a:cubicBezTo>
                    <a:pt x="21" y="30"/>
                    <a:pt x="21" y="10"/>
                    <a:pt x="41" y="10"/>
                  </a:cubicBezTo>
                  <a:cubicBezTo>
                    <a:pt x="27" y="10"/>
                    <a:pt x="14"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4" name="Google Shape;12444;p13"/>
            <p:cNvSpPr/>
            <p:nvPr/>
          </p:nvSpPr>
          <p:spPr>
            <a:xfrm>
              <a:off x="-2087410" y="1983901"/>
              <a:ext cx="1998" cy="1110"/>
            </a:xfrm>
            <a:custGeom>
              <a:avLst/>
              <a:gdLst/>
              <a:ahLst/>
              <a:cxnLst/>
              <a:rect l="l" t="t" r="r" b="b"/>
              <a:pathLst>
                <a:path w="63" h="35" extrusionOk="0">
                  <a:moveTo>
                    <a:pt x="62" y="1"/>
                  </a:moveTo>
                  <a:cubicBezTo>
                    <a:pt x="21" y="1"/>
                    <a:pt x="1" y="1"/>
                    <a:pt x="1" y="21"/>
                  </a:cubicBezTo>
                  <a:cubicBezTo>
                    <a:pt x="9" y="30"/>
                    <a:pt x="18" y="34"/>
                    <a:pt x="26" y="34"/>
                  </a:cubicBezTo>
                  <a:cubicBezTo>
                    <a:pt x="38" y="34"/>
                    <a:pt x="50" y="25"/>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5" name="Google Shape;12445;p13"/>
            <p:cNvSpPr/>
            <p:nvPr/>
          </p:nvSpPr>
          <p:spPr>
            <a:xfrm>
              <a:off x="-2162970" y="1648796"/>
              <a:ext cx="1301" cy="793"/>
            </a:xfrm>
            <a:custGeom>
              <a:avLst/>
              <a:gdLst/>
              <a:ahLst/>
              <a:cxnLst/>
              <a:rect l="l" t="t" r="r" b="b"/>
              <a:pathLst>
                <a:path w="41" h="25" extrusionOk="0">
                  <a:moveTo>
                    <a:pt x="21" y="0"/>
                  </a:moveTo>
                  <a:cubicBezTo>
                    <a:pt x="15" y="0"/>
                    <a:pt x="10" y="5"/>
                    <a:pt x="0" y="15"/>
                  </a:cubicBezTo>
                  <a:cubicBezTo>
                    <a:pt x="7" y="22"/>
                    <a:pt x="14" y="24"/>
                    <a:pt x="20" y="24"/>
                  </a:cubicBezTo>
                  <a:cubicBezTo>
                    <a:pt x="32" y="24"/>
                    <a:pt x="41" y="15"/>
                    <a:pt x="41" y="15"/>
                  </a:cubicBezTo>
                  <a:cubicBezTo>
                    <a:pt x="31" y="5"/>
                    <a:pt x="26"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6" name="Google Shape;12446;p13"/>
            <p:cNvSpPr/>
            <p:nvPr/>
          </p:nvSpPr>
          <p:spPr>
            <a:xfrm>
              <a:off x="-2165571" y="1648637"/>
              <a:ext cx="1332" cy="1967"/>
            </a:xfrm>
            <a:custGeom>
              <a:avLst/>
              <a:gdLst/>
              <a:ahLst/>
              <a:cxnLst/>
              <a:rect l="l" t="t" r="r" b="b"/>
              <a:pathLst>
                <a:path w="42" h="62" extrusionOk="0">
                  <a:moveTo>
                    <a:pt x="1" y="0"/>
                  </a:moveTo>
                  <a:cubicBezTo>
                    <a:pt x="1" y="20"/>
                    <a:pt x="1" y="41"/>
                    <a:pt x="21" y="61"/>
                  </a:cubicBezTo>
                  <a:cubicBezTo>
                    <a:pt x="41" y="2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7" name="Google Shape;12447;p13"/>
            <p:cNvSpPr/>
            <p:nvPr/>
          </p:nvSpPr>
          <p:spPr>
            <a:xfrm>
              <a:off x="-2164905" y="2367351"/>
              <a:ext cx="1967" cy="1618"/>
            </a:xfrm>
            <a:custGeom>
              <a:avLst/>
              <a:gdLst/>
              <a:ahLst/>
              <a:cxnLst/>
              <a:rect l="l" t="t" r="r" b="b"/>
              <a:pathLst>
                <a:path w="62" h="51" extrusionOk="0">
                  <a:moveTo>
                    <a:pt x="27" y="1"/>
                  </a:moveTo>
                  <a:cubicBezTo>
                    <a:pt x="23" y="1"/>
                    <a:pt x="20" y="3"/>
                    <a:pt x="20" y="10"/>
                  </a:cubicBezTo>
                  <a:cubicBezTo>
                    <a:pt x="0" y="10"/>
                    <a:pt x="20" y="30"/>
                    <a:pt x="41" y="51"/>
                  </a:cubicBezTo>
                  <a:cubicBezTo>
                    <a:pt x="41" y="30"/>
                    <a:pt x="41" y="10"/>
                    <a:pt x="61" y="10"/>
                  </a:cubicBezTo>
                  <a:cubicBezTo>
                    <a:pt x="48" y="10"/>
                    <a:pt x="34" y="1"/>
                    <a:pt x="27"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8" name="Google Shape;12448;p13"/>
            <p:cNvSpPr/>
            <p:nvPr/>
          </p:nvSpPr>
          <p:spPr>
            <a:xfrm>
              <a:off x="-2124207" y="1940792"/>
              <a:ext cx="1301" cy="793"/>
            </a:xfrm>
            <a:custGeom>
              <a:avLst/>
              <a:gdLst/>
              <a:ahLst/>
              <a:cxnLst/>
              <a:rect l="l" t="t" r="r" b="b"/>
              <a:pathLst>
                <a:path w="41" h="25" extrusionOk="0">
                  <a:moveTo>
                    <a:pt x="21" y="0"/>
                  </a:moveTo>
                  <a:cubicBezTo>
                    <a:pt x="15" y="0"/>
                    <a:pt x="10" y="5"/>
                    <a:pt x="0" y="16"/>
                  </a:cubicBezTo>
                  <a:cubicBezTo>
                    <a:pt x="7" y="22"/>
                    <a:pt x="14" y="25"/>
                    <a:pt x="20" y="25"/>
                  </a:cubicBezTo>
                  <a:cubicBezTo>
                    <a:pt x="32" y="25"/>
                    <a:pt x="41" y="16"/>
                    <a:pt x="41" y="16"/>
                  </a:cubicBezTo>
                  <a:cubicBezTo>
                    <a:pt x="31" y="5"/>
                    <a:pt x="26"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9" name="Google Shape;12449;p13"/>
            <p:cNvSpPr/>
            <p:nvPr/>
          </p:nvSpPr>
          <p:spPr>
            <a:xfrm>
              <a:off x="-2193327" y="2213248"/>
              <a:ext cx="1301" cy="952"/>
            </a:xfrm>
            <a:custGeom>
              <a:avLst/>
              <a:gdLst/>
              <a:ahLst/>
              <a:cxnLst/>
              <a:rect l="l" t="t" r="r" b="b"/>
              <a:pathLst>
                <a:path w="41" h="30" extrusionOk="0">
                  <a:moveTo>
                    <a:pt x="0" y="0"/>
                  </a:moveTo>
                  <a:cubicBezTo>
                    <a:pt x="0" y="0"/>
                    <a:pt x="0" y="21"/>
                    <a:pt x="0" y="21"/>
                  </a:cubicBezTo>
                  <a:cubicBezTo>
                    <a:pt x="7" y="28"/>
                    <a:pt x="14" y="30"/>
                    <a:pt x="20" y="30"/>
                  </a:cubicBezTo>
                  <a:cubicBezTo>
                    <a:pt x="32" y="30"/>
                    <a:pt x="41" y="21"/>
                    <a:pt x="41" y="21"/>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0" name="Google Shape;12450;p13"/>
            <p:cNvSpPr/>
            <p:nvPr/>
          </p:nvSpPr>
          <p:spPr>
            <a:xfrm>
              <a:off x="-2137149" y="1569809"/>
              <a:ext cx="1332" cy="1332"/>
            </a:xfrm>
            <a:custGeom>
              <a:avLst/>
              <a:gdLst/>
              <a:ahLst/>
              <a:cxnLst/>
              <a:rect l="l" t="t" r="r" b="b"/>
              <a:pathLst>
                <a:path w="42" h="42" extrusionOk="0">
                  <a:moveTo>
                    <a:pt x="42" y="0"/>
                  </a:moveTo>
                  <a:cubicBezTo>
                    <a:pt x="21" y="0"/>
                    <a:pt x="21" y="0"/>
                    <a:pt x="1" y="21"/>
                  </a:cubicBezTo>
                  <a:cubicBezTo>
                    <a:pt x="21" y="41"/>
                    <a:pt x="21" y="41"/>
                    <a:pt x="42" y="41"/>
                  </a:cubicBezTo>
                  <a:cubicBezTo>
                    <a:pt x="42" y="21"/>
                    <a:pt x="42" y="21"/>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1" name="Google Shape;12451;p13"/>
            <p:cNvSpPr/>
            <p:nvPr/>
          </p:nvSpPr>
          <p:spPr>
            <a:xfrm>
              <a:off x="-2043476" y="1989738"/>
              <a:ext cx="2633" cy="2601"/>
            </a:xfrm>
            <a:custGeom>
              <a:avLst/>
              <a:gdLst/>
              <a:ahLst/>
              <a:cxnLst/>
              <a:rect l="l" t="t" r="r" b="b"/>
              <a:pathLst>
                <a:path w="83" h="82" extrusionOk="0">
                  <a:moveTo>
                    <a:pt x="42" y="0"/>
                  </a:moveTo>
                  <a:cubicBezTo>
                    <a:pt x="42" y="20"/>
                    <a:pt x="21" y="41"/>
                    <a:pt x="1" y="81"/>
                  </a:cubicBezTo>
                  <a:lnTo>
                    <a:pt x="42" y="81"/>
                  </a:lnTo>
                  <a:cubicBezTo>
                    <a:pt x="62" y="61"/>
                    <a:pt x="82"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2" name="Google Shape;12452;p13"/>
            <p:cNvSpPr/>
            <p:nvPr/>
          </p:nvSpPr>
          <p:spPr>
            <a:xfrm>
              <a:off x="-2211440" y="1700946"/>
              <a:ext cx="1967" cy="1967"/>
            </a:xfrm>
            <a:custGeom>
              <a:avLst/>
              <a:gdLst/>
              <a:ahLst/>
              <a:cxnLst/>
              <a:rect l="l" t="t" r="r" b="b"/>
              <a:pathLst>
                <a:path w="62" h="62" extrusionOk="0">
                  <a:moveTo>
                    <a:pt x="21" y="1"/>
                  </a:moveTo>
                  <a:cubicBezTo>
                    <a:pt x="21" y="21"/>
                    <a:pt x="21" y="21"/>
                    <a:pt x="1" y="41"/>
                  </a:cubicBezTo>
                  <a:cubicBezTo>
                    <a:pt x="21" y="41"/>
                    <a:pt x="42" y="41"/>
                    <a:pt x="42" y="62"/>
                  </a:cubicBezTo>
                  <a:cubicBezTo>
                    <a:pt x="62" y="21"/>
                    <a:pt x="62"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3" name="Google Shape;12453;p13"/>
            <p:cNvSpPr/>
            <p:nvPr/>
          </p:nvSpPr>
          <p:spPr>
            <a:xfrm>
              <a:off x="-2095150" y="1907675"/>
              <a:ext cx="1332" cy="1967"/>
            </a:xfrm>
            <a:custGeom>
              <a:avLst/>
              <a:gdLst/>
              <a:ahLst/>
              <a:cxnLst/>
              <a:rect l="l" t="t" r="r" b="b"/>
              <a:pathLst>
                <a:path w="42" h="62" extrusionOk="0">
                  <a:moveTo>
                    <a:pt x="1" y="1"/>
                  </a:moveTo>
                  <a:cubicBezTo>
                    <a:pt x="1" y="21"/>
                    <a:pt x="1" y="21"/>
                    <a:pt x="1" y="41"/>
                  </a:cubicBezTo>
                  <a:cubicBezTo>
                    <a:pt x="1" y="41"/>
                    <a:pt x="21" y="62"/>
                    <a:pt x="21" y="62"/>
                  </a:cubicBezTo>
                  <a:cubicBezTo>
                    <a:pt x="41" y="41"/>
                    <a:pt x="4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4" name="Google Shape;12454;p13"/>
            <p:cNvSpPr/>
            <p:nvPr/>
          </p:nvSpPr>
          <p:spPr>
            <a:xfrm>
              <a:off x="-2095150" y="1909610"/>
              <a:ext cx="1967" cy="1110"/>
            </a:xfrm>
            <a:custGeom>
              <a:avLst/>
              <a:gdLst/>
              <a:ahLst/>
              <a:cxnLst/>
              <a:rect l="l" t="t" r="r" b="b"/>
              <a:pathLst>
                <a:path w="62" h="35" extrusionOk="0">
                  <a:moveTo>
                    <a:pt x="21" y="1"/>
                  </a:moveTo>
                  <a:cubicBezTo>
                    <a:pt x="21" y="1"/>
                    <a:pt x="21" y="21"/>
                    <a:pt x="1" y="21"/>
                  </a:cubicBezTo>
                  <a:cubicBezTo>
                    <a:pt x="17" y="29"/>
                    <a:pt x="31" y="34"/>
                    <a:pt x="41" y="34"/>
                  </a:cubicBezTo>
                  <a:cubicBezTo>
                    <a:pt x="55" y="34"/>
                    <a:pt x="62" y="25"/>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5" name="Google Shape;12455;p13"/>
            <p:cNvSpPr/>
            <p:nvPr/>
          </p:nvSpPr>
          <p:spPr>
            <a:xfrm>
              <a:off x="-2085443" y="1994243"/>
              <a:ext cx="1967" cy="1332"/>
            </a:xfrm>
            <a:custGeom>
              <a:avLst/>
              <a:gdLst/>
              <a:ahLst/>
              <a:cxnLst/>
              <a:rect l="l" t="t" r="r" b="b"/>
              <a:pathLst>
                <a:path w="62" h="42" extrusionOk="0">
                  <a:moveTo>
                    <a:pt x="20" y="1"/>
                  </a:moveTo>
                  <a:cubicBezTo>
                    <a:pt x="0" y="1"/>
                    <a:pt x="0" y="21"/>
                    <a:pt x="0" y="41"/>
                  </a:cubicBezTo>
                  <a:cubicBezTo>
                    <a:pt x="20" y="41"/>
                    <a:pt x="41" y="41"/>
                    <a:pt x="61" y="21"/>
                  </a:cubicBezTo>
                  <a:cubicBezTo>
                    <a:pt x="41"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6" name="Google Shape;12456;p13"/>
            <p:cNvSpPr/>
            <p:nvPr/>
          </p:nvSpPr>
          <p:spPr>
            <a:xfrm>
              <a:off x="-2427699" y="1385698"/>
              <a:ext cx="436087" cy="1455555"/>
            </a:xfrm>
            <a:custGeom>
              <a:avLst/>
              <a:gdLst/>
              <a:ahLst/>
              <a:cxnLst/>
              <a:rect l="l" t="t" r="r" b="b"/>
              <a:pathLst>
                <a:path w="13748" h="45884" extrusionOk="0">
                  <a:moveTo>
                    <a:pt x="5805" y="0"/>
                  </a:moveTo>
                  <a:lnTo>
                    <a:pt x="5805" y="0"/>
                  </a:lnTo>
                  <a:cubicBezTo>
                    <a:pt x="5886" y="184"/>
                    <a:pt x="5968" y="326"/>
                    <a:pt x="6049" y="469"/>
                  </a:cubicBezTo>
                  <a:cubicBezTo>
                    <a:pt x="6701" y="1650"/>
                    <a:pt x="7251" y="2872"/>
                    <a:pt x="7638" y="4155"/>
                  </a:cubicBezTo>
                  <a:cubicBezTo>
                    <a:pt x="7699" y="4420"/>
                    <a:pt x="7760" y="4664"/>
                    <a:pt x="7841" y="4908"/>
                  </a:cubicBezTo>
                  <a:cubicBezTo>
                    <a:pt x="7964" y="5336"/>
                    <a:pt x="7964" y="5743"/>
                    <a:pt x="7923" y="6191"/>
                  </a:cubicBezTo>
                  <a:cubicBezTo>
                    <a:pt x="7841" y="6782"/>
                    <a:pt x="7801" y="7393"/>
                    <a:pt x="7740" y="8004"/>
                  </a:cubicBezTo>
                  <a:cubicBezTo>
                    <a:pt x="7719" y="8065"/>
                    <a:pt x="7719" y="8146"/>
                    <a:pt x="7699" y="8208"/>
                  </a:cubicBezTo>
                  <a:cubicBezTo>
                    <a:pt x="6884" y="6599"/>
                    <a:pt x="5805" y="5173"/>
                    <a:pt x="4461" y="3951"/>
                  </a:cubicBezTo>
                  <a:cubicBezTo>
                    <a:pt x="4451" y="3941"/>
                    <a:pt x="4435" y="3936"/>
                    <a:pt x="4417" y="3936"/>
                  </a:cubicBezTo>
                  <a:cubicBezTo>
                    <a:pt x="4400" y="3936"/>
                    <a:pt x="4379" y="3941"/>
                    <a:pt x="4359" y="3951"/>
                  </a:cubicBezTo>
                  <a:cubicBezTo>
                    <a:pt x="4400" y="3992"/>
                    <a:pt x="4440" y="4053"/>
                    <a:pt x="4501" y="4114"/>
                  </a:cubicBezTo>
                  <a:cubicBezTo>
                    <a:pt x="5133" y="4806"/>
                    <a:pt x="5723" y="5560"/>
                    <a:pt x="6253" y="6314"/>
                  </a:cubicBezTo>
                  <a:cubicBezTo>
                    <a:pt x="6782" y="7067"/>
                    <a:pt x="7230" y="7841"/>
                    <a:pt x="7597" y="8656"/>
                  </a:cubicBezTo>
                  <a:cubicBezTo>
                    <a:pt x="7638" y="8737"/>
                    <a:pt x="7658" y="8819"/>
                    <a:pt x="7638" y="8900"/>
                  </a:cubicBezTo>
                  <a:cubicBezTo>
                    <a:pt x="7536" y="10142"/>
                    <a:pt x="7414" y="11364"/>
                    <a:pt x="7292" y="12606"/>
                  </a:cubicBezTo>
                  <a:cubicBezTo>
                    <a:pt x="7292" y="12627"/>
                    <a:pt x="7271" y="12647"/>
                    <a:pt x="7251" y="12708"/>
                  </a:cubicBezTo>
                  <a:cubicBezTo>
                    <a:pt x="7210" y="12647"/>
                    <a:pt x="7169" y="12606"/>
                    <a:pt x="7129" y="12545"/>
                  </a:cubicBezTo>
                  <a:cubicBezTo>
                    <a:pt x="6151" y="11385"/>
                    <a:pt x="5092" y="10264"/>
                    <a:pt x="3952" y="9267"/>
                  </a:cubicBezTo>
                  <a:cubicBezTo>
                    <a:pt x="3829" y="9165"/>
                    <a:pt x="3687" y="9083"/>
                    <a:pt x="3565" y="9002"/>
                  </a:cubicBezTo>
                  <a:cubicBezTo>
                    <a:pt x="3544" y="8981"/>
                    <a:pt x="3524" y="8981"/>
                    <a:pt x="3483" y="8981"/>
                  </a:cubicBezTo>
                  <a:cubicBezTo>
                    <a:pt x="3483" y="9022"/>
                    <a:pt x="3504" y="9043"/>
                    <a:pt x="3504" y="9063"/>
                  </a:cubicBezTo>
                  <a:cubicBezTo>
                    <a:pt x="4461" y="9918"/>
                    <a:pt x="5316" y="10875"/>
                    <a:pt x="6171" y="11833"/>
                  </a:cubicBezTo>
                  <a:cubicBezTo>
                    <a:pt x="6497" y="12220"/>
                    <a:pt x="6823" y="12627"/>
                    <a:pt x="7149" y="13014"/>
                  </a:cubicBezTo>
                  <a:cubicBezTo>
                    <a:pt x="7210" y="13095"/>
                    <a:pt x="7230" y="13197"/>
                    <a:pt x="7230" y="13319"/>
                  </a:cubicBezTo>
                  <a:cubicBezTo>
                    <a:pt x="7088" y="14704"/>
                    <a:pt x="6966" y="16109"/>
                    <a:pt x="6823" y="17515"/>
                  </a:cubicBezTo>
                  <a:cubicBezTo>
                    <a:pt x="6823" y="17555"/>
                    <a:pt x="6803" y="17616"/>
                    <a:pt x="6782" y="17718"/>
                  </a:cubicBezTo>
                  <a:cubicBezTo>
                    <a:pt x="5988" y="16680"/>
                    <a:pt x="5092" y="15804"/>
                    <a:pt x="4176" y="14928"/>
                  </a:cubicBezTo>
                  <a:cubicBezTo>
                    <a:pt x="3279" y="14073"/>
                    <a:pt x="2363" y="13217"/>
                    <a:pt x="1304" y="12505"/>
                  </a:cubicBezTo>
                  <a:lnTo>
                    <a:pt x="1304" y="12505"/>
                  </a:lnTo>
                  <a:cubicBezTo>
                    <a:pt x="1284" y="12647"/>
                    <a:pt x="1365" y="12668"/>
                    <a:pt x="1426" y="12708"/>
                  </a:cubicBezTo>
                  <a:cubicBezTo>
                    <a:pt x="1630" y="12912"/>
                    <a:pt x="1854" y="13075"/>
                    <a:pt x="2058" y="13258"/>
                  </a:cubicBezTo>
                  <a:cubicBezTo>
                    <a:pt x="2893" y="13991"/>
                    <a:pt x="3666" y="14765"/>
                    <a:pt x="4440" y="15539"/>
                  </a:cubicBezTo>
                  <a:cubicBezTo>
                    <a:pt x="5112" y="16211"/>
                    <a:pt x="5784" y="16883"/>
                    <a:pt x="6375" y="17616"/>
                  </a:cubicBezTo>
                  <a:cubicBezTo>
                    <a:pt x="6497" y="17779"/>
                    <a:pt x="6681" y="17922"/>
                    <a:pt x="6742" y="18126"/>
                  </a:cubicBezTo>
                  <a:cubicBezTo>
                    <a:pt x="6782" y="18288"/>
                    <a:pt x="6721" y="18513"/>
                    <a:pt x="6721" y="18716"/>
                  </a:cubicBezTo>
                  <a:cubicBezTo>
                    <a:pt x="6619" y="19836"/>
                    <a:pt x="6497" y="20956"/>
                    <a:pt x="6395" y="22076"/>
                  </a:cubicBezTo>
                  <a:cubicBezTo>
                    <a:pt x="6395" y="22138"/>
                    <a:pt x="6375" y="22219"/>
                    <a:pt x="6375" y="22301"/>
                  </a:cubicBezTo>
                  <a:cubicBezTo>
                    <a:pt x="6314" y="22239"/>
                    <a:pt x="6273" y="22219"/>
                    <a:pt x="6233" y="22178"/>
                  </a:cubicBezTo>
                  <a:cubicBezTo>
                    <a:pt x="5112" y="20977"/>
                    <a:pt x="3890" y="19877"/>
                    <a:pt x="2567" y="18899"/>
                  </a:cubicBezTo>
                  <a:cubicBezTo>
                    <a:pt x="2037" y="18533"/>
                    <a:pt x="1508" y="18187"/>
                    <a:pt x="937" y="17881"/>
                  </a:cubicBezTo>
                  <a:cubicBezTo>
                    <a:pt x="836" y="17820"/>
                    <a:pt x="713" y="17739"/>
                    <a:pt x="612" y="17678"/>
                  </a:cubicBezTo>
                  <a:cubicBezTo>
                    <a:pt x="591" y="17667"/>
                    <a:pt x="566" y="17667"/>
                    <a:pt x="540" y="17667"/>
                  </a:cubicBezTo>
                  <a:cubicBezTo>
                    <a:pt x="515" y="17667"/>
                    <a:pt x="489" y="17667"/>
                    <a:pt x="469" y="17657"/>
                  </a:cubicBezTo>
                  <a:cubicBezTo>
                    <a:pt x="469" y="17678"/>
                    <a:pt x="469" y="17698"/>
                    <a:pt x="449" y="17718"/>
                  </a:cubicBezTo>
                  <a:cubicBezTo>
                    <a:pt x="754" y="17922"/>
                    <a:pt x="1060" y="18105"/>
                    <a:pt x="1365" y="18309"/>
                  </a:cubicBezTo>
                  <a:cubicBezTo>
                    <a:pt x="1671" y="18533"/>
                    <a:pt x="1976" y="18737"/>
                    <a:pt x="2282" y="18961"/>
                  </a:cubicBezTo>
                  <a:cubicBezTo>
                    <a:pt x="2567" y="19185"/>
                    <a:pt x="2852" y="19429"/>
                    <a:pt x="3137" y="19653"/>
                  </a:cubicBezTo>
                  <a:cubicBezTo>
                    <a:pt x="3422" y="19897"/>
                    <a:pt x="3707" y="20142"/>
                    <a:pt x="3972" y="20386"/>
                  </a:cubicBezTo>
                  <a:cubicBezTo>
                    <a:pt x="4257" y="20631"/>
                    <a:pt x="4522" y="20875"/>
                    <a:pt x="4787" y="21140"/>
                  </a:cubicBezTo>
                  <a:cubicBezTo>
                    <a:pt x="5051" y="21384"/>
                    <a:pt x="5316" y="21649"/>
                    <a:pt x="5581" y="21934"/>
                  </a:cubicBezTo>
                  <a:cubicBezTo>
                    <a:pt x="5846" y="22178"/>
                    <a:pt x="6090" y="22463"/>
                    <a:pt x="6334" y="22728"/>
                  </a:cubicBezTo>
                  <a:cubicBezTo>
                    <a:pt x="6233" y="24011"/>
                    <a:pt x="6110" y="25254"/>
                    <a:pt x="5988" y="26557"/>
                  </a:cubicBezTo>
                  <a:cubicBezTo>
                    <a:pt x="5907" y="26496"/>
                    <a:pt x="5866" y="26455"/>
                    <a:pt x="5805" y="26414"/>
                  </a:cubicBezTo>
                  <a:cubicBezTo>
                    <a:pt x="4929" y="25559"/>
                    <a:pt x="4013" y="24805"/>
                    <a:pt x="3015" y="24093"/>
                  </a:cubicBezTo>
                  <a:cubicBezTo>
                    <a:pt x="2445" y="23685"/>
                    <a:pt x="1854" y="23278"/>
                    <a:pt x="1243" y="22891"/>
                  </a:cubicBezTo>
                  <a:cubicBezTo>
                    <a:pt x="876" y="22667"/>
                    <a:pt x="489" y="22504"/>
                    <a:pt x="123" y="22301"/>
                  </a:cubicBezTo>
                  <a:cubicBezTo>
                    <a:pt x="82" y="22301"/>
                    <a:pt x="41" y="22301"/>
                    <a:pt x="1" y="22321"/>
                  </a:cubicBezTo>
                  <a:cubicBezTo>
                    <a:pt x="1100" y="22932"/>
                    <a:pt x="2098" y="23685"/>
                    <a:pt x="3096" y="24459"/>
                  </a:cubicBezTo>
                  <a:cubicBezTo>
                    <a:pt x="4094" y="25233"/>
                    <a:pt x="5051" y="26048"/>
                    <a:pt x="5947" y="26964"/>
                  </a:cubicBezTo>
                  <a:cubicBezTo>
                    <a:pt x="5846" y="28084"/>
                    <a:pt x="5764" y="29204"/>
                    <a:pt x="5642" y="30345"/>
                  </a:cubicBezTo>
                  <a:cubicBezTo>
                    <a:pt x="5601" y="30304"/>
                    <a:pt x="5560" y="30304"/>
                    <a:pt x="5520" y="30284"/>
                  </a:cubicBezTo>
                  <a:cubicBezTo>
                    <a:pt x="4970" y="29795"/>
                    <a:pt x="4379" y="29327"/>
                    <a:pt x="3768" y="28940"/>
                  </a:cubicBezTo>
                  <a:cubicBezTo>
                    <a:pt x="3341" y="28675"/>
                    <a:pt x="2913" y="28431"/>
                    <a:pt x="2485" y="28186"/>
                  </a:cubicBezTo>
                  <a:cubicBezTo>
                    <a:pt x="2322" y="28084"/>
                    <a:pt x="2159" y="27982"/>
                    <a:pt x="1976" y="27921"/>
                  </a:cubicBezTo>
                  <a:cubicBezTo>
                    <a:pt x="1548" y="27738"/>
                    <a:pt x="1100" y="27555"/>
                    <a:pt x="673" y="27392"/>
                  </a:cubicBezTo>
                  <a:cubicBezTo>
                    <a:pt x="612" y="27372"/>
                    <a:pt x="571" y="27372"/>
                    <a:pt x="510" y="27351"/>
                  </a:cubicBezTo>
                  <a:cubicBezTo>
                    <a:pt x="510" y="27372"/>
                    <a:pt x="489" y="27392"/>
                    <a:pt x="489" y="27392"/>
                  </a:cubicBezTo>
                  <a:cubicBezTo>
                    <a:pt x="571" y="27453"/>
                    <a:pt x="652" y="27514"/>
                    <a:pt x="734" y="27555"/>
                  </a:cubicBezTo>
                  <a:cubicBezTo>
                    <a:pt x="1182" y="27779"/>
                    <a:pt x="1610" y="27962"/>
                    <a:pt x="2058" y="28186"/>
                  </a:cubicBezTo>
                  <a:cubicBezTo>
                    <a:pt x="2872" y="28614"/>
                    <a:pt x="3666" y="29123"/>
                    <a:pt x="4400" y="29693"/>
                  </a:cubicBezTo>
                  <a:cubicBezTo>
                    <a:pt x="4766" y="29978"/>
                    <a:pt x="5112" y="30263"/>
                    <a:pt x="5479" y="30549"/>
                  </a:cubicBezTo>
                  <a:cubicBezTo>
                    <a:pt x="5520" y="30589"/>
                    <a:pt x="5560" y="30650"/>
                    <a:pt x="5622" y="30691"/>
                  </a:cubicBezTo>
                  <a:cubicBezTo>
                    <a:pt x="5601" y="30793"/>
                    <a:pt x="5601" y="30895"/>
                    <a:pt x="5601" y="30997"/>
                  </a:cubicBezTo>
                  <a:cubicBezTo>
                    <a:pt x="5275" y="34683"/>
                    <a:pt x="4970" y="38389"/>
                    <a:pt x="4664" y="42075"/>
                  </a:cubicBezTo>
                  <a:cubicBezTo>
                    <a:pt x="4583" y="42951"/>
                    <a:pt x="4542" y="43827"/>
                    <a:pt x="4501" y="44682"/>
                  </a:cubicBezTo>
                  <a:cubicBezTo>
                    <a:pt x="4481" y="44967"/>
                    <a:pt x="4501" y="45252"/>
                    <a:pt x="4501" y="45517"/>
                  </a:cubicBezTo>
                  <a:cubicBezTo>
                    <a:pt x="4501" y="45558"/>
                    <a:pt x="4501" y="45599"/>
                    <a:pt x="4501" y="45639"/>
                  </a:cubicBezTo>
                  <a:cubicBezTo>
                    <a:pt x="4542" y="45782"/>
                    <a:pt x="4644" y="45863"/>
                    <a:pt x="4766" y="45884"/>
                  </a:cubicBezTo>
                  <a:cubicBezTo>
                    <a:pt x="4888" y="45884"/>
                    <a:pt x="5011" y="45802"/>
                    <a:pt x="5051" y="45660"/>
                  </a:cubicBezTo>
                  <a:cubicBezTo>
                    <a:pt x="5092" y="45497"/>
                    <a:pt x="5133" y="45314"/>
                    <a:pt x="5153" y="45151"/>
                  </a:cubicBezTo>
                  <a:cubicBezTo>
                    <a:pt x="5255" y="44173"/>
                    <a:pt x="5398" y="43216"/>
                    <a:pt x="5479" y="42259"/>
                  </a:cubicBezTo>
                  <a:cubicBezTo>
                    <a:pt x="5805" y="38532"/>
                    <a:pt x="6110" y="34805"/>
                    <a:pt x="6436" y="31078"/>
                  </a:cubicBezTo>
                  <a:cubicBezTo>
                    <a:pt x="6436" y="30997"/>
                    <a:pt x="6436" y="30915"/>
                    <a:pt x="6457" y="30813"/>
                  </a:cubicBezTo>
                  <a:cubicBezTo>
                    <a:pt x="8025" y="29775"/>
                    <a:pt x="9695" y="28940"/>
                    <a:pt x="11405" y="28186"/>
                  </a:cubicBezTo>
                  <a:cubicBezTo>
                    <a:pt x="11405" y="28166"/>
                    <a:pt x="11405" y="28145"/>
                    <a:pt x="11385" y="28125"/>
                  </a:cubicBezTo>
                  <a:cubicBezTo>
                    <a:pt x="11344" y="28145"/>
                    <a:pt x="11283" y="28145"/>
                    <a:pt x="11242" y="28166"/>
                  </a:cubicBezTo>
                  <a:cubicBezTo>
                    <a:pt x="10407" y="28431"/>
                    <a:pt x="9613" y="28777"/>
                    <a:pt x="8839" y="29164"/>
                  </a:cubicBezTo>
                  <a:cubicBezTo>
                    <a:pt x="8106" y="29551"/>
                    <a:pt x="7373" y="29958"/>
                    <a:pt x="6640" y="30365"/>
                  </a:cubicBezTo>
                  <a:cubicBezTo>
                    <a:pt x="6599" y="30386"/>
                    <a:pt x="6558" y="30406"/>
                    <a:pt x="6518" y="30426"/>
                  </a:cubicBezTo>
                  <a:cubicBezTo>
                    <a:pt x="6477" y="30284"/>
                    <a:pt x="6701" y="27107"/>
                    <a:pt x="6782" y="26598"/>
                  </a:cubicBezTo>
                  <a:cubicBezTo>
                    <a:pt x="6843" y="26557"/>
                    <a:pt x="6925" y="26516"/>
                    <a:pt x="6986" y="26475"/>
                  </a:cubicBezTo>
                  <a:cubicBezTo>
                    <a:pt x="8025" y="25783"/>
                    <a:pt x="9124" y="25213"/>
                    <a:pt x="10224" y="24663"/>
                  </a:cubicBezTo>
                  <a:cubicBezTo>
                    <a:pt x="11161" y="24194"/>
                    <a:pt x="12118" y="23746"/>
                    <a:pt x="13055" y="23298"/>
                  </a:cubicBezTo>
                  <a:cubicBezTo>
                    <a:pt x="13238" y="23197"/>
                    <a:pt x="13442" y="23115"/>
                    <a:pt x="13625" y="23034"/>
                  </a:cubicBezTo>
                  <a:cubicBezTo>
                    <a:pt x="13666" y="23034"/>
                    <a:pt x="13707" y="23013"/>
                    <a:pt x="13747" y="22973"/>
                  </a:cubicBezTo>
                  <a:cubicBezTo>
                    <a:pt x="13718" y="22961"/>
                    <a:pt x="13690" y="22956"/>
                    <a:pt x="13662" y="22956"/>
                  </a:cubicBezTo>
                  <a:cubicBezTo>
                    <a:pt x="13596" y="22956"/>
                    <a:pt x="13534" y="22984"/>
                    <a:pt x="13462" y="23013"/>
                  </a:cubicBezTo>
                  <a:cubicBezTo>
                    <a:pt x="13035" y="23176"/>
                    <a:pt x="12587" y="23319"/>
                    <a:pt x="12139" y="23522"/>
                  </a:cubicBezTo>
                  <a:cubicBezTo>
                    <a:pt x="10754" y="24113"/>
                    <a:pt x="9389" y="24765"/>
                    <a:pt x="8065" y="25478"/>
                  </a:cubicBezTo>
                  <a:cubicBezTo>
                    <a:pt x="7719" y="25661"/>
                    <a:pt x="7373" y="25864"/>
                    <a:pt x="7047" y="26068"/>
                  </a:cubicBezTo>
                  <a:cubicBezTo>
                    <a:pt x="6966" y="26109"/>
                    <a:pt x="6905" y="26150"/>
                    <a:pt x="6803" y="26211"/>
                  </a:cubicBezTo>
                  <a:cubicBezTo>
                    <a:pt x="6843" y="25783"/>
                    <a:pt x="6864" y="25416"/>
                    <a:pt x="6905" y="25029"/>
                  </a:cubicBezTo>
                  <a:cubicBezTo>
                    <a:pt x="6925" y="24643"/>
                    <a:pt x="6925" y="24256"/>
                    <a:pt x="7006" y="23889"/>
                  </a:cubicBezTo>
                  <a:cubicBezTo>
                    <a:pt x="7068" y="23522"/>
                    <a:pt x="7006" y="23135"/>
                    <a:pt x="7088" y="22749"/>
                  </a:cubicBezTo>
                  <a:cubicBezTo>
                    <a:pt x="9023" y="21038"/>
                    <a:pt x="11161" y="19592"/>
                    <a:pt x="13442" y="18350"/>
                  </a:cubicBezTo>
                  <a:cubicBezTo>
                    <a:pt x="13442" y="18329"/>
                    <a:pt x="13422" y="18309"/>
                    <a:pt x="13422" y="18288"/>
                  </a:cubicBezTo>
                  <a:cubicBezTo>
                    <a:pt x="13340" y="18309"/>
                    <a:pt x="13279" y="18329"/>
                    <a:pt x="13218" y="18350"/>
                  </a:cubicBezTo>
                  <a:cubicBezTo>
                    <a:pt x="12790" y="18574"/>
                    <a:pt x="12383" y="18777"/>
                    <a:pt x="11976" y="19001"/>
                  </a:cubicBezTo>
                  <a:cubicBezTo>
                    <a:pt x="10306" y="19897"/>
                    <a:pt x="8778" y="20977"/>
                    <a:pt x="7332" y="22158"/>
                  </a:cubicBezTo>
                  <a:cubicBezTo>
                    <a:pt x="7271" y="22199"/>
                    <a:pt x="7210" y="22239"/>
                    <a:pt x="7129" y="22280"/>
                  </a:cubicBezTo>
                  <a:cubicBezTo>
                    <a:pt x="7210" y="20916"/>
                    <a:pt x="7332" y="19551"/>
                    <a:pt x="7434" y="18146"/>
                  </a:cubicBezTo>
                  <a:cubicBezTo>
                    <a:pt x="7740" y="17861"/>
                    <a:pt x="8065" y="17535"/>
                    <a:pt x="8412" y="17229"/>
                  </a:cubicBezTo>
                  <a:cubicBezTo>
                    <a:pt x="9756" y="16069"/>
                    <a:pt x="11100" y="14928"/>
                    <a:pt x="12485" y="13828"/>
                  </a:cubicBezTo>
                  <a:cubicBezTo>
                    <a:pt x="12587" y="13747"/>
                    <a:pt x="12688" y="13645"/>
                    <a:pt x="12790" y="13564"/>
                  </a:cubicBezTo>
                  <a:cubicBezTo>
                    <a:pt x="12811" y="13564"/>
                    <a:pt x="12790" y="13543"/>
                    <a:pt x="12811" y="13503"/>
                  </a:cubicBezTo>
                  <a:lnTo>
                    <a:pt x="12811" y="13503"/>
                  </a:lnTo>
                  <a:cubicBezTo>
                    <a:pt x="12729" y="13543"/>
                    <a:pt x="12688" y="13564"/>
                    <a:pt x="12627" y="13584"/>
                  </a:cubicBezTo>
                  <a:cubicBezTo>
                    <a:pt x="11915" y="14032"/>
                    <a:pt x="11242" y="14562"/>
                    <a:pt x="10591" y="15091"/>
                  </a:cubicBezTo>
                  <a:cubicBezTo>
                    <a:pt x="9695" y="15824"/>
                    <a:pt x="8799" y="16578"/>
                    <a:pt x="7902" y="17311"/>
                  </a:cubicBezTo>
                  <a:cubicBezTo>
                    <a:pt x="7780" y="17433"/>
                    <a:pt x="7638" y="17555"/>
                    <a:pt x="7475" y="17698"/>
                  </a:cubicBezTo>
                  <a:cubicBezTo>
                    <a:pt x="7475" y="17616"/>
                    <a:pt x="7475" y="17555"/>
                    <a:pt x="7475" y="17515"/>
                  </a:cubicBezTo>
                  <a:cubicBezTo>
                    <a:pt x="7577" y="16191"/>
                    <a:pt x="7678" y="14867"/>
                    <a:pt x="7780" y="13523"/>
                  </a:cubicBezTo>
                  <a:cubicBezTo>
                    <a:pt x="7780" y="13421"/>
                    <a:pt x="7821" y="13340"/>
                    <a:pt x="7902" y="13258"/>
                  </a:cubicBezTo>
                  <a:cubicBezTo>
                    <a:pt x="8636" y="12484"/>
                    <a:pt x="9430" y="11751"/>
                    <a:pt x="10245" y="11038"/>
                  </a:cubicBezTo>
                  <a:cubicBezTo>
                    <a:pt x="10998" y="10387"/>
                    <a:pt x="11792" y="9735"/>
                    <a:pt x="12607" y="9144"/>
                  </a:cubicBezTo>
                  <a:cubicBezTo>
                    <a:pt x="12648" y="9104"/>
                    <a:pt x="12668" y="9063"/>
                    <a:pt x="12709" y="9043"/>
                  </a:cubicBezTo>
                  <a:cubicBezTo>
                    <a:pt x="12709" y="9022"/>
                    <a:pt x="12688" y="9002"/>
                    <a:pt x="12688" y="9002"/>
                  </a:cubicBezTo>
                  <a:cubicBezTo>
                    <a:pt x="12627" y="9022"/>
                    <a:pt x="12566" y="9043"/>
                    <a:pt x="12505" y="9083"/>
                  </a:cubicBezTo>
                  <a:cubicBezTo>
                    <a:pt x="12098" y="9368"/>
                    <a:pt x="11670" y="9633"/>
                    <a:pt x="11283" y="9939"/>
                  </a:cubicBezTo>
                  <a:cubicBezTo>
                    <a:pt x="10102" y="10814"/>
                    <a:pt x="9002" y="11772"/>
                    <a:pt x="7964" y="12790"/>
                  </a:cubicBezTo>
                  <a:cubicBezTo>
                    <a:pt x="7923" y="12831"/>
                    <a:pt x="7902" y="12851"/>
                    <a:pt x="7841" y="12912"/>
                  </a:cubicBezTo>
                  <a:cubicBezTo>
                    <a:pt x="7841" y="12831"/>
                    <a:pt x="7821" y="12790"/>
                    <a:pt x="7821" y="12729"/>
                  </a:cubicBezTo>
                  <a:cubicBezTo>
                    <a:pt x="7923" y="11568"/>
                    <a:pt x="8004" y="10407"/>
                    <a:pt x="8086" y="9226"/>
                  </a:cubicBezTo>
                  <a:cubicBezTo>
                    <a:pt x="8086" y="9104"/>
                    <a:pt x="8127" y="9002"/>
                    <a:pt x="8208" y="8900"/>
                  </a:cubicBezTo>
                  <a:cubicBezTo>
                    <a:pt x="9348" y="7291"/>
                    <a:pt x="10611" y="5764"/>
                    <a:pt x="12016" y="4379"/>
                  </a:cubicBezTo>
                  <a:cubicBezTo>
                    <a:pt x="12139" y="4277"/>
                    <a:pt x="12240" y="4155"/>
                    <a:pt x="12363" y="4033"/>
                  </a:cubicBezTo>
                  <a:cubicBezTo>
                    <a:pt x="12363" y="4033"/>
                    <a:pt x="12363" y="4012"/>
                    <a:pt x="12383" y="3951"/>
                  </a:cubicBezTo>
                  <a:lnTo>
                    <a:pt x="12383" y="3951"/>
                  </a:lnTo>
                  <a:cubicBezTo>
                    <a:pt x="12301" y="3992"/>
                    <a:pt x="12261" y="4012"/>
                    <a:pt x="12220" y="4053"/>
                  </a:cubicBezTo>
                  <a:cubicBezTo>
                    <a:pt x="11833" y="4399"/>
                    <a:pt x="11405" y="4766"/>
                    <a:pt x="11018" y="5132"/>
                  </a:cubicBezTo>
                  <a:cubicBezTo>
                    <a:pt x="10000" y="6151"/>
                    <a:pt x="9084" y="7230"/>
                    <a:pt x="8249" y="8391"/>
                  </a:cubicBezTo>
                  <a:cubicBezTo>
                    <a:pt x="8228" y="8432"/>
                    <a:pt x="8208" y="8452"/>
                    <a:pt x="8167" y="8513"/>
                  </a:cubicBezTo>
                  <a:cubicBezTo>
                    <a:pt x="8167" y="8411"/>
                    <a:pt x="8147" y="8370"/>
                    <a:pt x="8147" y="8330"/>
                  </a:cubicBezTo>
                  <a:cubicBezTo>
                    <a:pt x="8228" y="7352"/>
                    <a:pt x="8289" y="6395"/>
                    <a:pt x="8371" y="5438"/>
                  </a:cubicBezTo>
                  <a:cubicBezTo>
                    <a:pt x="8371" y="5316"/>
                    <a:pt x="8412" y="5193"/>
                    <a:pt x="8452" y="5112"/>
                  </a:cubicBezTo>
                  <a:cubicBezTo>
                    <a:pt x="8717" y="4644"/>
                    <a:pt x="8962" y="4175"/>
                    <a:pt x="9247" y="3707"/>
                  </a:cubicBezTo>
                  <a:cubicBezTo>
                    <a:pt x="9532" y="3218"/>
                    <a:pt x="9837" y="2750"/>
                    <a:pt x="10143" y="2281"/>
                  </a:cubicBezTo>
                  <a:cubicBezTo>
                    <a:pt x="10489" y="1772"/>
                    <a:pt x="10856" y="1304"/>
                    <a:pt x="11202" y="835"/>
                  </a:cubicBezTo>
                  <a:cubicBezTo>
                    <a:pt x="11283" y="713"/>
                    <a:pt x="11344" y="591"/>
                    <a:pt x="11405" y="469"/>
                  </a:cubicBezTo>
                  <a:lnTo>
                    <a:pt x="11405" y="469"/>
                  </a:lnTo>
                  <a:cubicBezTo>
                    <a:pt x="10224" y="1670"/>
                    <a:pt x="9308" y="3075"/>
                    <a:pt x="8452" y="4521"/>
                  </a:cubicBezTo>
                  <a:cubicBezTo>
                    <a:pt x="8493" y="3238"/>
                    <a:pt x="8636" y="1955"/>
                    <a:pt x="8636" y="672"/>
                  </a:cubicBezTo>
                  <a:cubicBezTo>
                    <a:pt x="8615" y="672"/>
                    <a:pt x="8595" y="672"/>
                    <a:pt x="8575" y="652"/>
                  </a:cubicBezTo>
                  <a:cubicBezTo>
                    <a:pt x="8554" y="693"/>
                    <a:pt x="8534" y="713"/>
                    <a:pt x="8513" y="733"/>
                  </a:cubicBezTo>
                  <a:cubicBezTo>
                    <a:pt x="8493" y="917"/>
                    <a:pt x="8452" y="1100"/>
                    <a:pt x="8432" y="1283"/>
                  </a:cubicBezTo>
                  <a:cubicBezTo>
                    <a:pt x="8310" y="2342"/>
                    <a:pt x="8188" y="3401"/>
                    <a:pt x="8086" y="4481"/>
                  </a:cubicBezTo>
                  <a:cubicBezTo>
                    <a:pt x="8065" y="4542"/>
                    <a:pt x="8065" y="4603"/>
                    <a:pt x="8045" y="4664"/>
                  </a:cubicBezTo>
                  <a:lnTo>
                    <a:pt x="8004" y="4664"/>
                  </a:lnTo>
                  <a:cubicBezTo>
                    <a:pt x="8004" y="4623"/>
                    <a:pt x="7984" y="4562"/>
                    <a:pt x="7964" y="4521"/>
                  </a:cubicBezTo>
                  <a:cubicBezTo>
                    <a:pt x="7577" y="2994"/>
                    <a:pt x="6925" y="1589"/>
                    <a:pt x="6070" y="265"/>
                  </a:cubicBezTo>
                  <a:cubicBezTo>
                    <a:pt x="5947" y="61"/>
                    <a:pt x="5947" y="61"/>
                    <a:pt x="5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873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2"/>
        <p:cNvGrpSpPr/>
        <p:nvPr/>
      </p:nvGrpSpPr>
      <p:grpSpPr>
        <a:xfrm>
          <a:off x="0" y="0"/>
          <a:ext cx="0" cy="0"/>
          <a:chOff x="0" y="0"/>
          <a:chExt cx="0" cy="0"/>
        </a:xfrm>
      </p:grpSpPr>
      <p:grpSp>
        <p:nvGrpSpPr>
          <p:cNvPr id="23" name="Google Shape;23;p3"/>
          <p:cNvGrpSpPr/>
          <p:nvPr/>
        </p:nvGrpSpPr>
        <p:grpSpPr>
          <a:xfrm>
            <a:off x="0" y="0"/>
            <a:ext cx="9137824" cy="5133101"/>
            <a:chOff x="0" y="0"/>
            <a:chExt cx="9137824" cy="5133101"/>
          </a:xfrm>
        </p:grpSpPr>
        <p:sp>
          <p:nvSpPr>
            <p:cNvPr id="24" name="Google Shape;24;p3"/>
            <p:cNvSpPr/>
            <p:nvPr/>
          </p:nvSpPr>
          <p:spPr>
            <a:xfrm rot="10800000">
              <a:off x="7722839" y="4042618"/>
              <a:ext cx="1414985" cy="1090482"/>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3"/>
            <p:cNvGrpSpPr/>
            <p:nvPr/>
          </p:nvGrpSpPr>
          <p:grpSpPr>
            <a:xfrm>
              <a:off x="1795905" y="186181"/>
              <a:ext cx="6030168" cy="4556029"/>
              <a:chOff x="1795905" y="186181"/>
              <a:chExt cx="6030168" cy="4556029"/>
            </a:xfrm>
          </p:grpSpPr>
          <p:sp>
            <p:nvSpPr>
              <p:cNvPr id="27" name="Google Shape;27;p3"/>
              <p:cNvSpPr/>
              <p:nvPr/>
            </p:nvSpPr>
            <p:spPr>
              <a:xfrm>
                <a:off x="2827650" y="827400"/>
                <a:ext cx="3488700" cy="348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9507153">
                <a:off x="1827046" y="1574774"/>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 name="Google Shape;31;p3"/>
          <p:cNvSpPr txBox="1">
            <a:spLocks noGrp="1"/>
          </p:cNvSpPr>
          <p:nvPr>
            <p:ph type="title" hasCustomPrompt="1"/>
          </p:nvPr>
        </p:nvSpPr>
        <p:spPr>
          <a:xfrm>
            <a:off x="3618075" y="1491425"/>
            <a:ext cx="19077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2" name="Google Shape;32;p3"/>
          <p:cNvSpPr txBox="1">
            <a:spLocks noGrp="1"/>
          </p:cNvSpPr>
          <p:nvPr>
            <p:ph type="title" idx="2"/>
          </p:nvPr>
        </p:nvSpPr>
        <p:spPr>
          <a:xfrm>
            <a:off x="1408350" y="2319230"/>
            <a:ext cx="6327300" cy="11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4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
        <p:nvSpPr>
          <p:cNvPr id="33" name="Google Shape;33;p3"/>
          <p:cNvSpPr txBox="1">
            <a:spLocks noGrp="1"/>
          </p:cNvSpPr>
          <p:nvPr>
            <p:ph type="subTitle" idx="1"/>
          </p:nvPr>
        </p:nvSpPr>
        <p:spPr>
          <a:xfrm>
            <a:off x="1361825" y="3192701"/>
            <a:ext cx="64203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grpSp>
        <p:nvGrpSpPr>
          <p:cNvPr id="35" name="Google Shape;35;p4"/>
          <p:cNvGrpSpPr/>
          <p:nvPr/>
        </p:nvGrpSpPr>
        <p:grpSpPr>
          <a:xfrm>
            <a:off x="-1" y="0"/>
            <a:ext cx="9144046" cy="5188037"/>
            <a:chOff x="-1" y="0"/>
            <a:chExt cx="9144046" cy="5188037"/>
          </a:xfrm>
        </p:grpSpPr>
        <p:sp>
          <p:nvSpPr>
            <p:cNvPr id="36" name="Google Shape;36;p4"/>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4"/>
            <p:cNvGrpSpPr/>
            <p:nvPr/>
          </p:nvGrpSpPr>
          <p:grpSpPr>
            <a:xfrm>
              <a:off x="7961666" y="3864230"/>
              <a:ext cx="337407" cy="924597"/>
              <a:chOff x="8514266" y="1265155"/>
              <a:chExt cx="337407" cy="924597"/>
            </a:xfrm>
          </p:grpSpPr>
          <p:sp>
            <p:nvSpPr>
              <p:cNvPr id="38" name="Google Shape;38;p4"/>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4"/>
            <p:cNvSpPr/>
            <p:nvPr/>
          </p:nvSpPr>
          <p:spPr>
            <a:xfrm>
              <a:off x="6542786" y="0"/>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1"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subTitle" idx="1"/>
          </p:nvPr>
        </p:nvSpPr>
        <p:spPr>
          <a:xfrm>
            <a:off x="5361600" y="1605900"/>
            <a:ext cx="3068400" cy="1931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atin typeface="Lato"/>
                <a:ea typeface="Lato"/>
                <a:cs typeface="Lato"/>
                <a:sym typeface="Lat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grpSp>
        <p:nvGrpSpPr>
          <p:cNvPr id="47" name="Google Shape;47;p5"/>
          <p:cNvGrpSpPr/>
          <p:nvPr/>
        </p:nvGrpSpPr>
        <p:grpSpPr>
          <a:xfrm>
            <a:off x="0" y="-2"/>
            <a:ext cx="11885298" cy="5214361"/>
            <a:chOff x="0" y="-2"/>
            <a:chExt cx="11885298" cy="5214361"/>
          </a:xfrm>
        </p:grpSpPr>
        <p:sp>
          <p:nvSpPr>
            <p:cNvPr id="48" name="Google Shape;48;p5"/>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0" y="387192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5"/>
          <p:cNvSpPr txBox="1">
            <a:spLocks noGrp="1"/>
          </p:cNvSpPr>
          <p:nvPr>
            <p:ph type="title" idx="2"/>
          </p:nvPr>
        </p:nvSpPr>
        <p:spPr>
          <a:xfrm>
            <a:off x="1290588" y="2694550"/>
            <a:ext cx="2909700" cy="7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4" name="Google Shape;54;p5"/>
          <p:cNvSpPr txBox="1">
            <a:spLocks noGrp="1"/>
          </p:cNvSpPr>
          <p:nvPr>
            <p:ph type="subTitle" idx="1"/>
          </p:nvPr>
        </p:nvSpPr>
        <p:spPr>
          <a:xfrm>
            <a:off x="1290588" y="348175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5" name="Google Shape;55;p5"/>
          <p:cNvSpPr txBox="1">
            <a:spLocks noGrp="1"/>
          </p:cNvSpPr>
          <p:nvPr>
            <p:ph type="title" idx="3"/>
          </p:nvPr>
        </p:nvSpPr>
        <p:spPr>
          <a:xfrm>
            <a:off x="4943697" y="2694550"/>
            <a:ext cx="2909700" cy="7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6" name="Google Shape;56;p5"/>
          <p:cNvSpPr txBox="1">
            <a:spLocks noGrp="1"/>
          </p:cNvSpPr>
          <p:nvPr>
            <p:ph type="subTitle" idx="4"/>
          </p:nvPr>
        </p:nvSpPr>
        <p:spPr>
          <a:xfrm>
            <a:off x="4943697" y="3481750"/>
            <a:ext cx="29097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grpSp>
        <p:nvGrpSpPr>
          <p:cNvPr id="58" name="Google Shape;58;p6"/>
          <p:cNvGrpSpPr/>
          <p:nvPr/>
        </p:nvGrpSpPr>
        <p:grpSpPr>
          <a:xfrm>
            <a:off x="0" y="0"/>
            <a:ext cx="2890022" cy="2725961"/>
            <a:chOff x="0" y="0"/>
            <a:chExt cx="2890022" cy="2725961"/>
          </a:xfrm>
        </p:grpSpPr>
        <p:sp>
          <p:nvSpPr>
            <p:cNvPr id="59" name="Google Shape;59;p6"/>
            <p:cNvSpPr/>
            <p:nvPr/>
          </p:nvSpPr>
          <p:spPr>
            <a:xfrm flipH="1">
              <a:off x="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5400000">
              <a:off x="343011" y="18794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6"/>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grpSp>
        <p:nvGrpSpPr>
          <p:cNvPr id="68" name="Google Shape;68;p9"/>
          <p:cNvGrpSpPr/>
          <p:nvPr/>
        </p:nvGrpSpPr>
        <p:grpSpPr>
          <a:xfrm>
            <a:off x="-2884700" y="-2"/>
            <a:ext cx="15074723" cy="5171852"/>
            <a:chOff x="-2884700" y="-2"/>
            <a:chExt cx="15074723" cy="5171852"/>
          </a:xfrm>
        </p:grpSpPr>
        <p:sp>
          <p:nvSpPr>
            <p:cNvPr id="69" name="Google Shape;69;p9"/>
            <p:cNvSpPr/>
            <p:nvPr/>
          </p:nvSpPr>
          <p:spPr>
            <a:xfrm>
              <a:off x="-980225" y="186175"/>
              <a:ext cx="4499400" cy="449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9"/>
            <p:cNvGrpSpPr/>
            <p:nvPr/>
          </p:nvGrpSpPr>
          <p:grpSpPr>
            <a:xfrm>
              <a:off x="-2884700" y="-2"/>
              <a:ext cx="15074723" cy="5171852"/>
              <a:chOff x="-2884700" y="-2"/>
              <a:chExt cx="15074723" cy="5171852"/>
            </a:xfrm>
          </p:grpSpPr>
          <p:sp>
            <p:nvSpPr>
              <p:cNvPr id="71" name="Google Shape;71;p9"/>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flipH="1">
                <a:off x="-2884700"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rot="10800000" flipH="1">
                <a:off x="-48800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9"/>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rot="9507153">
              <a:off x="6685146" y="1720799"/>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9"/>
          <p:cNvSpPr txBox="1">
            <a:spLocks noGrp="1"/>
          </p:cNvSpPr>
          <p:nvPr>
            <p:ph type="title"/>
          </p:nvPr>
        </p:nvSpPr>
        <p:spPr>
          <a:xfrm>
            <a:off x="713850" y="2318342"/>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79" name="Google Shape;79;p9"/>
          <p:cNvSpPr txBox="1">
            <a:spLocks noGrp="1"/>
          </p:cNvSpPr>
          <p:nvPr>
            <p:ph type="title" idx="2" hasCustomPrompt="1"/>
          </p:nvPr>
        </p:nvSpPr>
        <p:spPr>
          <a:xfrm>
            <a:off x="713850" y="1491425"/>
            <a:ext cx="1907700" cy="9186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80" name="Google Shape;80;p9"/>
          <p:cNvSpPr txBox="1">
            <a:spLocks noGrp="1"/>
          </p:cNvSpPr>
          <p:nvPr>
            <p:ph type="subTitle" idx="1"/>
          </p:nvPr>
        </p:nvSpPr>
        <p:spPr>
          <a:xfrm>
            <a:off x="713850" y="3193679"/>
            <a:ext cx="64203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grpSp>
        <p:nvGrpSpPr>
          <p:cNvPr id="82" name="Google Shape;82;p10"/>
          <p:cNvGrpSpPr/>
          <p:nvPr/>
        </p:nvGrpSpPr>
        <p:grpSpPr>
          <a:xfrm>
            <a:off x="-131332" y="-56329"/>
            <a:ext cx="9296582" cy="2290182"/>
            <a:chOff x="-131332" y="-56329"/>
            <a:chExt cx="9296582" cy="2290182"/>
          </a:xfrm>
        </p:grpSpPr>
        <p:sp>
          <p:nvSpPr>
            <p:cNvPr id="83" name="Google Shape;83;p10"/>
            <p:cNvSpPr/>
            <p:nvPr/>
          </p:nvSpPr>
          <p:spPr>
            <a:xfrm rot="5400000">
              <a:off x="-358509" y="170848"/>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10"/>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ITLE_1">
    <p:bg>
      <p:bgPr>
        <a:solidFill>
          <a:schemeClr val="dk1"/>
        </a:solidFill>
        <a:effectLst/>
      </p:bgPr>
    </p:bg>
    <p:spTree>
      <p:nvGrpSpPr>
        <p:cNvPr id="1" name="Shape 97"/>
        <p:cNvGrpSpPr/>
        <p:nvPr/>
      </p:nvGrpSpPr>
      <p:grpSpPr>
        <a:xfrm>
          <a:off x="0" y="0"/>
          <a:ext cx="0" cy="0"/>
          <a:chOff x="0" y="0"/>
          <a:chExt cx="0" cy="0"/>
        </a:xfrm>
      </p:grpSpPr>
      <p:grpSp>
        <p:nvGrpSpPr>
          <p:cNvPr id="98" name="Google Shape;98;p13"/>
          <p:cNvGrpSpPr/>
          <p:nvPr/>
        </p:nvGrpSpPr>
        <p:grpSpPr>
          <a:xfrm>
            <a:off x="-1019576" y="-31904"/>
            <a:ext cx="10163576" cy="5187783"/>
            <a:chOff x="-1019576" y="-31904"/>
            <a:chExt cx="10163576" cy="5187783"/>
          </a:xfrm>
        </p:grpSpPr>
        <p:sp>
          <p:nvSpPr>
            <p:cNvPr id="99" name="Google Shape;99;p13"/>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3"/>
            <p:cNvGrpSpPr/>
            <p:nvPr/>
          </p:nvGrpSpPr>
          <p:grpSpPr>
            <a:xfrm>
              <a:off x="5107548" y="-31904"/>
              <a:ext cx="4036452" cy="5028462"/>
              <a:chOff x="5075688" y="-43"/>
              <a:chExt cx="4036452" cy="5028462"/>
            </a:xfrm>
          </p:grpSpPr>
          <p:sp>
            <p:nvSpPr>
              <p:cNvPr id="101" name="Google Shape;101;p13"/>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3"/>
            <p:cNvSpPr/>
            <p:nvPr/>
          </p:nvSpPr>
          <p:spPr>
            <a:xfrm>
              <a:off x="-1019576" y="2606313"/>
              <a:ext cx="3180564" cy="2549566"/>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rot="-7694763">
              <a:off x="216952" y="1356031"/>
              <a:ext cx="289570" cy="243250"/>
            </a:xfrm>
            <a:custGeom>
              <a:avLst/>
              <a:gdLst/>
              <a:ahLst/>
              <a:cxnLst/>
              <a:rect l="l" t="t" r="r" b="b"/>
              <a:pathLst>
                <a:path w="4168" h="3501" extrusionOk="0">
                  <a:moveTo>
                    <a:pt x="0" y="0"/>
                  </a:moveTo>
                  <a:lnTo>
                    <a:pt x="2379" y="3501"/>
                  </a:lnTo>
                  <a:lnTo>
                    <a:pt x="4168" y="8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3"/>
          <p:cNvSpPr txBox="1">
            <a:spLocks noGrp="1"/>
          </p:cNvSpPr>
          <p:nvPr>
            <p:ph type="ctrTitle"/>
          </p:nvPr>
        </p:nvSpPr>
        <p:spPr>
          <a:xfrm>
            <a:off x="1922276" y="1566775"/>
            <a:ext cx="25014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7" name="Google Shape;107;p13"/>
          <p:cNvSpPr txBox="1">
            <a:spLocks noGrp="1"/>
          </p:cNvSpPr>
          <p:nvPr>
            <p:ph type="subTitle" idx="1"/>
          </p:nvPr>
        </p:nvSpPr>
        <p:spPr>
          <a:xfrm>
            <a:off x="2119525"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8" name="Google Shape;108;p13"/>
          <p:cNvSpPr txBox="1">
            <a:spLocks noGrp="1"/>
          </p:cNvSpPr>
          <p:nvPr>
            <p:ph type="title" idx="2" hasCustomPrompt="1"/>
          </p:nvPr>
        </p:nvSpPr>
        <p:spPr>
          <a:xfrm>
            <a:off x="2643180"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9" name="Google Shape;109;p13"/>
          <p:cNvSpPr txBox="1">
            <a:spLocks noGrp="1"/>
          </p:cNvSpPr>
          <p:nvPr>
            <p:ph type="ctrTitle" idx="3"/>
          </p:nvPr>
        </p:nvSpPr>
        <p:spPr>
          <a:xfrm>
            <a:off x="4917638" y="1566775"/>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0" name="Google Shape;110;p13"/>
          <p:cNvSpPr txBox="1">
            <a:spLocks noGrp="1"/>
          </p:cNvSpPr>
          <p:nvPr>
            <p:ph type="subTitle" idx="4"/>
          </p:nvPr>
        </p:nvSpPr>
        <p:spPr>
          <a:xfrm>
            <a:off x="4917650"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1" name="Google Shape;111;p13"/>
          <p:cNvSpPr txBox="1">
            <a:spLocks noGrp="1"/>
          </p:cNvSpPr>
          <p:nvPr>
            <p:ph type="title" idx="5" hasCustomPrompt="1"/>
          </p:nvPr>
        </p:nvSpPr>
        <p:spPr>
          <a:xfrm>
            <a:off x="5441305"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2" name="Google Shape;112;p13"/>
          <p:cNvSpPr txBox="1">
            <a:spLocks noGrp="1"/>
          </p:cNvSpPr>
          <p:nvPr>
            <p:ph type="ctrTitle" idx="6"/>
          </p:nvPr>
        </p:nvSpPr>
        <p:spPr>
          <a:xfrm>
            <a:off x="720450" y="3252901"/>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3" name="Google Shape;113;p13"/>
          <p:cNvSpPr txBox="1">
            <a:spLocks noGrp="1"/>
          </p:cNvSpPr>
          <p:nvPr>
            <p:ph type="subTitle" idx="7"/>
          </p:nvPr>
        </p:nvSpPr>
        <p:spPr>
          <a:xfrm>
            <a:off x="720479"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13"/>
          <p:cNvSpPr txBox="1">
            <a:spLocks noGrp="1"/>
          </p:cNvSpPr>
          <p:nvPr>
            <p:ph type="title" idx="8" hasCustomPrompt="1"/>
          </p:nvPr>
        </p:nvSpPr>
        <p:spPr>
          <a:xfrm>
            <a:off x="1327580" y="2807900"/>
            <a:ext cx="8925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5" name="Google Shape;115;p13"/>
          <p:cNvSpPr txBox="1">
            <a:spLocks noGrp="1"/>
          </p:cNvSpPr>
          <p:nvPr>
            <p:ph type="ctrTitle" idx="9"/>
          </p:nvPr>
        </p:nvSpPr>
        <p:spPr>
          <a:xfrm>
            <a:off x="3518562"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6" name="Google Shape;116;p13"/>
          <p:cNvSpPr txBox="1">
            <a:spLocks noGrp="1"/>
          </p:cNvSpPr>
          <p:nvPr>
            <p:ph type="subTitle" idx="13"/>
          </p:nvPr>
        </p:nvSpPr>
        <p:spPr>
          <a:xfrm>
            <a:off x="3518563"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13"/>
          <p:cNvSpPr txBox="1">
            <a:spLocks noGrp="1"/>
          </p:cNvSpPr>
          <p:nvPr>
            <p:ph type="title" idx="14" hasCustomPrompt="1"/>
          </p:nvPr>
        </p:nvSpPr>
        <p:spPr>
          <a:xfrm>
            <a:off x="4042218"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8" name="Google Shape;118;p13"/>
          <p:cNvSpPr txBox="1">
            <a:spLocks noGrp="1"/>
          </p:cNvSpPr>
          <p:nvPr>
            <p:ph type="ctrTitle" idx="15"/>
          </p:nvPr>
        </p:nvSpPr>
        <p:spPr>
          <a:xfrm>
            <a:off x="6316687"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9" name="Google Shape;119;p13"/>
          <p:cNvSpPr txBox="1">
            <a:spLocks noGrp="1"/>
          </p:cNvSpPr>
          <p:nvPr>
            <p:ph type="subTitle" idx="16"/>
          </p:nvPr>
        </p:nvSpPr>
        <p:spPr>
          <a:xfrm>
            <a:off x="6316688"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13"/>
          <p:cNvSpPr txBox="1">
            <a:spLocks noGrp="1"/>
          </p:cNvSpPr>
          <p:nvPr>
            <p:ph type="title" idx="17" hasCustomPrompt="1"/>
          </p:nvPr>
        </p:nvSpPr>
        <p:spPr>
          <a:xfrm>
            <a:off x="6840343"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121"/>
        <p:cNvGrpSpPr/>
        <p:nvPr/>
      </p:nvGrpSpPr>
      <p:grpSpPr>
        <a:xfrm>
          <a:off x="0" y="0"/>
          <a:ext cx="0" cy="0"/>
          <a:chOff x="0" y="0"/>
          <a:chExt cx="0" cy="0"/>
        </a:xfrm>
      </p:grpSpPr>
      <p:grpSp>
        <p:nvGrpSpPr>
          <p:cNvPr id="122" name="Google Shape;122;p14"/>
          <p:cNvGrpSpPr/>
          <p:nvPr/>
        </p:nvGrpSpPr>
        <p:grpSpPr>
          <a:xfrm>
            <a:off x="-25" y="1144975"/>
            <a:ext cx="10154363" cy="4076474"/>
            <a:chOff x="-25" y="1144975"/>
            <a:chExt cx="10154363" cy="4076474"/>
          </a:xfrm>
        </p:grpSpPr>
        <p:grpSp>
          <p:nvGrpSpPr>
            <p:cNvPr id="123" name="Google Shape;123;p14"/>
            <p:cNvGrpSpPr/>
            <p:nvPr/>
          </p:nvGrpSpPr>
          <p:grpSpPr>
            <a:xfrm>
              <a:off x="-25" y="1144975"/>
              <a:ext cx="9143989" cy="3988114"/>
              <a:chOff x="-25" y="1144975"/>
              <a:chExt cx="9143989" cy="3988114"/>
            </a:xfrm>
          </p:grpSpPr>
          <p:sp>
            <p:nvSpPr>
              <p:cNvPr id="124" name="Google Shape;124;p14"/>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14"/>
              <p:cNvGrpSpPr/>
              <p:nvPr/>
            </p:nvGrpSpPr>
            <p:grpSpPr>
              <a:xfrm>
                <a:off x="5107548" y="1144975"/>
                <a:ext cx="2934922" cy="3851584"/>
                <a:chOff x="5075688" y="1176835"/>
                <a:chExt cx="2934922" cy="3851584"/>
              </a:xfrm>
            </p:grpSpPr>
            <p:sp>
              <p:nvSpPr>
                <p:cNvPr id="126" name="Google Shape;126;p14"/>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14"/>
              <p:cNvSpPr/>
              <p:nvPr/>
            </p:nvSpPr>
            <p:spPr>
              <a:xfrm rot="-7694763">
                <a:off x="216952" y="1356031"/>
                <a:ext cx="289570" cy="243250"/>
              </a:xfrm>
              <a:custGeom>
                <a:avLst/>
                <a:gdLst/>
                <a:ahLst/>
                <a:cxnLst/>
                <a:rect l="l" t="t" r="r" b="b"/>
                <a:pathLst>
                  <a:path w="4168" h="3501" extrusionOk="0">
                    <a:moveTo>
                      <a:pt x="0" y="0"/>
                    </a:moveTo>
                    <a:lnTo>
                      <a:pt x="2379" y="3501"/>
                    </a:lnTo>
                    <a:lnTo>
                      <a:pt x="4168" y="8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4"/>
            <p:cNvSpPr/>
            <p:nvPr/>
          </p:nvSpPr>
          <p:spPr>
            <a:xfrm flipH="1">
              <a:off x="6973774" y="2606313"/>
              <a:ext cx="3180564" cy="2549566"/>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8"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4"/>
          <p:cNvSpPr txBox="1">
            <a:spLocks noGrp="1"/>
          </p:cNvSpPr>
          <p:nvPr>
            <p:ph type="title"/>
          </p:nvPr>
        </p:nvSpPr>
        <p:spPr>
          <a:xfrm>
            <a:off x="2573100" y="3023050"/>
            <a:ext cx="3997800" cy="78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2" name="Google Shape;132;p14"/>
          <p:cNvSpPr txBox="1">
            <a:spLocks noGrp="1"/>
          </p:cNvSpPr>
          <p:nvPr>
            <p:ph type="subTitle" idx="1"/>
          </p:nvPr>
        </p:nvSpPr>
        <p:spPr>
          <a:xfrm>
            <a:off x="1818850" y="2076575"/>
            <a:ext cx="5506200" cy="78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800"/>
              <a:buFont typeface="Black Han Sans"/>
              <a:buNone/>
              <a:defRPr sz="2800">
                <a:solidFill>
                  <a:schemeClr val="accent4"/>
                </a:solidFill>
                <a:latin typeface="Black Han Sans"/>
                <a:ea typeface="Black Han Sans"/>
                <a:cs typeface="Black Han Sans"/>
                <a:sym typeface="Black Han Sans"/>
              </a:defRPr>
            </a:lvl1pPr>
            <a:lvl2pPr lvl="1">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2pPr>
            <a:lvl3pPr lvl="2">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3pPr>
            <a:lvl4pPr lvl="3">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4pPr>
            <a:lvl5pPr lvl="4">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5pPr>
            <a:lvl6pPr lvl="5">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6pPr>
            <a:lvl7pPr lvl="6">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7pPr>
            <a:lvl8pPr lvl="7">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8pPr>
            <a:lvl9pPr lvl="8">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1pPr>
            <a:lvl2pPr marL="914400" lvl="1"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2pPr>
            <a:lvl3pPr marL="1371600" lvl="2"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3pPr>
            <a:lvl4pPr marL="1828800" lvl="3"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4pPr>
            <a:lvl5pPr marL="2286000" lvl="4"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5pPr>
            <a:lvl6pPr marL="2743200" lvl="5"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6pPr>
            <a:lvl7pPr marL="3200400" lvl="6"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7pPr>
            <a:lvl8pPr marL="3657600" lvl="7"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8pPr>
            <a:lvl9pPr marL="4114800" lvl="8" indent="-317500">
              <a:lnSpc>
                <a:spcPct val="100000"/>
              </a:lnSpc>
              <a:spcBef>
                <a:spcPts val="1600"/>
              </a:spcBef>
              <a:spcAft>
                <a:spcPts val="1600"/>
              </a:spcAft>
              <a:buClr>
                <a:schemeClr val="accent4"/>
              </a:buClr>
              <a:buSzPts val="1400"/>
              <a:buFont typeface="Lato"/>
              <a:buChar char="■"/>
              <a:defRPr>
                <a:solidFill>
                  <a:schemeClr val="accent4"/>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9" r:id="rId8"/>
    <p:sldLayoutId id="2147483660" r:id="rId9"/>
    <p:sldLayoutId id="2147483661" r:id="rId10"/>
    <p:sldLayoutId id="2147483663" r:id="rId11"/>
    <p:sldLayoutId id="2147483664" r:id="rId12"/>
    <p:sldLayoutId id="2147483670" r:id="rId13"/>
    <p:sldLayoutId id="2147483671" r:id="rId14"/>
    <p:sldLayoutId id="2147483672" r:id="rId15"/>
    <p:sldLayoutId id="2147483673" r:id="rId16"/>
    <p:sldLayoutId id="2147483674" r:id="rId17"/>
    <p:sldLayoutId id="2147483677" r:id="rId18"/>
    <p:sldLayoutId id="214748367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19"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795091" y="-2154"/>
            <a:ext cx="7718205" cy="1457070"/>
          </a:xfrm>
          <a:prstGeom prst="rect">
            <a:avLst/>
          </a:prstGeom>
        </p:spPr>
      </p:pic>
      <p:pic>
        <p:nvPicPr>
          <p:cNvPr id="29" name="Picture 28"/>
          <p:cNvPicPr>
            <a:picLocks noChangeAspect="1"/>
          </p:cNvPicPr>
          <p:nvPr/>
        </p:nvPicPr>
        <p:blipFill>
          <a:blip r:embed="rId4">
            <a:extLst>
              <a:ext uri="{BEBA8EAE-BF5A-486C-A8C5-ECC9F3942E4B}">
                <a14:imgProps xmlns:a14="http://schemas.microsoft.com/office/drawing/2010/main">
                  <a14:imgLayer r:embed="rId5">
                    <a14:imgEffect>
                      <a14:backgroundRemoval t="0" b="100000" l="10000" r="90000">
                        <a14:foregroundMark x1="28438" y1="13675" x2="34896" y2="16809"/>
                        <a14:foregroundMark x1="24688" y1="93447" x2="25313" y2="96866"/>
                        <a14:foregroundMark x1="20521" y1="92023" x2="20521" y2="96296"/>
                        <a14:foregroundMark x1="73229" y1="84900" x2="72604" y2="90883"/>
                        <a14:foregroundMark x1="75313" y1="84330" x2="75521" y2="88604"/>
                        <a14:backgroundMark x1="22396" y1="92593" x2="22708" y2="97151"/>
                      </a14:backgroundRemoval>
                    </a14:imgEffect>
                  </a14:imgLayer>
                </a14:imgProps>
              </a:ext>
            </a:extLst>
          </a:blip>
          <a:stretch>
            <a:fillRect/>
          </a:stretch>
        </p:blipFill>
        <p:spPr>
          <a:xfrm>
            <a:off x="0" y="1454916"/>
            <a:ext cx="9144000" cy="3343275"/>
          </a:xfrm>
          <a:prstGeom prst="rect">
            <a:avLst/>
          </a:prstGeom>
        </p:spPr>
      </p:pic>
      <p:sp>
        <p:nvSpPr>
          <p:cNvPr id="30" name="Google Shape;27695;p36"/>
          <p:cNvSpPr/>
          <p:nvPr/>
        </p:nvSpPr>
        <p:spPr>
          <a:xfrm rot="-90086">
            <a:off x="2030518" y="1023048"/>
            <a:ext cx="5082964" cy="152978"/>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1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2"/>
        <p:cNvGrpSpPr/>
        <p:nvPr/>
      </p:nvGrpSpPr>
      <p:grpSpPr>
        <a:xfrm>
          <a:off x="0" y="0"/>
          <a:ext cx="0" cy="0"/>
          <a:chOff x="0" y="0"/>
          <a:chExt cx="0" cy="0"/>
        </a:xfrm>
      </p:grpSpPr>
      <p:sp>
        <p:nvSpPr>
          <p:cNvPr id="384" name="Google Shape;384;p33"/>
          <p:cNvSpPr txBox="1">
            <a:spLocks noGrp="1"/>
          </p:cNvSpPr>
          <p:nvPr>
            <p:ph type="subTitle" idx="1"/>
          </p:nvPr>
        </p:nvSpPr>
        <p:spPr>
          <a:xfrm>
            <a:off x="884844" y="100291"/>
            <a:ext cx="7374311" cy="78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Bài tập: Kể lại truyện ngụ ngôn “Ếch ngồi đáy giếng”</a:t>
            </a:r>
            <a:endParaRPr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165033" y="1280811"/>
            <a:ext cx="6813931" cy="335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animEffect transition="in" filter="barn(inVertical)">
                                      <p:cBhvr>
                                        <p:cTn id="7" dur="500"/>
                                        <p:tgtEl>
                                          <p:spTgt spid="38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53"/>
          <p:cNvSpPr txBox="1">
            <a:spLocks noGrp="1"/>
          </p:cNvSpPr>
          <p:nvPr>
            <p:ph type="title"/>
          </p:nvPr>
        </p:nvSpPr>
        <p:spPr>
          <a:xfrm>
            <a:off x="2963836" y="310652"/>
            <a:ext cx="35389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Các bước tiến hành</a:t>
            </a:r>
            <a:endParaRPr b="1" dirty="0">
              <a:latin typeface="Times New Roman" panose="02020603050405020304" pitchFamily="18" charset="0"/>
              <a:cs typeface="Times New Roman" panose="02020603050405020304" pitchFamily="18" charset="0"/>
            </a:endParaRPr>
          </a:p>
        </p:txBody>
      </p:sp>
      <p:grpSp>
        <p:nvGrpSpPr>
          <p:cNvPr id="1035" name="Google Shape;1035;p53"/>
          <p:cNvGrpSpPr/>
          <p:nvPr/>
        </p:nvGrpSpPr>
        <p:grpSpPr>
          <a:xfrm>
            <a:off x="3096571" y="1631552"/>
            <a:ext cx="2956350" cy="2525309"/>
            <a:chOff x="3096571" y="1427533"/>
            <a:chExt cx="2956350" cy="2525309"/>
          </a:xfrm>
        </p:grpSpPr>
        <p:grpSp>
          <p:nvGrpSpPr>
            <p:cNvPr id="1036" name="Google Shape;1036;p53"/>
            <p:cNvGrpSpPr/>
            <p:nvPr/>
          </p:nvGrpSpPr>
          <p:grpSpPr>
            <a:xfrm>
              <a:off x="3185647" y="1427533"/>
              <a:ext cx="2772694" cy="2525309"/>
              <a:chOff x="4204684" y="2104422"/>
              <a:chExt cx="699822" cy="637382"/>
            </a:xfrm>
          </p:grpSpPr>
          <p:grpSp>
            <p:nvGrpSpPr>
              <p:cNvPr id="1037" name="Google Shape;1037;p53"/>
              <p:cNvGrpSpPr/>
              <p:nvPr/>
            </p:nvGrpSpPr>
            <p:grpSpPr>
              <a:xfrm>
                <a:off x="4204684" y="2430067"/>
                <a:ext cx="342957" cy="311738"/>
                <a:chOff x="4204684" y="2430067"/>
                <a:chExt cx="342957" cy="311738"/>
              </a:xfrm>
            </p:grpSpPr>
            <p:sp>
              <p:nvSpPr>
                <p:cNvPr id="1038" name="Google Shape;1038;p53"/>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39" name="Google Shape;1039;p53"/>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grpSp>
            <p:nvGrpSpPr>
              <p:cNvPr id="1040" name="Google Shape;1040;p53"/>
              <p:cNvGrpSpPr/>
              <p:nvPr/>
            </p:nvGrpSpPr>
            <p:grpSpPr>
              <a:xfrm>
                <a:off x="4561586" y="2430067"/>
                <a:ext cx="342920" cy="311738"/>
                <a:chOff x="4561586" y="2430067"/>
                <a:chExt cx="342920" cy="311738"/>
              </a:xfrm>
            </p:grpSpPr>
            <p:sp>
              <p:nvSpPr>
                <p:cNvPr id="1041" name="Google Shape;1041;p53"/>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42" name="Google Shape;1042;p53"/>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grpSp>
            <p:nvGrpSpPr>
              <p:cNvPr id="1043" name="Google Shape;1043;p53"/>
              <p:cNvGrpSpPr/>
              <p:nvPr/>
            </p:nvGrpSpPr>
            <p:grpSpPr>
              <a:xfrm>
                <a:off x="4561586" y="2104422"/>
                <a:ext cx="342920" cy="311738"/>
                <a:chOff x="4561586" y="2104422"/>
                <a:chExt cx="342920" cy="311738"/>
              </a:xfrm>
            </p:grpSpPr>
            <p:sp>
              <p:nvSpPr>
                <p:cNvPr id="1044" name="Google Shape;1044;p53"/>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45" name="Google Shape;1045;p53"/>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grpSp>
            <p:nvGrpSpPr>
              <p:cNvPr id="1046" name="Google Shape;1046;p53"/>
              <p:cNvGrpSpPr/>
              <p:nvPr/>
            </p:nvGrpSpPr>
            <p:grpSpPr>
              <a:xfrm>
                <a:off x="4204684" y="2104422"/>
                <a:ext cx="342957" cy="311664"/>
                <a:chOff x="4204684" y="2104422"/>
                <a:chExt cx="342957" cy="311664"/>
              </a:xfrm>
            </p:grpSpPr>
            <p:sp>
              <p:nvSpPr>
                <p:cNvPr id="1047" name="Google Shape;1047;p53"/>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48" name="Google Shape;1048;p53"/>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grpSp>
        <p:sp>
          <p:nvSpPr>
            <p:cNvPr id="1049" name="Google Shape;1049;p53"/>
            <p:cNvSpPr/>
            <p:nvPr/>
          </p:nvSpPr>
          <p:spPr>
            <a:xfrm rot="3600941">
              <a:off x="5812720" y="1699120"/>
              <a:ext cx="213701" cy="184677"/>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50" name="Google Shape;1050;p53"/>
            <p:cNvSpPr/>
            <p:nvPr/>
          </p:nvSpPr>
          <p:spPr>
            <a:xfrm rot="-3600941" flipH="1">
              <a:off x="3123070" y="1699120"/>
              <a:ext cx="213701" cy="184677"/>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51" name="Google Shape;1051;p53"/>
            <p:cNvSpPr/>
            <p:nvPr/>
          </p:nvSpPr>
          <p:spPr>
            <a:xfrm rot="7199059" flipH="1">
              <a:off x="5812720" y="3496477"/>
              <a:ext cx="213701" cy="184677"/>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52" name="Google Shape;1052;p53"/>
            <p:cNvSpPr/>
            <p:nvPr/>
          </p:nvSpPr>
          <p:spPr>
            <a:xfrm rot="-7199059">
              <a:off x="3123070" y="3496477"/>
              <a:ext cx="213701" cy="184677"/>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sp>
        <p:nvSpPr>
          <p:cNvPr id="1053" name="Google Shape;1053;p53"/>
          <p:cNvSpPr txBox="1">
            <a:spLocks noGrp="1"/>
          </p:cNvSpPr>
          <p:nvPr>
            <p:ph type="title" idx="4294967295"/>
          </p:nvPr>
        </p:nvSpPr>
        <p:spPr>
          <a:xfrm>
            <a:off x="858242" y="3792834"/>
            <a:ext cx="2103600" cy="452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Kiểm tra và chỉnh sửa</a:t>
            </a:r>
            <a:endParaRPr sz="2400" b="1" dirty="0">
              <a:latin typeface="Times New Roman" panose="02020603050405020304" pitchFamily="18" charset="0"/>
              <a:cs typeface="Times New Roman" panose="02020603050405020304" pitchFamily="18" charset="0"/>
            </a:endParaRPr>
          </a:p>
        </p:txBody>
      </p:sp>
      <p:sp>
        <p:nvSpPr>
          <p:cNvPr id="1055" name="Google Shape;1055;p53"/>
          <p:cNvSpPr txBox="1">
            <a:spLocks noGrp="1"/>
          </p:cNvSpPr>
          <p:nvPr>
            <p:ph type="title" idx="4294967295"/>
          </p:nvPr>
        </p:nvSpPr>
        <p:spPr>
          <a:xfrm>
            <a:off x="6129169" y="1856282"/>
            <a:ext cx="2103600" cy="45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Tìm ý và lập dàn ý</a:t>
            </a:r>
            <a:endParaRPr sz="2400" b="1" dirty="0">
              <a:latin typeface="Times New Roman" panose="02020603050405020304" pitchFamily="18" charset="0"/>
              <a:cs typeface="Times New Roman" panose="02020603050405020304" pitchFamily="18" charset="0"/>
            </a:endParaRPr>
          </a:p>
        </p:txBody>
      </p:sp>
      <p:sp>
        <p:nvSpPr>
          <p:cNvPr id="1057" name="Google Shape;1057;p53"/>
          <p:cNvSpPr txBox="1">
            <a:spLocks noGrp="1"/>
          </p:cNvSpPr>
          <p:nvPr>
            <p:ph type="title" idx="4294967295"/>
          </p:nvPr>
        </p:nvSpPr>
        <p:spPr>
          <a:xfrm>
            <a:off x="6187649" y="3792834"/>
            <a:ext cx="2103600" cy="45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Nói và nghe</a:t>
            </a:r>
            <a:endParaRPr sz="2400" b="1" dirty="0">
              <a:latin typeface="Times New Roman" panose="02020603050405020304" pitchFamily="18" charset="0"/>
              <a:cs typeface="Times New Roman" panose="02020603050405020304" pitchFamily="18" charset="0"/>
            </a:endParaRPr>
          </a:p>
        </p:txBody>
      </p:sp>
      <p:sp>
        <p:nvSpPr>
          <p:cNvPr id="1059" name="Google Shape;1059;p53"/>
          <p:cNvSpPr txBox="1">
            <a:spLocks noGrp="1"/>
          </p:cNvSpPr>
          <p:nvPr>
            <p:ph type="title" idx="4294967295"/>
          </p:nvPr>
        </p:nvSpPr>
        <p:spPr>
          <a:xfrm>
            <a:off x="933450" y="1631540"/>
            <a:ext cx="2103600" cy="452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Chuẩn bị</a:t>
            </a:r>
            <a:endParaRPr sz="2400" b="1" dirty="0">
              <a:latin typeface="Times New Roman" panose="02020603050405020304" pitchFamily="18" charset="0"/>
              <a:cs typeface="Times New Roman" panose="02020603050405020304" pitchFamily="18" charset="0"/>
            </a:endParaRPr>
          </a:p>
        </p:txBody>
      </p:sp>
      <p:grpSp>
        <p:nvGrpSpPr>
          <p:cNvPr id="1061" name="Google Shape;1061;p53"/>
          <p:cNvGrpSpPr/>
          <p:nvPr/>
        </p:nvGrpSpPr>
        <p:grpSpPr>
          <a:xfrm>
            <a:off x="4416183" y="2639902"/>
            <a:ext cx="317141" cy="508598"/>
            <a:chOff x="8027227" y="3215041"/>
            <a:chExt cx="231829" cy="371782"/>
          </a:xfrm>
        </p:grpSpPr>
        <p:sp>
          <p:nvSpPr>
            <p:cNvPr id="1062" name="Google Shape;1062;p53"/>
            <p:cNvSpPr/>
            <p:nvPr/>
          </p:nvSpPr>
          <p:spPr>
            <a:xfrm>
              <a:off x="8135102" y="3239080"/>
              <a:ext cx="123954" cy="131967"/>
            </a:xfrm>
            <a:custGeom>
              <a:avLst/>
              <a:gdLst/>
              <a:ahLst/>
              <a:cxnLst/>
              <a:rect l="l" t="t" r="r" b="b"/>
              <a:pathLst>
                <a:path w="4718" h="5023" extrusionOk="0">
                  <a:moveTo>
                    <a:pt x="4450" y="1"/>
                  </a:moveTo>
                  <a:cubicBezTo>
                    <a:pt x="4446" y="1"/>
                    <a:pt x="4443" y="1"/>
                    <a:pt x="4440" y="1"/>
                  </a:cubicBezTo>
                  <a:lnTo>
                    <a:pt x="230" y="1"/>
                  </a:lnTo>
                  <a:cubicBezTo>
                    <a:pt x="105" y="1"/>
                    <a:pt x="1" y="98"/>
                    <a:pt x="1" y="223"/>
                  </a:cubicBezTo>
                  <a:lnTo>
                    <a:pt x="1" y="5023"/>
                  </a:lnTo>
                  <a:lnTo>
                    <a:pt x="4440" y="5023"/>
                  </a:lnTo>
                  <a:cubicBezTo>
                    <a:pt x="4606" y="5023"/>
                    <a:pt x="4717" y="4850"/>
                    <a:pt x="4648" y="4697"/>
                  </a:cubicBezTo>
                  <a:lnTo>
                    <a:pt x="3656" y="2512"/>
                  </a:lnTo>
                  <a:lnTo>
                    <a:pt x="4655" y="320"/>
                  </a:lnTo>
                  <a:cubicBezTo>
                    <a:pt x="4716" y="171"/>
                    <a:pt x="4611" y="1"/>
                    <a:pt x="4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3" name="Google Shape;1063;p53"/>
            <p:cNvSpPr/>
            <p:nvPr/>
          </p:nvSpPr>
          <p:spPr>
            <a:xfrm>
              <a:off x="8135285" y="3240184"/>
              <a:ext cx="40302" cy="22805"/>
            </a:xfrm>
            <a:custGeom>
              <a:avLst/>
              <a:gdLst/>
              <a:ahLst/>
              <a:cxnLst/>
              <a:rect l="l" t="t" r="r" b="b"/>
              <a:pathLst>
                <a:path w="1534" h="868" extrusionOk="0">
                  <a:moveTo>
                    <a:pt x="91" y="1"/>
                  </a:moveTo>
                  <a:cubicBezTo>
                    <a:pt x="35" y="42"/>
                    <a:pt x="1" y="112"/>
                    <a:pt x="1" y="181"/>
                  </a:cubicBezTo>
                  <a:lnTo>
                    <a:pt x="1" y="868"/>
                  </a:lnTo>
                  <a:lnTo>
                    <a:pt x="1388" y="868"/>
                  </a:lnTo>
                  <a:cubicBezTo>
                    <a:pt x="1492" y="868"/>
                    <a:pt x="1534" y="722"/>
                    <a:pt x="1430" y="674"/>
                  </a:cubicBezTo>
                  <a:lnTo>
                    <a:pt x="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4" name="Google Shape;1064;p53"/>
            <p:cNvSpPr/>
            <p:nvPr/>
          </p:nvSpPr>
          <p:spPr>
            <a:xfrm>
              <a:off x="8057309" y="3262962"/>
              <a:ext cx="23882" cy="12059"/>
            </a:xfrm>
            <a:custGeom>
              <a:avLst/>
              <a:gdLst/>
              <a:ahLst/>
              <a:cxnLst/>
              <a:rect l="l" t="t" r="r" b="b"/>
              <a:pathLst>
                <a:path w="909" h="459" extrusionOk="0">
                  <a:moveTo>
                    <a:pt x="0" y="1"/>
                  </a:moveTo>
                  <a:lnTo>
                    <a:pt x="0" y="459"/>
                  </a:lnTo>
                  <a:lnTo>
                    <a:pt x="909" y="459"/>
                  </a:lnTo>
                  <a:lnTo>
                    <a:pt x="9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5" name="Google Shape;1065;p53"/>
            <p:cNvSpPr/>
            <p:nvPr/>
          </p:nvSpPr>
          <p:spPr>
            <a:xfrm>
              <a:off x="8057309" y="3382870"/>
              <a:ext cx="23882" cy="12059"/>
            </a:xfrm>
            <a:custGeom>
              <a:avLst/>
              <a:gdLst/>
              <a:ahLst/>
              <a:cxnLst/>
              <a:rect l="l" t="t" r="r" b="b"/>
              <a:pathLst>
                <a:path w="909" h="459" extrusionOk="0">
                  <a:moveTo>
                    <a:pt x="0" y="1"/>
                  </a:moveTo>
                  <a:lnTo>
                    <a:pt x="0" y="459"/>
                  </a:lnTo>
                  <a:lnTo>
                    <a:pt x="909" y="459"/>
                  </a:lnTo>
                  <a:lnTo>
                    <a:pt x="9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6" name="Google Shape;1066;p53"/>
            <p:cNvSpPr/>
            <p:nvPr/>
          </p:nvSpPr>
          <p:spPr>
            <a:xfrm>
              <a:off x="8075148" y="3256946"/>
              <a:ext cx="102095" cy="144000"/>
            </a:xfrm>
            <a:custGeom>
              <a:avLst/>
              <a:gdLst/>
              <a:ahLst/>
              <a:cxnLst/>
              <a:rect l="l" t="t" r="r" b="b"/>
              <a:pathLst>
                <a:path w="3886" h="5481" extrusionOk="0">
                  <a:moveTo>
                    <a:pt x="230" y="1"/>
                  </a:moveTo>
                  <a:cubicBezTo>
                    <a:pt x="105" y="1"/>
                    <a:pt x="1" y="105"/>
                    <a:pt x="1" y="230"/>
                  </a:cubicBezTo>
                  <a:lnTo>
                    <a:pt x="1" y="5252"/>
                  </a:lnTo>
                  <a:cubicBezTo>
                    <a:pt x="1" y="5376"/>
                    <a:pt x="105" y="5480"/>
                    <a:pt x="230" y="5480"/>
                  </a:cubicBezTo>
                  <a:lnTo>
                    <a:pt x="3656" y="5480"/>
                  </a:lnTo>
                  <a:cubicBezTo>
                    <a:pt x="3781" y="5480"/>
                    <a:pt x="3885" y="5376"/>
                    <a:pt x="3885" y="5252"/>
                  </a:cubicBezTo>
                  <a:lnTo>
                    <a:pt x="3885" y="230"/>
                  </a:lnTo>
                  <a:cubicBezTo>
                    <a:pt x="3885" y="105"/>
                    <a:pt x="3781" y="1"/>
                    <a:pt x="3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7" name="Google Shape;1067;p53"/>
            <p:cNvSpPr/>
            <p:nvPr/>
          </p:nvSpPr>
          <p:spPr>
            <a:xfrm>
              <a:off x="8051292" y="3232906"/>
              <a:ext cx="12033" cy="335868"/>
            </a:xfrm>
            <a:custGeom>
              <a:avLst/>
              <a:gdLst/>
              <a:ahLst/>
              <a:cxnLst/>
              <a:rect l="l" t="t" r="r" b="b"/>
              <a:pathLst>
                <a:path w="458" h="12784" extrusionOk="0">
                  <a:moveTo>
                    <a:pt x="0" y="0"/>
                  </a:moveTo>
                  <a:lnTo>
                    <a:pt x="0" y="12784"/>
                  </a:lnTo>
                  <a:lnTo>
                    <a:pt x="458" y="12784"/>
                  </a:lnTo>
                  <a:lnTo>
                    <a:pt x="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8" name="Google Shape;1068;p53"/>
            <p:cNvSpPr/>
            <p:nvPr/>
          </p:nvSpPr>
          <p:spPr>
            <a:xfrm>
              <a:off x="8027411" y="3562915"/>
              <a:ext cx="59980" cy="23908"/>
            </a:xfrm>
            <a:custGeom>
              <a:avLst/>
              <a:gdLst/>
              <a:ahLst/>
              <a:cxnLst/>
              <a:rect l="l" t="t" r="r" b="b"/>
              <a:pathLst>
                <a:path w="2283" h="910" extrusionOk="0">
                  <a:moveTo>
                    <a:pt x="458" y="1"/>
                  </a:moveTo>
                  <a:cubicBezTo>
                    <a:pt x="202" y="1"/>
                    <a:pt x="1" y="202"/>
                    <a:pt x="1" y="459"/>
                  </a:cubicBezTo>
                  <a:lnTo>
                    <a:pt x="1" y="687"/>
                  </a:lnTo>
                  <a:cubicBezTo>
                    <a:pt x="1" y="812"/>
                    <a:pt x="98" y="909"/>
                    <a:pt x="229" y="909"/>
                  </a:cubicBezTo>
                  <a:lnTo>
                    <a:pt x="2047" y="909"/>
                  </a:lnTo>
                  <a:cubicBezTo>
                    <a:pt x="2051" y="910"/>
                    <a:pt x="2055" y="910"/>
                    <a:pt x="2059" y="910"/>
                  </a:cubicBezTo>
                  <a:cubicBezTo>
                    <a:pt x="2185" y="910"/>
                    <a:pt x="2283" y="808"/>
                    <a:pt x="2283" y="680"/>
                  </a:cubicBezTo>
                  <a:lnTo>
                    <a:pt x="2283" y="459"/>
                  </a:lnTo>
                  <a:cubicBezTo>
                    <a:pt x="2283" y="202"/>
                    <a:pt x="2075"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69" name="Google Shape;1069;p53"/>
            <p:cNvSpPr/>
            <p:nvPr/>
          </p:nvSpPr>
          <p:spPr>
            <a:xfrm>
              <a:off x="8045276" y="3215041"/>
              <a:ext cx="23882" cy="24092"/>
            </a:xfrm>
            <a:custGeom>
              <a:avLst/>
              <a:gdLst/>
              <a:ahLst/>
              <a:cxnLst/>
              <a:rect l="l" t="t" r="r" b="b"/>
              <a:pathLst>
                <a:path w="909" h="917" extrusionOk="0">
                  <a:moveTo>
                    <a:pt x="458" y="1"/>
                  </a:moveTo>
                  <a:cubicBezTo>
                    <a:pt x="201" y="1"/>
                    <a:pt x="0" y="202"/>
                    <a:pt x="0" y="458"/>
                  </a:cubicBezTo>
                  <a:cubicBezTo>
                    <a:pt x="0" y="708"/>
                    <a:pt x="201" y="916"/>
                    <a:pt x="458" y="916"/>
                  </a:cubicBezTo>
                  <a:cubicBezTo>
                    <a:pt x="708" y="916"/>
                    <a:pt x="909" y="708"/>
                    <a:pt x="909" y="458"/>
                  </a:cubicBezTo>
                  <a:cubicBezTo>
                    <a:pt x="909" y="202"/>
                    <a:pt x="708" y="1"/>
                    <a:pt x="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70" name="Google Shape;1070;p53"/>
            <p:cNvSpPr/>
            <p:nvPr/>
          </p:nvSpPr>
          <p:spPr>
            <a:xfrm>
              <a:off x="8027227" y="3562915"/>
              <a:ext cx="30108" cy="23908"/>
            </a:xfrm>
            <a:custGeom>
              <a:avLst/>
              <a:gdLst/>
              <a:ahLst/>
              <a:cxnLst/>
              <a:rect l="l" t="t" r="r" b="b"/>
              <a:pathLst>
                <a:path w="1146" h="910" extrusionOk="0">
                  <a:moveTo>
                    <a:pt x="458" y="1"/>
                  </a:moveTo>
                  <a:cubicBezTo>
                    <a:pt x="209" y="1"/>
                    <a:pt x="1" y="202"/>
                    <a:pt x="1" y="459"/>
                  </a:cubicBezTo>
                  <a:lnTo>
                    <a:pt x="1" y="680"/>
                  </a:lnTo>
                  <a:cubicBezTo>
                    <a:pt x="1" y="812"/>
                    <a:pt x="105" y="909"/>
                    <a:pt x="230" y="909"/>
                  </a:cubicBezTo>
                  <a:lnTo>
                    <a:pt x="916" y="909"/>
                  </a:lnTo>
                  <a:cubicBezTo>
                    <a:pt x="791" y="909"/>
                    <a:pt x="687" y="812"/>
                    <a:pt x="687" y="680"/>
                  </a:cubicBezTo>
                  <a:lnTo>
                    <a:pt x="687" y="459"/>
                  </a:lnTo>
                  <a:cubicBezTo>
                    <a:pt x="687" y="202"/>
                    <a:pt x="888"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sp>
          <p:nvSpPr>
            <p:cNvPr id="1071" name="Google Shape;1071;p53"/>
            <p:cNvSpPr/>
            <p:nvPr/>
          </p:nvSpPr>
          <p:spPr>
            <a:xfrm>
              <a:off x="8043095" y="3216144"/>
              <a:ext cx="25169" cy="22778"/>
            </a:xfrm>
            <a:custGeom>
              <a:avLst/>
              <a:gdLst/>
              <a:ahLst/>
              <a:cxnLst/>
              <a:rect l="l" t="t" r="r" b="b"/>
              <a:pathLst>
                <a:path w="958" h="867" extrusionOk="0">
                  <a:moveTo>
                    <a:pt x="354" y="0"/>
                  </a:moveTo>
                  <a:cubicBezTo>
                    <a:pt x="63" y="132"/>
                    <a:pt x="0" y="507"/>
                    <a:pt x="222" y="735"/>
                  </a:cubicBezTo>
                  <a:cubicBezTo>
                    <a:pt x="311" y="825"/>
                    <a:pt x="426" y="867"/>
                    <a:pt x="541" y="867"/>
                  </a:cubicBezTo>
                  <a:cubicBezTo>
                    <a:pt x="710" y="867"/>
                    <a:pt x="878" y="774"/>
                    <a:pt x="957" y="604"/>
                  </a:cubicBezTo>
                  <a:lnTo>
                    <a:pt x="957" y="604"/>
                  </a:lnTo>
                  <a:cubicBezTo>
                    <a:pt x="895" y="631"/>
                    <a:pt x="832" y="645"/>
                    <a:pt x="770" y="645"/>
                  </a:cubicBezTo>
                  <a:cubicBezTo>
                    <a:pt x="437" y="645"/>
                    <a:pt x="215" y="298"/>
                    <a:pt x="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93358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05"/>
        <p:cNvGrpSpPr/>
        <p:nvPr/>
      </p:nvGrpSpPr>
      <p:grpSpPr>
        <a:xfrm>
          <a:off x="0" y="0"/>
          <a:ext cx="0" cy="0"/>
          <a:chOff x="0" y="0"/>
          <a:chExt cx="0" cy="0"/>
        </a:xfrm>
      </p:grpSpPr>
      <p:sp>
        <p:nvSpPr>
          <p:cNvPr id="706"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a. Chuẩn bị</a:t>
            </a:r>
            <a:endParaRPr sz="2400" b="1" dirty="0">
              <a:latin typeface="Times New Roman" panose="02020603050405020304" pitchFamily="18" charset="0"/>
              <a:cs typeface="Times New Roman" panose="02020603050405020304" pitchFamily="18" charset="0"/>
            </a:endParaRPr>
          </a:p>
        </p:txBody>
      </p:sp>
      <p:sp>
        <p:nvSpPr>
          <p:cNvPr id="708" name="Google Shape;708;p42"/>
          <p:cNvSpPr txBox="1">
            <a:spLocks noGrp="1"/>
          </p:cNvSpPr>
          <p:nvPr>
            <p:ph type="subTitle" idx="1"/>
          </p:nvPr>
        </p:nvSpPr>
        <p:spPr>
          <a:xfrm>
            <a:off x="1138188" y="2729910"/>
            <a:ext cx="2909700"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dirty="0" smtClean="0">
                <a:latin typeface="Times New Roman" panose="02020603050405020304" pitchFamily="18" charset="0"/>
                <a:cs typeface="Times New Roman" panose="02020603050405020304" pitchFamily="18" charset="0"/>
              </a:rPr>
              <a:t>Xem lại nội dung đọc hiểu truyện ngụ ngôn “Ếch ngồi đáy giếng”</a:t>
            </a:r>
            <a:endParaRPr sz="2400" dirty="0">
              <a:latin typeface="Times New Roman" panose="02020603050405020304" pitchFamily="18" charset="0"/>
              <a:cs typeface="Times New Roman" panose="02020603050405020304" pitchFamily="18" charset="0"/>
            </a:endParaRPr>
          </a:p>
        </p:txBody>
      </p:sp>
      <p:sp>
        <p:nvSpPr>
          <p:cNvPr id="710" name="Google Shape;710;p42"/>
          <p:cNvSpPr txBox="1">
            <a:spLocks noGrp="1"/>
          </p:cNvSpPr>
          <p:nvPr>
            <p:ph type="subTitle" idx="4"/>
          </p:nvPr>
        </p:nvSpPr>
        <p:spPr>
          <a:xfrm>
            <a:off x="4791296" y="2729910"/>
            <a:ext cx="3296063"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dirty="0" smtClean="0">
                <a:latin typeface="Times New Roman" panose="02020603050405020304" pitchFamily="18" charset="0"/>
                <a:cs typeface="Times New Roman" panose="02020603050405020304" pitchFamily="18" charset="0"/>
              </a:rPr>
              <a:t>Chuẩn bị các phương tiện như tranh, ảnh, video, … và máy chiếu, màn hình (nếu có)</a:t>
            </a:r>
            <a:endParaRPr sz="2400" dirty="0">
              <a:latin typeface="Times New Roman" panose="02020603050405020304" pitchFamily="18" charset="0"/>
              <a:cs typeface="Times New Roman" panose="02020603050405020304" pitchFamily="18" charset="0"/>
            </a:endParaRPr>
          </a:p>
        </p:txBody>
      </p:sp>
      <p:grpSp>
        <p:nvGrpSpPr>
          <p:cNvPr id="711" name="Google Shape;711;p42"/>
          <p:cNvGrpSpPr/>
          <p:nvPr/>
        </p:nvGrpSpPr>
        <p:grpSpPr>
          <a:xfrm>
            <a:off x="2260169" y="1425853"/>
            <a:ext cx="665862" cy="665382"/>
            <a:chOff x="1749879" y="1970906"/>
            <a:chExt cx="364436" cy="364174"/>
          </a:xfrm>
        </p:grpSpPr>
        <p:sp>
          <p:nvSpPr>
            <p:cNvPr id="712" name="Google Shape;712;p42"/>
            <p:cNvSpPr/>
            <p:nvPr/>
          </p:nvSpPr>
          <p:spPr>
            <a:xfrm>
              <a:off x="1750141" y="1970906"/>
              <a:ext cx="276124" cy="181982"/>
            </a:xfrm>
            <a:custGeom>
              <a:avLst/>
              <a:gdLst/>
              <a:ahLst/>
              <a:cxnLst/>
              <a:rect l="l" t="t" r="r" b="b"/>
              <a:pathLst>
                <a:path w="10515" h="6930" extrusionOk="0">
                  <a:moveTo>
                    <a:pt x="900" y="1"/>
                  </a:moveTo>
                  <a:cubicBezTo>
                    <a:pt x="402" y="1"/>
                    <a:pt x="0" y="403"/>
                    <a:pt x="0" y="900"/>
                  </a:cubicBezTo>
                  <a:lnTo>
                    <a:pt x="0" y="6709"/>
                  </a:lnTo>
                  <a:cubicBezTo>
                    <a:pt x="0" y="6834"/>
                    <a:pt x="96" y="6930"/>
                    <a:pt x="221" y="6930"/>
                  </a:cubicBezTo>
                  <a:lnTo>
                    <a:pt x="2460" y="6930"/>
                  </a:lnTo>
                  <a:cubicBezTo>
                    <a:pt x="2709" y="6930"/>
                    <a:pt x="2910" y="6729"/>
                    <a:pt x="2910" y="6480"/>
                  </a:cubicBezTo>
                  <a:lnTo>
                    <a:pt x="2910" y="6039"/>
                  </a:lnTo>
                  <a:cubicBezTo>
                    <a:pt x="2910" y="5848"/>
                    <a:pt x="2824" y="5657"/>
                    <a:pt x="2680" y="5532"/>
                  </a:cubicBezTo>
                  <a:cubicBezTo>
                    <a:pt x="1790" y="4805"/>
                    <a:pt x="2307" y="3360"/>
                    <a:pt x="3455" y="3350"/>
                  </a:cubicBezTo>
                  <a:cubicBezTo>
                    <a:pt x="4604" y="3350"/>
                    <a:pt x="5140" y="4786"/>
                    <a:pt x="4259" y="5523"/>
                  </a:cubicBezTo>
                  <a:cubicBezTo>
                    <a:pt x="4106" y="5647"/>
                    <a:pt x="4020" y="5839"/>
                    <a:pt x="4020" y="6030"/>
                  </a:cubicBezTo>
                  <a:lnTo>
                    <a:pt x="4020" y="6489"/>
                  </a:lnTo>
                  <a:cubicBezTo>
                    <a:pt x="4020" y="6729"/>
                    <a:pt x="4221" y="6930"/>
                    <a:pt x="4470" y="6930"/>
                  </a:cubicBezTo>
                  <a:lnTo>
                    <a:pt x="6929" y="6930"/>
                  </a:lnTo>
                  <a:lnTo>
                    <a:pt x="6929" y="4470"/>
                  </a:lnTo>
                  <a:cubicBezTo>
                    <a:pt x="6929" y="4221"/>
                    <a:pt x="7130" y="4030"/>
                    <a:pt x="7379" y="4030"/>
                  </a:cubicBezTo>
                  <a:lnTo>
                    <a:pt x="7838" y="4030"/>
                  </a:lnTo>
                  <a:cubicBezTo>
                    <a:pt x="7848" y="4029"/>
                    <a:pt x="7858" y="4029"/>
                    <a:pt x="7867" y="4029"/>
                  </a:cubicBezTo>
                  <a:cubicBezTo>
                    <a:pt x="8048" y="4029"/>
                    <a:pt x="8218" y="4114"/>
                    <a:pt x="8336" y="4259"/>
                  </a:cubicBezTo>
                  <a:cubicBezTo>
                    <a:pt x="8594" y="4564"/>
                    <a:pt x="8935" y="4700"/>
                    <a:pt x="9270" y="4700"/>
                  </a:cubicBezTo>
                  <a:cubicBezTo>
                    <a:pt x="9903" y="4700"/>
                    <a:pt x="10515" y="4213"/>
                    <a:pt x="10509" y="3456"/>
                  </a:cubicBezTo>
                  <a:cubicBezTo>
                    <a:pt x="10509" y="2711"/>
                    <a:pt x="9902" y="2236"/>
                    <a:pt x="9277" y="2236"/>
                  </a:cubicBezTo>
                  <a:cubicBezTo>
                    <a:pt x="8937" y="2236"/>
                    <a:pt x="8592" y="2377"/>
                    <a:pt x="8336" y="2690"/>
                  </a:cubicBezTo>
                  <a:cubicBezTo>
                    <a:pt x="8202" y="2833"/>
                    <a:pt x="8020" y="2910"/>
                    <a:pt x="7829" y="2910"/>
                  </a:cubicBezTo>
                  <a:lnTo>
                    <a:pt x="7379" y="2910"/>
                  </a:lnTo>
                  <a:cubicBezTo>
                    <a:pt x="7130" y="2910"/>
                    <a:pt x="6929" y="2709"/>
                    <a:pt x="6929" y="2460"/>
                  </a:cubicBezTo>
                  <a:lnTo>
                    <a:pt x="6929" y="221"/>
                  </a:lnTo>
                  <a:cubicBezTo>
                    <a:pt x="6929" y="106"/>
                    <a:pt x="6834" y="1"/>
                    <a:pt x="6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a:off x="1932097" y="1970906"/>
              <a:ext cx="182218" cy="275966"/>
            </a:xfrm>
            <a:custGeom>
              <a:avLst/>
              <a:gdLst/>
              <a:ahLst/>
              <a:cxnLst/>
              <a:rect l="l" t="t" r="r" b="b"/>
              <a:pathLst>
                <a:path w="6939" h="10509" extrusionOk="0">
                  <a:moveTo>
                    <a:pt x="230" y="1"/>
                  </a:moveTo>
                  <a:cubicBezTo>
                    <a:pt x="106" y="1"/>
                    <a:pt x="0" y="96"/>
                    <a:pt x="0" y="221"/>
                  </a:cubicBezTo>
                  <a:lnTo>
                    <a:pt x="0" y="2460"/>
                  </a:lnTo>
                  <a:cubicBezTo>
                    <a:pt x="0" y="2709"/>
                    <a:pt x="201" y="2910"/>
                    <a:pt x="450" y="2910"/>
                  </a:cubicBezTo>
                  <a:lnTo>
                    <a:pt x="900" y="2910"/>
                  </a:lnTo>
                  <a:cubicBezTo>
                    <a:pt x="1091" y="2910"/>
                    <a:pt x="1273" y="2833"/>
                    <a:pt x="1407" y="2690"/>
                  </a:cubicBezTo>
                  <a:cubicBezTo>
                    <a:pt x="1663" y="2377"/>
                    <a:pt x="2008" y="2236"/>
                    <a:pt x="2348" y="2236"/>
                  </a:cubicBezTo>
                  <a:cubicBezTo>
                    <a:pt x="2973" y="2236"/>
                    <a:pt x="3580" y="2711"/>
                    <a:pt x="3580" y="3456"/>
                  </a:cubicBezTo>
                  <a:cubicBezTo>
                    <a:pt x="3586" y="4213"/>
                    <a:pt x="2974" y="4700"/>
                    <a:pt x="2341" y="4700"/>
                  </a:cubicBezTo>
                  <a:cubicBezTo>
                    <a:pt x="2006" y="4700"/>
                    <a:pt x="1665" y="4564"/>
                    <a:pt x="1407" y="4259"/>
                  </a:cubicBezTo>
                  <a:cubicBezTo>
                    <a:pt x="1289" y="4114"/>
                    <a:pt x="1119" y="4029"/>
                    <a:pt x="938" y="4029"/>
                  </a:cubicBezTo>
                  <a:cubicBezTo>
                    <a:pt x="929" y="4029"/>
                    <a:pt x="919" y="4029"/>
                    <a:pt x="909" y="4030"/>
                  </a:cubicBezTo>
                  <a:lnTo>
                    <a:pt x="450" y="4030"/>
                  </a:lnTo>
                  <a:cubicBezTo>
                    <a:pt x="201" y="4030"/>
                    <a:pt x="0" y="4221"/>
                    <a:pt x="0" y="4470"/>
                  </a:cubicBezTo>
                  <a:lnTo>
                    <a:pt x="0" y="6930"/>
                  </a:lnTo>
                  <a:lnTo>
                    <a:pt x="2469" y="6930"/>
                  </a:lnTo>
                  <a:cubicBezTo>
                    <a:pt x="2718" y="6930"/>
                    <a:pt x="2919" y="7130"/>
                    <a:pt x="2919" y="7379"/>
                  </a:cubicBezTo>
                  <a:lnTo>
                    <a:pt x="2919" y="7839"/>
                  </a:lnTo>
                  <a:cubicBezTo>
                    <a:pt x="2919" y="8030"/>
                    <a:pt x="2833" y="8212"/>
                    <a:pt x="2680" y="8346"/>
                  </a:cubicBezTo>
                  <a:cubicBezTo>
                    <a:pt x="1802" y="9080"/>
                    <a:pt x="2322" y="10509"/>
                    <a:pt x="3472" y="10509"/>
                  </a:cubicBezTo>
                  <a:cubicBezTo>
                    <a:pt x="3476" y="10509"/>
                    <a:pt x="3480" y="10509"/>
                    <a:pt x="3484" y="10509"/>
                  </a:cubicBezTo>
                  <a:cubicBezTo>
                    <a:pt x="4632" y="10509"/>
                    <a:pt x="5140" y="9064"/>
                    <a:pt x="4259" y="8336"/>
                  </a:cubicBezTo>
                  <a:cubicBezTo>
                    <a:pt x="4106" y="8202"/>
                    <a:pt x="4029" y="8021"/>
                    <a:pt x="4029" y="7829"/>
                  </a:cubicBezTo>
                  <a:lnTo>
                    <a:pt x="4029" y="7379"/>
                  </a:lnTo>
                  <a:cubicBezTo>
                    <a:pt x="4029" y="7130"/>
                    <a:pt x="4230" y="6930"/>
                    <a:pt x="4479" y="6930"/>
                  </a:cubicBezTo>
                  <a:lnTo>
                    <a:pt x="6709" y="6930"/>
                  </a:lnTo>
                  <a:cubicBezTo>
                    <a:pt x="6833" y="6930"/>
                    <a:pt x="6939" y="6834"/>
                    <a:pt x="6939" y="6709"/>
                  </a:cubicBezTo>
                  <a:lnTo>
                    <a:pt x="6939" y="891"/>
                  </a:lnTo>
                  <a:cubicBezTo>
                    <a:pt x="6939" y="403"/>
                    <a:pt x="6537" y="1"/>
                    <a:pt x="6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a:off x="1838086" y="2152862"/>
              <a:ext cx="276229" cy="182218"/>
            </a:xfrm>
            <a:custGeom>
              <a:avLst/>
              <a:gdLst/>
              <a:ahLst/>
              <a:cxnLst/>
              <a:rect l="l" t="t" r="r" b="b"/>
              <a:pathLst>
                <a:path w="10519" h="6939" extrusionOk="0">
                  <a:moveTo>
                    <a:pt x="3580" y="1"/>
                  </a:moveTo>
                  <a:lnTo>
                    <a:pt x="3580" y="2460"/>
                  </a:lnTo>
                  <a:cubicBezTo>
                    <a:pt x="3580" y="2709"/>
                    <a:pt x="3379" y="2910"/>
                    <a:pt x="3140" y="2910"/>
                  </a:cubicBezTo>
                  <a:lnTo>
                    <a:pt x="2681" y="2910"/>
                  </a:lnTo>
                  <a:cubicBezTo>
                    <a:pt x="2489" y="2910"/>
                    <a:pt x="2298" y="2824"/>
                    <a:pt x="2173" y="2680"/>
                  </a:cubicBezTo>
                  <a:cubicBezTo>
                    <a:pt x="1918" y="2375"/>
                    <a:pt x="1579" y="2239"/>
                    <a:pt x="1245" y="2239"/>
                  </a:cubicBezTo>
                  <a:cubicBezTo>
                    <a:pt x="614" y="2239"/>
                    <a:pt x="1" y="2724"/>
                    <a:pt x="1" y="3475"/>
                  </a:cubicBezTo>
                  <a:cubicBezTo>
                    <a:pt x="7" y="4221"/>
                    <a:pt x="620" y="4700"/>
                    <a:pt x="1248" y="4700"/>
                  </a:cubicBezTo>
                  <a:cubicBezTo>
                    <a:pt x="1586" y="4700"/>
                    <a:pt x="1928" y="4561"/>
                    <a:pt x="2183" y="4250"/>
                  </a:cubicBezTo>
                  <a:cubicBezTo>
                    <a:pt x="2301" y="4113"/>
                    <a:pt x="2480" y="4029"/>
                    <a:pt x="2661" y="4029"/>
                  </a:cubicBezTo>
                  <a:cubicBezTo>
                    <a:pt x="2671" y="4029"/>
                    <a:pt x="2681" y="4029"/>
                    <a:pt x="2690" y="4030"/>
                  </a:cubicBezTo>
                  <a:lnTo>
                    <a:pt x="3140" y="4030"/>
                  </a:lnTo>
                  <a:cubicBezTo>
                    <a:pt x="3379" y="4030"/>
                    <a:pt x="3580" y="4231"/>
                    <a:pt x="3580" y="4479"/>
                  </a:cubicBezTo>
                  <a:lnTo>
                    <a:pt x="3580" y="6709"/>
                  </a:lnTo>
                  <a:cubicBezTo>
                    <a:pt x="3580" y="6834"/>
                    <a:pt x="3686" y="6939"/>
                    <a:pt x="3800" y="6939"/>
                  </a:cubicBezTo>
                  <a:lnTo>
                    <a:pt x="9619" y="6939"/>
                  </a:lnTo>
                  <a:cubicBezTo>
                    <a:pt x="10117" y="6939"/>
                    <a:pt x="10519" y="6537"/>
                    <a:pt x="10519" y="6039"/>
                  </a:cubicBezTo>
                  <a:lnTo>
                    <a:pt x="10519" y="230"/>
                  </a:lnTo>
                  <a:cubicBezTo>
                    <a:pt x="10519" y="106"/>
                    <a:pt x="10413" y="1"/>
                    <a:pt x="10289" y="1"/>
                  </a:cubicBezTo>
                  <a:lnTo>
                    <a:pt x="8059" y="1"/>
                  </a:lnTo>
                  <a:cubicBezTo>
                    <a:pt x="7810" y="1"/>
                    <a:pt x="7609" y="201"/>
                    <a:pt x="7609" y="450"/>
                  </a:cubicBezTo>
                  <a:lnTo>
                    <a:pt x="7609" y="900"/>
                  </a:lnTo>
                  <a:cubicBezTo>
                    <a:pt x="7600" y="1092"/>
                    <a:pt x="7686" y="1273"/>
                    <a:pt x="7829" y="1407"/>
                  </a:cubicBezTo>
                  <a:cubicBezTo>
                    <a:pt x="8720" y="2135"/>
                    <a:pt x="8203" y="3580"/>
                    <a:pt x="7054" y="3580"/>
                  </a:cubicBezTo>
                  <a:cubicBezTo>
                    <a:pt x="7050" y="3580"/>
                    <a:pt x="7047" y="3580"/>
                    <a:pt x="7043" y="3580"/>
                  </a:cubicBezTo>
                  <a:cubicBezTo>
                    <a:pt x="5902" y="3580"/>
                    <a:pt x="5382" y="2151"/>
                    <a:pt x="6260" y="1417"/>
                  </a:cubicBezTo>
                  <a:cubicBezTo>
                    <a:pt x="6404" y="1283"/>
                    <a:pt x="6490" y="1101"/>
                    <a:pt x="6490" y="910"/>
                  </a:cubicBezTo>
                  <a:lnTo>
                    <a:pt x="6490" y="450"/>
                  </a:lnTo>
                  <a:cubicBezTo>
                    <a:pt x="6490" y="201"/>
                    <a:pt x="6289" y="1"/>
                    <a:pt x="6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a:off x="1749879" y="2058877"/>
              <a:ext cx="182244" cy="276203"/>
            </a:xfrm>
            <a:custGeom>
              <a:avLst/>
              <a:gdLst/>
              <a:ahLst/>
              <a:cxnLst/>
              <a:rect l="l" t="t" r="r" b="b"/>
              <a:pathLst>
                <a:path w="6940" h="10518" extrusionOk="0">
                  <a:moveTo>
                    <a:pt x="3465" y="0"/>
                  </a:moveTo>
                  <a:cubicBezTo>
                    <a:pt x="2317" y="10"/>
                    <a:pt x="1810" y="1455"/>
                    <a:pt x="2700" y="2182"/>
                  </a:cubicBezTo>
                  <a:cubicBezTo>
                    <a:pt x="2843" y="2307"/>
                    <a:pt x="2920" y="2498"/>
                    <a:pt x="2920" y="2689"/>
                  </a:cubicBezTo>
                  <a:lnTo>
                    <a:pt x="2920" y="3139"/>
                  </a:lnTo>
                  <a:cubicBezTo>
                    <a:pt x="2920" y="3379"/>
                    <a:pt x="2719" y="3580"/>
                    <a:pt x="2470" y="3580"/>
                  </a:cubicBezTo>
                  <a:lnTo>
                    <a:pt x="231" y="3580"/>
                  </a:lnTo>
                  <a:cubicBezTo>
                    <a:pt x="106" y="3580"/>
                    <a:pt x="1" y="3685"/>
                    <a:pt x="1" y="3809"/>
                  </a:cubicBezTo>
                  <a:lnTo>
                    <a:pt x="1" y="9618"/>
                  </a:lnTo>
                  <a:cubicBezTo>
                    <a:pt x="1" y="10116"/>
                    <a:pt x="403" y="10518"/>
                    <a:pt x="900" y="10518"/>
                  </a:cubicBezTo>
                  <a:lnTo>
                    <a:pt x="6710" y="10518"/>
                  </a:lnTo>
                  <a:cubicBezTo>
                    <a:pt x="6834" y="10518"/>
                    <a:pt x="6939" y="10413"/>
                    <a:pt x="6939" y="10288"/>
                  </a:cubicBezTo>
                  <a:lnTo>
                    <a:pt x="6939" y="8058"/>
                  </a:lnTo>
                  <a:cubicBezTo>
                    <a:pt x="6939" y="7810"/>
                    <a:pt x="6738" y="7609"/>
                    <a:pt x="6489" y="7609"/>
                  </a:cubicBezTo>
                  <a:lnTo>
                    <a:pt x="6040" y="7609"/>
                  </a:lnTo>
                  <a:cubicBezTo>
                    <a:pt x="6030" y="7608"/>
                    <a:pt x="6020" y="7608"/>
                    <a:pt x="6011" y="7608"/>
                  </a:cubicBezTo>
                  <a:cubicBezTo>
                    <a:pt x="5830" y="7608"/>
                    <a:pt x="5660" y="7692"/>
                    <a:pt x="5542" y="7829"/>
                  </a:cubicBezTo>
                  <a:cubicBezTo>
                    <a:pt x="5284" y="8140"/>
                    <a:pt x="4939" y="8279"/>
                    <a:pt x="4600" y="8279"/>
                  </a:cubicBezTo>
                  <a:cubicBezTo>
                    <a:pt x="3970" y="8279"/>
                    <a:pt x="3360" y="7800"/>
                    <a:pt x="3360" y="7054"/>
                  </a:cubicBezTo>
                  <a:cubicBezTo>
                    <a:pt x="3354" y="6303"/>
                    <a:pt x="3965" y="5818"/>
                    <a:pt x="4597" y="5818"/>
                  </a:cubicBezTo>
                  <a:cubicBezTo>
                    <a:pt x="4933" y="5818"/>
                    <a:pt x="5274" y="5954"/>
                    <a:pt x="5532" y="6259"/>
                  </a:cubicBezTo>
                  <a:cubicBezTo>
                    <a:pt x="5657" y="6403"/>
                    <a:pt x="5839" y="6489"/>
                    <a:pt x="6040" y="6489"/>
                  </a:cubicBezTo>
                  <a:lnTo>
                    <a:pt x="6499" y="6489"/>
                  </a:lnTo>
                  <a:cubicBezTo>
                    <a:pt x="6738" y="6489"/>
                    <a:pt x="6939" y="6288"/>
                    <a:pt x="6939" y="6039"/>
                  </a:cubicBezTo>
                  <a:lnTo>
                    <a:pt x="6939" y="3580"/>
                  </a:lnTo>
                  <a:lnTo>
                    <a:pt x="4480" y="3580"/>
                  </a:lnTo>
                  <a:cubicBezTo>
                    <a:pt x="4231" y="3580"/>
                    <a:pt x="4030" y="3379"/>
                    <a:pt x="4030" y="3139"/>
                  </a:cubicBezTo>
                  <a:lnTo>
                    <a:pt x="4030" y="2680"/>
                  </a:lnTo>
                  <a:cubicBezTo>
                    <a:pt x="4030" y="2489"/>
                    <a:pt x="4116" y="2297"/>
                    <a:pt x="4269" y="2173"/>
                  </a:cubicBezTo>
                  <a:cubicBezTo>
                    <a:pt x="5150" y="1436"/>
                    <a:pt x="4623" y="0"/>
                    <a:pt x="3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a:off x="1750141" y="2152862"/>
              <a:ext cx="41228" cy="182218"/>
            </a:xfrm>
            <a:custGeom>
              <a:avLst/>
              <a:gdLst/>
              <a:ahLst/>
              <a:cxnLst/>
              <a:rect l="l" t="t" r="r" b="b"/>
              <a:pathLst>
                <a:path w="1570" h="6939" extrusionOk="0">
                  <a:moveTo>
                    <a:pt x="221" y="1"/>
                  </a:moveTo>
                  <a:cubicBezTo>
                    <a:pt x="96" y="1"/>
                    <a:pt x="0" y="106"/>
                    <a:pt x="0" y="230"/>
                  </a:cubicBezTo>
                  <a:lnTo>
                    <a:pt x="0" y="6039"/>
                  </a:lnTo>
                  <a:cubicBezTo>
                    <a:pt x="0" y="6537"/>
                    <a:pt x="402" y="6939"/>
                    <a:pt x="900" y="6939"/>
                  </a:cubicBezTo>
                  <a:lnTo>
                    <a:pt x="1570" y="6939"/>
                  </a:lnTo>
                  <a:cubicBezTo>
                    <a:pt x="1072" y="6939"/>
                    <a:pt x="670" y="6537"/>
                    <a:pt x="670" y="6039"/>
                  </a:cubicBezTo>
                  <a:lnTo>
                    <a:pt x="670" y="230"/>
                  </a:lnTo>
                  <a:cubicBezTo>
                    <a:pt x="670" y="106"/>
                    <a:pt x="776"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1796832" y="2059035"/>
              <a:ext cx="50340" cy="93853"/>
            </a:xfrm>
            <a:custGeom>
              <a:avLst/>
              <a:gdLst/>
              <a:ahLst/>
              <a:cxnLst/>
              <a:rect l="l" t="t" r="r" b="b"/>
              <a:pathLst>
                <a:path w="1917" h="3574" extrusionOk="0">
                  <a:moveTo>
                    <a:pt x="1675" y="0"/>
                  </a:moveTo>
                  <a:cubicBezTo>
                    <a:pt x="582" y="0"/>
                    <a:pt x="1" y="1426"/>
                    <a:pt x="912" y="2176"/>
                  </a:cubicBezTo>
                  <a:cubicBezTo>
                    <a:pt x="1055" y="2301"/>
                    <a:pt x="1132" y="2492"/>
                    <a:pt x="1132" y="2683"/>
                  </a:cubicBezTo>
                  <a:lnTo>
                    <a:pt x="1132" y="3133"/>
                  </a:lnTo>
                  <a:cubicBezTo>
                    <a:pt x="1132" y="3373"/>
                    <a:pt x="931" y="3574"/>
                    <a:pt x="682" y="3574"/>
                  </a:cubicBezTo>
                  <a:lnTo>
                    <a:pt x="1132" y="3574"/>
                  </a:lnTo>
                  <a:cubicBezTo>
                    <a:pt x="1381" y="3574"/>
                    <a:pt x="1582" y="3373"/>
                    <a:pt x="1582" y="3133"/>
                  </a:cubicBezTo>
                  <a:lnTo>
                    <a:pt x="1582" y="2683"/>
                  </a:lnTo>
                  <a:cubicBezTo>
                    <a:pt x="1582" y="2492"/>
                    <a:pt x="1495" y="2301"/>
                    <a:pt x="1352" y="2176"/>
                  </a:cubicBezTo>
                  <a:cubicBezTo>
                    <a:pt x="548" y="1516"/>
                    <a:pt x="892" y="214"/>
                    <a:pt x="1917" y="23"/>
                  </a:cubicBezTo>
                  <a:cubicBezTo>
                    <a:pt x="1834" y="8"/>
                    <a:pt x="1753" y="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1750141" y="1970906"/>
              <a:ext cx="41228" cy="181982"/>
            </a:xfrm>
            <a:custGeom>
              <a:avLst/>
              <a:gdLst/>
              <a:ahLst/>
              <a:cxnLst/>
              <a:rect l="l" t="t" r="r" b="b"/>
              <a:pathLst>
                <a:path w="1570" h="6930" extrusionOk="0">
                  <a:moveTo>
                    <a:pt x="900" y="1"/>
                  </a:moveTo>
                  <a:cubicBezTo>
                    <a:pt x="402" y="1"/>
                    <a:pt x="0" y="403"/>
                    <a:pt x="0" y="900"/>
                  </a:cubicBezTo>
                  <a:lnTo>
                    <a:pt x="0" y="6709"/>
                  </a:lnTo>
                  <a:cubicBezTo>
                    <a:pt x="0" y="6834"/>
                    <a:pt x="96" y="6930"/>
                    <a:pt x="221" y="6930"/>
                  </a:cubicBezTo>
                  <a:lnTo>
                    <a:pt x="900" y="6930"/>
                  </a:lnTo>
                  <a:cubicBezTo>
                    <a:pt x="776" y="6930"/>
                    <a:pt x="670" y="6834"/>
                    <a:pt x="670" y="6709"/>
                  </a:cubicBezTo>
                  <a:lnTo>
                    <a:pt x="670" y="900"/>
                  </a:lnTo>
                  <a:cubicBezTo>
                    <a:pt x="670" y="403"/>
                    <a:pt x="1072" y="1"/>
                    <a:pt x="1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1999953" y="2029518"/>
              <a:ext cx="41990" cy="64678"/>
            </a:xfrm>
            <a:custGeom>
              <a:avLst/>
              <a:gdLst/>
              <a:ahLst/>
              <a:cxnLst/>
              <a:rect l="l" t="t" r="r" b="b"/>
              <a:pathLst>
                <a:path w="1599" h="2463" extrusionOk="0">
                  <a:moveTo>
                    <a:pt x="256" y="0"/>
                  </a:moveTo>
                  <a:cubicBezTo>
                    <a:pt x="171" y="0"/>
                    <a:pt x="86" y="9"/>
                    <a:pt x="0" y="27"/>
                  </a:cubicBezTo>
                  <a:cubicBezTo>
                    <a:pt x="574" y="133"/>
                    <a:pt x="1005" y="640"/>
                    <a:pt x="1005" y="1233"/>
                  </a:cubicBezTo>
                  <a:cubicBezTo>
                    <a:pt x="1005" y="1826"/>
                    <a:pt x="594" y="2334"/>
                    <a:pt x="10" y="2449"/>
                  </a:cubicBezTo>
                  <a:lnTo>
                    <a:pt x="0" y="2449"/>
                  </a:lnTo>
                  <a:cubicBezTo>
                    <a:pt x="77" y="2458"/>
                    <a:pt x="153" y="2463"/>
                    <a:pt x="230" y="2463"/>
                  </a:cubicBezTo>
                  <a:cubicBezTo>
                    <a:pt x="307" y="2463"/>
                    <a:pt x="383" y="2458"/>
                    <a:pt x="460" y="2449"/>
                  </a:cubicBezTo>
                  <a:cubicBezTo>
                    <a:pt x="1139" y="2334"/>
                    <a:pt x="1599" y="1683"/>
                    <a:pt x="1465" y="1003"/>
                  </a:cubicBezTo>
                  <a:cubicBezTo>
                    <a:pt x="1356" y="411"/>
                    <a:pt x="832" y="0"/>
                    <a:pt x="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1932097" y="1970906"/>
              <a:ext cx="23634" cy="76443"/>
            </a:xfrm>
            <a:custGeom>
              <a:avLst/>
              <a:gdLst/>
              <a:ahLst/>
              <a:cxnLst/>
              <a:rect l="l" t="t" r="r" b="b"/>
              <a:pathLst>
                <a:path w="900" h="2911" extrusionOk="0">
                  <a:moveTo>
                    <a:pt x="230" y="1"/>
                  </a:moveTo>
                  <a:cubicBezTo>
                    <a:pt x="106" y="1"/>
                    <a:pt x="0" y="96"/>
                    <a:pt x="0" y="221"/>
                  </a:cubicBezTo>
                  <a:lnTo>
                    <a:pt x="0" y="2460"/>
                  </a:lnTo>
                  <a:cubicBezTo>
                    <a:pt x="0" y="2709"/>
                    <a:pt x="201" y="2910"/>
                    <a:pt x="450" y="2910"/>
                  </a:cubicBezTo>
                  <a:lnTo>
                    <a:pt x="900" y="2910"/>
                  </a:lnTo>
                  <a:cubicBezTo>
                    <a:pt x="651" y="2910"/>
                    <a:pt x="450" y="2709"/>
                    <a:pt x="450" y="2460"/>
                  </a:cubicBezTo>
                  <a:lnTo>
                    <a:pt x="450" y="221"/>
                  </a:lnTo>
                  <a:cubicBezTo>
                    <a:pt x="450" y="96"/>
                    <a:pt x="546" y="1"/>
                    <a:pt x="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1932097" y="2076708"/>
              <a:ext cx="23634" cy="76180"/>
            </a:xfrm>
            <a:custGeom>
              <a:avLst/>
              <a:gdLst/>
              <a:ahLst/>
              <a:cxnLst/>
              <a:rect l="l" t="t" r="r" b="b"/>
              <a:pathLst>
                <a:path w="900" h="2901" extrusionOk="0">
                  <a:moveTo>
                    <a:pt x="450" y="1"/>
                  </a:moveTo>
                  <a:cubicBezTo>
                    <a:pt x="201" y="1"/>
                    <a:pt x="0" y="202"/>
                    <a:pt x="0" y="441"/>
                  </a:cubicBezTo>
                  <a:lnTo>
                    <a:pt x="0" y="2901"/>
                  </a:lnTo>
                  <a:lnTo>
                    <a:pt x="450" y="2901"/>
                  </a:lnTo>
                  <a:lnTo>
                    <a:pt x="450" y="441"/>
                  </a:lnTo>
                  <a:cubicBezTo>
                    <a:pt x="450" y="192"/>
                    <a:pt x="651"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1981860" y="2152862"/>
              <a:ext cx="47268" cy="94011"/>
            </a:xfrm>
            <a:custGeom>
              <a:avLst/>
              <a:gdLst/>
              <a:ahLst/>
              <a:cxnLst/>
              <a:rect l="l" t="t" r="r" b="b"/>
              <a:pathLst>
                <a:path w="1800" h="3580" extrusionOk="0">
                  <a:moveTo>
                    <a:pt x="565" y="1"/>
                  </a:moveTo>
                  <a:cubicBezTo>
                    <a:pt x="814" y="1"/>
                    <a:pt x="1015" y="201"/>
                    <a:pt x="1015" y="450"/>
                  </a:cubicBezTo>
                  <a:lnTo>
                    <a:pt x="1015" y="910"/>
                  </a:lnTo>
                  <a:cubicBezTo>
                    <a:pt x="1015" y="1101"/>
                    <a:pt x="929" y="1283"/>
                    <a:pt x="785" y="1417"/>
                  </a:cubicBezTo>
                  <a:cubicBezTo>
                    <a:pt x="0" y="2068"/>
                    <a:pt x="316" y="3331"/>
                    <a:pt x="1311" y="3551"/>
                  </a:cubicBezTo>
                  <a:cubicBezTo>
                    <a:pt x="1393" y="3570"/>
                    <a:pt x="1474" y="3580"/>
                    <a:pt x="1555" y="3580"/>
                  </a:cubicBezTo>
                  <a:cubicBezTo>
                    <a:pt x="1637" y="3580"/>
                    <a:pt x="1718" y="3570"/>
                    <a:pt x="1799" y="3551"/>
                  </a:cubicBezTo>
                  <a:lnTo>
                    <a:pt x="1761" y="3551"/>
                  </a:lnTo>
                  <a:cubicBezTo>
                    <a:pt x="766" y="3331"/>
                    <a:pt x="450" y="2068"/>
                    <a:pt x="1235" y="1417"/>
                  </a:cubicBezTo>
                  <a:cubicBezTo>
                    <a:pt x="1378" y="1283"/>
                    <a:pt x="1464" y="1101"/>
                    <a:pt x="1464" y="910"/>
                  </a:cubicBezTo>
                  <a:lnTo>
                    <a:pt x="1464" y="450"/>
                  </a:lnTo>
                  <a:cubicBezTo>
                    <a:pt x="1464" y="201"/>
                    <a:pt x="1263" y="1"/>
                    <a:pt x="1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1920542" y="2152862"/>
              <a:ext cx="23398" cy="76417"/>
            </a:xfrm>
            <a:custGeom>
              <a:avLst/>
              <a:gdLst/>
              <a:ahLst/>
              <a:cxnLst/>
              <a:rect l="l" t="t" r="r" b="b"/>
              <a:pathLst>
                <a:path w="891" h="2910" extrusionOk="0">
                  <a:moveTo>
                    <a:pt x="440" y="1"/>
                  </a:moveTo>
                  <a:lnTo>
                    <a:pt x="440" y="2460"/>
                  </a:lnTo>
                  <a:cubicBezTo>
                    <a:pt x="440" y="2709"/>
                    <a:pt x="239" y="2910"/>
                    <a:pt x="0" y="2910"/>
                  </a:cubicBezTo>
                  <a:lnTo>
                    <a:pt x="440" y="2910"/>
                  </a:lnTo>
                  <a:cubicBezTo>
                    <a:pt x="689" y="2910"/>
                    <a:pt x="890" y="2709"/>
                    <a:pt x="890" y="2460"/>
                  </a:cubicBezTo>
                  <a:lnTo>
                    <a:pt x="8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a:off x="1834068" y="2211605"/>
              <a:ext cx="42252" cy="64888"/>
            </a:xfrm>
            <a:custGeom>
              <a:avLst/>
              <a:gdLst/>
              <a:ahLst/>
              <a:cxnLst/>
              <a:rect l="l" t="t" r="r" b="b"/>
              <a:pathLst>
                <a:path w="1609" h="2471" extrusionOk="0">
                  <a:moveTo>
                    <a:pt x="1371" y="1"/>
                  </a:moveTo>
                  <a:cubicBezTo>
                    <a:pt x="1295" y="1"/>
                    <a:pt x="1221" y="8"/>
                    <a:pt x="1149" y="22"/>
                  </a:cubicBezTo>
                  <a:cubicBezTo>
                    <a:pt x="460" y="137"/>
                    <a:pt x="1" y="788"/>
                    <a:pt x="135" y="1467"/>
                  </a:cubicBezTo>
                  <a:cubicBezTo>
                    <a:pt x="243" y="2060"/>
                    <a:pt x="767" y="2471"/>
                    <a:pt x="1350" y="2471"/>
                  </a:cubicBezTo>
                  <a:cubicBezTo>
                    <a:pt x="1435" y="2471"/>
                    <a:pt x="1522" y="2462"/>
                    <a:pt x="1609" y="2443"/>
                  </a:cubicBezTo>
                  <a:cubicBezTo>
                    <a:pt x="929" y="2309"/>
                    <a:pt x="489" y="1649"/>
                    <a:pt x="633" y="970"/>
                  </a:cubicBezTo>
                  <a:cubicBezTo>
                    <a:pt x="738" y="491"/>
                    <a:pt x="1121" y="118"/>
                    <a:pt x="1599" y="22"/>
                  </a:cubicBezTo>
                  <a:cubicBezTo>
                    <a:pt x="1523" y="8"/>
                    <a:pt x="1446" y="1"/>
                    <a:pt x="1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a:off x="1920542" y="2258663"/>
              <a:ext cx="29175" cy="76417"/>
            </a:xfrm>
            <a:custGeom>
              <a:avLst/>
              <a:gdLst/>
              <a:ahLst/>
              <a:cxnLst/>
              <a:rect l="l" t="t" r="r" b="b"/>
              <a:pathLst>
                <a:path w="1111" h="2910" extrusionOk="0">
                  <a:moveTo>
                    <a:pt x="0" y="1"/>
                  </a:moveTo>
                  <a:cubicBezTo>
                    <a:pt x="239" y="1"/>
                    <a:pt x="440" y="202"/>
                    <a:pt x="440" y="450"/>
                  </a:cubicBezTo>
                  <a:lnTo>
                    <a:pt x="440" y="2680"/>
                  </a:lnTo>
                  <a:cubicBezTo>
                    <a:pt x="440" y="2805"/>
                    <a:pt x="546" y="2910"/>
                    <a:pt x="670" y="2910"/>
                  </a:cubicBezTo>
                  <a:lnTo>
                    <a:pt x="1110" y="2910"/>
                  </a:lnTo>
                  <a:cubicBezTo>
                    <a:pt x="986" y="2910"/>
                    <a:pt x="890" y="2805"/>
                    <a:pt x="890" y="2680"/>
                  </a:cubicBezTo>
                  <a:lnTo>
                    <a:pt x="890" y="450"/>
                  </a:lnTo>
                  <a:cubicBezTo>
                    <a:pt x="890" y="202"/>
                    <a:pt x="689"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2"/>
          <p:cNvGrpSpPr/>
          <p:nvPr/>
        </p:nvGrpSpPr>
        <p:grpSpPr>
          <a:xfrm>
            <a:off x="5955706" y="1418905"/>
            <a:ext cx="580891" cy="674206"/>
            <a:chOff x="2224585" y="1962854"/>
            <a:chExt cx="303163" cy="351809"/>
          </a:xfrm>
        </p:grpSpPr>
        <p:sp>
          <p:nvSpPr>
            <p:cNvPr id="727" name="Google Shape;727;p42"/>
            <p:cNvSpPr/>
            <p:nvPr/>
          </p:nvSpPr>
          <p:spPr>
            <a:xfrm>
              <a:off x="2283143" y="1962854"/>
              <a:ext cx="181018" cy="81870"/>
            </a:xfrm>
            <a:custGeom>
              <a:avLst/>
              <a:gdLst/>
              <a:ahLst/>
              <a:cxnLst/>
              <a:rect l="l" t="t" r="r" b="b"/>
              <a:pathLst>
                <a:path w="12090" h="5468" extrusionOk="0">
                  <a:moveTo>
                    <a:pt x="652" y="1"/>
                  </a:moveTo>
                  <a:lnTo>
                    <a:pt x="0" y="5467"/>
                  </a:lnTo>
                  <a:lnTo>
                    <a:pt x="12089" y="5467"/>
                  </a:lnTo>
                  <a:lnTo>
                    <a:pt x="11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2224899" y="1962854"/>
              <a:ext cx="141355" cy="186378"/>
            </a:xfrm>
            <a:custGeom>
              <a:avLst/>
              <a:gdLst/>
              <a:ahLst/>
              <a:cxnLst/>
              <a:rect l="l" t="t" r="r" b="b"/>
              <a:pathLst>
                <a:path w="9441" h="12448" extrusionOk="0">
                  <a:moveTo>
                    <a:pt x="4563" y="1"/>
                  </a:moveTo>
                  <a:lnTo>
                    <a:pt x="1494" y="1514"/>
                  </a:lnTo>
                  <a:cubicBezTo>
                    <a:pt x="421" y="2040"/>
                    <a:pt x="1" y="3323"/>
                    <a:pt x="505" y="4395"/>
                  </a:cubicBezTo>
                  <a:lnTo>
                    <a:pt x="3659" y="10828"/>
                  </a:lnTo>
                  <a:lnTo>
                    <a:pt x="4458" y="12447"/>
                  </a:lnTo>
                  <a:lnTo>
                    <a:pt x="9441" y="10008"/>
                  </a:lnTo>
                  <a:lnTo>
                    <a:pt x="8221" y="7464"/>
                  </a:lnTo>
                  <a:lnTo>
                    <a:pt x="4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2386393" y="1962854"/>
              <a:ext cx="141355" cy="186378"/>
            </a:xfrm>
            <a:custGeom>
              <a:avLst/>
              <a:gdLst/>
              <a:ahLst/>
              <a:cxnLst/>
              <a:rect l="l" t="t" r="r" b="b"/>
              <a:pathLst>
                <a:path w="9441" h="12448" extrusionOk="0">
                  <a:moveTo>
                    <a:pt x="4878" y="1"/>
                  </a:moveTo>
                  <a:lnTo>
                    <a:pt x="1241" y="7464"/>
                  </a:lnTo>
                  <a:lnTo>
                    <a:pt x="0" y="10008"/>
                  </a:lnTo>
                  <a:lnTo>
                    <a:pt x="4983" y="12447"/>
                  </a:lnTo>
                  <a:lnTo>
                    <a:pt x="5782" y="10828"/>
                  </a:lnTo>
                  <a:lnTo>
                    <a:pt x="8936" y="4395"/>
                  </a:lnTo>
                  <a:cubicBezTo>
                    <a:pt x="9440" y="3323"/>
                    <a:pt x="9020" y="2040"/>
                    <a:pt x="7947" y="1514"/>
                  </a:cubicBezTo>
                  <a:lnTo>
                    <a:pt x="4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2279684" y="2074609"/>
              <a:ext cx="86571" cy="74623"/>
            </a:xfrm>
            <a:custGeom>
              <a:avLst/>
              <a:gdLst/>
              <a:ahLst/>
              <a:cxnLst/>
              <a:rect l="l" t="t" r="r" b="b"/>
              <a:pathLst>
                <a:path w="5782" h="4984" extrusionOk="0">
                  <a:moveTo>
                    <a:pt x="4541" y="0"/>
                  </a:moveTo>
                  <a:cubicBezTo>
                    <a:pt x="2649" y="484"/>
                    <a:pt x="1030" y="1682"/>
                    <a:pt x="0" y="3364"/>
                  </a:cubicBezTo>
                  <a:lnTo>
                    <a:pt x="799" y="4983"/>
                  </a:lnTo>
                  <a:lnTo>
                    <a:pt x="5782" y="2544"/>
                  </a:lnTo>
                  <a:lnTo>
                    <a:pt x="45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2386393" y="2074609"/>
              <a:ext cx="86571" cy="74623"/>
            </a:xfrm>
            <a:custGeom>
              <a:avLst/>
              <a:gdLst/>
              <a:ahLst/>
              <a:cxnLst/>
              <a:rect l="l" t="t" r="r" b="b"/>
              <a:pathLst>
                <a:path w="5782" h="4984" extrusionOk="0">
                  <a:moveTo>
                    <a:pt x="1241" y="0"/>
                  </a:moveTo>
                  <a:lnTo>
                    <a:pt x="0" y="2544"/>
                  </a:lnTo>
                  <a:lnTo>
                    <a:pt x="4983" y="4983"/>
                  </a:lnTo>
                  <a:lnTo>
                    <a:pt x="5782" y="3364"/>
                  </a:lnTo>
                  <a:cubicBezTo>
                    <a:pt x="4752" y="1682"/>
                    <a:pt x="3133" y="484"/>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2224585" y="2087830"/>
              <a:ext cx="265073" cy="226833"/>
            </a:xfrm>
            <a:custGeom>
              <a:avLst/>
              <a:gdLst/>
              <a:ahLst/>
              <a:cxnLst/>
              <a:rect l="l" t="t" r="r" b="b"/>
              <a:pathLst>
                <a:path w="17704" h="15150" extrusionOk="0">
                  <a:moveTo>
                    <a:pt x="10134" y="0"/>
                  </a:moveTo>
                  <a:cubicBezTo>
                    <a:pt x="3386" y="0"/>
                    <a:pt x="1" y="8158"/>
                    <a:pt x="4773" y="12930"/>
                  </a:cubicBezTo>
                  <a:cubicBezTo>
                    <a:pt x="6221" y="14378"/>
                    <a:pt x="8158" y="15150"/>
                    <a:pt x="10125" y="15150"/>
                  </a:cubicBezTo>
                  <a:cubicBezTo>
                    <a:pt x="11100" y="15150"/>
                    <a:pt x="12081" y="14960"/>
                    <a:pt x="13015" y="14570"/>
                  </a:cubicBezTo>
                  <a:cubicBezTo>
                    <a:pt x="15853" y="13414"/>
                    <a:pt x="17703" y="10639"/>
                    <a:pt x="17703" y="7590"/>
                  </a:cubicBezTo>
                  <a:cubicBezTo>
                    <a:pt x="17703" y="3406"/>
                    <a:pt x="14318" y="0"/>
                    <a:pt x="10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2274953" y="2125605"/>
              <a:ext cx="177244" cy="151627"/>
            </a:xfrm>
            <a:custGeom>
              <a:avLst/>
              <a:gdLst/>
              <a:ahLst/>
              <a:cxnLst/>
              <a:rect l="l" t="t" r="r" b="b"/>
              <a:pathLst>
                <a:path w="11838" h="10127" extrusionOk="0">
                  <a:moveTo>
                    <a:pt x="6770" y="0"/>
                  </a:moveTo>
                  <a:cubicBezTo>
                    <a:pt x="2250" y="0"/>
                    <a:pt x="1" y="5446"/>
                    <a:pt x="3196" y="8641"/>
                  </a:cubicBezTo>
                  <a:cubicBezTo>
                    <a:pt x="4222" y="9667"/>
                    <a:pt x="5488" y="10127"/>
                    <a:pt x="6731" y="10127"/>
                  </a:cubicBezTo>
                  <a:cubicBezTo>
                    <a:pt x="9333" y="10127"/>
                    <a:pt x="11837" y="8112"/>
                    <a:pt x="11837" y="5067"/>
                  </a:cubicBezTo>
                  <a:cubicBezTo>
                    <a:pt x="11837" y="2271"/>
                    <a:pt x="9567" y="0"/>
                    <a:pt x="6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2326263" y="2154053"/>
              <a:ext cx="99492" cy="89191"/>
            </a:xfrm>
            <a:custGeom>
              <a:avLst/>
              <a:gdLst/>
              <a:ahLst/>
              <a:cxnLst/>
              <a:rect l="l" t="t" r="r" b="b"/>
              <a:pathLst>
                <a:path w="6645" h="5957" extrusionOk="0">
                  <a:moveTo>
                    <a:pt x="3343" y="0"/>
                  </a:moveTo>
                  <a:cubicBezTo>
                    <a:pt x="3054" y="0"/>
                    <a:pt x="2766" y="158"/>
                    <a:pt x="2629" y="476"/>
                  </a:cubicBezTo>
                  <a:lnTo>
                    <a:pt x="2292" y="1149"/>
                  </a:lnTo>
                  <a:cubicBezTo>
                    <a:pt x="2166" y="1380"/>
                    <a:pt x="1956" y="1548"/>
                    <a:pt x="1683" y="1590"/>
                  </a:cubicBezTo>
                  <a:lnTo>
                    <a:pt x="947" y="1695"/>
                  </a:lnTo>
                  <a:cubicBezTo>
                    <a:pt x="274" y="1759"/>
                    <a:pt x="1" y="2600"/>
                    <a:pt x="505" y="3062"/>
                  </a:cubicBezTo>
                  <a:lnTo>
                    <a:pt x="1031" y="3588"/>
                  </a:lnTo>
                  <a:cubicBezTo>
                    <a:pt x="1220" y="3756"/>
                    <a:pt x="1304" y="4029"/>
                    <a:pt x="1262" y="4281"/>
                  </a:cubicBezTo>
                  <a:lnTo>
                    <a:pt x="1136" y="5017"/>
                  </a:lnTo>
                  <a:cubicBezTo>
                    <a:pt x="1053" y="5532"/>
                    <a:pt x="1455" y="5955"/>
                    <a:pt x="1917" y="5955"/>
                  </a:cubicBezTo>
                  <a:cubicBezTo>
                    <a:pt x="2041" y="5955"/>
                    <a:pt x="2168" y="5925"/>
                    <a:pt x="2292" y="5858"/>
                  </a:cubicBezTo>
                  <a:lnTo>
                    <a:pt x="2965" y="5522"/>
                  </a:lnTo>
                  <a:cubicBezTo>
                    <a:pt x="3081" y="5459"/>
                    <a:pt x="3207" y="5427"/>
                    <a:pt x="3333" y="5427"/>
                  </a:cubicBezTo>
                  <a:cubicBezTo>
                    <a:pt x="3459" y="5427"/>
                    <a:pt x="3585" y="5459"/>
                    <a:pt x="3701" y="5522"/>
                  </a:cubicBezTo>
                  <a:lnTo>
                    <a:pt x="4374" y="5858"/>
                  </a:lnTo>
                  <a:cubicBezTo>
                    <a:pt x="4500" y="5926"/>
                    <a:pt x="4632" y="5957"/>
                    <a:pt x="4759" y="5957"/>
                  </a:cubicBezTo>
                  <a:cubicBezTo>
                    <a:pt x="5223" y="5957"/>
                    <a:pt x="5629" y="5545"/>
                    <a:pt x="5530" y="5017"/>
                  </a:cubicBezTo>
                  <a:lnTo>
                    <a:pt x="5404" y="4281"/>
                  </a:lnTo>
                  <a:cubicBezTo>
                    <a:pt x="5362" y="4029"/>
                    <a:pt x="5446" y="3756"/>
                    <a:pt x="5635" y="3588"/>
                  </a:cubicBezTo>
                  <a:lnTo>
                    <a:pt x="6161" y="3062"/>
                  </a:lnTo>
                  <a:cubicBezTo>
                    <a:pt x="6644" y="2578"/>
                    <a:pt x="6371" y="1780"/>
                    <a:pt x="5719" y="1695"/>
                  </a:cubicBezTo>
                  <a:lnTo>
                    <a:pt x="4983" y="1590"/>
                  </a:lnTo>
                  <a:cubicBezTo>
                    <a:pt x="4731" y="1527"/>
                    <a:pt x="4500" y="1380"/>
                    <a:pt x="4395" y="1128"/>
                  </a:cubicBezTo>
                  <a:lnTo>
                    <a:pt x="4058" y="455"/>
                  </a:lnTo>
                  <a:cubicBezTo>
                    <a:pt x="3912" y="153"/>
                    <a:pt x="3627" y="0"/>
                    <a:pt x="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8">
                                            <p:txEl>
                                              <p:pRg st="0" end="0"/>
                                            </p:txEl>
                                          </p:spTgt>
                                        </p:tgtEl>
                                        <p:attrNameLst>
                                          <p:attrName>style.visibility</p:attrName>
                                        </p:attrNameLst>
                                      </p:cBhvr>
                                      <p:to>
                                        <p:strVal val="visible"/>
                                      </p:to>
                                    </p:set>
                                    <p:animEffect transition="in" filter="barn(inVertical)">
                                      <p:cBhvr>
                                        <p:cTn id="7" dur="500"/>
                                        <p:tgtEl>
                                          <p:spTgt spid="708">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0">
                                            <p:txEl>
                                              <p:pRg st="0" end="0"/>
                                            </p:txEl>
                                          </p:spTgt>
                                        </p:tgtEl>
                                        <p:attrNameLst>
                                          <p:attrName>style.visibility</p:attrName>
                                        </p:attrNameLst>
                                      </p:cBhvr>
                                      <p:to>
                                        <p:strVal val="visible"/>
                                      </p:to>
                                    </p:set>
                                    <p:animEffect transition="in" filter="barn(inVertical)">
                                      <p:cBhvr>
                                        <p:cTn id="10" dur="500"/>
                                        <p:tgtEl>
                                          <p:spTgt spid="7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11"/>
                                        </p:tgtEl>
                                        <p:attrNameLst>
                                          <p:attrName>style.visibility</p:attrName>
                                        </p:attrNameLst>
                                      </p:cBhvr>
                                      <p:to>
                                        <p:strVal val="visible"/>
                                      </p:to>
                                    </p:set>
                                    <p:animEffect transition="in" filter="barn(inVertical)">
                                      <p:cBhvr>
                                        <p:cTn id="13" dur="500"/>
                                        <p:tgtEl>
                                          <p:spTgt spid="711"/>
                                        </p:tgtEl>
                                      </p:cBhvr>
                                    </p:animEffect>
                                  </p:childTnLst>
                                </p:cTn>
                              </p:par>
                              <p:par>
                                <p:cTn id="14" presetID="16" presetClass="entr" presetSubtype="21" fill="hold" nodeType="withEffect">
                                  <p:stCondLst>
                                    <p:cond delay="0"/>
                                  </p:stCondLst>
                                  <p:childTnLst>
                                    <p:set>
                                      <p:cBhvr>
                                        <p:cTn id="15" dur="1" fill="hold">
                                          <p:stCondLst>
                                            <p:cond delay="0"/>
                                          </p:stCondLst>
                                        </p:cTn>
                                        <p:tgtEl>
                                          <p:spTgt spid="726"/>
                                        </p:tgtEl>
                                        <p:attrNameLst>
                                          <p:attrName>style.visibility</p:attrName>
                                        </p:attrNameLst>
                                      </p:cBhvr>
                                      <p:to>
                                        <p:strVal val="visible"/>
                                      </p:to>
                                    </p:set>
                                    <p:animEffect transition="in" filter="barn(inVertical)">
                                      <p:cBhvr>
                                        <p:cTn id="16" dur="500"/>
                                        <p:tgtEl>
                                          <p:spTgt spid="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 grpId="0" build="p"/>
      <p:bldP spid="7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8"/>
        <p:cNvGrpSpPr/>
        <p:nvPr/>
      </p:nvGrpSpPr>
      <p:grpSpPr>
        <a:xfrm>
          <a:off x="0" y="0"/>
          <a:ext cx="0" cy="0"/>
          <a:chOff x="0" y="0"/>
          <a:chExt cx="0" cy="0"/>
        </a:xfrm>
      </p:grpSpPr>
      <p:grpSp>
        <p:nvGrpSpPr>
          <p:cNvPr id="2" name="Google Shape;1102;p56"/>
          <p:cNvGrpSpPr/>
          <p:nvPr/>
        </p:nvGrpSpPr>
        <p:grpSpPr>
          <a:xfrm>
            <a:off x="7112584" y="29022"/>
            <a:ext cx="2020166" cy="1862058"/>
            <a:chOff x="988505" y="1992650"/>
            <a:chExt cx="2886300" cy="2838750"/>
          </a:xfrm>
        </p:grpSpPr>
        <p:sp>
          <p:nvSpPr>
            <p:cNvPr id="3" name="Google Shape;1103;p56"/>
            <p:cNvSpPr/>
            <p:nvPr/>
          </p:nvSpPr>
          <p:spPr>
            <a:xfrm>
              <a:off x="988505" y="4697600"/>
              <a:ext cx="2886300" cy="133800"/>
            </a:xfrm>
            <a:prstGeom prst="ellipse">
              <a:avLst/>
            </a:prstGeom>
            <a:solidFill>
              <a:schemeClr val="accent4">
                <a:alpha val="2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104;p56"/>
            <p:cNvGrpSpPr/>
            <p:nvPr/>
          </p:nvGrpSpPr>
          <p:grpSpPr>
            <a:xfrm>
              <a:off x="1391425" y="1992650"/>
              <a:ext cx="2418099" cy="2768600"/>
              <a:chOff x="1391425" y="1713925"/>
              <a:chExt cx="2418099" cy="2768600"/>
            </a:xfrm>
          </p:grpSpPr>
          <p:sp>
            <p:nvSpPr>
              <p:cNvPr id="5" name="Google Shape;1105;p56"/>
              <p:cNvSpPr/>
              <p:nvPr/>
            </p:nvSpPr>
            <p:spPr>
              <a:xfrm>
                <a:off x="2806216" y="3694897"/>
                <a:ext cx="327447" cy="770921"/>
              </a:xfrm>
              <a:custGeom>
                <a:avLst/>
                <a:gdLst/>
                <a:ahLst/>
                <a:cxnLst/>
                <a:rect l="l" t="t" r="r" b="b"/>
                <a:pathLst>
                  <a:path w="3920" h="9229" extrusionOk="0">
                    <a:moveTo>
                      <a:pt x="0" y="1"/>
                    </a:moveTo>
                    <a:lnTo>
                      <a:pt x="2559" y="9228"/>
                    </a:lnTo>
                    <a:lnTo>
                      <a:pt x="3920" y="9228"/>
                    </a:lnTo>
                    <a:lnTo>
                      <a:pt x="1361"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6;p56"/>
              <p:cNvSpPr/>
              <p:nvPr/>
            </p:nvSpPr>
            <p:spPr>
              <a:xfrm>
                <a:off x="2259913" y="3694897"/>
                <a:ext cx="327531" cy="770921"/>
              </a:xfrm>
              <a:custGeom>
                <a:avLst/>
                <a:gdLst/>
                <a:ahLst/>
                <a:cxnLst/>
                <a:rect l="l" t="t" r="r" b="b"/>
                <a:pathLst>
                  <a:path w="3921" h="9229" extrusionOk="0">
                    <a:moveTo>
                      <a:pt x="2560" y="1"/>
                    </a:moveTo>
                    <a:lnTo>
                      <a:pt x="1" y="9228"/>
                    </a:lnTo>
                    <a:lnTo>
                      <a:pt x="1362" y="9228"/>
                    </a:lnTo>
                    <a:lnTo>
                      <a:pt x="3920"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07;p56"/>
              <p:cNvSpPr/>
              <p:nvPr/>
            </p:nvSpPr>
            <p:spPr>
              <a:xfrm>
                <a:off x="2184065" y="2585670"/>
                <a:ext cx="1004980" cy="1189252"/>
              </a:xfrm>
              <a:custGeom>
                <a:avLst/>
                <a:gdLst/>
                <a:ahLst/>
                <a:cxnLst/>
                <a:rect l="l" t="t" r="r" b="b"/>
                <a:pathLst>
                  <a:path w="12031" h="14237" extrusionOk="0">
                    <a:moveTo>
                      <a:pt x="5982" y="0"/>
                    </a:moveTo>
                    <a:lnTo>
                      <a:pt x="6574" y="231"/>
                    </a:lnTo>
                    <a:cubicBezTo>
                      <a:pt x="6415" y="198"/>
                      <a:pt x="6255" y="183"/>
                      <a:pt x="6095" y="183"/>
                    </a:cubicBezTo>
                    <a:cubicBezTo>
                      <a:pt x="5430" y="183"/>
                      <a:pt x="4765" y="452"/>
                      <a:pt x="4230" y="858"/>
                    </a:cubicBezTo>
                    <a:cubicBezTo>
                      <a:pt x="3562" y="1362"/>
                      <a:pt x="3066" y="2052"/>
                      <a:pt x="2627" y="2763"/>
                    </a:cubicBezTo>
                    <a:cubicBezTo>
                      <a:pt x="1701" y="4253"/>
                      <a:pt x="977" y="5866"/>
                      <a:pt x="473" y="7547"/>
                    </a:cubicBezTo>
                    <a:cubicBezTo>
                      <a:pt x="208" y="8428"/>
                      <a:pt x="1" y="9347"/>
                      <a:pt x="55" y="10269"/>
                    </a:cubicBezTo>
                    <a:cubicBezTo>
                      <a:pt x="109" y="11190"/>
                      <a:pt x="450" y="12123"/>
                      <a:pt x="1133" y="12742"/>
                    </a:cubicBezTo>
                    <a:cubicBezTo>
                      <a:pt x="1599" y="13164"/>
                      <a:pt x="2191" y="13419"/>
                      <a:pt x="2787" y="13616"/>
                    </a:cubicBezTo>
                    <a:cubicBezTo>
                      <a:pt x="4017" y="14029"/>
                      <a:pt x="5314" y="14236"/>
                      <a:pt x="6611" y="14236"/>
                    </a:cubicBezTo>
                    <a:cubicBezTo>
                      <a:pt x="7496" y="14236"/>
                      <a:pt x="8381" y="14140"/>
                      <a:pt x="9245" y="13946"/>
                    </a:cubicBezTo>
                    <a:cubicBezTo>
                      <a:pt x="10306" y="13705"/>
                      <a:pt x="11459" y="13202"/>
                      <a:pt x="11806" y="12167"/>
                    </a:cubicBezTo>
                    <a:cubicBezTo>
                      <a:pt x="12031" y="11493"/>
                      <a:pt x="11850" y="10755"/>
                      <a:pt x="11667" y="10064"/>
                    </a:cubicBezTo>
                    <a:cubicBezTo>
                      <a:pt x="11409" y="9098"/>
                      <a:pt x="11153" y="8132"/>
                      <a:pt x="10895" y="7166"/>
                    </a:cubicBezTo>
                    <a:cubicBezTo>
                      <a:pt x="10503" y="5699"/>
                      <a:pt x="10105" y="4212"/>
                      <a:pt x="9353" y="2893"/>
                    </a:cubicBezTo>
                    <a:cubicBezTo>
                      <a:pt x="8601" y="1572"/>
                      <a:pt x="7441" y="415"/>
                      <a:pt x="59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8;p56"/>
              <p:cNvSpPr/>
              <p:nvPr/>
            </p:nvSpPr>
            <p:spPr>
              <a:xfrm>
                <a:off x="2086917" y="3420159"/>
                <a:ext cx="808010" cy="938989"/>
              </a:xfrm>
              <a:custGeom>
                <a:avLst/>
                <a:gdLst/>
                <a:ahLst/>
                <a:cxnLst/>
                <a:rect l="l" t="t" r="r" b="b"/>
                <a:pathLst>
                  <a:path w="9673" h="11241" extrusionOk="0">
                    <a:moveTo>
                      <a:pt x="8698" y="0"/>
                    </a:moveTo>
                    <a:cubicBezTo>
                      <a:pt x="8516" y="0"/>
                      <a:pt x="8332" y="58"/>
                      <a:pt x="8175" y="176"/>
                    </a:cubicBezTo>
                    <a:cubicBezTo>
                      <a:pt x="7580" y="629"/>
                      <a:pt x="6716" y="1024"/>
                      <a:pt x="5801" y="1442"/>
                    </a:cubicBezTo>
                    <a:cubicBezTo>
                      <a:pt x="4270" y="2143"/>
                      <a:pt x="2531" y="2936"/>
                      <a:pt x="1439" y="4311"/>
                    </a:cubicBezTo>
                    <a:cubicBezTo>
                      <a:pt x="132" y="5957"/>
                      <a:pt x="0" y="8042"/>
                      <a:pt x="1038" y="10693"/>
                    </a:cubicBezTo>
                    <a:cubicBezTo>
                      <a:pt x="1170" y="11030"/>
                      <a:pt x="1497" y="11241"/>
                      <a:pt x="1841" y="11241"/>
                    </a:cubicBezTo>
                    <a:cubicBezTo>
                      <a:pt x="1943" y="11241"/>
                      <a:pt x="2051" y="11220"/>
                      <a:pt x="2153" y="11180"/>
                    </a:cubicBezTo>
                    <a:cubicBezTo>
                      <a:pt x="2596" y="11006"/>
                      <a:pt x="2817" y="10506"/>
                      <a:pt x="2643" y="10063"/>
                    </a:cubicBezTo>
                    <a:cubicBezTo>
                      <a:pt x="888" y="5583"/>
                      <a:pt x="3497" y="4392"/>
                      <a:pt x="6519" y="3011"/>
                    </a:cubicBezTo>
                    <a:cubicBezTo>
                      <a:pt x="7522" y="2551"/>
                      <a:pt x="8468" y="2119"/>
                      <a:pt x="9221" y="1547"/>
                    </a:cubicBezTo>
                    <a:cubicBezTo>
                      <a:pt x="9598" y="1262"/>
                      <a:pt x="9673" y="721"/>
                      <a:pt x="9384" y="340"/>
                    </a:cubicBezTo>
                    <a:cubicBezTo>
                      <a:pt x="9216" y="118"/>
                      <a:pt x="8959" y="0"/>
                      <a:pt x="8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09;p56"/>
              <p:cNvSpPr/>
              <p:nvPr/>
            </p:nvSpPr>
            <p:spPr>
              <a:xfrm>
                <a:off x="1821367" y="4235770"/>
                <a:ext cx="549477" cy="246421"/>
              </a:xfrm>
              <a:custGeom>
                <a:avLst/>
                <a:gdLst/>
                <a:ahLst/>
                <a:cxnLst/>
                <a:rect l="l" t="t" r="r" b="b"/>
                <a:pathLst>
                  <a:path w="6578" h="2950" extrusionOk="0">
                    <a:moveTo>
                      <a:pt x="3999" y="0"/>
                    </a:moveTo>
                    <a:cubicBezTo>
                      <a:pt x="1" y="2549"/>
                      <a:pt x="957" y="2950"/>
                      <a:pt x="957" y="2950"/>
                    </a:cubicBezTo>
                    <a:lnTo>
                      <a:pt x="5897" y="2950"/>
                    </a:lnTo>
                    <a:cubicBezTo>
                      <a:pt x="5897" y="2950"/>
                      <a:pt x="6578" y="1514"/>
                      <a:pt x="5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10;p56"/>
              <p:cNvSpPr/>
              <p:nvPr/>
            </p:nvSpPr>
            <p:spPr>
              <a:xfrm>
                <a:off x="1879422" y="4439756"/>
                <a:ext cx="454834" cy="42435"/>
              </a:xfrm>
              <a:custGeom>
                <a:avLst/>
                <a:gdLst/>
                <a:ahLst/>
                <a:cxnLst/>
                <a:rect l="l" t="t" r="r" b="b"/>
                <a:pathLst>
                  <a:path w="5445" h="508" extrusionOk="0">
                    <a:moveTo>
                      <a:pt x="232" y="1"/>
                    </a:moveTo>
                    <a:cubicBezTo>
                      <a:pt x="232" y="1"/>
                      <a:pt x="0" y="324"/>
                      <a:pt x="245" y="508"/>
                    </a:cubicBezTo>
                    <a:lnTo>
                      <a:pt x="5298" y="508"/>
                    </a:lnTo>
                    <a:lnTo>
                      <a:pt x="5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11;p56"/>
              <p:cNvSpPr/>
              <p:nvPr/>
            </p:nvSpPr>
            <p:spPr>
              <a:xfrm>
                <a:off x="1898718" y="4337763"/>
                <a:ext cx="188533" cy="102077"/>
              </a:xfrm>
              <a:custGeom>
                <a:avLst/>
                <a:gdLst/>
                <a:ahLst/>
                <a:cxnLst/>
                <a:rect l="l" t="t" r="r" b="b"/>
                <a:pathLst>
                  <a:path w="2257" h="1222" extrusionOk="0">
                    <a:moveTo>
                      <a:pt x="1400" y="0"/>
                    </a:moveTo>
                    <a:cubicBezTo>
                      <a:pt x="1301" y="0"/>
                      <a:pt x="1236" y="17"/>
                      <a:pt x="1236" y="17"/>
                    </a:cubicBezTo>
                    <a:cubicBezTo>
                      <a:pt x="42" y="865"/>
                      <a:pt x="1" y="1222"/>
                      <a:pt x="1" y="1222"/>
                    </a:cubicBezTo>
                    <a:lnTo>
                      <a:pt x="2256" y="1222"/>
                    </a:lnTo>
                    <a:cubicBezTo>
                      <a:pt x="2228" y="140"/>
                      <a:pt x="1681" y="0"/>
                      <a:pt x="1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12;p56"/>
              <p:cNvSpPr/>
              <p:nvPr/>
            </p:nvSpPr>
            <p:spPr>
              <a:xfrm>
                <a:off x="2201440" y="4321809"/>
                <a:ext cx="81361" cy="68580"/>
              </a:xfrm>
              <a:custGeom>
                <a:avLst/>
                <a:gdLst/>
                <a:ahLst/>
                <a:cxnLst/>
                <a:rect l="l" t="t" r="r" b="b"/>
                <a:pathLst>
                  <a:path w="974" h="821" extrusionOk="0">
                    <a:moveTo>
                      <a:pt x="487" y="1"/>
                    </a:moveTo>
                    <a:cubicBezTo>
                      <a:pt x="218" y="1"/>
                      <a:pt x="0" y="185"/>
                      <a:pt x="0" y="412"/>
                    </a:cubicBezTo>
                    <a:cubicBezTo>
                      <a:pt x="0" y="637"/>
                      <a:pt x="218" y="821"/>
                      <a:pt x="487" y="821"/>
                    </a:cubicBezTo>
                    <a:cubicBezTo>
                      <a:pt x="755" y="821"/>
                      <a:pt x="973" y="637"/>
                      <a:pt x="973" y="412"/>
                    </a:cubicBezTo>
                    <a:cubicBezTo>
                      <a:pt x="973" y="185"/>
                      <a:pt x="755"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13;p56"/>
              <p:cNvSpPr/>
              <p:nvPr/>
            </p:nvSpPr>
            <p:spPr>
              <a:xfrm>
                <a:off x="1731319" y="3418906"/>
                <a:ext cx="974072" cy="880850"/>
              </a:xfrm>
              <a:custGeom>
                <a:avLst/>
                <a:gdLst/>
                <a:ahLst/>
                <a:cxnLst/>
                <a:rect l="l" t="t" r="r" b="b"/>
                <a:pathLst>
                  <a:path w="11661" h="10545" extrusionOk="0">
                    <a:moveTo>
                      <a:pt x="10762" y="1"/>
                    </a:moveTo>
                    <a:cubicBezTo>
                      <a:pt x="10735" y="1"/>
                      <a:pt x="10708" y="2"/>
                      <a:pt x="10681" y="4"/>
                    </a:cubicBezTo>
                    <a:cubicBezTo>
                      <a:pt x="7394" y="307"/>
                      <a:pt x="4655" y="1478"/>
                      <a:pt x="2756" y="3379"/>
                    </a:cubicBezTo>
                    <a:cubicBezTo>
                      <a:pt x="1069" y="5070"/>
                      <a:pt x="96" y="7299"/>
                      <a:pt x="14" y="9654"/>
                    </a:cubicBezTo>
                    <a:cubicBezTo>
                      <a:pt x="0" y="10130"/>
                      <a:pt x="372" y="10527"/>
                      <a:pt x="848" y="10545"/>
                    </a:cubicBezTo>
                    <a:lnTo>
                      <a:pt x="878" y="10545"/>
                    </a:lnTo>
                    <a:cubicBezTo>
                      <a:pt x="1341" y="10545"/>
                      <a:pt x="1722" y="10177"/>
                      <a:pt x="1740" y="9715"/>
                    </a:cubicBezTo>
                    <a:cubicBezTo>
                      <a:pt x="1851" y="6404"/>
                      <a:pt x="4304" y="2325"/>
                      <a:pt x="10837" y="1719"/>
                    </a:cubicBezTo>
                    <a:cubicBezTo>
                      <a:pt x="11314" y="1675"/>
                      <a:pt x="11661" y="1256"/>
                      <a:pt x="11616" y="783"/>
                    </a:cubicBezTo>
                    <a:cubicBezTo>
                      <a:pt x="11574" y="335"/>
                      <a:pt x="11200" y="1"/>
                      <a:pt x="10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14;p56"/>
              <p:cNvSpPr/>
              <p:nvPr/>
            </p:nvSpPr>
            <p:spPr>
              <a:xfrm>
                <a:off x="1391425" y="4235520"/>
                <a:ext cx="549393" cy="247006"/>
              </a:xfrm>
              <a:custGeom>
                <a:avLst/>
                <a:gdLst/>
                <a:ahLst/>
                <a:cxnLst/>
                <a:rect l="l" t="t" r="r" b="b"/>
                <a:pathLst>
                  <a:path w="6577" h="2957" extrusionOk="0">
                    <a:moveTo>
                      <a:pt x="3998" y="0"/>
                    </a:moveTo>
                    <a:cubicBezTo>
                      <a:pt x="0" y="2555"/>
                      <a:pt x="997" y="2956"/>
                      <a:pt x="997" y="2956"/>
                    </a:cubicBezTo>
                    <a:lnTo>
                      <a:pt x="5897" y="2950"/>
                    </a:lnTo>
                    <a:cubicBezTo>
                      <a:pt x="5897" y="2950"/>
                      <a:pt x="6577" y="1514"/>
                      <a:pt x="5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15;p56"/>
              <p:cNvSpPr/>
              <p:nvPr/>
            </p:nvSpPr>
            <p:spPr>
              <a:xfrm>
                <a:off x="1451986" y="4439506"/>
                <a:ext cx="454500" cy="43019"/>
              </a:xfrm>
              <a:custGeom>
                <a:avLst/>
                <a:gdLst/>
                <a:ahLst/>
                <a:cxnLst/>
                <a:rect l="l" t="t" r="r" b="b"/>
                <a:pathLst>
                  <a:path w="5441" h="515" extrusionOk="0">
                    <a:moveTo>
                      <a:pt x="5440" y="0"/>
                    </a:moveTo>
                    <a:lnTo>
                      <a:pt x="232" y="4"/>
                    </a:lnTo>
                    <a:cubicBezTo>
                      <a:pt x="232" y="4"/>
                      <a:pt x="1" y="330"/>
                      <a:pt x="246" y="514"/>
                    </a:cubicBezTo>
                    <a:lnTo>
                      <a:pt x="5298" y="508"/>
                    </a:lnTo>
                    <a:lnTo>
                      <a:pt x="5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16;p56"/>
              <p:cNvSpPr/>
              <p:nvPr/>
            </p:nvSpPr>
            <p:spPr>
              <a:xfrm>
                <a:off x="1471282" y="4337763"/>
                <a:ext cx="188449" cy="102077"/>
              </a:xfrm>
              <a:custGeom>
                <a:avLst/>
                <a:gdLst/>
                <a:ahLst/>
                <a:cxnLst/>
                <a:rect l="l" t="t" r="r" b="b"/>
                <a:pathLst>
                  <a:path w="2256" h="1222" extrusionOk="0">
                    <a:moveTo>
                      <a:pt x="1396" y="0"/>
                    </a:moveTo>
                    <a:cubicBezTo>
                      <a:pt x="1298" y="0"/>
                      <a:pt x="1232" y="17"/>
                      <a:pt x="1232" y="17"/>
                    </a:cubicBezTo>
                    <a:cubicBezTo>
                      <a:pt x="41" y="868"/>
                      <a:pt x="1" y="1222"/>
                      <a:pt x="1" y="1222"/>
                    </a:cubicBezTo>
                    <a:lnTo>
                      <a:pt x="2256" y="1222"/>
                    </a:lnTo>
                    <a:cubicBezTo>
                      <a:pt x="2226" y="140"/>
                      <a:pt x="1678"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17;p56"/>
              <p:cNvSpPr/>
              <p:nvPr/>
            </p:nvSpPr>
            <p:spPr>
              <a:xfrm>
                <a:off x="1773921" y="4321809"/>
                <a:ext cx="81110" cy="68330"/>
              </a:xfrm>
              <a:custGeom>
                <a:avLst/>
                <a:gdLst/>
                <a:ahLst/>
                <a:cxnLst/>
                <a:rect l="l" t="t" r="r" b="b"/>
                <a:pathLst>
                  <a:path w="971" h="818" extrusionOk="0">
                    <a:moveTo>
                      <a:pt x="484" y="1"/>
                    </a:moveTo>
                    <a:cubicBezTo>
                      <a:pt x="215" y="1"/>
                      <a:pt x="1" y="185"/>
                      <a:pt x="1" y="409"/>
                    </a:cubicBezTo>
                    <a:cubicBezTo>
                      <a:pt x="1" y="637"/>
                      <a:pt x="219" y="817"/>
                      <a:pt x="487" y="817"/>
                    </a:cubicBezTo>
                    <a:cubicBezTo>
                      <a:pt x="756" y="817"/>
                      <a:pt x="971" y="634"/>
                      <a:pt x="971" y="409"/>
                    </a:cubicBezTo>
                    <a:cubicBezTo>
                      <a:pt x="971" y="181"/>
                      <a:pt x="753"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18;p56"/>
              <p:cNvSpPr/>
              <p:nvPr/>
            </p:nvSpPr>
            <p:spPr>
              <a:xfrm>
                <a:off x="2365080" y="2463796"/>
                <a:ext cx="707186" cy="1195684"/>
              </a:xfrm>
              <a:custGeom>
                <a:avLst/>
                <a:gdLst/>
                <a:ahLst/>
                <a:cxnLst/>
                <a:rect l="l" t="t" r="r" b="b"/>
                <a:pathLst>
                  <a:path w="8466" h="14314" extrusionOk="0">
                    <a:moveTo>
                      <a:pt x="3801" y="1"/>
                    </a:moveTo>
                    <a:cubicBezTo>
                      <a:pt x="1833" y="1"/>
                      <a:pt x="151" y="1595"/>
                      <a:pt x="1" y="3661"/>
                    </a:cubicBezTo>
                    <a:lnTo>
                      <a:pt x="242" y="10309"/>
                    </a:lnTo>
                    <a:cubicBezTo>
                      <a:pt x="460" y="12632"/>
                      <a:pt x="967" y="14113"/>
                      <a:pt x="3046" y="14262"/>
                    </a:cubicBezTo>
                    <a:lnTo>
                      <a:pt x="3794" y="14314"/>
                    </a:lnTo>
                    <a:cubicBezTo>
                      <a:pt x="5778" y="14096"/>
                      <a:pt x="6483" y="12908"/>
                      <a:pt x="7166" y="10802"/>
                    </a:cubicBezTo>
                    <a:lnTo>
                      <a:pt x="8312" y="4256"/>
                    </a:lnTo>
                    <a:cubicBezTo>
                      <a:pt x="8466" y="2099"/>
                      <a:pt x="6891" y="211"/>
                      <a:pt x="4812" y="65"/>
                    </a:cubicBezTo>
                    <a:lnTo>
                      <a:pt x="4063" y="10"/>
                    </a:lnTo>
                    <a:cubicBezTo>
                      <a:pt x="3975" y="4"/>
                      <a:pt x="3888" y="1"/>
                      <a:pt x="3801"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19;p56"/>
              <p:cNvSpPr/>
              <p:nvPr/>
            </p:nvSpPr>
            <p:spPr>
              <a:xfrm>
                <a:off x="2658697" y="2296146"/>
                <a:ext cx="157542" cy="293784"/>
              </a:xfrm>
              <a:custGeom>
                <a:avLst/>
                <a:gdLst/>
                <a:ahLst/>
                <a:cxnLst/>
                <a:rect l="l" t="t" r="r" b="b"/>
                <a:pathLst>
                  <a:path w="1886" h="3517" extrusionOk="0">
                    <a:moveTo>
                      <a:pt x="1013" y="1"/>
                    </a:moveTo>
                    <a:cubicBezTo>
                      <a:pt x="571" y="1"/>
                      <a:pt x="196" y="341"/>
                      <a:pt x="163" y="786"/>
                    </a:cubicBezTo>
                    <a:lnTo>
                      <a:pt x="34" y="2609"/>
                    </a:lnTo>
                    <a:cubicBezTo>
                      <a:pt x="0" y="3075"/>
                      <a:pt x="355" y="3480"/>
                      <a:pt x="817" y="3514"/>
                    </a:cubicBezTo>
                    <a:cubicBezTo>
                      <a:pt x="838" y="3515"/>
                      <a:pt x="858" y="3516"/>
                      <a:pt x="879" y="3516"/>
                    </a:cubicBezTo>
                    <a:cubicBezTo>
                      <a:pt x="1316" y="3516"/>
                      <a:pt x="1690" y="3174"/>
                      <a:pt x="1722" y="2731"/>
                    </a:cubicBezTo>
                    <a:lnTo>
                      <a:pt x="1851" y="908"/>
                    </a:lnTo>
                    <a:cubicBezTo>
                      <a:pt x="1886" y="445"/>
                      <a:pt x="1531" y="37"/>
                      <a:pt x="1069" y="3"/>
                    </a:cubicBezTo>
                    <a:cubicBezTo>
                      <a:pt x="1050" y="1"/>
                      <a:pt x="1032" y="1"/>
                      <a:pt x="1013"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20;p56"/>
              <p:cNvSpPr/>
              <p:nvPr/>
            </p:nvSpPr>
            <p:spPr>
              <a:xfrm>
                <a:off x="2645917" y="2408832"/>
                <a:ext cx="235979" cy="90466"/>
              </a:xfrm>
              <a:custGeom>
                <a:avLst/>
                <a:gdLst/>
                <a:ahLst/>
                <a:cxnLst/>
                <a:rect l="l" t="t" r="r" b="b"/>
                <a:pathLst>
                  <a:path w="2825" h="1083" extrusionOk="0">
                    <a:moveTo>
                      <a:pt x="269" y="117"/>
                    </a:moveTo>
                    <a:lnTo>
                      <a:pt x="0" y="685"/>
                    </a:lnTo>
                    <a:cubicBezTo>
                      <a:pt x="75" y="675"/>
                      <a:pt x="153" y="668"/>
                      <a:pt x="228" y="665"/>
                    </a:cubicBezTo>
                    <a:lnTo>
                      <a:pt x="269" y="117"/>
                    </a:lnTo>
                    <a:close/>
                    <a:moveTo>
                      <a:pt x="1973" y="1"/>
                    </a:moveTo>
                    <a:lnTo>
                      <a:pt x="1916" y="784"/>
                    </a:lnTo>
                    <a:cubicBezTo>
                      <a:pt x="2222" y="848"/>
                      <a:pt x="2518" y="947"/>
                      <a:pt x="2790" y="1083"/>
                    </a:cubicBezTo>
                    <a:cubicBezTo>
                      <a:pt x="2804" y="1073"/>
                      <a:pt x="2814" y="1066"/>
                      <a:pt x="2824" y="1056"/>
                    </a:cubicBezTo>
                    <a:lnTo>
                      <a:pt x="2066" y="8"/>
                    </a:lnTo>
                    <a:lnTo>
                      <a:pt x="1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21;p56"/>
              <p:cNvSpPr/>
              <p:nvPr/>
            </p:nvSpPr>
            <p:spPr>
              <a:xfrm>
                <a:off x="2644747" y="2464297"/>
                <a:ext cx="234225" cy="71754"/>
              </a:xfrm>
              <a:custGeom>
                <a:avLst/>
                <a:gdLst/>
                <a:ahLst/>
                <a:cxnLst/>
                <a:rect l="l" t="t" r="r" b="b"/>
                <a:pathLst>
                  <a:path w="2804" h="859" extrusionOk="0">
                    <a:moveTo>
                      <a:pt x="242" y="1"/>
                    </a:moveTo>
                    <a:lnTo>
                      <a:pt x="242" y="1"/>
                    </a:lnTo>
                    <a:cubicBezTo>
                      <a:pt x="167" y="4"/>
                      <a:pt x="89" y="11"/>
                      <a:pt x="14" y="21"/>
                    </a:cubicBezTo>
                    <a:lnTo>
                      <a:pt x="1" y="48"/>
                    </a:lnTo>
                    <a:cubicBezTo>
                      <a:pt x="1" y="48"/>
                      <a:pt x="79" y="153"/>
                      <a:pt x="222" y="290"/>
                    </a:cubicBezTo>
                    <a:lnTo>
                      <a:pt x="242" y="1"/>
                    </a:lnTo>
                    <a:close/>
                    <a:moveTo>
                      <a:pt x="1930" y="120"/>
                    </a:moveTo>
                    <a:lnTo>
                      <a:pt x="1889" y="718"/>
                    </a:lnTo>
                    <a:cubicBezTo>
                      <a:pt x="1885" y="766"/>
                      <a:pt x="1875" y="814"/>
                      <a:pt x="1865" y="858"/>
                    </a:cubicBezTo>
                    <a:cubicBezTo>
                      <a:pt x="2158" y="807"/>
                      <a:pt x="2471" y="674"/>
                      <a:pt x="2804" y="419"/>
                    </a:cubicBezTo>
                    <a:cubicBezTo>
                      <a:pt x="2532" y="283"/>
                      <a:pt x="2236" y="184"/>
                      <a:pt x="1930" y="120"/>
                    </a:cubicBez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22;p56"/>
              <p:cNvSpPr/>
              <p:nvPr/>
            </p:nvSpPr>
            <p:spPr>
              <a:xfrm>
                <a:off x="2663208" y="2399476"/>
                <a:ext cx="147602" cy="138831"/>
              </a:xfrm>
              <a:custGeom>
                <a:avLst/>
                <a:gdLst/>
                <a:ahLst/>
                <a:cxnLst/>
                <a:rect l="l" t="t" r="r" b="b"/>
                <a:pathLst>
                  <a:path w="1767" h="1662" extrusionOk="0">
                    <a:moveTo>
                      <a:pt x="171" y="1"/>
                    </a:moveTo>
                    <a:lnTo>
                      <a:pt x="62" y="229"/>
                    </a:lnTo>
                    <a:lnTo>
                      <a:pt x="21" y="777"/>
                    </a:lnTo>
                    <a:lnTo>
                      <a:pt x="1" y="1066"/>
                    </a:lnTo>
                    <a:cubicBezTo>
                      <a:pt x="263" y="1314"/>
                      <a:pt x="739" y="1661"/>
                      <a:pt x="1355" y="1661"/>
                    </a:cubicBezTo>
                    <a:cubicBezTo>
                      <a:pt x="1447" y="1661"/>
                      <a:pt x="1546" y="1651"/>
                      <a:pt x="1644" y="1634"/>
                    </a:cubicBezTo>
                    <a:cubicBezTo>
                      <a:pt x="1654" y="1590"/>
                      <a:pt x="1664" y="1542"/>
                      <a:pt x="1668" y="1494"/>
                    </a:cubicBezTo>
                    <a:lnTo>
                      <a:pt x="1709" y="896"/>
                    </a:lnTo>
                    <a:lnTo>
                      <a:pt x="1766" y="113"/>
                    </a:lnTo>
                    <a:lnTo>
                      <a:pt x="171" y="1"/>
                    </a:ln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23;p56"/>
              <p:cNvSpPr/>
              <p:nvPr/>
            </p:nvSpPr>
            <p:spPr>
              <a:xfrm>
                <a:off x="2385295" y="3324932"/>
                <a:ext cx="578379" cy="334548"/>
              </a:xfrm>
              <a:custGeom>
                <a:avLst/>
                <a:gdLst/>
                <a:ahLst/>
                <a:cxnLst/>
                <a:rect l="l" t="t" r="r" b="b"/>
                <a:pathLst>
                  <a:path w="6924" h="4005" extrusionOk="0">
                    <a:moveTo>
                      <a:pt x="0" y="0"/>
                    </a:moveTo>
                    <a:lnTo>
                      <a:pt x="0" y="0"/>
                    </a:lnTo>
                    <a:cubicBezTo>
                      <a:pt x="218" y="2323"/>
                      <a:pt x="572" y="3858"/>
                      <a:pt x="2654" y="4005"/>
                    </a:cubicBezTo>
                    <a:lnTo>
                      <a:pt x="3552" y="4005"/>
                    </a:lnTo>
                    <a:cubicBezTo>
                      <a:pt x="5536" y="3787"/>
                      <a:pt x="6241" y="2599"/>
                      <a:pt x="6924" y="49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24;p56"/>
              <p:cNvSpPr/>
              <p:nvPr/>
            </p:nvSpPr>
            <p:spPr>
              <a:xfrm>
                <a:off x="2865023" y="2464214"/>
                <a:ext cx="548558" cy="744191"/>
              </a:xfrm>
              <a:custGeom>
                <a:avLst/>
                <a:gdLst/>
                <a:ahLst/>
                <a:cxnLst/>
                <a:rect l="l" t="t" r="r" b="b"/>
                <a:pathLst>
                  <a:path w="6567" h="8909" extrusionOk="0">
                    <a:moveTo>
                      <a:pt x="2116" y="1"/>
                    </a:moveTo>
                    <a:cubicBezTo>
                      <a:pt x="1953" y="1"/>
                      <a:pt x="1789" y="54"/>
                      <a:pt x="1654" y="165"/>
                    </a:cubicBezTo>
                    <a:cubicBezTo>
                      <a:pt x="1341" y="420"/>
                      <a:pt x="1294" y="883"/>
                      <a:pt x="1548" y="1196"/>
                    </a:cubicBezTo>
                    <a:cubicBezTo>
                      <a:pt x="4444" y="4755"/>
                      <a:pt x="4672" y="6973"/>
                      <a:pt x="4481" y="7432"/>
                    </a:cubicBezTo>
                    <a:cubicBezTo>
                      <a:pt x="4018" y="7303"/>
                      <a:pt x="2613" y="5895"/>
                      <a:pt x="1521" y="2002"/>
                    </a:cubicBezTo>
                    <a:cubicBezTo>
                      <a:pt x="1431" y="1679"/>
                      <a:pt x="1138" y="1467"/>
                      <a:pt x="820" y="1467"/>
                    </a:cubicBezTo>
                    <a:cubicBezTo>
                      <a:pt x="754" y="1467"/>
                      <a:pt x="687" y="1476"/>
                      <a:pt x="620" y="1495"/>
                    </a:cubicBezTo>
                    <a:cubicBezTo>
                      <a:pt x="228" y="1604"/>
                      <a:pt x="0" y="2009"/>
                      <a:pt x="110" y="2397"/>
                    </a:cubicBezTo>
                    <a:cubicBezTo>
                      <a:pt x="1184" y="6231"/>
                      <a:pt x="2817" y="8722"/>
                      <a:pt x="4369" y="8899"/>
                    </a:cubicBezTo>
                    <a:cubicBezTo>
                      <a:pt x="4427" y="8905"/>
                      <a:pt x="4485" y="8909"/>
                      <a:pt x="4543" y="8909"/>
                    </a:cubicBezTo>
                    <a:cubicBezTo>
                      <a:pt x="5046" y="8909"/>
                      <a:pt x="5488" y="8643"/>
                      <a:pt x="5744" y="8181"/>
                    </a:cubicBezTo>
                    <a:cubicBezTo>
                      <a:pt x="6567" y="6674"/>
                      <a:pt x="5369" y="3571"/>
                      <a:pt x="2685" y="270"/>
                    </a:cubicBezTo>
                    <a:cubicBezTo>
                      <a:pt x="2540" y="93"/>
                      <a:pt x="2329" y="1"/>
                      <a:pt x="211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25;p56"/>
              <p:cNvSpPr/>
              <p:nvPr/>
            </p:nvSpPr>
            <p:spPr>
              <a:xfrm>
                <a:off x="2351214" y="2463796"/>
                <a:ext cx="819036" cy="998464"/>
              </a:xfrm>
              <a:custGeom>
                <a:avLst/>
                <a:gdLst/>
                <a:ahLst/>
                <a:cxnLst/>
                <a:rect l="l" t="t" r="r" b="b"/>
                <a:pathLst>
                  <a:path w="9805" h="11953" extrusionOk="0">
                    <a:moveTo>
                      <a:pt x="3284" y="0"/>
                    </a:moveTo>
                    <a:cubicBezTo>
                      <a:pt x="2439" y="126"/>
                      <a:pt x="1766" y="404"/>
                      <a:pt x="1371" y="724"/>
                    </a:cubicBezTo>
                    <a:cubicBezTo>
                      <a:pt x="1085" y="960"/>
                      <a:pt x="949" y="1330"/>
                      <a:pt x="782" y="1660"/>
                    </a:cubicBezTo>
                    <a:cubicBezTo>
                      <a:pt x="350" y="2527"/>
                      <a:pt x="0" y="3480"/>
                      <a:pt x="96" y="4443"/>
                    </a:cubicBezTo>
                    <a:lnTo>
                      <a:pt x="75" y="4402"/>
                    </a:lnTo>
                    <a:lnTo>
                      <a:pt x="75" y="4402"/>
                    </a:lnTo>
                    <a:cubicBezTo>
                      <a:pt x="112" y="6770"/>
                      <a:pt x="146" y="9142"/>
                      <a:pt x="184" y="11510"/>
                    </a:cubicBezTo>
                    <a:cubicBezTo>
                      <a:pt x="184" y="11567"/>
                      <a:pt x="187" y="11625"/>
                      <a:pt x="225" y="11666"/>
                    </a:cubicBezTo>
                    <a:cubicBezTo>
                      <a:pt x="262" y="11710"/>
                      <a:pt x="327" y="11721"/>
                      <a:pt x="388" y="11724"/>
                    </a:cubicBezTo>
                    <a:cubicBezTo>
                      <a:pt x="2500" y="11874"/>
                      <a:pt x="4623" y="11952"/>
                      <a:pt x="6743" y="11952"/>
                    </a:cubicBezTo>
                    <a:cubicBezTo>
                      <a:pt x="6889" y="11952"/>
                      <a:pt x="7046" y="11949"/>
                      <a:pt x="7165" y="11861"/>
                    </a:cubicBezTo>
                    <a:cubicBezTo>
                      <a:pt x="7305" y="11759"/>
                      <a:pt x="7349" y="11571"/>
                      <a:pt x="7383" y="11401"/>
                    </a:cubicBezTo>
                    <a:cubicBezTo>
                      <a:pt x="7635" y="10129"/>
                      <a:pt x="7883" y="8852"/>
                      <a:pt x="8135" y="7580"/>
                    </a:cubicBezTo>
                    <a:cubicBezTo>
                      <a:pt x="8148" y="7581"/>
                      <a:pt x="8161" y="7581"/>
                      <a:pt x="8174" y="7581"/>
                    </a:cubicBezTo>
                    <a:cubicBezTo>
                      <a:pt x="8881" y="7581"/>
                      <a:pt x="9804" y="6531"/>
                      <a:pt x="9751" y="6277"/>
                    </a:cubicBezTo>
                    <a:cubicBezTo>
                      <a:pt x="9680" y="5941"/>
                      <a:pt x="9547" y="5848"/>
                      <a:pt x="9462" y="5573"/>
                    </a:cubicBezTo>
                    <a:cubicBezTo>
                      <a:pt x="9207" y="4736"/>
                      <a:pt x="8948" y="3902"/>
                      <a:pt x="8693" y="3066"/>
                    </a:cubicBezTo>
                    <a:cubicBezTo>
                      <a:pt x="8604" y="2780"/>
                      <a:pt x="8513" y="2487"/>
                      <a:pt x="8373" y="2221"/>
                    </a:cubicBezTo>
                    <a:cubicBezTo>
                      <a:pt x="7931" y="1392"/>
                      <a:pt x="7339" y="894"/>
                      <a:pt x="6509" y="449"/>
                    </a:cubicBezTo>
                    <a:lnTo>
                      <a:pt x="6352" y="398"/>
                    </a:lnTo>
                    <a:cubicBezTo>
                      <a:pt x="6335" y="745"/>
                      <a:pt x="5934" y="1004"/>
                      <a:pt x="5631" y="1174"/>
                    </a:cubicBezTo>
                    <a:cubicBezTo>
                      <a:pt x="5386" y="1311"/>
                      <a:pt x="5104" y="1366"/>
                      <a:pt x="4823" y="1366"/>
                    </a:cubicBezTo>
                    <a:cubicBezTo>
                      <a:pt x="4756" y="1366"/>
                      <a:pt x="4690" y="1363"/>
                      <a:pt x="4623" y="1357"/>
                    </a:cubicBezTo>
                    <a:cubicBezTo>
                      <a:pt x="4199" y="1320"/>
                      <a:pt x="3746" y="1150"/>
                      <a:pt x="3538" y="776"/>
                    </a:cubicBezTo>
                    <a:cubicBezTo>
                      <a:pt x="3395" y="520"/>
                      <a:pt x="3416" y="261"/>
                      <a:pt x="3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26;p56"/>
              <p:cNvSpPr/>
              <p:nvPr/>
            </p:nvSpPr>
            <p:spPr>
              <a:xfrm>
                <a:off x="2897099" y="2416517"/>
                <a:ext cx="173664" cy="144511"/>
              </a:xfrm>
              <a:custGeom>
                <a:avLst/>
                <a:gdLst/>
                <a:ahLst/>
                <a:cxnLst/>
                <a:rect l="l" t="t" r="r" b="b"/>
                <a:pathLst>
                  <a:path w="2079" h="1730" extrusionOk="0">
                    <a:moveTo>
                      <a:pt x="1162" y="0"/>
                    </a:moveTo>
                    <a:cubicBezTo>
                      <a:pt x="886" y="0"/>
                      <a:pt x="624" y="173"/>
                      <a:pt x="569" y="447"/>
                    </a:cubicBezTo>
                    <a:cubicBezTo>
                      <a:pt x="443" y="457"/>
                      <a:pt x="324" y="498"/>
                      <a:pt x="222" y="587"/>
                    </a:cubicBezTo>
                    <a:cubicBezTo>
                      <a:pt x="175" y="627"/>
                      <a:pt x="144" y="685"/>
                      <a:pt x="130" y="746"/>
                    </a:cubicBezTo>
                    <a:cubicBezTo>
                      <a:pt x="86" y="783"/>
                      <a:pt x="52" y="835"/>
                      <a:pt x="38" y="903"/>
                    </a:cubicBezTo>
                    <a:lnTo>
                      <a:pt x="28" y="967"/>
                    </a:lnTo>
                    <a:cubicBezTo>
                      <a:pt x="1" y="1127"/>
                      <a:pt x="52" y="1243"/>
                      <a:pt x="178" y="1338"/>
                    </a:cubicBezTo>
                    <a:cubicBezTo>
                      <a:pt x="188" y="1342"/>
                      <a:pt x="195" y="1348"/>
                      <a:pt x="202" y="1355"/>
                    </a:cubicBezTo>
                    <a:cubicBezTo>
                      <a:pt x="236" y="1381"/>
                      <a:pt x="277" y="1392"/>
                      <a:pt x="320" y="1392"/>
                    </a:cubicBezTo>
                    <a:cubicBezTo>
                      <a:pt x="366" y="1392"/>
                      <a:pt x="413" y="1380"/>
                      <a:pt x="453" y="1362"/>
                    </a:cubicBezTo>
                    <a:cubicBezTo>
                      <a:pt x="750" y="1471"/>
                      <a:pt x="1025" y="1617"/>
                      <a:pt x="1324" y="1722"/>
                    </a:cubicBezTo>
                    <a:cubicBezTo>
                      <a:pt x="1338" y="1727"/>
                      <a:pt x="1350" y="1729"/>
                      <a:pt x="1362" y="1729"/>
                    </a:cubicBezTo>
                    <a:cubicBezTo>
                      <a:pt x="1448" y="1729"/>
                      <a:pt x="1497" y="1621"/>
                      <a:pt x="1461" y="1546"/>
                    </a:cubicBezTo>
                    <a:cubicBezTo>
                      <a:pt x="1403" y="1427"/>
                      <a:pt x="1328" y="1325"/>
                      <a:pt x="1246" y="1229"/>
                    </a:cubicBezTo>
                    <a:lnTo>
                      <a:pt x="1246" y="1229"/>
                    </a:lnTo>
                    <a:cubicBezTo>
                      <a:pt x="1351" y="1264"/>
                      <a:pt x="1461" y="1294"/>
                      <a:pt x="1569" y="1328"/>
                    </a:cubicBezTo>
                    <a:cubicBezTo>
                      <a:pt x="1580" y="1331"/>
                      <a:pt x="1590" y="1332"/>
                      <a:pt x="1600" y="1332"/>
                    </a:cubicBezTo>
                    <a:cubicBezTo>
                      <a:pt x="1676" y="1332"/>
                      <a:pt x="1740" y="1257"/>
                      <a:pt x="1719" y="1179"/>
                    </a:cubicBezTo>
                    <a:cubicBezTo>
                      <a:pt x="1672" y="1001"/>
                      <a:pt x="1587" y="872"/>
                      <a:pt x="1474" y="770"/>
                    </a:cubicBezTo>
                    <a:lnTo>
                      <a:pt x="1474" y="770"/>
                    </a:lnTo>
                    <a:cubicBezTo>
                      <a:pt x="1502" y="787"/>
                      <a:pt x="1529" y="804"/>
                      <a:pt x="1552" y="818"/>
                    </a:cubicBezTo>
                    <a:cubicBezTo>
                      <a:pt x="1689" y="906"/>
                      <a:pt x="1791" y="984"/>
                      <a:pt x="1951" y="1019"/>
                    </a:cubicBezTo>
                    <a:cubicBezTo>
                      <a:pt x="1958" y="1020"/>
                      <a:pt x="1965" y="1020"/>
                      <a:pt x="1972" y="1020"/>
                    </a:cubicBezTo>
                    <a:cubicBezTo>
                      <a:pt x="2035" y="1020"/>
                      <a:pt x="2078" y="967"/>
                      <a:pt x="2066" y="899"/>
                    </a:cubicBezTo>
                    <a:cubicBezTo>
                      <a:pt x="2012" y="556"/>
                      <a:pt x="1698" y="144"/>
                      <a:pt x="1362" y="31"/>
                    </a:cubicBezTo>
                    <a:cubicBezTo>
                      <a:pt x="1296" y="10"/>
                      <a:pt x="1229" y="0"/>
                      <a:pt x="1162"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27;p56"/>
              <p:cNvSpPr/>
              <p:nvPr/>
            </p:nvSpPr>
            <p:spPr>
              <a:xfrm>
                <a:off x="2389555" y="2866005"/>
                <a:ext cx="404214" cy="267220"/>
              </a:xfrm>
              <a:custGeom>
                <a:avLst/>
                <a:gdLst/>
                <a:ahLst/>
                <a:cxnLst/>
                <a:rect l="l" t="t" r="r" b="b"/>
                <a:pathLst>
                  <a:path w="4839" h="3199" extrusionOk="0">
                    <a:moveTo>
                      <a:pt x="4729" y="0"/>
                    </a:moveTo>
                    <a:cubicBezTo>
                      <a:pt x="4563" y="0"/>
                      <a:pt x="3938" y="171"/>
                      <a:pt x="3648" y="278"/>
                    </a:cubicBezTo>
                    <a:cubicBezTo>
                      <a:pt x="3588" y="301"/>
                      <a:pt x="2442" y="855"/>
                      <a:pt x="2325" y="855"/>
                    </a:cubicBezTo>
                    <a:cubicBezTo>
                      <a:pt x="2322" y="855"/>
                      <a:pt x="2319" y="854"/>
                      <a:pt x="2317" y="853"/>
                    </a:cubicBezTo>
                    <a:cubicBezTo>
                      <a:pt x="1967" y="615"/>
                      <a:pt x="1538" y="424"/>
                      <a:pt x="1072" y="305"/>
                    </a:cubicBezTo>
                    <a:cubicBezTo>
                      <a:pt x="895" y="261"/>
                      <a:pt x="711" y="227"/>
                      <a:pt x="524" y="223"/>
                    </a:cubicBezTo>
                    <a:cubicBezTo>
                      <a:pt x="337" y="223"/>
                      <a:pt x="143" y="258"/>
                      <a:pt x="0" y="339"/>
                    </a:cubicBezTo>
                    <a:lnTo>
                      <a:pt x="147" y="360"/>
                    </a:lnTo>
                    <a:cubicBezTo>
                      <a:pt x="262" y="458"/>
                      <a:pt x="347" y="574"/>
                      <a:pt x="388" y="697"/>
                    </a:cubicBezTo>
                    <a:cubicBezTo>
                      <a:pt x="422" y="788"/>
                      <a:pt x="433" y="884"/>
                      <a:pt x="453" y="979"/>
                    </a:cubicBezTo>
                    <a:cubicBezTo>
                      <a:pt x="494" y="1173"/>
                      <a:pt x="586" y="1363"/>
                      <a:pt x="674" y="1550"/>
                    </a:cubicBezTo>
                    <a:cubicBezTo>
                      <a:pt x="857" y="1938"/>
                      <a:pt x="1041" y="2323"/>
                      <a:pt x="1229" y="2711"/>
                    </a:cubicBezTo>
                    <a:cubicBezTo>
                      <a:pt x="1273" y="2806"/>
                      <a:pt x="1317" y="2902"/>
                      <a:pt x="1396" y="2990"/>
                    </a:cubicBezTo>
                    <a:cubicBezTo>
                      <a:pt x="1470" y="3075"/>
                      <a:pt x="1583" y="3150"/>
                      <a:pt x="1722" y="3183"/>
                    </a:cubicBezTo>
                    <a:cubicBezTo>
                      <a:pt x="1764" y="3193"/>
                      <a:pt x="1808" y="3199"/>
                      <a:pt x="1852" y="3199"/>
                    </a:cubicBezTo>
                    <a:cubicBezTo>
                      <a:pt x="1883" y="3199"/>
                      <a:pt x="1914" y="3196"/>
                      <a:pt x="1943" y="3191"/>
                    </a:cubicBezTo>
                    <a:cubicBezTo>
                      <a:pt x="2001" y="3180"/>
                      <a:pt x="2052" y="3160"/>
                      <a:pt x="2099" y="3136"/>
                    </a:cubicBezTo>
                    <a:cubicBezTo>
                      <a:pt x="2317" y="3020"/>
                      <a:pt x="2457" y="2844"/>
                      <a:pt x="2528" y="2663"/>
                    </a:cubicBezTo>
                    <a:cubicBezTo>
                      <a:pt x="2600" y="2483"/>
                      <a:pt x="2606" y="2292"/>
                      <a:pt x="2610" y="2105"/>
                    </a:cubicBezTo>
                    <a:cubicBezTo>
                      <a:pt x="2613" y="1785"/>
                      <a:pt x="4838" y="325"/>
                      <a:pt x="4770" y="13"/>
                    </a:cubicBezTo>
                    <a:cubicBezTo>
                      <a:pt x="4769" y="4"/>
                      <a:pt x="4754" y="0"/>
                      <a:pt x="4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28;p56"/>
              <p:cNvSpPr/>
              <p:nvPr/>
            </p:nvSpPr>
            <p:spPr>
              <a:xfrm>
                <a:off x="2577086" y="2857067"/>
                <a:ext cx="372722" cy="366457"/>
              </a:xfrm>
              <a:custGeom>
                <a:avLst/>
                <a:gdLst/>
                <a:ahLst/>
                <a:cxnLst/>
                <a:rect l="l" t="t" r="r" b="b"/>
                <a:pathLst>
                  <a:path w="4462" h="4387" extrusionOk="0">
                    <a:moveTo>
                      <a:pt x="2608" y="0"/>
                    </a:moveTo>
                    <a:cubicBezTo>
                      <a:pt x="2602" y="0"/>
                      <a:pt x="2596" y="0"/>
                      <a:pt x="2590" y="0"/>
                    </a:cubicBezTo>
                    <a:cubicBezTo>
                      <a:pt x="2461" y="8"/>
                      <a:pt x="2348" y="58"/>
                      <a:pt x="2243" y="110"/>
                    </a:cubicBezTo>
                    <a:cubicBezTo>
                      <a:pt x="1498" y="473"/>
                      <a:pt x="749" y="837"/>
                      <a:pt x="5" y="1202"/>
                    </a:cubicBezTo>
                    <a:lnTo>
                      <a:pt x="1" y="1208"/>
                    </a:lnTo>
                    <a:cubicBezTo>
                      <a:pt x="402" y="2233"/>
                      <a:pt x="617" y="3196"/>
                      <a:pt x="1018" y="4220"/>
                    </a:cubicBezTo>
                    <a:cubicBezTo>
                      <a:pt x="1029" y="4250"/>
                      <a:pt x="1042" y="4281"/>
                      <a:pt x="1073" y="4308"/>
                    </a:cubicBezTo>
                    <a:cubicBezTo>
                      <a:pt x="1136" y="4357"/>
                      <a:pt x="1337" y="4386"/>
                      <a:pt x="1491" y="4386"/>
                    </a:cubicBezTo>
                    <a:cubicBezTo>
                      <a:pt x="1552" y="4386"/>
                      <a:pt x="1606" y="4382"/>
                      <a:pt x="1641" y="4372"/>
                    </a:cubicBezTo>
                    <a:cubicBezTo>
                      <a:pt x="2450" y="4158"/>
                      <a:pt x="3219" y="3920"/>
                      <a:pt x="4287" y="3634"/>
                    </a:cubicBezTo>
                    <a:cubicBezTo>
                      <a:pt x="4339" y="3621"/>
                      <a:pt x="4394" y="3604"/>
                      <a:pt x="4424" y="3573"/>
                    </a:cubicBezTo>
                    <a:cubicBezTo>
                      <a:pt x="4461" y="3532"/>
                      <a:pt x="4444" y="3478"/>
                      <a:pt x="4424" y="3430"/>
                    </a:cubicBezTo>
                    <a:cubicBezTo>
                      <a:pt x="4308" y="3161"/>
                      <a:pt x="4196" y="2893"/>
                      <a:pt x="4080" y="2624"/>
                    </a:cubicBezTo>
                    <a:cubicBezTo>
                      <a:pt x="3709" y="1828"/>
                      <a:pt x="3522" y="1212"/>
                      <a:pt x="3152" y="416"/>
                    </a:cubicBezTo>
                    <a:cubicBezTo>
                      <a:pt x="3061" y="229"/>
                      <a:pt x="2896" y="0"/>
                      <a:pt x="2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29;p56"/>
              <p:cNvSpPr/>
              <p:nvPr/>
            </p:nvSpPr>
            <p:spPr>
              <a:xfrm>
                <a:off x="2374185" y="2888391"/>
                <a:ext cx="302805" cy="329953"/>
              </a:xfrm>
              <a:custGeom>
                <a:avLst/>
                <a:gdLst/>
                <a:ahLst/>
                <a:cxnLst/>
                <a:rect l="l" t="t" r="r" b="b"/>
                <a:pathLst>
                  <a:path w="3625" h="3950" extrusionOk="0">
                    <a:moveTo>
                      <a:pt x="0" y="0"/>
                    </a:moveTo>
                    <a:cubicBezTo>
                      <a:pt x="324" y="1109"/>
                      <a:pt x="644" y="2215"/>
                      <a:pt x="967" y="3324"/>
                    </a:cubicBezTo>
                    <a:cubicBezTo>
                      <a:pt x="980" y="3372"/>
                      <a:pt x="997" y="3419"/>
                      <a:pt x="1041" y="3453"/>
                    </a:cubicBezTo>
                    <a:cubicBezTo>
                      <a:pt x="1093" y="3491"/>
                      <a:pt x="1164" y="3504"/>
                      <a:pt x="1236" y="3518"/>
                    </a:cubicBezTo>
                    <a:cubicBezTo>
                      <a:pt x="2029" y="3667"/>
                      <a:pt x="2825" y="3814"/>
                      <a:pt x="3624" y="3950"/>
                    </a:cubicBezTo>
                    <a:lnTo>
                      <a:pt x="2470" y="789"/>
                    </a:lnTo>
                    <a:cubicBezTo>
                      <a:pt x="1899" y="371"/>
                      <a:pt x="583" y="164"/>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30;p56"/>
              <p:cNvSpPr/>
              <p:nvPr/>
            </p:nvSpPr>
            <p:spPr>
              <a:xfrm>
                <a:off x="1965240" y="2554095"/>
                <a:ext cx="617138" cy="669680"/>
              </a:xfrm>
              <a:custGeom>
                <a:avLst/>
                <a:gdLst/>
                <a:ahLst/>
                <a:cxnLst/>
                <a:rect l="l" t="t" r="r" b="b"/>
                <a:pathLst>
                  <a:path w="7388" h="8017" extrusionOk="0">
                    <a:moveTo>
                      <a:pt x="6555" y="0"/>
                    </a:moveTo>
                    <a:cubicBezTo>
                      <a:pt x="6412" y="0"/>
                      <a:pt x="6267" y="42"/>
                      <a:pt x="6139" y="130"/>
                    </a:cubicBezTo>
                    <a:cubicBezTo>
                      <a:pt x="4318" y="1379"/>
                      <a:pt x="1" y="5488"/>
                      <a:pt x="1083" y="7353"/>
                    </a:cubicBezTo>
                    <a:cubicBezTo>
                      <a:pt x="1341" y="7792"/>
                      <a:pt x="1766" y="8016"/>
                      <a:pt x="2399" y="8016"/>
                    </a:cubicBezTo>
                    <a:cubicBezTo>
                      <a:pt x="3270" y="8016"/>
                      <a:pt x="4539" y="7595"/>
                      <a:pt x="6305" y="6738"/>
                    </a:cubicBezTo>
                    <a:cubicBezTo>
                      <a:pt x="6669" y="6560"/>
                      <a:pt x="6822" y="6121"/>
                      <a:pt x="6645" y="5758"/>
                    </a:cubicBezTo>
                    <a:cubicBezTo>
                      <a:pt x="6518" y="5496"/>
                      <a:pt x="6256" y="5344"/>
                      <a:pt x="5984" y="5344"/>
                    </a:cubicBezTo>
                    <a:cubicBezTo>
                      <a:pt x="5877" y="5344"/>
                      <a:pt x="5768" y="5367"/>
                      <a:pt x="5665" y="5417"/>
                    </a:cubicBezTo>
                    <a:cubicBezTo>
                      <a:pt x="3630" y="6406"/>
                      <a:pt x="2758" y="6548"/>
                      <a:pt x="2433" y="6548"/>
                    </a:cubicBezTo>
                    <a:cubicBezTo>
                      <a:pt x="2416" y="6548"/>
                      <a:pt x="2400" y="6547"/>
                      <a:pt x="2386" y="6547"/>
                    </a:cubicBezTo>
                    <a:cubicBezTo>
                      <a:pt x="2447" y="6251"/>
                      <a:pt x="2757" y="5529"/>
                      <a:pt x="3757" y="4329"/>
                    </a:cubicBezTo>
                    <a:cubicBezTo>
                      <a:pt x="4702" y="3192"/>
                      <a:pt x="5935" y="2046"/>
                      <a:pt x="6968" y="1338"/>
                    </a:cubicBezTo>
                    <a:cubicBezTo>
                      <a:pt x="7302" y="1110"/>
                      <a:pt x="7387" y="654"/>
                      <a:pt x="7159" y="320"/>
                    </a:cubicBezTo>
                    <a:cubicBezTo>
                      <a:pt x="7018" y="112"/>
                      <a:pt x="6789" y="0"/>
                      <a:pt x="6555"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1;p56"/>
              <p:cNvSpPr/>
              <p:nvPr/>
            </p:nvSpPr>
            <p:spPr>
              <a:xfrm>
                <a:off x="2375605" y="2970253"/>
                <a:ext cx="38508" cy="73592"/>
              </a:xfrm>
              <a:custGeom>
                <a:avLst/>
                <a:gdLst/>
                <a:ahLst/>
                <a:cxnLst/>
                <a:rect l="l" t="t" r="r" b="b"/>
                <a:pathLst>
                  <a:path w="461" h="881" extrusionOk="0">
                    <a:moveTo>
                      <a:pt x="169" y="0"/>
                    </a:moveTo>
                    <a:cubicBezTo>
                      <a:pt x="112" y="0"/>
                      <a:pt x="59" y="32"/>
                      <a:pt x="45" y="105"/>
                    </a:cubicBezTo>
                    <a:cubicBezTo>
                      <a:pt x="0" y="333"/>
                      <a:pt x="24" y="575"/>
                      <a:pt x="65" y="803"/>
                    </a:cubicBezTo>
                    <a:cubicBezTo>
                      <a:pt x="72" y="837"/>
                      <a:pt x="106" y="867"/>
                      <a:pt x="137" y="874"/>
                    </a:cubicBezTo>
                    <a:cubicBezTo>
                      <a:pt x="148" y="878"/>
                      <a:pt x="159" y="881"/>
                      <a:pt x="170" y="881"/>
                    </a:cubicBezTo>
                    <a:cubicBezTo>
                      <a:pt x="179" y="881"/>
                      <a:pt x="189" y="879"/>
                      <a:pt x="198" y="874"/>
                    </a:cubicBezTo>
                    <a:cubicBezTo>
                      <a:pt x="205" y="871"/>
                      <a:pt x="212" y="867"/>
                      <a:pt x="215" y="864"/>
                    </a:cubicBezTo>
                    <a:cubicBezTo>
                      <a:pt x="239" y="850"/>
                      <a:pt x="253" y="826"/>
                      <a:pt x="259" y="803"/>
                    </a:cubicBezTo>
                    <a:cubicBezTo>
                      <a:pt x="273" y="809"/>
                      <a:pt x="289" y="812"/>
                      <a:pt x="304" y="812"/>
                    </a:cubicBezTo>
                    <a:cubicBezTo>
                      <a:pt x="340" y="812"/>
                      <a:pt x="376" y="795"/>
                      <a:pt x="396" y="762"/>
                    </a:cubicBezTo>
                    <a:cubicBezTo>
                      <a:pt x="460" y="660"/>
                      <a:pt x="426" y="555"/>
                      <a:pt x="409" y="442"/>
                    </a:cubicBezTo>
                    <a:cubicBezTo>
                      <a:pt x="396" y="323"/>
                      <a:pt x="368" y="214"/>
                      <a:pt x="327" y="105"/>
                    </a:cubicBezTo>
                    <a:cubicBezTo>
                      <a:pt x="302" y="40"/>
                      <a:pt x="233" y="0"/>
                      <a:pt x="169"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32;p56"/>
              <p:cNvSpPr/>
              <p:nvPr/>
            </p:nvSpPr>
            <p:spPr>
              <a:xfrm>
                <a:off x="2403171" y="2983869"/>
                <a:ext cx="178258" cy="138998"/>
              </a:xfrm>
              <a:custGeom>
                <a:avLst/>
                <a:gdLst/>
                <a:ahLst/>
                <a:cxnLst/>
                <a:rect l="l" t="t" r="r" b="b"/>
                <a:pathLst>
                  <a:path w="2134" h="1664" extrusionOk="0">
                    <a:moveTo>
                      <a:pt x="1169" y="0"/>
                    </a:moveTo>
                    <a:cubicBezTo>
                      <a:pt x="961" y="0"/>
                      <a:pt x="772" y="175"/>
                      <a:pt x="623" y="313"/>
                    </a:cubicBezTo>
                    <a:cubicBezTo>
                      <a:pt x="426" y="494"/>
                      <a:pt x="253" y="681"/>
                      <a:pt x="110" y="905"/>
                    </a:cubicBezTo>
                    <a:cubicBezTo>
                      <a:pt x="0" y="1078"/>
                      <a:pt x="113" y="1228"/>
                      <a:pt x="266" y="1269"/>
                    </a:cubicBezTo>
                    <a:cubicBezTo>
                      <a:pt x="270" y="1303"/>
                      <a:pt x="283" y="1337"/>
                      <a:pt x="300" y="1371"/>
                    </a:cubicBezTo>
                    <a:cubicBezTo>
                      <a:pt x="307" y="1384"/>
                      <a:pt x="317" y="1395"/>
                      <a:pt x="327" y="1409"/>
                    </a:cubicBezTo>
                    <a:cubicBezTo>
                      <a:pt x="294" y="1504"/>
                      <a:pt x="334" y="1609"/>
                      <a:pt x="440" y="1640"/>
                    </a:cubicBezTo>
                    <a:cubicBezTo>
                      <a:pt x="493" y="1656"/>
                      <a:pt x="545" y="1663"/>
                      <a:pt x="596" y="1663"/>
                    </a:cubicBezTo>
                    <a:cubicBezTo>
                      <a:pt x="811" y="1663"/>
                      <a:pt x="1005" y="1538"/>
                      <a:pt x="1209" y="1453"/>
                    </a:cubicBezTo>
                    <a:cubicBezTo>
                      <a:pt x="1491" y="1334"/>
                      <a:pt x="1753" y="1180"/>
                      <a:pt x="2025" y="1042"/>
                    </a:cubicBezTo>
                    <a:cubicBezTo>
                      <a:pt x="2133" y="989"/>
                      <a:pt x="2093" y="792"/>
                      <a:pt x="1971" y="792"/>
                    </a:cubicBezTo>
                    <a:cubicBezTo>
                      <a:pt x="1967" y="792"/>
                      <a:pt x="1962" y="792"/>
                      <a:pt x="1957" y="792"/>
                    </a:cubicBezTo>
                    <a:cubicBezTo>
                      <a:pt x="1811" y="810"/>
                      <a:pt x="1668" y="830"/>
                      <a:pt x="1525" y="854"/>
                    </a:cubicBezTo>
                    <a:cubicBezTo>
                      <a:pt x="1620" y="756"/>
                      <a:pt x="1702" y="650"/>
                      <a:pt x="1760" y="531"/>
                    </a:cubicBezTo>
                    <a:cubicBezTo>
                      <a:pt x="1799" y="453"/>
                      <a:pt x="1757" y="329"/>
                      <a:pt x="1660" y="329"/>
                    </a:cubicBezTo>
                    <a:cubicBezTo>
                      <a:pt x="1655" y="329"/>
                      <a:pt x="1649" y="330"/>
                      <a:pt x="1644" y="330"/>
                    </a:cubicBezTo>
                    <a:cubicBezTo>
                      <a:pt x="1501" y="343"/>
                      <a:pt x="1362" y="388"/>
                      <a:pt x="1229" y="450"/>
                    </a:cubicBezTo>
                    <a:cubicBezTo>
                      <a:pt x="1297" y="351"/>
                      <a:pt x="1341" y="249"/>
                      <a:pt x="1331" y="153"/>
                    </a:cubicBezTo>
                    <a:cubicBezTo>
                      <a:pt x="1324" y="92"/>
                      <a:pt x="1291" y="13"/>
                      <a:pt x="1219" y="4"/>
                    </a:cubicBezTo>
                    <a:cubicBezTo>
                      <a:pt x="1202" y="1"/>
                      <a:pt x="1186" y="0"/>
                      <a:pt x="1169"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33;p56"/>
              <p:cNvSpPr/>
              <p:nvPr/>
            </p:nvSpPr>
            <p:spPr>
              <a:xfrm>
                <a:off x="2242317" y="2523104"/>
                <a:ext cx="349333" cy="359023"/>
              </a:xfrm>
              <a:custGeom>
                <a:avLst/>
                <a:gdLst/>
                <a:ahLst/>
                <a:cxnLst/>
                <a:rect l="l" t="t" r="r" b="b"/>
                <a:pathLst>
                  <a:path w="4182" h="4298" extrusionOk="0">
                    <a:moveTo>
                      <a:pt x="2835" y="0"/>
                    </a:moveTo>
                    <a:cubicBezTo>
                      <a:pt x="2811" y="0"/>
                      <a:pt x="2789" y="4"/>
                      <a:pt x="2770" y="14"/>
                    </a:cubicBezTo>
                    <a:cubicBezTo>
                      <a:pt x="1937" y="470"/>
                      <a:pt x="1338" y="1297"/>
                      <a:pt x="650" y="1951"/>
                    </a:cubicBezTo>
                    <a:cubicBezTo>
                      <a:pt x="399" y="2189"/>
                      <a:pt x="134" y="2450"/>
                      <a:pt x="62" y="2791"/>
                    </a:cubicBezTo>
                    <a:cubicBezTo>
                      <a:pt x="1" y="3090"/>
                      <a:pt x="107" y="3406"/>
                      <a:pt x="290" y="3651"/>
                    </a:cubicBezTo>
                    <a:cubicBezTo>
                      <a:pt x="474" y="3896"/>
                      <a:pt x="729" y="4077"/>
                      <a:pt x="994" y="4230"/>
                    </a:cubicBezTo>
                    <a:cubicBezTo>
                      <a:pt x="1054" y="4264"/>
                      <a:pt x="1124" y="4298"/>
                      <a:pt x="1192" y="4298"/>
                    </a:cubicBezTo>
                    <a:cubicBezTo>
                      <a:pt x="1213" y="4298"/>
                      <a:pt x="1233" y="4295"/>
                      <a:pt x="1253" y="4287"/>
                    </a:cubicBezTo>
                    <a:cubicBezTo>
                      <a:pt x="1297" y="4271"/>
                      <a:pt x="1331" y="4240"/>
                      <a:pt x="1365" y="4206"/>
                    </a:cubicBezTo>
                    <a:cubicBezTo>
                      <a:pt x="2035" y="3557"/>
                      <a:pt x="2702" y="2907"/>
                      <a:pt x="3373" y="2257"/>
                    </a:cubicBezTo>
                    <a:cubicBezTo>
                      <a:pt x="3665" y="1968"/>
                      <a:pt x="3971" y="1661"/>
                      <a:pt x="4077" y="1263"/>
                    </a:cubicBezTo>
                    <a:cubicBezTo>
                      <a:pt x="4182" y="870"/>
                      <a:pt x="3990" y="365"/>
                      <a:pt x="3588" y="281"/>
                    </a:cubicBezTo>
                    <a:lnTo>
                      <a:pt x="3588" y="281"/>
                    </a:lnTo>
                    <a:cubicBezTo>
                      <a:pt x="3480" y="163"/>
                      <a:pt x="3351" y="75"/>
                      <a:pt x="3197" y="75"/>
                    </a:cubicBezTo>
                    <a:cubicBezTo>
                      <a:pt x="3192" y="75"/>
                      <a:pt x="3187" y="76"/>
                      <a:pt x="3182" y="76"/>
                    </a:cubicBezTo>
                    <a:cubicBezTo>
                      <a:pt x="3180" y="76"/>
                      <a:pt x="3179" y="76"/>
                      <a:pt x="3177" y="76"/>
                    </a:cubicBezTo>
                    <a:cubicBezTo>
                      <a:pt x="3086" y="76"/>
                      <a:pt x="2939" y="0"/>
                      <a:pt x="2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34;p56"/>
              <p:cNvSpPr/>
              <p:nvPr/>
            </p:nvSpPr>
            <p:spPr>
              <a:xfrm>
                <a:off x="2452622" y="2199583"/>
                <a:ext cx="164643" cy="145430"/>
              </a:xfrm>
              <a:custGeom>
                <a:avLst/>
                <a:gdLst/>
                <a:ahLst/>
                <a:cxnLst/>
                <a:rect l="l" t="t" r="r" b="b"/>
                <a:pathLst>
                  <a:path w="1971" h="1741" extrusionOk="0">
                    <a:moveTo>
                      <a:pt x="986" y="1"/>
                    </a:moveTo>
                    <a:cubicBezTo>
                      <a:pt x="639" y="1"/>
                      <a:pt x="311" y="212"/>
                      <a:pt x="178" y="557"/>
                    </a:cubicBezTo>
                    <a:cubicBezTo>
                      <a:pt x="0" y="1003"/>
                      <a:pt x="222" y="1506"/>
                      <a:pt x="671" y="1679"/>
                    </a:cubicBezTo>
                    <a:cubicBezTo>
                      <a:pt x="775" y="1721"/>
                      <a:pt x="883" y="1741"/>
                      <a:pt x="989" y="1741"/>
                    </a:cubicBezTo>
                    <a:cubicBezTo>
                      <a:pt x="1336" y="1741"/>
                      <a:pt x="1664" y="1530"/>
                      <a:pt x="1797" y="1186"/>
                    </a:cubicBezTo>
                    <a:cubicBezTo>
                      <a:pt x="1971" y="740"/>
                      <a:pt x="1749" y="233"/>
                      <a:pt x="1300" y="60"/>
                    </a:cubicBezTo>
                    <a:cubicBezTo>
                      <a:pt x="1197" y="20"/>
                      <a:pt x="1091" y="1"/>
                      <a:pt x="98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35;p56"/>
              <p:cNvSpPr/>
              <p:nvPr/>
            </p:nvSpPr>
            <p:spPr>
              <a:xfrm>
                <a:off x="2923579" y="2309261"/>
                <a:ext cx="164643" cy="145263"/>
              </a:xfrm>
              <a:custGeom>
                <a:avLst/>
                <a:gdLst/>
                <a:ahLst/>
                <a:cxnLst/>
                <a:rect l="l" t="t" r="r" b="b"/>
                <a:pathLst>
                  <a:path w="1971" h="1739" extrusionOk="0">
                    <a:moveTo>
                      <a:pt x="986" y="1"/>
                    </a:moveTo>
                    <a:cubicBezTo>
                      <a:pt x="638" y="1"/>
                      <a:pt x="310" y="211"/>
                      <a:pt x="174" y="553"/>
                    </a:cubicBezTo>
                    <a:cubicBezTo>
                      <a:pt x="1" y="1003"/>
                      <a:pt x="221" y="1506"/>
                      <a:pt x="670" y="1680"/>
                    </a:cubicBezTo>
                    <a:cubicBezTo>
                      <a:pt x="774" y="1720"/>
                      <a:pt x="880" y="1739"/>
                      <a:pt x="985" y="1739"/>
                    </a:cubicBezTo>
                    <a:cubicBezTo>
                      <a:pt x="1332" y="1739"/>
                      <a:pt x="1661" y="1529"/>
                      <a:pt x="1797" y="1186"/>
                    </a:cubicBezTo>
                    <a:cubicBezTo>
                      <a:pt x="1970" y="737"/>
                      <a:pt x="1749" y="233"/>
                      <a:pt x="1300" y="60"/>
                    </a:cubicBezTo>
                    <a:cubicBezTo>
                      <a:pt x="1197" y="20"/>
                      <a:pt x="1090" y="1"/>
                      <a:pt x="98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36;p56"/>
              <p:cNvSpPr/>
              <p:nvPr/>
            </p:nvSpPr>
            <p:spPr>
              <a:xfrm>
                <a:off x="2506334" y="1797708"/>
                <a:ext cx="603522" cy="703761"/>
              </a:xfrm>
              <a:custGeom>
                <a:avLst/>
                <a:gdLst/>
                <a:ahLst/>
                <a:cxnLst/>
                <a:rect l="l" t="t" r="r" b="b"/>
                <a:pathLst>
                  <a:path w="7225" h="8425" extrusionOk="0">
                    <a:moveTo>
                      <a:pt x="3855" y="0"/>
                    </a:moveTo>
                    <a:cubicBezTo>
                      <a:pt x="2428" y="0"/>
                      <a:pt x="1136" y="1001"/>
                      <a:pt x="827" y="2452"/>
                    </a:cubicBezTo>
                    <a:lnTo>
                      <a:pt x="351" y="4697"/>
                    </a:lnTo>
                    <a:cubicBezTo>
                      <a:pt x="1" y="6357"/>
                      <a:pt x="1072" y="8004"/>
                      <a:pt x="2736" y="8355"/>
                    </a:cubicBezTo>
                    <a:lnTo>
                      <a:pt x="2736" y="8358"/>
                    </a:lnTo>
                    <a:cubicBezTo>
                      <a:pt x="2949" y="8403"/>
                      <a:pt x="3162" y="8425"/>
                      <a:pt x="3371" y="8425"/>
                    </a:cubicBezTo>
                    <a:cubicBezTo>
                      <a:pt x="4797" y="8425"/>
                      <a:pt x="6088" y="7424"/>
                      <a:pt x="6394" y="5974"/>
                    </a:cubicBezTo>
                    <a:lnTo>
                      <a:pt x="6870" y="3728"/>
                    </a:lnTo>
                    <a:cubicBezTo>
                      <a:pt x="7224" y="2067"/>
                      <a:pt x="6152" y="421"/>
                      <a:pt x="4489" y="67"/>
                    </a:cubicBezTo>
                    <a:cubicBezTo>
                      <a:pt x="4276" y="22"/>
                      <a:pt x="4064" y="0"/>
                      <a:pt x="3855"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37;p56"/>
              <p:cNvSpPr/>
              <p:nvPr/>
            </p:nvSpPr>
            <p:spPr>
              <a:xfrm>
                <a:off x="2639902" y="2225227"/>
                <a:ext cx="60394" cy="60812"/>
              </a:xfrm>
              <a:custGeom>
                <a:avLst/>
                <a:gdLst/>
                <a:ahLst/>
                <a:cxnLst/>
                <a:rect l="l" t="t" r="r" b="b"/>
                <a:pathLst>
                  <a:path w="723" h="728" extrusionOk="0">
                    <a:moveTo>
                      <a:pt x="365" y="0"/>
                    </a:moveTo>
                    <a:cubicBezTo>
                      <a:pt x="187" y="0"/>
                      <a:pt x="34" y="141"/>
                      <a:pt x="18" y="331"/>
                    </a:cubicBezTo>
                    <a:cubicBezTo>
                      <a:pt x="1" y="532"/>
                      <a:pt x="140" y="709"/>
                      <a:pt x="331" y="726"/>
                    </a:cubicBezTo>
                    <a:cubicBezTo>
                      <a:pt x="340" y="727"/>
                      <a:pt x="350" y="727"/>
                      <a:pt x="360" y="727"/>
                    </a:cubicBezTo>
                    <a:cubicBezTo>
                      <a:pt x="536" y="727"/>
                      <a:pt x="689" y="583"/>
                      <a:pt x="705" y="393"/>
                    </a:cubicBezTo>
                    <a:cubicBezTo>
                      <a:pt x="722" y="192"/>
                      <a:pt x="583" y="19"/>
                      <a:pt x="396" y="1"/>
                    </a:cubicBezTo>
                    <a:cubicBezTo>
                      <a:pt x="386" y="1"/>
                      <a:pt x="375" y="0"/>
                      <a:pt x="3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38;p56"/>
              <p:cNvSpPr/>
              <p:nvPr/>
            </p:nvSpPr>
            <p:spPr>
              <a:xfrm>
                <a:off x="2854497" y="2252459"/>
                <a:ext cx="60310" cy="60812"/>
              </a:xfrm>
              <a:custGeom>
                <a:avLst/>
                <a:gdLst/>
                <a:ahLst/>
                <a:cxnLst/>
                <a:rect l="l" t="t" r="r" b="b"/>
                <a:pathLst>
                  <a:path w="722" h="728" extrusionOk="0">
                    <a:moveTo>
                      <a:pt x="365" y="1"/>
                    </a:moveTo>
                    <a:cubicBezTo>
                      <a:pt x="187" y="1"/>
                      <a:pt x="34" y="142"/>
                      <a:pt x="18" y="332"/>
                    </a:cubicBezTo>
                    <a:cubicBezTo>
                      <a:pt x="0" y="533"/>
                      <a:pt x="140" y="709"/>
                      <a:pt x="330" y="726"/>
                    </a:cubicBezTo>
                    <a:cubicBezTo>
                      <a:pt x="340" y="727"/>
                      <a:pt x="350" y="728"/>
                      <a:pt x="360" y="728"/>
                    </a:cubicBezTo>
                    <a:cubicBezTo>
                      <a:pt x="535" y="728"/>
                      <a:pt x="689" y="584"/>
                      <a:pt x="705" y="393"/>
                    </a:cubicBezTo>
                    <a:cubicBezTo>
                      <a:pt x="722" y="192"/>
                      <a:pt x="583" y="19"/>
                      <a:pt x="395" y="2"/>
                    </a:cubicBezTo>
                    <a:cubicBezTo>
                      <a:pt x="385" y="1"/>
                      <a:pt x="375" y="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9;p56"/>
              <p:cNvSpPr/>
              <p:nvPr/>
            </p:nvSpPr>
            <p:spPr>
              <a:xfrm>
                <a:off x="2730535" y="2339834"/>
                <a:ext cx="90800" cy="46945"/>
              </a:xfrm>
              <a:custGeom>
                <a:avLst/>
                <a:gdLst/>
                <a:ahLst/>
                <a:cxnLst/>
                <a:rect l="l" t="t" r="r" b="b"/>
                <a:pathLst>
                  <a:path w="1087" h="562" extrusionOk="0">
                    <a:moveTo>
                      <a:pt x="65" y="1"/>
                    </a:moveTo>
                    <a:cubicBezTo>
                      <a:pt x="60" y="1"/>
                      <a:pt x="54" y="2"/>
                      <a:pt x="49" y="4"/>
                    </a:cubicBezTo>
                    <a:cubicBezTo>
                      <a:pt x="18" y="14"/>
                      <a:pt x="1" y="45"/>
                      <a:pt x="11" y="76"/>
                    </a:cubicBezTo>
                    <a:cubicBezTo>
                      <a:pt x="120" y="415"/>
                      <a:pt x="335" y="561"/>
                      <a:pt x="501" y="561"/>
                    </a:cubicBezTo>
                    <a:cubicBezTo>
                      <a:pt x="511" y="561"/>
                      <a:pt x="522" y="558"/>
                      <a:pt x="532" y="558"/>
                    </a:cubicBezTo>
                    <a:cubicBezTo>
                      <a:pt x="549" y="555"/>
                      <a:pt x="566" y="555"/>
                      <a:pt x="583" y="555"/>
                    </a:cubicBezTo>
                    <a:cubicBezTo>
                      <a:pt x="723" y="545"/>
                      <a:pt x="879" y="531"/>
                      <a:pt x="1073" y="201"/>
                    </a:cubicBezTo>
                    <a:cubicBezTo>
                      <a:pt x="1087" y="174"/>
                      <a:pt x="1079" y="137"/>
                      <a:pt x="1053" y="120"/>
                    </a:cubicBezTo>
                    <a:cubicBezTo>
                      <a:pt x="1042" y="115"/>
                      <a:pt x="1032" y="113"/>
                      <a:pt x="1022" y="113"/>
                    </a:cubicBezTo>
                    <a:cubicBezTo>
                      <a:pt x="1001" y="113"/>
                      <a:pt x="982" y="123"/>
                      <a:pt x="971" y="143"/>
                    </a:cubicBezTo>
                    <a:cubicBezTo>
                      <a:pt x="811" y="423"/>
                      <a:pt x="695" y="429"/>
                      <a:pt x="572" y="439"/>
                    </a:cubicBezTo>
                    <a:cubicBezTo>
                      <a:pt x="556" y="439"/>
                      <a:pt x="536" y="443"/>
                      <a:pt x="519" y="443"/>
                    </a:cubicBezTo>
                    <a:cubicBezTo>
                      <a:pt x="513" y="444"/>
                      <a:pt x="506" y="444"/>
                      <a:pt x="500" y="444"/>
                    </a:cubicBezTo>
                    <a:cubicBezTo>
                      <a:pt x="392" y="444"/>
                      <a:pt x="216" y="339"/>
                      <a:pt x="120" y="41"/>
                    </a:cubicBezTo>
                    <a:cubicBezTo>
                      <a:pt x="112" y="16"/>
                      <a:pt x="8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40;p56"/>
              <p:cNvSpPr/>
              <p:nvPr/>
            </p:nvSpPr>
            <p:spPr>
              <a:xfrm>
                <a:off x="2877552" y="2175609"/>
                <a:ext cx="71086" cy="34750"/>
              </a:xfrm>
              <a:custGeom>
                <a:avLst/>
                <a:gdLst/>
                <a:ahLst/>
                <a:cxnLst/>
                <a:rect l="l" t="t" r="r" b="b"/>
                <a:pathLst>
                  <a:path w="851" h="416" extrusionOk="0">
                    <a:moveTo>
                      <a:pt x="336" y="0"/>
                    </a:moveTo>
                    <a:cubicBezTo>
                      <a:pt x="179" y="0"/>
                      <a:pt x="53" y="69"/>
                      <a:pt x="48" y="71"/>
                    </a:cubicBezTo>
                    <a:cubicBezTo>
                      <a:pt x="14" y="92"/>
                      <a:pt x="0" y="133"/>
                      <a:pt x="21" y="167"/>
                    </a:cubicBezTo>
                    <a:cubicBezTo>
                      <a:pt x="32" y="191"/>
                      <a:pt x="58" y="204"/>
                      <a:pt x="84" y="204"/>
                    </a:cubicBezTo>
                    <a:cubicBezTo>
                      <a:pt x="95" y="204"/>
                      <a:pt x="106" y="202"/>
                      <a:pt x="116" y="197"/>
                    </a:cubicBezTo>
                    <a:cubicBezTo>
                      <a:pt x="116" y="194"/>
                      <a:pt x="216" y="142"/>
                      <a:pt x="334" y="142"/>
                    </a:cubicBezTo>
                    <a:cubicBezTo>
                      <a:pt x="367" y="142"/>
                      <a:pt x="402" y="146"/>
                      <a:pt x="436" y="156"/>
                    </a:cubicBezTo>
                    <a:cubicBezTo>
                      <a:pt x="599" y="204"/>
                      <a:pt x="711" y="381"/>
                      <a:pt x="711" y="381"/>
                    </a:cubicBezTo>
                    <a:cubicBezTo>
                      <a:pt x="725" y="404"/>
                      <a:pt x="748" y="415"/>
                      <a:pt x="769" y="415"/>
                    </a:cubicBezTo>
                    <a:cubicBezTo>
                      <a:pt x="783" y="415"/>
                      <a:pt x="797" y="412"/>
                      <a:pt x="806" y="404"/>
                    </a:cubicBezTo>
                    <a:cubicBezTo>
                      <a:pt x="841" y="384"/>
                      <a:pt x="851" y="340"/>
                      <a:pt x="830" y="306"/>
                    </a:cubicBezTo>
                    <a:cubicBezTo>
                      <a:pt x="824" y="299"/>
                      <a:pt x="690" y="85"/>
                      <a:pt x="477" y="21"/>
                    </a:cubicBezTo>
                    <a:cubicBezTo>
                      <a:pt x="428" y="6"/>
                      <a:pt x="381" y="0"/>
                      <a:pt x="3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41;p56"/>
              <p:cNvSpPr/>
              <p:nvPr/>
            </p:nvSpPr>
            <p:spPr>
              <a:xfrm>
                <a:off x="2633721" y="2148377"/>
                <a:ext cx="71921" cy="33747"/>
              </a:xfrm>
              <a:custGeom>
                <a:avLst/>
                <a:gdLst/>
                <a:ahLst/>
                <a:cxnLst/>
                <a:rect l="l" t="t" r="r" b="b"/>
                <a:pathLst>
                  <a:path w="861" h="404" extrusionOk="0">
                    <a:moveTo>
                      <a:pt x="472" y="1"/>
                    </a:moveTo>
                    <a:cubicBezTo>
                      <a:pt x="437" y="1"/>
                      <a:pt x="403" y="4"/>
                      <a:pt x="368" y="13"/>
                    </a:cubicBezTo>
                    <a:cubicBezTo>
                      <a:pt x="146" y="67"/>
                      <a:pt x="24" y="292"/>
                      <a:pt x="17" y="302"/>
                    </a:cubicBezTo>
                    <a:cubicBezTo>
                      <a:pt x="0" y="336"/>
                      <a:pt x="13" y="377"/>
                      <a:pt x="48" y="394"/>
                    </a:cubicBezTo>
                    <a:cubicBezTo>
                      <a:pt x="57" y="401"/>
                      <a:pt x="68" y="404"/>
                      <a:pt x="82" y="404"/>
                    </a:cubicBezTo>
                    <a:cubicBezTo>
                      <a:pt x="106" y="404"/>
                      <a:pt x="129" y="391"/>
                      <a:pt x="143" y="367"/>
                    </a:cubicBezTo>
                    <a:cubicBezTo>
                      <a:pt x="143" y="367"/>
                      <a:pt x="241" y="187"/>
                      <a:pt x="401" y="149"/>
                    </a:cubicBezTo>
                    <a:cubicBezTo>
                      <a:pt x="425" y="143"/>
                      <a:pt x="448" y="141"/>
                      <a:pt x="472" y="141"/>
                    </a:cubicBezTo>
                    <a:cubicBezTo>
                      <a:pt x="610" y="141"/>
                      <a:pt x="742" y="227"/>
                      <a:pt x="745" y="227"/>
                    </a:cubicBezTo>
                    <a:cubicBezTo>
                      <a:pt x="756" y="235"/>
                      <a:pt x="768" y="238"/>
                      <a:pt x="781" y="238"/>
                    </a:cubicBezTo>
                    <a:cubicBezTo>
                      <a:pt x="804" y="238"/>
                      <a:pt x="827" y="227"/>
                      <a:pt x="841" y="207"/>
                    </a:cubicBezTo>
                    <a:cubicBezTo>
                      <a:pt x="861" y="173"/>
                      <a:pt x="854" y="129"/>
                      <a:pt x="820" y="108"/>
                    </a:cubicBezTo>
                    <a:cubicBezTo>
                      <a:pt x="811" y="103"/>
                      <a:pt x="653" y="1"/>
                      <a:pt x="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42;p56"/>
              <p:cNvSpPr/>
              <p:nvPr/>
            </p:nvSpPr>
            <p:spPr>
              <a:xfrm>
                <a:off x="2754760" y="2174356"/>
                <a:ext cx="41265" cy="143926"/>
              </a:xfrm>
              <a:custGeom>
                <a:avLst/>
                <a:gdLst/>
                <a:ahLst/>
                <a:cxnLst/>
                <a:rect l="l" t="t" r="r" b="b"/>
                <a:pathLst>
                  <a:path w="494" h="1723" extrusionOk="0">
                    <a:moveTo>
                      <a:pt x="417" y="0"/>
                    </a:moveTo>
                    <a:cubicBezTo>
                      <a:pt x="384" y="0"/>
                      <a:pt x="354" y="23"/>
                      <a:pt x="348" y="56"/>
                    </a:cubicBezTo>
                    <a:cubicBezTo>
                      <a:pt x="317" y="199"/>
                      <a:pt x="279" y="342"/>
                      <a:pt x="242" y="481"/>
                    </a:cubicBezTo>
                    <a:cubicBezTo>
                      <a:pt x="119" y="961"/>
                      <a:pt x="1" y="1413"/>
                      <a:pt x="180" y="1692"/>
                    </a:cubicBezTo>
                    <a:cubicBezTo>
                      <a:pt x="194" y="1713"/>
                      <a:pt x="215" y="1723"/>
                      <a:pt x="238" y="1723"/>
                    </a:cubicBezTo>
                    <a:cubicBezTo>
                      <a:pt x="252" y="1723"/>
                      <a:pt x="266" y="1719"/>
                      <a:pt x="276" y="1713"/>
                    </a:cubicBezTo>
                    <a:cubicBezTo>
                      <a:pt x="310" y="1692"/>
                      <a:pt x="320" y="1648"/>
                      <a:pt x="300" y="1617"/>
                    </a:cubicBezTo>
                    <a:cubicBezTo>
                      <a:pt x="153" y="1389"/>
                      <a:pt x="262" y="964"/>
                      <a:pt x="378" y="515"/>
                    </a:cubicBezTo>
                    <a:cubicBezTo>
                      <a:pt x="416" y="372"/>
                      <a:pt x="453" y="229"/>
                      <a:pt x="483" y="86"/>
                    </a:cubicBezTo>
                    <a:cubicBezTo>
                      <a:pt x="494" y="49"/>
                      <a:pt x="470" y="11"/>
                      <a:pt x="429" y="1"/>
                    </a:cubicBezTo>
                    <a:cubicBezTo>
                      <a:pt x="425" y="1"/>
                      <a:pt x="421" y="0"/>
                      <a:pt x="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43;p56"/>
              <p:cNvSpPr/>
              <p:nvPr/>
            </p:nvSpPr>
            <p:spPr>
              <a:xfrm>
                <a:off x="2517778" y="1713925"/>
                <a:ext cx="602854" cy="595002"/>
              </a:xfrm>
              <a:custGeom>
                <a:avLst/>
                <a:gdLst/>
                <a:ahLst/>
                <a:cxnLst/>
                <a:rect l="l" t="t" r="r" b="b"/>
                <a:pathLst>
                  <a:path w="7217" h="7123" extrusionOk="0">
                    <a:moveTo>
                      <a:pt x="3385" y="0"/>
                    </a:moveTo>
                    <a:cubicBezTo>
                      <a:pt x="2259" y="0"/>
                      <a:pt x="1163" y="365"/>
                      <a:pt x="680" y="1383"/>
                    </a:cubicBezTo>
                    <a:cubicBezTo>
                      <a:pt x="503" y="1754"/>
                      <a:pt x="425" y="2165"/>
                      <a:pt x="343" y="2570"/>
                    </a:cubicBezTo>
                    <a:cubicBezTo>
                      <a:pt x="159" y="3506"/>
                      <a:pt x="0" y="4907"/>
                      <a:pt x="92" y="5816"/>
                    </a:cubicBezTo>
                    <a:lnTo>
                      <a:pt x="187" y="5989"/>
                    </a:lnTo>
                    <a:cubicBezTo>
                      <a:pt x="340" y="5017"/>
                      <a:pt x="609" y="3635"/>
                      <a:pt x="1123" y="2781"/>
                    </a:cubicBezTo>
                    <a:cubicBezTo>
                      <a:pt x="1185" y="2674"/>
                      <a:pt x="1436" y="2624"/>
                      <a:pt x="1641" y="2624"/>
                    </a:cubicBezTo>
                    <a:cubicBezTo>
                      <a:pt x="1736" y="2624"/>
                      <a:pt x="1821" y="2635"/>
                      <a:pt x="1874" y="2655"/>
                    </a:cubicBezTo>
                    <a:lnTo>
                      <a:pt x="1929" y="2676"/>
                    </a:lnTo>
                    <a:cubicBezTo>
                      <a:pt x="2092" y="3318"/>
                      <a:pt x="2582" y="3959"/>
                      <a:pt x="3232" y="4088"/>
                    </a:cubicBezTo>
                    <a:cubicBezTo>
                      <a:pt x="3313" y="4103"/>
                      <a:pt x="3393" y="4110"/>
                      <a:pt x="3473" y="4110"/>
                    </a:cubicBezTo>
                    <a:cubicBezTo>
                      <a:pt x="4034" y="4110"/>
                      <a:pt x="4575" y="3760"/>
                      <a:pt x="5219" y="3560"/>
                    </a:cubicBezTo>
                    <a:lnTo>
                      <a:pt x="5586" y="3560"/>
                    </a:lnTo>
                    <a:cubicBezTo>
                      <a:pt x="5821" y="3625"/>
                      <a:pt x="5961" y="3853"/>
                      <a:pt x="6104" y="4176"/>
                    </a:cubicBezTo>
                    <a:cubicBezTo>
                      <a:pt x="6440" y="4931"/>
                      <a:pt x="6417" y="5254"/>
                      <a:pt x="6202" y="6051"/>
                    </a:cubicBezTo>
                    <a:cubicBezTo>
                      <a:pt x="6117" y="6371"/>
                      <a:pt x="5985" y="6707"/>
                      <a:pt x="6079" y="7024"/>
                    </a:cubicBezTo>
                    <a:lnTo>
                      <a:pt x="6230" y="7123"/>
                    </a:lnTo>
                    <a:cubicBezTo>
                      <a:pt x="6467" y="6275"/>
                      <a:pt x="6702" y="5432"/>
                      <a:pt x="6941" y="4584"/>
                    </a:cubicBezTo>
                    <a:cubicBezTo>
                      <a:pt x="7012" y="4326"/>
                      <a:pt x="7087" y="4067"/>
                      <a:pt x="7117" y="3802"/>
                    </a:cubicBezTo>
                    <a:cubicBezTo>
                      <a:pt x="7216" y="2921"/>
                      <a:pt x="6740" y="2315"/>
                      <a:pt x="6049" y="1757"/>
                    </a:cubicBezTo>
                    <a:lnTo>
                      <a:pt x="5950" y="1291"/>
                    </a:lnTo>
                    <a:cubicBezTo>
                      <a:pt x="5641" y="781"/>
                      <a:pt x="5641" y="781"/>
                      <a:pt x="5236" y="509"/>
                    </a:cubicBezTo>
                    <a:cubicBezTo>
                      <a:pt x="4831" y="236"/>
                      <a:pt x="4355" y="66"/>
                      <a:pt x="3868" y="22"/>
                    </a:cubicBezTo>
                    <a:cubicBezTo>
                      <a:pt x="3708" y="8"/>
                      <a:pt x="3546" y="0"/>
                      <a:pt x="3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44;p56"/>
              <p:cNvSpPr/>
              <p:nvPr/>
            </p:nvSpPr>
            <p:spPr>
              <a:xfrm>
                <a:off x="2895930" y="2413593"/>
                <a:ext cx="151946" cy="43019"/>
              </a:xfrm>
              <a:custGeom>
                <a:avLst/>
                <a:gdLst/>
                <a:ahLst/>
                <a:cxnLst/>
                <a:rect l="l" t="t" r="r" b="b"/>
                <a:pathLst>
                  <a:path w="1819" h="515" extrusionOk="0">
                    <a:moveTo>
                      <a:pt x="742" y="1"/>
                    </a:moveTo>
                    <a:cubicBezTo>
                      <a:pt x="715" y="1"/>
                      <a:pt x="688" y="1"/>
                      <a:pt x="662" y="2"/>
                    </a:cubicBezTo>
                    <a:cubicBezTo>
                      <a:pt x="437" y="9"/>
                      <a:pt x="1" y="186"/>
                      <a:pt x="181" y="475"/>
                    </a:cubicBezTo>
                    <a:cubicBezTo>
                      <a:pt x="198" y="502"/>
                      <a:pt x="224" y="514"/>
                      <a:pt x="250" y="514"/>
                    </a:cubicBezTo>
                    <a:cubicBezTo>
                      <a:pt x="277" y="514"/>
                      <a:pt x="304" y="501"/>
                      <a:pt x="321" y="475"/>
                    </a:cubicBezTo>
                    <a:cubicBezTo>
                      <a:pt x="426" y="328"/>
                      <a:pt x="511" y="223"/>
                      <a:pt x="706" y="209"/>
                    </a:cubicBezTo>
                    <a:cubicBezTo>
                      <a:pt x="744" y="206"/>
                      <a:pt x="784" y="205"/>
                      <a:pt x="823" y="205"/>
                    </a:cubicBezTo>
                    <a:cubicBezTo>
                      <a:pt x="877" y="205"/>
                      <a:pt x="932" y="207"/>
                      <a:pt x="985" y="209"/>
                    </a:cubicBezTo>
                    <a:cubicBezTo>
                      <a:pt x="1250" y="220"/>
                      <a:pt x="1505" y="250"/>
                      <a:pt x="1730" y="410"/>
                    </a:cubicBezTo>
                    <a:cubicBezTo>
                      <a:pt x="1737" y="416"/>
                      <a:pt x="1745" y="418"/>
                      <a:pt x="1753" y="418"/>
                    </a:cubicBezTo>
                    <a:cubicBezTo>
                      <a:pt x="1789" y="418"/>
                      <a:pt x="1819" y="366"/>
                      <a:pt x="1788" y="336"/>
                    </a:cubicBezTo>
                    <a:cubicBezTo>
                      <a:pt x="1508" y="69"/>
                      <a:pt x="1116" y="1"/>
                      <a:pt x="742" y="1"/>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45;p56"/>
              <p:cNvSpPr/>
              <p:nvPr/>
            </p:nvSpPr>
            <p:spPr>
              <a:xfrm>
                <a:off x="2892922" y="2448259"/>
                <a:ext cx="73676" cy="44606"/>
              </a:xfrm>
              <a:custGeom>
                <a:avLst/>
                <a:gdLst/>
                <a:ahLst/>
                <a:cxnLst/>
                <a:rect l="l" t="t" r="r" b="b"/>
                <a:pathLst>
                  <a:path w="882" h="534" extrusionOk="0">
                    <a:moveTo>
                      <a:pt x="564" y="1"/>
                    </a:moveTo>
                    <a:cubicBezTo>
                      <a:pt x="450" y="1"/>
                      <a:pt x="338" y="19"/>
                      <a:pt x="241" y="80"/>
                    </a:cubicBezTo>
                    <a:cubicBezTo>
                      <a:pt x="112" y="158"/>
                      <a:pt x="0" y="312"/>
                      <a:pt x="54" y="465"/>
                    </a:cubicBezTo>
                    <a:cubicBezTo>
                      <a:pt x="68" y="505"/>
                      <a:pt x="98" y="529"/>
                      <a:pt x="139" y="533"/>
                    </a:cubicBezTo>
                    <a:cubicBezTo>
                      <a:pt x="141" y="533"/>
                      <a:pt x="143" y="533"/>
                      <a:pt x="145" y="533"/>
                    </a:cubicBezTo>
                    <a:cubicBezTo>
                      <a:pt x="245" y="533"/>
                      <a:pt x="249" y="358"/>
                      <a:pt x="286" y="301"/>
                    </a:cubicBezTo>
                    <a:cubicBezTo>
                      <a:pt x="370" y="171"/>
                      <a:pt x="535" y="153"/>
                      <a:pt x="685" y="153"/>
                    </a:cubicBezTo>
                    <a:cubicBezTo>
                      <a:pt x="722" y="153"/>
                      <a:pt x="758" y="154"/>
                      <a:pt x="792" y="155"/>
                    </a:cubicBezTo>
                    <a:cubicBezTo>
                      <a:pt x="881" y="155"/>
                      <a:pt x="878" y="29"/>
                      <a:pt x="792" y="19"/>
                    </a:cubicBezTo>
                    <a:cubicBezTo>
                      <a:pt x="718" y="9"/>
                      <a:pt x="640" y="1"/>
                      <a:pt x="564" y="1"/>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46;p56"/>
              <p:cNvSpPr/>
              <p:nvPr/>
            </p:nvSpPr>
            <p:spPr>
              <a:xfrm>
                <a:off x="2889581" y="2482841"/>
                <a:ext cx="91886" cy="25310"/>
              </a:xfrm>
              <a:custGeom>
                <a:avLst/>
                <a:gdLst/>
                <a:ahLst/>
                <a:cxnLst/>
                <a:rect l="l" t="t" r="r" b="b"/>
                <a:pathLst>
                  <a:path w="1100" h="303" extrusionOk="0">
                    <a:moveTo>
                      <a:pt x="553" y="0"/>
                    </a:moveTo>
                    <a:cubicBezTo>
                      <a:pt x="394" y="0"/>
                      <a:pt x="233" y="48"/>
                      <a:pt x="81" y="140"/>
                    </a:cubicBezTo>
                    <a:cubicBezTo>
                      <a:pt x="1" y="188"/>
                      <a:pt x="51" y="302"/>
                      <a:pt x="125" y="302"/>
                    </a:cubicBezTo>
                    <a:cubicBezTo>
                      <a:pt x="139" y="302"/>
                      <a:pt x="154" y="298"/>
                      <a:pt x="169" y="289"/>
                    </a:cubicBezTo>
                    <a:cubicBezTo>
                      <a:pt x="307" y="207"/>
                      <a:pt x="468" y="168"/>
                      <a:pt x="629" y="168"/>
                    </a:cubicBezTo>
                    <a:cubicBezTo>
                      <a:pt x="761" y="168"/>
                      <a:pt x="893" y="194"/>
                      <a:pt x="1013" y="245"/>
                    </a:cubicBezTo>
                    <a:cubicBezTo>
                      <a:pt x="1018" y="247"/>
                      <a:pt x="1024" y="249"/>
                      <a:pt x="1030" y="249"/>
                    </a:cubicBezTo>
                    <a:cubicBezTo>
                      <a:pt x="1064" y="249"/>
                      <a:pt x="1099" y="210"/>
                      <a:pt x="1064" y="184"/>
                    </a:cubicBezTo>
                    <a:cubicBezTo>
                      <a:pt x="906" y="60"/>
                      <a:pt x="731" y="0"/>
                      <a:pt x="553" y="0"/>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47;p56"/>
              <p:cNvSpPr/>
              <p:nvPr/>
            </p:nvSpPr>
            <p:spPr>
              <a:xfrm>
                <a:off x="3354690" y="3356925"/>
                <a:ext cx="152196" cy="1125600"/>
              </a:xfrm>
              <a:custGeom>
                <a:avLst/>
                <a:gdLst/>
                <a:ahLst/>
                <a:cxnLst/>
                <a:rect l="l" t="t" r="r" b="b"/>
                <a:pathLst>
                  <a:path w="1822" h="13475" extrusionOk="0">
                    <a:moveTo>
                      <a:pt x="0" y="1"/>
                    </a:moveTo>
                    <a:lnTo>
                      <a:pt x="760" y="13474"/>
                    </a:lnTo>
                    <a:lnTo>
                      <a:pt x="1821" y="13474"/>
                    </a:lnTo>
                    <a:lnTo>
                      <a:pt x="1066"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48;p56"/>
              <p:cNvSpPr/>
              <p:nvPr/>
            </p:nvSpPr>
            <p:spPr>
              <a:xfrm>
                <a:off x="1686963" y="3356925"/>
                <a:ext cx="149022" cy="1125600"/>
              </a:xfrm>
              <a:custGeom>
                <a:avLst/>
                <a:gdLst/>
                <a:ahLst/>
                <a:cxnLst/>
                <a:rect l="l" t="t" r="r" b="b"/>
                <a:pathLst>
                  <a:path w="1784" h="13475" extrusionOk="0">
                    <a:moveTo>
                      <a:pt x="715" y="1"/>
                    </a:moveTo>
                    <a:lnTo>
                      <a:pt x="1" y="13474"/>
                    </a:lnTo>
                    <a:lnTo>
                      <a:pt x="1069" y="13474"/>
                    </a:lnTo>
                    <a:lnTo>
                      <a:pt x="1784"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49;p56"/>
              <p:cNvSpPr/>
              <p:nvPr/>
            </p:nvSpPr>
            <p:spPr>
              <a:xfrm>
                <a:off x="1434027" y="3210660"/>
                <a:ext cx="2375497" cy="180848"/>
              </a:xfrm>
              <a:custGeom>
                <a:avLst/>
                <a:gdLst/>
                <a:ahLst/>
                <a:cxnLst/>
                <a:rect l="l" t="t" r="r" b="b"/>
                <a:pathLst>
                  <a:path w="28438" h="2165" extrusionOk="0">
                    <a:moveTo>
                      <a:pt x="1" y="0"/>
                    </a:moveTo>
                    <a:lnTo>
                      <a:pt x="1" y="2164"/>
                    </a:lnTo>
                    <a:lnTo>
                      <a:pt x="28437" y="2164"/>
                    </a:lnTo>
                    <a:lnTo>
                      <a:pt x="28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50;p56"/>
              <p:cNvSpPr/>
              <p:nvPr/>
            </p:nvSpPr>
            <p:spPr>
              <a:xfrm>
                <a:off x="3252697" y="3127127"/>
                <a:ext cx="473963" cy="138163"/>
              </a:xfrm>
              <a:custGeom>
                <a:avLst/>
                <a:gdLst/>
                <a:ahLst/>
                <a:cxnLst/>
                <a:rect l="l" t="t" r="r" b="b"/>
                <a:pathLst>
                  <a:path w="5674" h="1654" extrusionOk="0">
                    <a:moveTo>
                      <a:pt x="1262" y="0"/>
                    </a:moveTo>
                    <a:cubicBezTo>
                      <a:pt x="915" y="0"/>
                      <a:pt x="1" y="820"/>
                      <a:pt x="1" y="1167"/>
                    </a:cubicBezTo>
                    <a:lnTo>
                      <a:pt x="272" y="1024"/>
                    </a:lnTo>
                    <a:cubicBezTo>
                      <a:pt x="272" y="1371"/>
                      <a:pt x="558" y="1654"/>
                      <a:pt x="905" y="1654"/>
                    </a:cubicBezTo>
                    <a:lnTo>
                      <a:pt x="4974" y="1654"/>
                    </a:lnTo>
                    <a:cubicBezTo>
                      <a:pt x="5271" y="1511"/>
                      <a:pt x="5271" y="1381"/>
                      <a:pt x="5451" y="1062"/>
                    </a:cubicBezTo>
                    <a:lnTo>
                      <a:pt x="5580" y="800"/>
                    </a:lnTo>
                    <a:cubicBezTo>
                      <a:pt x="5581" y="800"/>
                      <a:pt x="5581" y="800"/>
                      <a:pt x="5582" y="800"/>
                    </a:cubicBezTo>
                    <a:cubicBezTo>
                      <a:pt x="5623" y="800"/>
                      <a:pt x="5673" y="0"/>
                      <a:pt x="5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51;p56"/>
              <p:cNvSpPr/>
              <p:nvPr/>
            </p:nvSpPr>
            <p:spPr>
              <a:xfrm>
                <a:off x="3252697" y="3200385"/>
                <a:ext cx="433200" cy="64905"/>
              </a:xfrm>
              <a:custGeom>
                <a:avLst/>
                <a:gdLst/>
                <a:ahLst/>
                <a:cxnLst/>
                <a:rect l="l" t="t" r="r" b="b"/>
                <a:pathLst>
                  <a:path w="5186" h="777" extrusionOk="0">
                    <a:moveTo>
                      <a:pt x="388" y="1"/>
                    </a:moveTo>
                    <a:cubicBezTo>
                      <a:pt x="174" y="1"/>
                      <a:pt x="1" y="177"/>
                      <a:pt x="1" y="389"/>
                    </a:cubicBezTo>
                    <a:cubicBezTo>
                      <a:pt x="1" y="603"/>
                      <a:pt x="174" y="777"/>
                      <a:pt x="388" y="777"/>
                    </a:cubicBezTo>
                    <a:lnTo>
                      <a:pt x="4944" y="777"/>
                    </a:lnTo>
                    <a:cubicBezTo>
                      <a:pt x="5155" y="777"/>
                      <a:pt x="5186" y="582"/>
                      <a:pt x="4977" y="507"/>
                    </a:cubicBezTo>
                    <a:lnTo>
                      <a:pt x="5117" y="389"/>
                    </a:lnTo>
                    <a:cubicBezTo>
                      <a:pt x="5117" y="177"/>
                      <a:pt x="5155" y="1"/>
                      <a:pt x="4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52;p56"/>
              <p:cNvSpPr/>
              <p:nvPr/>
            </p:nvSpPr>
            <p:spPr>
              <a:xfrm>
                <a:off x="3652066" y="3133309"/>
                <a:ext cx="73843" cy="110848"/>
              </a:xfrm>
              <a:custGeom>
                <a:avLst/>
                <a:gdLst/>
                <a:ahLst/>
                <a:cxnLst/>
                <a:rect l="l" t="t" r="r" b="b"/>
                <a:pathLst>
                  <a:path w="884" h="1327" extrusionOk="0">
                    <a:moveTo>
                      <a:pt x="703" y="0"/>
                    </a:moveTo>
                    <a:lnTo>
                      <a:pt x="234" y="779"/>
                    </a:lnTo>
                    <a:cubicBezTo>
                      <a:pt x="234" y="779"/>
                      <a:pt x="1" y="1326"/>
                      <a:pt x="262" y="1326"/>
                    </a:cubicBezTo>
                    <a:cubicBezTo>
                      <a:pt x="291" y="1326"/>
                      <a:pt x="327" y="1319"/>
                      <a:pt x="370" y="1304"/>
                    </a:cubicBezTo>
                    <a:lnTo>
                      <a:pt x="823" y="637"/>
                    </a:lnTo>
                    <a:cubicBezTo>
                      <a:pt x="823" y="637"/>
                      <a:pt x="884" y="283"/>
                      <a:pt x="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53;p56"/>
              <p:cNvSpPr/>
              <p:nvPr/>
            </p:nvSpPr>
            <p:spPr>
              <a:xfrm>
                <a:off x="3272244" y="3050361"/>
                <a:ext cx="473713" cy="138246"/>
              </a:xfrm>
              <a:custGeom>
                <a:avLst/>
                <a:gdLst/>
                <a:ahLst/>
                <a:cxnLst/>
                <a:rect l="l" t="t" r="r" b="b"/>
                <a:pathLst>
                  <a:path w="5671" h="1655" extrusionOk="0">
                    <a:moveTo>
                      <a:pt x="1263" y="1"/>
                    </a:moveTo>
                    <a:cubicBezTo>
                      <a:pt x="916" y="1"/>
                      <a:pt x="1" y="820"/>
                      <a:pt x="1" y="1167"/>
                    </a:cubicBezTo>
                    <a:lnTo>
                      <a:pt x="273" y="1021"/>
                    </a:lnTo>
                    <a:cubicBezTo>
                      <a:pt x="273" y="1368"/>
                      <a:pt x="559" y="1654"/>
                      <a:pt x="902" y="1654"/>
                    </a:cubicBezTo>
                    <a:lnTo>
                      <a:pt x="4972" y="1654"/>
                    </a:lnTo>
                    <a:cubicBezTo>
                      <a:pt x="5268" y="1507"/>
                      <a:pt x="5271" y="1378"/>
                      <a:pt x="5448" y="1062"/>
                    </a:cubicBezTo>
                    <a:lnTo>
                      <a:pt x="5580" y="800"/>
                    </a:lnTo>
                    <a:cubicBezTo>
                      <a:pt x="5581" y="800"/>
                      <a:pt x="5582" y="801"/>
                      <a:pt x="5582" y="801"/>
                    </a:cubicBezTo>
                    <a:cubicBezTo>
                      <a:pt x="5623" y="801"/>
                      <a:pt x="5670" y="1"/>
                      <a:pt x="5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54;p56"/>
              <p:cNvSpPr/>
              <p:nvPr/>
            </p:nvSpPr>
            <p:spPr>
              <a:xfrm>
                <a:off x="3272244" y="3123702"/>
                <a:ext cx="432949" cy="64905"/>
              </a:xfrm>
              <a:custGeom>
                <a:avLst/>
                <a:gdLst/>
                <a:ahLst/>
                <a:cxnLst/>
                <a:rect l="l" t="t" r="r" b="b"/>
                <a:pathLst>
                  <a:path w="5183" h="777" extrusionOk="0">
                    <a:moveTo>
                      <a:pt x="389" y="0"/>
                    </a:moveTo>
                    <a:cubicBezTo>
                      <a:pt x="175" y="0"/>
                      <a:pt x="1" y="173"/>
                      <a:pt x="1" y="388"/>
                    </a:cubicBezTo>
                    <a:cubicBezTo>
                      <a:pt x="1" y="602"/>
                      <a:pt x="175" y="776"/>
                      <a:pt x="389" y="776"/>
                    </a:cubicBezTo>
                    <a:lnTo>
                      <a:pt x="4941" y="776"/>
                    </a:lnTo>
                    <a:cubicBezTo>
                      <a:pt x="5156" y="776"/>
                      <a:pt x="5183" y="582"/>
                      <a:pt x="4975" y="503"/>
                    </a:cubicBezTo>
                    <a:lnTo>
                      <a:pt x="5118" y="388"/>
                    </a:lnTo>
                    <a:cubicBezTo>
                      <a:pt x="5118" y="173"/>
                      <a:pt x="5156"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55;p56"/>
              <p:cNvSpPr/>
              <p:nvPr/>
            </p:nvSpPr>
            <p:spPr>
              <a:xfrm>
                <a:off x="3671279" y="3056542"/>
                <a:ext cx="74010" cy="110764"/>
              </a:xfrm>
              <a:custGeom>
                <a:avLst/>
                <a:gdLst/>
                <a:ahLst/>
                <a:cxnLst/>
                <a:rect l="l" t="t" r="r" b="b"/>
                <a:pathLst>
                  <a:path w="886" h="1326" extrusionOk="0">
                    <a:moveTo>
                      <a:pt x="705" y="1"/>
                    </a:moveTo>
                    <a:lnTo>
                      <a:pt x="236" y="780"/>
                    </a:lnTo>
                    <a:cubicBezTo>
                      <a:pt x="236" y="780"/>
                      <a:pt x="1" y="1326"/>
                      <a:pt x="267" y="1326"/>
                    </a:cubicBezTo>
                    <a:cubicBezTo>
                      <a:pt x="296" y="1326"/>
                      <a:pt x="332" y="1319"/>
                      <a:pt x="375" y="1304"/>
                    </a:cubicBezTo>
                    <a:lnTo>
                      <a:pt x="828" y="637"/>
                    </a:lnTo>
                    <a:cubicBezTo>
                      <a:pt x="828" y="637"/>
                      <a:pt x="885" y="280"/>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56;p56"/>
              <p:cNvSpPr/>
              <p:nvPr/>
            </p:nvSpPr>
            <p:spPr>
              <a:xfrm>
                <a:off x="1634087" y="2839859"/>
                <a:ext cx="273318" cy="404381"/>
              </a:xfrm>
              <a:custGeom>
                <a:avLst/>
                <a:gdLst/>
                <a:ahLst/>
                <a:cxnLst/>
                <a:rect l="l" t="t" r="r" b="b"/>
                <a:pathLst>
                  <a:path w="3272" h="4841" extrusionOk="0">
                    <a:moveTo>
                      <a:pt x="1904" y="1"/>
                    </a:moveTo>
                    <a:cubicBezTo>
                      <a:pt x="1345" y="1"/>
                      <a:pt x="782" y="64"/>
                      <a:pt x="225" y="128"/>
                    </a:cubicBezTo>
                    <a:cubicBezTo>
                      <a:pt x="161" y="135"/>
                      <a:pt x="86" y="148"/>
                      <a:pt x="46" y="200"/>
                    </a:cubicBezTo>
                    <a:cubicBezTo>
                      <a:pt x="1" y="251"/>
                      <a:pt x="5" y="326"/>
                      <a:pt x="11" y="393"/>
                    </a:cubicBezTo>
                    <a:cubicBezTo>
                      <a:pt x="148" y="1871"/>
                      <a:pt x="352" y="3344"/>
                      <a:pt x="627" y="4800"/>
                    </a:cubicBezTo>
                    <a:lnTo>
                      <a:pt x="699" y="4793"/>
                    </a:lnTo>
                    <a:cubicBezTo>
                      <a:pt x="1243" y="4807"/>
                      <a:pt x="1784" y="4823"/>
                      <a:pt x="2328" y="4840"/>
                    </a:cubicBezTo>
                    <a:cubicBezTo>
                      <a:pt x="2386" y="4840"/>
                      <a:pt x="2444" y="4840"/>
                      <a:pt x="2495" y="4813"/>
                    </a:cubicBezTo>
                    <a:cubicBezTo>
                      <a:pt x="2566" y="4766"/>
                      <a:pt x="2587" y="4671"/>
                      <a:pt x="2601" y="4586"/>
                    </a:cubicBezTo>
                    <a:cubicBezTo>
                      <a:pt x="2825" y="3160"/>
                      <a:pt x="3050" y="1731"/>
                      <a:pt x="3271" y="305"/>
                    </a:cubicBezTo>
                    <a:lnTo>
                      <a:pt x="3077" y="118"/>
                    </a:lnTo>
                    <a:cubicBezTo>
                      <a:pt x="2691" y="32"/>
                      <a:pt x="2299" y="1"/>
                      <a:pt x="1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57;p56"/>
              <p:cNvSpPr/>
              <p:nvPr/>
            </p:nvSpPr>
            <p:spPr>
              <a:xfrm>
                <a:off x="1699827" y="2979859"/>
                <a:ext cx="123127" cy="116611"/>
              </a:xfrm>
              <a:custGeom>
                <a:avLst/>
                <a:gdLst/>
                <a:ahLst/>
                <a:cxnLst/>
                <a:rect l="l" t="t" r="r" b="b"/>
                <a:pathLst>
                  <a:path w="1474" h="1396" extrusionOk="0">
                    <a:moveTo>
                      <a:pt x="823" y="0"/>
                    </a:moveTo>
                    <a:lnTo>
                      <a:pt x="847" y="61"/>
                    </a:lnTo>
                    <a:cubicBezTo>
                      <a:pt x="786" y="28"/>
                      <a:pt x="719" y="13"/>
                      <a:pt x="651" y="13"/>
                    </a:cubicBezTo>
                    <a:cubicBezTo>
                      <a:pt x="507" y="13"/>
                      <a:pt x="359" y="81"/>
                      <a:pt x="255" y="187"/>
                    </a:cubicBezTo>
                    <a:cubicBezTo>
                      <a:pt x="0" y="446"/>
                      <a:pt x="0" y="909"/>
                      <a:pt x="248" y="1174"/>
                    </a:cubicBezTo>
                    <a:cubicBezTo>
                      <a:pt x="387" y="1321"/>
                      <a:pt x="588" y="1396"/>
                      <a:pt x="788" y="1396"/>
                    </a:cubicBezTo>
                    <a:cubicBezTo>
                      <a:pt x="951" y="1396"/>
                      <a:pt x="1114" y="1346"/>
                      <a:pt x="1242" y="1245"/>
                    </a:cubicBezTo>
                    <a:cubicBezTo>
                      <a:pt x="1296" y="1201"/>
                      <a:pt x="1347" y="1151"/>
                      <a:pt x="1382" y="1090"/>
                    </a:cubicBezTo>
                    <a:cubicBezTo>
                      <a:pt x="1459" y="960"/>
                      <a:pt x="1473" y="796"/>
                      <a:pt x="1436" y="650"/>
                    </a:cubicBezTo>
                    <a:cubicBezTo>
                      <a:pt x="1398" y="501"/>
                      <a:pt x="1320" y="368"/>
                      <a:pt x="1225" y="253"/>
                    </a:cubicBezTo>
                    <a:cubicBezTo>
                      <a:pt x="1123" y="126"/>
                      <a:pt x="986" y="8"/>
                      <a:pt x="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58;p56"/>
              <p:cNvSpPr/>
              <p:nvPr/>
            </p:nvSpPr>
            <p:spPr>
              <a:xfrm>
                <a:off x="1638932" y="2936924"/>
                <a:ext cx="254774" cy="22721"/>
              </a:xfrm>
              <a:custGeom>
                <a:avLst/>
                <a:gdLst/>
                <a:ahLst/>
                <a:cxnLst/>
                <a:rect l="l" t="t" r="r" b="b"/>
                <a:pathLst>
                  <a:path w="3050" h="272" extrusionOk="0">
                    <a:moveTo>
                      <a:pt x="873" y="1"/>
                    </a:moveTo>
                    <a:cubicBezTo>
                      <a:pt x="601" y="1"/>
                      <a:pt x="334" y="10"/>
                      <a:pt x="79" y="28"/>
                    </a:cubicBezTo>
                    <a:cubicBezTo>
                      <a:pt x="2" y="32"/>
                      <a:pt x="1" y="150"/>
                      <a:pt x="75" y="150"/>
                    </a:cubicBezTo>
                    <a:cubicBezTo>
                      <a:pt x="77" y="150"/>
                      <a:pt x="78" y="150"/>
                      <a:pt x="79" y="150"/>
                    </a:cubicBezTo>
                    <a:cubicBezTo>
                      <a:pt x="199" y="142"/>
                      <a:pt x="319" y="138"/>
                      <a:pt x="438" y="138"/>
                    </a:cubicBezTo>
                    <a:cubicBezTo>
                      <a:pt x="1173" y="138"/>
                      <a:pt x="1904" y="271"/>
                      <a:pt x="2634" y="271"/>
                    </a:cubicBezTo>
                    <a:cubicBezTo>
                      <a:pt x="2768" y="271"/>
                      <a:pt x="2902" y="267"/>
                      <a:pt x="3036" y="256"/>
                    </a:cubicBezTo>
                    <a:cubicBezTo>
                      <a:pt x="3046" y="256"/>
                      <a:pt x="3050" y="239"/>
                      <a:pt x="3039" y="236"/>
                    </a:cubicBezTo>
                    <a:cubicBezTo>
                      <a:pt x="2372" y="69"/>
                      <a:pt x="1604" y="1"/>
                      <a:pt x="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59;p56"/>
              <p:cNvSpPr/>
              <p:nvPr/>
            </p:nvSpPr>
            <p:spPr>
              <a:xfrm>
                <a:off x="1663073" y="3130134"/>
                <a:ext cx="201063" cy="14618"/>
              </a:xfrm>
              <a:custGeom>
                <a:avLst/>
                <a:gdLst/>
                <a:ahLst/>
                <a:cxnLst/>
                <a:rect l="l" t="t" r="r" b="b"/>
                <a:pathLst>
                  <a:path w="2407" h="175" extrusionOk="0">
                    <a:moveTo>
                      <a:pt x="1189" y="0"/>
                    </a:moveTo>
                    <a:cubicBezTo>
                      <a:pt x="820" y="0"/>
                      <a:pt x="451" y="15"/>
                      <a:pt x="93" y="15"/>
                    </a:cubicBezTo>
                    <a:cubicBezTo>
                      <a:pt x="1" y="15"/>
                      <a:pt x="1" y="158"/>
                      <a:pt x="93" y="158"/>
                    </a:cubicBezTo>
                    <a:cubicBezTo>
                      <a:pt x="140" y="157"/>
                      <a:pt x="188" y="157"/>
                      <a:pt x="235" y="157"/>
                    </a:cubicBezTo>
                    <a:cubicBezTo>
                      <a:pt x="622" y="157"/>
                      <a:pt x="1017" y="175"/>
                      <a:pt x="1409" y="175"/>
                    </a:cubicBezTo>
                    <a:cubicBezTo>
                      <a:pt x="1742" y="175"/>
                      <a:pt x="2074" y="162"/>
                      <a:pt x="2397" y="114"/>
                    </a:cubicBezTo>
                    <a:cubicBezTo>
                      <a:pt x="2406" y="110"/>
                      <a:pt x="2406" y="96"/>
                      <a:pt x="2397" y="93"/>
                    </a:cubicBezTo>
                    <a:cubicBezTo>
                      <a:pt x="2005" y="18"/>
                      <a:pt x="1597" y="0"/>
                      <a:pt x="1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60;p56"/>
              <p:cNvSpPr/>
              <p:nvPr/>
            </p:nvSpPr>
            <p:spPr>
              <a:xfrm>
                <a:off x="1624731" y="2785145"/>
                <a:ext cx="298295" cy="99320"/>
              </a:xfrm>
              <a:custGeom>
                <a:avLst/>
                <a:gdLst/>
                <a:ahLst/>
                <a:cxnLst/>
                <a:rect l="l" t="t" r="r" b="b"/>
                <a:pathLst>
                  <a:path w="3571" h="1189" extrusionOk="0">
                    <a:moveTo>
                      <a:pt x="1509" y="0"/>
                    </a:moveTo>
                    <a:cubicBezTo>
                      <a:pt x="1204" y="0"/>
                      <a:pt x="909" y="47"/>
                      <a:pt x="657" y="147"/>
                    </a:cubicBezTo>
                    <a:cubicBezTo>
                      <a:pt x="331" y="277"/>
                      <a:pt x="1" y="538"/>
                      <a:pt x="1" y="889"/>
                    </a:cubicBezTo>
                    <a:cubicBezTo>
                      <a:pt x="1" y="943"/>
                      <a:pt x="11" y="1004"/>
                      <a:pt x="56" y="1039"/>
                    </a:cubicBezTo>
                    <a:cubicBezTo>
                      <a:pt x="89" y="1066"/>
                      <a:pt x="141" y="1069"/>
                      <a:pt x="185" y="1069"/>
                    </a:cubicBezTo>
                    <a:cubicBezTo>
                      <a:pt x="1314" y="1110"/>
                      <a:pt x="2352" y="1147"/>
                      <a:pt x="3481" y="1188"/>
                    </a:cubicBezTo>
                    <a:lnTo>
                      <a:pt x="3570" y="1114"/>
                    </a:lnTo>
                    <a:cubicBezTo>
                      <a:pt x="3490" y="447"/>
                      <a:pt x="2455" y="0"/>
                      <a:pt x="1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 Tìm ý và lập dàn ý</a:t>
            </a:r>
            <a:endParaRPr sz="2400" b="1" dirty="0">
              <a:latin typeface="Times New Roman" panose="02020603050405020304" pitchFamily="18" charset="0"/>
              <a:cs typeface="Times New Roman" panose="02020603050405020304" pitchFamily="18" charset="0"/>
            </a:endParaRPr>
          </a:p>
        </p:txBody>
      </p:sp>
      <p:sp>
        <p:nvSpPr>
          <p:cNvPr id="62" name="Google Shape;708;p42"/>
          <p:cNvSpPr txBox="1">
            <a:spLocks noGrp="1"/>
          </p:cNvSpPr>
          <p:nvPr>
            <p:ph type="subTitle" idx="1"/>
          </p:nvPr>
        </p:nvSpPr>
        <p:spPr>
          <a:xfrm>
            <a:off x="789059" y="1097738"/>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Tìm ý cho bài nói bằng cách đặt và trả lời các câu hỏi sau:</a:t>
            </a:r>
            <a:endParaRPr sz="2000" dirty="0">
              <a:latin typeface="Times New Roman" panose="02020603050405020304" pitchFamily="18" charset="0"/>
              <a:cs typeface="Times New Roman" panose="02020603050405020304" pitchFamily="18" charset="0"/>
            </a:endParaRPr>
          </a:p>
        </p:txBody>
      </p:sp>
      <p:sp>
        <p:nvSpPr>
          <p:cNvPr id="63" name="Google Shape;708;p42"/>
          <p:cNvSpPr txBox="1">
            <a:spLocks noGrp="1"/>
          </p:cNvSpPr>
          <p:nvPr>
            <p:ph type="subTitle" idx="1"/>
          </p:nvPr>
        </p:nvSpPr>
        <p:spPr>
          <a:xfrm>
            <a:off x="620700" y="2147137"/>
            <a:ext cx="1476154" cy="1510099"/>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Truyện ngụ ngôn kể về sự kiện gì?</a:t>
            </a:r>
            <a:endParaRPr sz="2000" dirty="0">
              <a:latin typeface="Times New Roman" panose="02020603050405020304" pitchFamily="18" charset="0"/>
              <a:cs typeface="Times New Roman" panose="02020603050405020304" pitchFamily="18" charset="0"/>
            </a:endParaRPr>
          </a:p>
        </p:txBody>
      </p:sp>
      <p:sp>
        <p:nvSpPr>
          <p:cNvPr id="64" name="Google Shape;708;p42"/>
          <p:cNvSpPr txBox="1">
            <a:spLocks noGrp="1"/>
          </p:cNvSpPr>
          <p:nvPr>
            <p:ph type="subTitle" idx="1"/>
          </p:nvPr>
        </p:nvSpPr>
        <p:spPr>
          <a:xfrm>
            <a:off x="2503180" y="2147137"/>
            <a:ext cx="1476154" cy="1510099"/>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Truyện có nhân vật chính nào?</a:t>
            </a:r>
            <a:endParaRPr sz="2000" dirty="0">
              <a:latin typeface="Times New Roman" panose="02020603050405020304" pitchFamily="18" charset="0"/>
              <a:cs typeface="Times New Roman" panose="02020603050405020304" pitchFamily="18" charset="0"/>
            </a:endParaRPr>
          </a:p>
        </p:txBody>
      </p:sp>
      <p:sp>
        <p:nvSpPr>
          <p:cNvPr id="65" name="Google Shape;708;p42"/>
          <p:cNvSpPr txBox="1">
            <a:spLocks noGrp="1"/>
          </p:cNvSpPr>
          <p:nvPr>
            <p:ph type="subTitle" idx="1"/>
          </p:nvPr>
        </p:nvSpPr>
        <p:spPr>
          <a:xfrm>
            <a:off x="4385661" y="2147137"/>
            <a:ext cx="1868568" cy="1510099"/>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Diễn biến câu chuyện (mở đầu, phát triển, kết thúc) ra sao?</a:t>
            </a:r>
            <a:endParaRPr sz="2000" dirty="0">
              <a:latin typeface="Times New Roman" panose="02020603050405020304" pitchFamily="18" charset="0"/>
              <a:cs typeface="Times New Roman" panose="02020603050405020304" pitchFamily="18" charset="0"/>
            </a:endParaRPr>
          </a:p>
        </p:txBody>
      </p:sp>
      <p:sp>
        <p:nvSpPr>
          <p:cNvPr id="66" name="Google Shape;708;p42"/>
          <p:cNvSpPr txBox="1">
            <a:spLocks noGrp="1"/>
          </p:cNvSpPr>
          <p:nvPr>
            <p:ph type="subTitle" idx="1"/>
          </p:nvPr>
        </p:nvSpPr>
        <p:spPr>
          <a:xfrm>
            <a:off x="6523275" y="2160253"/>
            <a:ext cx="1868568" cy="1510099"/>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Bài học rút ra từ câu chuyện là gì?</a:t>
            </a:r>
            <a:endParaRPr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3">
                                            <p:bg/>
                                          </p:spTgt>
                                        </p:tgtEl>
                                        <p:attrNameLst>
                                          <p:attrName>style.visibility</p:attrName>
                                        </p:attrNameLst>
                                      </p:cBhvr>
                                      <p:to>
                                        <p:strVal val="visible"/>
                                      </p:to>
                                    </p:set>
                                    <p:animEffect transition="in" filter="barn(inVertical)">
                                      <p:cBhvr>
                                        <p:cTn id="12" dur="500"/>
                                        <p:tgtEl>
                                          <p:spTgt spid="6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3">
                                            <p:txEl>
                                              <p:pRg st="0" end="0"/>
                                            </p:txEl>
                                          </p:spTgt>
                                        </p:tgtEl>
                                        <p:attrNameLst>
                                          <p:attrName>style.visibility</p:attrName>
                                        </p:attrNameLst>
                                      </p:cBhvr>
                                      <p:to>
                                        <p:strVal val="visible"/>
                                      </p:to>
                                    </p:set>
                                    <p:animEffect transition="in" filter="barn(inVertical)">
                                      <p:cBhvr>
                                        <p:cTn id="17" dur="500"/>
                                        <p:tgtEl>
                                          <p:spTgt spid="63">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bg/>
                                          </p:spTgt>
                                        </p:tgtEl>
                                        <p:attrNameLst>
                                          <p:attrName>style.visibility</p:attrName>
                                        </p:attrNameLst>
                                      </p:cBhvr>
                                      <p:to>
                                        <p:strVal val="visible"/>
                                      </p:to>
                                    </p:set>
                                    <p:animEffect transition="in" filter="barn(inVertical)">
                                      <p:cBhvr>
                                        <p:cTn id="20" dur="500"/>
                                        <p:tgtEl>
                                          <p:spTgt spid="64">
                                            <p:bg/>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4">
                                            <p:txEl>
                                              <p:pRg st="0" end="0"/>
                                            </p:txEl>
                                          </p:spTgt>
                                        </p:tgtEl>
                                        <p:attrNameLst>
                                          <p:attrName>style.visibility</p:attrName>
                                        </p:attrNameLst>
                                      </p:cBhvr>
                                      <p:to>
                                        <p:strVal val="visible"/>
                                      </p:to>
                                    </p:set>
                                    <p:animEffect transition="in" filter="barn(inVertical)">
                                      <p:cBhvr>
                                        <p:cTn id="25" dur="500"/>
                                        <p:tgtEl>
                                          <p:spTgt spid="64">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5">
                                            <p:bg/>
                                          </p:spTgt>
                                        </p:tgtEl>
                                        <p:attrNameLst>
                                          <p:attrName>style.visibility</p:attrName>
                                        </p:attrNameLst>
                                      </p:cBhvr>
                                      <p:to>
                                        <p:strVal val="visible"/>
                                      </p:to>
                                    </p:set>
                                    <p:animEffect transition="in" filter="barn(inVertical)">
                                      <p:cBhvr>
                                        <p:cTn id="28" dur="500"/>
                                        <p:tgtEl>
                                          <p:spTgt spid="65">
                                            <p:bg/>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5">
                                            <p:txEl>
                                              <p:pRg st="0" end="0"/>
                                            </p:txEl>
                                          </p:spTgt>
                                        </p:tgtEl>
                                        <p:attrNameLst>
                                          <p:attrName>style.visibility</p:attrName>
                                        </p:attrNameLst>
                                      </p:cBhvr>
                                      <p:to>
                                        <p:strVal val="visible"/>
                                      </p:to>
                                    </p:set>
                                    <p:animEffect transition="in" filter="barn(inVertical)">
                                      <p:cBhvr>
                                        <p:cTn id="33" dur="500"/>
                                        <p:tgtEl>
                                          <p:spTgt spid="65">
                                            <p:txEl>
                                              <p:pRg st="0" end="0"/>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6">
                                            <p:bg/>
                                          </p:spTgt>
                                        </p:tgtEl>
                                        <p:attrNameLst>
                                          <p:attrName>style.visibility</p:attrName>
                                        </p:attrNameLst>
                                      </p:cBhvr>
                                      <p:to>
                                        <p:strVal val="visible"/>
                                      </p:to>
                                    </p:set>
                                    <p:animEffect transition="in" filter="barn(inVertical)">
                                      <p:cBhvr>
                                        <p:cTn id="36" dur="500"/>
                                        <p:tgtEl>
                                          <p:spTgt spid="66">
                                            <p:bg/>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6">
                                            <p:txEl>
                                              <p:pRg st="0" end="0"/>
                                            </p:txEl>
                                          </p:spTgt>
                                        </p:tgtEl>
                                        <p:attrNameLst>
                                          <p:attrName>style.visibility</p:attrName>
                                        </p:attrNameLst>
                                      </p:cBhvr>
                                      <p:to>
                                        <p:strVal val="visible"/>
                                      </p:to>
                                    </p:set>
                                    <p:animEffect transition="in" filter="barn(inVertical)">
                                      <p:cBhvr>
                                        <p:cTn id="41"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P spid="63" grpId="0" build="p" animBg="1"/>
      <p:bldP spid="64" grpId="0" build="p" animBg="1"/>
      <p:bldP spid="65" grpId="0" build="p" animBg="1"/>
      <p:bldP spid="6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3" name="Google Shape;708;p42"/>
          <p:cNvSpPr txBox="1">
            <a:spLocks noGrp="1"/>
          </p:cNvSpPr>
          <p:nvPr>
            <p:ph type="subTitle" idx="1"/>
          </p:nvPr>
        </p:nvSpPr>
        <p:spPr>
          <a:xfrm>
            <a:off x="1199889" y="715778"/>
            <a:ext cx="3794459" cy="444429"/>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Truyện ngụ ngôn kể về sự kiện gì?</a:t>
            </a:r>
            <a:endParaRPr sz="2000" dirty="0">
              <a:latin typeface="Times New Roman" panose="02020603050405020304" pitchFamily="18" charset="0"/>
              <a:cs typeface="Times New Roman" panose="02020603050405020304" pitchFamily="18" charset="0"/>
            </a:endParaRPr>
          </a:p>
        </p:txBody>
      </p:sp>
      <p:sp>
        <p:nvSpPr>
          <p:cNvPr id="64" name="Google Shape;708;p42"/>
          <p:cNvSpPr txBox="1">
            <a:spLocks noGrp="1"/>
          </p:cNvSpPr>
          <p:nvPr>
            <p:ph type="subTitle" idx="1"/>
          </p:nvPr>
        </p:nvSpPr>
        <p:spPr>
          <a:xfrm>
            <a:off x="1199888" y="2533865"/>
            <a:ext cx="3525413" cy="494471"/>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Truyện có nhân vật chính nào?</a:t>
            </a:r>
            <a:endParaRPr sz="2000" dirty="0">
              <a:latin typeface="Times New Roman" panose="02020603050405020304" pitchFamily="18" charset="0"/>
              <a:cs typeface="Times New Roman" panose="02020603050405020304" pitchFamily="18" charset="0"/>
            </a:endParaRPr>
          </a:p>
        </p:txBody>
      </p:sp>
      <p:sp>
        <p:nvSpPr>
          <p:cNvPr id="69" name="Google Shape;708;p42"/>
          <p:cNvSpPr txBox="1">
            <a:spLocks noGrp="1"/>
          </p:cNvSpPr>
          <p:nvPr>
            <p:ph type="subTitle" idx="1"/>
          </p:nvPr>
        </p:nvSpPr>
        <p:spPr>
          <a:xfrm>
            <a:off x="1952714" y="1323948"/>
            <a:ext cx="5332989" cy="444429"/>
          </a:xfrm>
          <a:prstGeom prst="rect">
            <a:avLst/>
          </a:prstGeom>
          <a:noFill/>
        </p:spPr>
        <p:txBody>
          <a:bodyPr spcFirstLastPara="1" wrap="square" lIns="91425" tIns="91425" rIns="91425" bIns="91425" anchor="t" anchorCtr="0">
            <a:noAutofit/>
          </a:bodyPr>
          <a:lstStyle/>
          <a:p>
            <a:pPr marL="0" lvl="0" indent="0" algn="just"/>
            <a:r>
              <a:rPr lang="vi-VN" sz="2000" dirty="0">
                <a:latin typeface="Times New Roman" panose="02020603050405020304" pitchFamily="18" charset="0"/>
                <a:cs typeface="Times New Roman" panose="02020603050405020304" pitchFamily="18" charset="0"/>
              </a:rPr>
              <a:t>Truyện kể về sự kiện: ếch ở dưới giếng lâu ngày nên chỉ thấy bầu trời thông qua </a:t>
            </a:r>
            <a:r>
              <a:rPr lang="vi-VN" sz="2000" dirty="0" smtClean="0">
                <a:latin typeface="Times New Roman" panose="02020603050405020304" pitchFamily="18" charset="0"/>
                <a:cs typeface="Times New Roman" panose="02020603050405020304" pitchFamily="18" charset="0"/>
              </a:rPr>
              <a:t>miện</a:t>
            </a:r>
            <a:r>
              <a:rPr lang="en-US" sz="2000" dirty="0" smtClean="0">
                <a:latin typeface="Times New Roman" panose="02020603050405020304" pitchFamily="18" charset="0"/>
                <a:cs typeface="Times New Roman" panose="02020603050405020304" pitchFamily="18" charset="0"/>
              </a:rPr>
              <a:t>g</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giếng và thấy bầu trời bé bằng chiếc vung</a:t>
            </a:r>
            <a:endParaRPr sz="2000" dirty="0">
              <a:latin typeface="Times New Roman" panose="02020603050405020304" pitchFamily="18" charset="0"/>
              <a:cs typeface="Times New Roman" panose="02020603050405020304" pitchFamily="18" charset="0"/>
            </a:endParaRPr>
          </a:p>
        </p:txBody>
      </p:sp>
      <p:sp>
        <p:nvSpPr>
          <p:cNvPr id="72" name="Google Shape;708;p42"/>
          <p:cNvSpPr txBox="1">
            <a:spLocks noGrp="1"/>
          </p:cNvSpPr>
          <p:nvPr>
            <p:ph type="subTitle" idx="1"/>
          </p:nvPr>
        </p:nvSpPr>
        <p:spPr>
          <a:xfrm>
            <a:off x="1952713" y="3137198"/>
            <a:ext cx="5332989" cy="444429"/>
          </a:xfrm>
          <a:prstGeom prst="rect">
            <a:avLst/>
          </a:prstGeom>
          <a:noFill/>
        </p:spPr>
        <p:txBody>
          <a:bodyPr spcFirstLastPara="1" wrap="square" lIns="91425" tIns="91425" rIns="91425" bIns="91425" anchor="t" anchorCtr="0">
            <a:noAutofit/>
          </a:bodyPr>
          <a:lstStyle/>
          <a:p>
            <a:pPr marL="0" lvl="0" indent="0" algn="just"/>
            <a:r>
              <a:rPr lang="vi-VN" sz="2000" dirty="0">
                <a:latin typeface="Times New Roman" panose="02020603050405020304" pitchFamily="18" charset="0"/>
                <a:cs typeface="Times New Roman" panose="02020603050405020304" pitchFamily="18" charset="0"/>
              </a:rPr>
              <a:t>Nhân vật chính: chú ếch</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6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arn(inVertical)">
                                      <p:cBhvr>
                                        <p:cTn id="7" dur="500"/>
                                        <p:tgtEl>
                                          <p:spTgt spid="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
                                            <p:txEl>
                                              <p:pRg st="0" end="0"/>
                                            </p:txEl>
                                          </p:spTgt>
                                        </p:tgtEl>
                                        <p:attrNameLst>
                                          <p:attrName>style.visibility</p:attrName>
                                        </p:attrNameLst>
                                      </p:cBhvr>
                                      <p:to>
                                        <p:strVal val="visible"/>
                                      </p:to>
                                    </p:set>
                                    <p:animEffect transition="in" filter="barn(inVertical)">
                                      <p:cBhvr>
                                        <p:cTn id="12" dur="500"/>
                                        <p:tgtEl>
                                          <p:spTgt spid="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p"/>
      <p:bldP spid="7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708;p42"/>
          <p:cNvSpPr txBox="1">
            <a:spLocks noGrp="1"/>
          </p:cNvSpPr>
          <p:nvPr>
            <p:ph type="subTitle" idx="1"/>
          </p:nvPr>
        </p:nvSpPr>
        <p:spPr>
          <a:xfrm>
            <a:off x="453484" y="413609"/>
            <a:ext cx="6252116" cy="490631"/>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Diễn biến câu chuyện (mở đầu, phát triển, kết thúc) ra sao?</a:t>
            </a:r>
            <a:endParaRPr sz="2000" dirty="0">
              <a:latin typeface="Times New Roman" panose="02020603050405020304" pitchFamily="18" charset="0"/>
              <a:cs typeface="Times New Roman" panose="02020603050405020304" pitchFamily="18" charset="0"/>
            </a:endParaRPr>
          </a:p>
        </p:txBody>
      </p:sp>
      <p:sp>
        <p:nvSpPr>
          <p:cNvPr id="12" name="Google Shape;708;p42"/>
          <p:cNvSpPr txBox="1">
            <a:spLocks noGrp="1"/>
          </p:cNvSpPr>
          <p:nvPr>
            <p:ph type="subTitle" idx="1"/>
          </p:nvPr>
        </p:nvSpPr>
        <p:spPr>
          <a:xfrm>
            <a:off x="453484" y="2954693"/>
            <a:ext cx="3752756" cy="520028"/>
          </a:xfrm>
          <a:prstGeom prst="rect">
            <a:avLst/>
          </a:prstGeom>
          <a:solidFill>
            <a:srgbClr val="92D050"/>
          </a:solidFill>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Bài học rút ra từ câu chuyện là gì?</a:t>
            </a:r>
            <a:endParaRPr sz="2000" dirty="0">
              <a:latin typeface="Times New Roman" panose="02020603050405020304" pitchFamily="18" charset="0"/>
              <a:cs typeface="Times New Roman" panose="02020603050405020304" pitchFamily="18" charset="0"/>
            </a:endParaRPr>
          </a:p>
        </p:txBody>
      </p:sp>
      <p:sp>
        <p:nvSpPr>
          <p:cNvPr id="17" name="Google Shape;708;p42"/>
          <p:cNvSpPr txBox="1">
            <a:spLocks noGrp="1"/>
          </p:cNvSpPr>
          <p:nvPr>
            <p:ph type="subTitle" idx="1"/>
          </p:nvPr>
        </p:nvSpPr>
        <p:spPr>
          <a:xfrm>
            <a:off x="1048474" y="904240"/>
            <a:ext cx="6571526" cy="444429"/>
          </a:xfrm>
          <a:prstGeom prst="rect">
            <a:avLst/>
          </a:prstGeom>
          <a:noFill/>
        </p:spPr>
        <p:txBody>
          <a:bodyPr spcFirstLastPara="1" wrap="square" lIns="91425" tIns="91425" rIns="91425" bIns="91425" anchor="t" anchorCtr="0">
            <a:noAutofit/>
          </a:bodyPr>
          <a:lstStyle/>
          <a:p>
            <a:pPr marL="0" lvl="0" indent="0" algn="just"/>
            <a:r>
              <a:rPr lang="vi-VN" sz="2000" dirty="0">
                <a:latin typeface="Times New Roman" panose="02020603050405020304" pitchFamily="18" charset="0"/>
                <a:cs typeface="Times New Roman" panose="02020603050405020304" pitchFamily="18" charset="0"/>
              </a:rPr>
              <a:t>Diễn biến câu chuyện: </a:t>
            </a:r>
            <a:endParaRPr lang="en-US" sz="2000" dirty="0" smtClean="0">
              <a:latin typeface="Times New Roman" panose="02020603050405020304" pitchFamily="18" charset="0"/>
              <a:cs typeface="Times New Roman" panose="02020603050405020304" pitchFamily="18" charset="0"/>
            </a:endParaRPr>
          </a:p>
          <a:p>
            <a:pPr marL="0" lvl="0" indent="0" algn="just"/>
            <a:r>
              <a:rPr lang="vi-VN" sz="2000" b="1" dirty="0" smtClean="0">
                <a:latin typeface="Times New Roman" panose="02020603050405020304" pitchFamily="18" charset="0"/>
                <a:cs typeface="Times New Roman" panose="02020603050405020304" pitchFamily="18" charset="0"/>
              </a:rPr>
              <a:t>Mở </a:t>
            </a:r>
            <a:r>
              <a:rPr lang="vi-VN" sz="2000" b="1" dirty="0">
                <a:latin typeface="Times New Roman" panose="02020603050405020304" pitchFamily="18" charset="0"/>
                <a:cs typeface="Times New Roman" panose="02020603050405020304" pitchFamily="18" charset="0"/>
              </a:rPr>
              <a:t>đầu:</a:t>
            </a:r>
            <a:r>
              <a:rPr lang="vi-VN" sz="2000" dirty="0">
                <a:latin typeface="Times New Roman" panose="02020603050405020304" pitchFamily="18" charset="0"/>
                <a:cs typeface="Times New Roman" panose="02020603050405020304" pitchFamily="18" charset="0"/>
              </a:rPr>
              <a:t> giới thiệu chú ếch và hoàn cảnh </a:t>
            </a:r>
            <a:r>
              <a:rPr lang="vi-VN" sz="2000" dirty="0" smtClean="0">
                <a:latin typeface="Times New Roman" panose="02020603050405020304" pitchFamily="18" charset="0"/>
                <a:cs typeface="Times New Roman" panose="02020603050405020304" pitchFamily="18" charset="0"/>
              </a:rPr>
              <a:t>sống</a:t>
            </a:r>
            <a:endParaRPr lang="en-US" sz="2000" dirty="0" smtClean="0">
              <a:latin typeface="Times New Roman" panose="02020603050405020304" pitchFamily="18" charset="0"/>
              <a:cs typeface="Times New Roman" panose="02020603050405020304" pitchFamily="18" charset="0"/>
            </a:endParaRPr>
          </a:p>
          <a:p>
            <a:pPr marL="0" lvl="0" indent="0" algn="just"/>
            <a:r>
              <a:rPr lang="en-US" sz="2000" dirty="0" smtClean="0">
                <a:latin typeface="Times New Roman" panose="02020603050405020304" pitchFamily="18" charset="0"/>
                <a:cs typeface="Times New Roman" panose="02020603050405020304" pitchFamily="18" charset="0"/>
              </a:rPr>
              <a:t>P</a:t>
            </a:r>
            <a:r>
              <a:rPr lang="vi-VN" sz="2000" b="1" dirty="0" smtClean="0">
                <a:latin typeface="Times New Roman" panose="02020603050405020304" pitchFamily="18" charset="0"/>
                <a:cs typeface="Times New Roman" panose="02020603050405020304" pitchFamily="18" charset="0"/>
              </a:rPr>
              <a:t>hát </a:t>
            </a:r>
            <a:r>
              <a:rPr lang="vi-VN" sz="2000" b="1" dirty="0">
                <a:latin typeface="Times New Roman" panose="02020603050405020304" pitchFamily="18" charset="0"/>
                <a:cs typeface="Times New Roman" panose="02020603050405020304" pitchFamily="18" charset="0"/>
              </a:rPr>
              <a:t>triển:</a:t>
            </a:r>
            <a:r>
              <a:rPr lang="vi-VN" sz="2000" dirty="0">
                <a:latin typeface="Times New Roman" panose="02020603050405020304" pitchFamily="18" charset="0"/>
                <a:cs typeface="Times New Roman" panose="02020603050405020304" pitchFamily="18" charset="0"/>
              </a:rPr>
              <a:t> chú ếch kêu to, ra oai với mọi người và nghĩ mình là nhất. Một hôm ra khỏi giếng vẫn giữ thói hung hang ngang </a:t>
            </a:r>
            <a:r>
              <a:rPr lang="vi-VN" sz="2000" dirty="0" smtClean="0">
                <a:latin typeface="Times New Roman" panose="02020603050405020304" pitchFamily="18" charset="0"/>
                <a:cs typeface="Times New Roman" panose="02020603050405020304" pitchFamily="18" charset="0"/>
              </a:rPr>
              <a:t>tàng</a:t>
            </a:r>
            <a:r>
              <a:rPr lang="en-US" sz="2000" dirty="0" smtClean="0">
                <a:latin typeface="Times New Roman" panose="02020603050405020304" pitchFamily="18" charset="0"/>
                <a:cs typeface="Times New Roman" panose="02020603050405020304" pitchFamily="18" charset="0"/>
              </a:rPr>
              <a:t>.</a:t>
            </a:r>
          </a:p>
          <a:p>
            <a:pPr marL="0" lvl="0" indent="0" algn="just"/>
            <a:r>
              <a:rPr lang="en-US" sz="2000" b="1" dirty="0" smtClean="0">
                <a:latin typeface="Times New Roman" panose="02020603050405020304" pitchFamily="18" charset="0"/>
                <a:cs typeface="Times New Roman" panose="02020603050405020304" pitchFamily="18" charset="0"/>
              </a:rPr>
              <a:t>K</a:t>
            </a:r>
            <a:r>
              <a:rPr lang="vi-VN" sz="2000" b="1" dirty="0" smtClean="0">
                <a:latin typeface="Times New Roman" panose="02020603050405020304" pitchFamily="18" charset="0"/>
                <a:cs typeface="Times New Roman" panose="02020603050405020304" pitchFamily="18" charset="0"/>
              </a:rPr>
              <a:t>ết </a:t>
            </a:r>
            <a:r>
              <a:rPr lang="vi-VN" sz="2000" b="1" dirty="0">
                <a:latin typeface="Times New Roman" panose="02020603050405020304" pitchFamily="18" charset="0"/>
                <a:cs typeface="Times New Roman" panose="02020603050405020304" pitchFamily="18" charset="0"/>
              </a:rPr>
              <a:t>thúc: </a:t>
            </a:r>
            <a:r>
              <a:rPr lang="vi-VN" sz="2000" dirty="0">
                <a:latin typeface="Times New Roman" panose="02020603050405020304" pitchFamily="18" charset="0"/>
                <a:cs typeface="Times New Roman" panose="02020603050405020304" pitchFamily="18" charset="0"/>
              </a:rPr>
              <a:t>bị trâu giẫm bẹp.</a:t>
            </a:r>
            <a:endParaRPr sz="2000" dirty="0">
              <a:latin typeface="Times New Roman" panose="02020603050405020304" pitchFamily="18" charset="0"/>
              <a:cs typeface="Times New Roman" panose="02020603050405020304" pitchFamily="18" charset="0"/>
            </a:endParaRPr>
          </a:p>
        </p:txBody>
      </p:sp>
      <p:sp>
        <p:nvSpPr>
          <p:cNvPr id="18" name="Google Shape;708;p42"/>
          <p:cNvSpPr txBox="1">
            <a:spLocks noGrp="1"/>
          </p:cNvSpPr>
          <p:nvPr>
            <p:ph type="subTitle" idx="1"/>
          </p:nvPr>
        </p:nvSpPr>
        <p:spPr>
          <a:xfrm>
            <a:off x="1048474" y="3399122"/>
            <a:ext cx="6571526" cy="444429"/>
          </a:xfrm>
          <a:prstGeom prst="rect">
            <a:avLst/>
          </a:prstGeom>
          <a:noFill/>
        </p:spPr>
        <p:txBody>
          <a:bodyPr spcFirstLastPara="1" wrap="square" lIns="91425" tIns="91425" rIns="91425" bIns="91425" anchor="t" anchorCtr="0">
            <a:noAutofit/>
          </a:bodyPr>
          <a:lstStyle/>
          <a:p>
            <a:pPr marL="0" lvl="0" indent="0" algn="just"/>
            <a:r>
              <a:rPr lang="vi-VN" sz="2000" dirty="0">
                <a:latin typeface="Times New Roman" panose="02020603050405020304" pitchFamily="18" charset="0"/>
                <a:cs typeface="Times New Roman" panose="02020603050405020304" pitchFamily="18" charset="0"/>
              </a:rPr>
              <a:t>Môi trường sống nhỏ hẹp, tù túng, không giao lưu làm hạn chế hiểu biết về thế giới xung quanh. Sống lâu trong môi trường nhỏ hẹp sẽ dần hạn chế sự hiểu biết. Từ những hiểu biết hạn hẹp, dễ trở nên nông cạn, chủ quan, kiêu ngạo sẽ phải trả giá rất </a:t>
            </a:r>
            <a:r>
              <a:rPr lang="vi-VN" sz="2000" dirty="0" smtClean="0">
                <a:latin typeface="Times New Roman" panose="02020603050405020304" pitchFamily="18" charset="0"/>
                <a:cs typeface="Times New Roman" panose="02020603050405020304" pitchFamily="18" charset="0"/>
              </a:rPr>
              <a:t>đắt</a:t>
            </a:r>
            <a:r>
              <a:rPr lang="en-US" sz="2000"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05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arn(inVertic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barn(inVertical)">
                                      <p:cBhvr>
                                        <p:cTn id="2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 Tìm ý và lập dàn ý</a:t>
            </a:r>
            <a:endParaRPr sz="2400" b="1" dirty="0">
              <a:latin typeface="Times New Roman" panose="02020603050405020304" pitchFamily="18" charset="0"/>
              <a:cs typeface="Times New Roman" panose="02020603050405020304" pitchFamily="18" charset="0"/>
            </a:endParaRPr>
          </a:p>
        </p:txBody>
      </p:sp>
      <p:sp>
        <p:nvSpPr>
          <p:cNvPr id="8" name="Google Shape;708;p42"/>
          <p:cNvSpPr txBox="1">
            <a:spLocks noGrp="1"/>
          </p:cNvSpPr>
          <p:nvPr>
            <p:ph type="subTitle" idx="1"/>
          </p:nvPr>
        </p:nvSpPr>
        <p:spPr>
          <a:xfrm>
            <a:off x="860179" y="101772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Lập dàn ý cho bài nói bằng cách lựa chọn, sắp xếp các ý theo bố cục ba phần:</a:t>
            </a:r>
            <a:endParaRPr sz="2000" dirty="0">
              <a:latin typeface="Times New Roman" panose="02020603050405020304" pitchFamily="18" charset="0"/>
              <a:cs typeface="Times New Roman" panose="02020603050405020304" pitchFamily="18" charset="0"/>
            </a:endParaRPr>
          </a:p>
        </p:txBody>
      </p:sp>
      <p:sp>
        <p:nvSpPr>
          <p:cNvPr id="9" name="Google Shape;1459;p57"/>
          <p:cNvSpPr/>
          <p:nvPr/>
        </p:nvSpPr>
        <p:spPr>
          <a:xfrm rot="10800000" flipH="1">
            <a:off x="713850" y="1964951"/>
            <a:ext cx="1106002" cy="88658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08;p42"/>
          <p:cNvSpPr txBox="1">
            <a:spLocks noGrp="1"/>
          </p:cNvSpPr>
          <p:nvPr>
            <p:ph type="subTitle" idx="1"/>
          </p:nvPr>
        </p:nvSpPr>
        <p:spPr>
          <a:xfrm>
            <a:off x="1896499" y="225724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b="1" dirty="0" smtClean="0">
                <a:latin typeface="Times New Roman" panose="02020603050405020304" pitchFamily="18" charset="0"/>
                <a:cs typeface="Times New Roman" panose="02020603050405020304" pitchFamily="18" charset="0"/>
              </a:rPr>
              <a:t>Mở đầu: </a:t>
            </a:r>
          </a:p>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Giới thiệu khái quát về truyện ngụ ngôn</a:t>
            </a:r>
            <a:r>
              <a:rPr lang="en" sz="2000" i="1" dirty="0" smtClean="0">
                <a:latin typeface="Times New Roman" panose="02020603050405020304" pitchFamily="18" charset="0"/>
                <a:cs typeface="Times New Roman" panose="02020603050405020304" pitchFamily="18" charset="0"/>
              </a:rPr>
              <a:t> Ếch ngồi đáy giếng. </a:t>
            </a:r>
          </a:p>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Ví dụ: Truyện ngụ ngôn </a:t>
            </a:r>
            <a:r>
              <a:rPr lang="en" sz="2000" i="1" dirty="0" smtClean="0">
                <a:latin typeface="Times New Roman" panose="02020603050405020304" pitchFamily="18" charset="0"/>
                <a:cs typeface="Times New Roman" panose="02020603050405020304" pitchFamily="18" charset="0"/>
              </a:rPr>
              <a:t>Ếch ngồi đáy giếng </a:t>
            </a:r>
            <a:r>
              <a:rPr lang="en" sz="2000" dirty="0" smtClean="0">
                <a:latin typeface="Times New Roman" panose="02020603050405020304" pitchFamily="18" charset="0"/>
                <a:cs typeface="Times New Roman" panose="02020603050405020304" pitchFamily="18" charset="0"/>
              </a:rPr>
              <a:t>là một trong những truyện dân gian hay. Tác giả dân gian mượn chuyện loài vật để nêu lên bài học sâu sắc đối với con người.</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83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barn(inVertical)">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barn(inVertical)">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 Tìm ý và lập dàn ý</a:t>
            </a:r>
            <a:endParaRPr sz="2400" b="1" dirty="0">
              <a:latin typeface="Times New Roman" panose="02020603050405020304" pitchFamily="18" charset="0"/>
              <a:cs typeface="Times New Roman" panose="02020603050405020304" pitchFamily="18" charset="0"/>
            </a:endParaRPr>
          </a:p>
        </p:txBody>
      </p:sp>
      <p:sp>
        <p:nvSpPr>
          <p:cNvPr id="8" name="Google Shape;708;p42"/>
          <p:cNvSpPr txBox="1">
            <a:spLocks noGrp="1"/>
          </p:cNvSpPr>
          <p:nvPr>
            <p:ph type="subTitle" idx="1"/>
          </p:nvPr>
        </p:nvSpPr>
        <p:spPr>
          <a:xfrm>
            <a:off x="860179" y="101772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Lập dàn ý cho bài nói bằng cách lựa chọn, sắp xếp các ý theo bố cục ba phần:</a:t>
            </a:r>
            <a:endParaRPr sz="2000" dirty="0">
              <a:latin typeface="Times New Roman" panose="02020603050405020304" pitchFamily="18" charset="0"/>
              <a:cs typeface="Times New Roman" panose="02020603050405020304" pitchFamily="18" charset="0"/>
            </a:endParaRPr>
          </a:p>
        </p:txBody>
      </p:sp>
      <p:sp>
        <p:nvSpPr>
          <p:cNvPr id="9" name="Google Shape;1459;p57"/>
          <p:cNvSpPr/>
          <p:nvPr/>
        </p:nvSpPr>
        <p:spPr>
          <a:xfrm rot="10800000" flipH="1">
            <a:off x="713850" y="1964951"/>
            <a:ext cx="1106002" cy="88658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08;p42"/>
          <p:cNvSpPr txBox="1">
            <a:spLocks noGrp="1"/>
          </p:cNvSpPr>
          <p:nvPr>
            <p:ph type="subTitle" idx="1"/>
          </p:nvPr>
        </p:nvSpPr>
        <p:spPr>
          <a:xfrm>
            <a:off x="1896499" y="225724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b="1" dirty="0" smtClean="0">
                <a:latin typeface="Times New Roman" panose="02020603050405020304" pitchFamily="18" charset="0"/>
                <a:cs typeface="Times New Roman" panose="02020603050405020304" pitchFamily="18" charset="0"/>
              </a:rPr>
              <a:t>Nội dung chính:</a:t>
            </a:r>
          </a:p>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Lựa chọn và sắp xếp các ý tìm được từ truyện ngụ ngôn </a:t>
            </a:r>
            <a:r>
              <a:rPr lang="en" sz="2000" i="1" dirty="0" smtClean="0">
                <a:latin typeface="Times New Roman" panose="02020603050405020304" pitchFamily="18" charset="0"/>
                <a:cs typeface="Times New Roman" panose="02020603050405020304" pitchFamily="18" charset="0"/>
              </a:rPr>
              <a:t>Ếch ngồi đáy giếng </a:t>
            </a:r>
            <a:r>
              <a:rPr lang="en" sz="2000" dirty="0" smtClean="0">
                <a:latin typeface="Times New Roman" panose="02020603050405020304" pitchFamily="18" charset="0"/>
                <a:cs typeface="Times New Roman" panose="02020603050405020304" pitchFamily="18" charset="0"/>
              </a:rPr>
              <a:t>theo một trình tự hợp lý.</a:t>
            </a:r>
          </a:p>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V</a:t>
            </a:r>
            <a:r>
              <a:rPr lang="en-US" sz="2000" dirty="0" smtClean="0">
                <a:latin typeface="Times New Roman" panose="02020603050405020304" pitchFamily="18" charset="0"/>
                <a:cs typeface="Times New Roman" panose="02020603050405020304" pitchFamily="18" charset="0"/>
              </a:rPr>
              <a:t>í </a:t>
            </a:r>
            <a:r>
              <a:rPr lang="en-US" sz="2000" dirty="0" err="1" smtClean="0">
                <a:latin typeface="Times New Roman" panose="02020603050405020304" pitchFamily="18" charset="0"/>
                <a:cs typeface="Times New Roman" panose="02020603050405020304" pitchFamily="18" charset="0"/>
              </a:rPr>
              <a:t>dụ</a:t>
            </a:r>
            <a:r>
              <a:rPr lang="en-US" sz="2000" dirty="0" smtClean="0">
                <a:latin typeface="Times New Roman" panose="02020603050405020304" pitchFamily="18" charset="0"/>
                <a:cs typeface="Times New Roman" panose="02020603050405020304" pitchFamily="18" charset="0"/>
              </a:rPr>
              <a:t>:</a:t>
            </a:r>
          </a:p>
          <a:p>
            <a:pPr marL="0" lvl="0" indent="0" algn="just" rtl="0">
              <a:spcBef>
                <a:spcPts val="0"/>
              </a:spcBef>
              <a:spcAft>
                <a:spcPts val="0"/>
              </a:spcAft>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ếch</a:t>
            </a:r>
            <a:r>
              <a:rPr lang="en-US" sz="2000" dirty="0" smtClean="0">
                <a:latin typeface="Times New Roman" panose="02020603050405020304" pitchFamily="18" charset="0"/>
                <a:cs typeface="Times New Roman" panose="02020603050405020304" pitchFamily="18" charset="0"/>
              </a:rPr>
              <a:t> ở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giếng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hoàn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cảnh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nghĩ</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ếch</a:t>
            </a:r>
            <a:r>
              <a:rPr lang="en-US" sz="2000" dirty="0" smtClean="0">
                <a:latin typeface="Times New Roman" panose="02020603050405020304" pitchFamily="18" charset="0"/>
                <a:cs typeface="Times New Roman" panose="02020603050405020304" pitchFamily="18" charset="0"/>
              </a:rPr>
              <a:t>).</a:t>
            </a:r>
          </a:p>
          <a:p>
            <a:pPr marL="0" lvl="0" indent="0" algn="just" rtl="0">
              <a:spcBef>
                <a:spcPts val="0"/>
              </a:spcBef>
              <a:spcAft>
                <a:spcPts val="0"/>
              </a:spcAft>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ếch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ngoài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giếng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môi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đổi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ếch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hậu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quả</a:t>
            </a:r>
            <a:r>
              <a:rPr lang="en-US" sz="2000"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2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arn(inVertical)">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barn(inVertical)">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barn(inVertical)">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barn(inVertical)">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 Tìm ý và lập dàn ý</a:t>
            </a:r>
            <a:endParaRPr sz="2400" b="1" dirty="0">
              <a:latin typeface="Times New Roman" panose="02020603050405020304" pitchFamily="18" charset="0"/>
              <a:cs typeface="Times New Roman" panose="02020603050405020304" pitchFamily="18" charset="0"/>
            </a:endParaRPr>
          </a:p>
        </p:txBody>
      </p:sp>
      <p:sp>
        <p:nvSpPr>
          <p:cNvPr id="8" name="Google Shape;708;p42"/>
          <p:cNvSpPr txBox="1">
            <a:spLocks noGrp="1"/>
          </p:cNvSpPr>
          <p:nvPr>
            <p:ph type="subTitle" idx="1"/>
          </p:nvPr>
        </p:nvSpPr>
        <p:spPr>
          <a:xfrm>
            <a:off x="860179" y="101772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Lập dàn ý cho bài nói bằng cách lựa chọn, sắp xếp các ý theo bố cục ba phần:</a:t>
            </a:r>
            <a:endParaRPr sz="2000" dirty="0">
              <a:latin typeface="Times New Roman" panose="02020603050405020304" pitchFamily="18" charset="0"/>
              <a:cs typeface="Times New Roman" panose="02020603050405020304" pitchFamily="18" charset="0"/>
            </a:endParaRPr>
          </a:p>
        </p:txBody>
      </p:sp>
      <p:sp>
        <p:nvSpPr>
          <p:cNvPr id="9" name="Google Shape;1459;p57"/>
          <p:cNvSpPr/>
          <p:nvPr/>
        </p:nvSpPr>
        <p:spPr>
          <a:xfrm rot="10800000" flipH="1">
            <a:off x="713850" y="1964951"/>
            <a:ext cx="1106002" cy="88658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08;p42"/>
          <p:cNvSpPr txBox="1">
            <a:spLocks noGrp="1"/>
          </p:cNvSpPr>
          <p:nvPr>
            <p:ph type="subTitle" idx="1"/>
          </p:nvPr>
        </p:nvSpPr>
        <p:spPr>
          <a:xfrm>
            <a:off x="1896499" y="2257245"/>
            <a:ext cx="6242922" cy="78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b="1" dirty="0" smtClean="0">
                <a:latin typeface="Times New Roman" panose="02020603050405020304" pitchFamily="18" charset="0"/>
                <a:cs typeface="Times New Roman" panose="02020603050405020304" pitchFamily="18" charset="0"/>
              </a:rPr>
              <a:t>Kết thúc:</a:t>
            </a:r>
          </a:p>
          <a:p>
            <a:pPr marL="0" lvl="0" indent="0" algn="just" rtl="0">
              <a:spcBef>
                <a:spcPts val="0"/>
              </a:spcBef>
              <a:spcAft>
                <a:spcPts val="0"/>
              </a:spcAft>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xét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vật</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ếch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chuyện</a:t>
            </a:r>
            <a:r>
              <a:rPr lang="en-US" sz="2000" dirty="0" smtClean="0">
                <a:latin typeface="Times New Roman" panose="02020603050405020304" pitchFamily="18" charset="0"/>
                <a:cs typeface="Times New Roman" panose="02020603050405020304" pitchFamily="18" charset="0"/>
              </a:rPr>
              <a:t>.</a:t>
            </a:r>
          </a:p>
          <a:p>
            <a:pPr marL="0" lvl="0" indent="0" algn="just" rtl="0">
              <a:spcBef>
                <a:spcPts val="0"/>
              </a:spcBef>
              <a:spcAft>
                <a:spcPts val="0"/>
              </a:spcAft>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Nêu</a:t>
            </a:r>
            <a:r>
              <a:rPr lang="en-US" sz="2000" dirty="0" smtClean="0">
                <a:latin typeface="Times New Roman" panose="02020603050405020304" pitchFamily="18" charset="0"/>
                <a:cs typeface="Times New Roman" panose="02020603050405020304" pitchFamily="18" charset="0"/>
              </a:rPr>
              <a:t> ý </a:t>
            </a:r>
            <a:r>
              <a:rPr lang="en-US" sz="2000" dirty="0" err="1" smtClean="0">
                <a:latin typeface="Times New Roman" panose="02020603050405020304" pitchFamily="18" charset="0"/>
                <a:cs typeface="Times New Roman" panose="02020603050405020304" pitchFamily="18" charset="0"/>
              </a:rPr>
              <a:t>nghĩa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truyện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ngôn</a:t>
            </a:r>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Ếch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ngồi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đáy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giếng</a:t>
            </a:r>
            <a:r>
              <a:rPr lang="en-US" sz="2000" i="1"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70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7"/>
        <p:cNvGrpSpPr/>
        <p:nvPr/>
      </p:nvGrpSpPr>
      <p:grpSpPr>
        <a:xfrm>
          <a:off x="0" y="0"/>
          <a:ext cx="0" cy="0"/>
          <a:chOff x="0" y="0"/>
          <a:chExt cx="0" cy="0"/>
        </a:xfrm>
      </p:grpSpPr>
      <p:sp>
        <p:nvSpPr>
          <p:cNvPr id="61"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c. Nói và nghe</a:t>
            </a:r>
            <a:endParaRPr sz="2400" b="1" dirty="0">
              <a:latin typeface="Times New Roman" panose="02020603050405020304" pitchFamily="18" charset="0"/>
              <a:cs typeface="Times New Roman" panose="02020603050405020304" pitchFamily="18" charset="0"/>
            </a:endParaRPr>
          </a:p>
        </p:txBody>
      </p:sp>
      <p:sp>
        <p:nvSpPr>
          <p:cNvPr id="62" name="Google Shape;708;p42"/>
          <p:cNvSpPr txBox="1">
            <a:spLocks noGrp="1"/>
          </p:cNvSpPr>
          <p:nvPr>
            <p:ph type="subTitle" idx="1"/>
          </p:nvPr>
        </p:nvSpPr>
        <p:spPr>
          <a:xfrm>
            <a:off x="885743" y="1177974"/>
            <a:ext cx="5584469" cy="3485450"/>
          </a:xfrm>
          <a:prstGeom prst="rect">
            <a:avLst/>
          </a:prstGeom>
          <a:solidFill>
            <a:schemeClr val="tx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latin typeface="Times New Roman" panose="02020603050405020304" pitchFamily="18" charset="0"/>
                <a:cs typeface="Times New Roman" panose="02020603050405020304" pitchFamily="18" charset="0"/>
              </a:rPr>
              <a:t>Người nói</a:t>
            </a:r>
          </a:p>
          <a:p>
            <a:pPr marL="0" lvl="0" indent="0" algn="just" rtl="0">
              <a:spcBef>
                <a:spcPts val="0"/>
              </a:spcBef>
              <a:spcAft>
                <a:spcPts val="0"/>
              </a:spcAft>
              <a:buNone/>
            </a:pPr>
            <a:r>
              <a:rPr lang="en" sz="2000" dirty="0" smtClean="0">
                <a:latin typeface="Times New Roman" panose="02020603050405020304" pitchFamily="18" charset="0"/>
                <a:cs typeface="Times New Roman" panose="02020603050405020304" pitchFamily="18" charset="0"/>
              </a:rPr>
              <a:t>- Dựa vào dàn 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truyện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ngôn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nhóm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lớp</a:t>
            </a:r>
            <a:r>
              <a:rPr lang="en-US" sz="2000" dirty="0" smtClean="0">
                <a:latin typeface="Times New Roman" panose="02020603050405020304" pitchFamily="18" charset="0"/>
                <a:cs typeface="Times New Roman" panose="02020603050405020304" pitchFamily="18" charset="0"/>
              </a:rPr>
              <a:t>.</a:t>
            </a:r>
          </a:p>
          <a:p>
            <a:pPr marL="0" lvl="0" indent="0" algn="just"/>
            <a:r>
              <a:rPr lang="vi-VN" sz="2000" dirty="0">
                <a:latin typeface="Times New Roman" panose="02020603050405020304" pitchFamily="18" charset="0"/>
                <a:cs typeface="Times New Roman" panose="02020603050405020304" pitchFamily="18" charset="0"/>
              </a:rPr>
              <a:t> Bảo đảm nội dung kể, tránh viết thành văn để đọc; sử dụng điệu bộ sao cho hấp dẫn, lôi cuốn người nghe; sử dụng các phương tiện hỗ trợ phù hợp. </a:t>
            </a:r>
          </a:p>
          <a:p>
            <a:pPr marL="0" lvl="0" indent="0" algn="just"/>
            <a:r>
              <a:rPr lang="vi-VN" sz="2000" dirty="0">
                <a:latin typeface="Times New Roman" panose="02020603050405020304" pitchFamily="18" charset="0"/>
                <a:cs typeface="Times New Roman" panose="02020603050405020304" pitchFamily="18" charset="0"/>
              </a:rPr>
              <a:t>- Thực hiện đúng thời gian dự kiến; điều chỉnh giọng nói, cách kể; quan sát thái độ, lắng nghe ý kiến phản hồi của người nghe. </a:t>
            </a:r>
          </a:p>
          <a:p>
            <a:pPr marL="0" lvl="0" indent="0" algn="just"/>
            <a:r>
              <a:rPr lang="vi-VN" sz="2000" dirty="0">
                <a:latin typeface="Times New Roman" panose="02020603050405020304" pitchFamily="18" charset="0"/>
                <a:cs typeface="Times New Roman" panose="02020603050405020304" pitchFamily="18" charset="0"/>
              </a:rPr>
              <a:t>- Có thể trả lời câu hỏi của người nghe trong và sau khi kể.</a:t>
            </a:r>
          </a:p>
          <a:p>
            <a:pPr marL="0" lvl="0" indent="0" algn="just" rtl="0">
              <a:spcBef>
                <a:spcPts val="0"/>
              </a:spcBef>
              <a:spcAft>
                <a:spcPts val="0"/>
              </a:spcAft>
              <a:buNone/>
            </a:pPr>
            <a:endParaRPr sz="2000" dirty="0">
              <a:latin typeface="Times New Roman" panose="02020603050405020304" pitchFamily="18" charset="0"/>
              <a:cs typeface="Times New Roman" panose="02020603050405020304" pitchFamily="18" charset="0"/>
            </a:endParaRPr>
          </a:p>
        </p:txBody>
      </p:sp>
      <p:grpSp>
        <p:nvGrpSpPr>
          <p:cNvPr id="63" name="Google Shape;1421;p57"/>
          <p:cNvGrpSpPr/>
          <p:nvPr/>
        </p:nvGrpSpPr>
        <p:grpSpPr>
          <a:xfrm>
            <a:off x="6525541" y="1366683"/>
            <a:ext cx="1595904" cy="3570635"/>
            <a:chOff x="6353381" y="1075113"/>
            <a:chExt cx="1066629" cy="2496521"/>
          </a:xfrm>
        </p:grpSpPr>
        <p:sp>
          <p:nvSpPr>
            <p:cNvPr id="64" name="Google Shape;1422;p57"/>
            <p:cNvSpPr/>
            <p:nvPr/>
          </p:nvSpPr>
          <p:spPr>
            <a:xfrm>
              <a:off x="6994949" y="2380600"/>
              <a:ext cx="106624" cy="1101780"/>
            </a:xfrm>
            <a:custGeom>
              <a:avLst/>
              <a:gdLst/>
              <a:ahLst/>
              <a:cxnLst/>
              <a:rect l="l" t="t" r="r" b="b"/>
              <a:pathLst>
                <a:path w="1756" h="18146" extrusionOk="0">
                  <a:moveTo>
                    <a:pt x="878" y="1"/>
                  </a:moveTo>
                  <a:cubicBezTo>
                    <a:pt x="394" y="1"/>
                    <a:pt x="0" y="395"/>
                    <a:pt x="0" y="879"/>
                  </a:cubicBezTo>
                  <a:lnTo>
                    <a:pt x="0" y="17268"/>
                  </a:lnTo>
                  <a:cubicBezTo>
                    <a:pt x="0" y="17750"/>
                    <a:pt x="394" y="18146"/>
                    <a:pt x="878" y="18146"/>
                  </a:cubicBezTo>
                  <a:cubicBezTo>
                    <a:pt x="1365" y="18146"/>
                    <a:pt x="1756" y="17750"/>
                    <a:pt x="1756" y="17268"/>
                  </a:cubicBezTo>
                  <a:lnTo>
                    <a:pt x="1756" y="879"/>
                  </a:lnTo>
                  <a:cubicBezTo>
                    <a:pt x="1756" y="395"/>
                    <a:pt x="1365" y="1"/>
                    <a:pt x="878"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3;p57"/>
            <p:cNvSpPr/>
            <p:nvPr/>
          </p:nvSpPr>
          <p:spPr>
            <a:xfrm>
              <a:off x="6950684" y="3405450"/>
              <a:ext cx="372396" cy="164727"/>
            </a:xfrm>
            <a:custGeom>
              <a:avLst/>
              <a:gdLst/>
              <a:ahLst/>
              <a:cxnLst/>
              <a:rect l="l" t="t" r="r" b="b"/>
              <a:pathLst>
                <a:path w="6133" h="2713" extrusionOk="0">
                  <a:moveTo>
                    <a:pt x="600" y="1"/>
                  </a:moveTo>
                  <a:cubicBezTo>
                    <a:pt x="1" y="1396"/>
                    <a:pt x="600" y="2713"/>
                    <a:pt x="600" y="2713"/>
                  </a:cubicBezTo>
                  <a:lnTo>
                    <a:pt x="4920" y="2713"/>
                  </a:lnTo>
                  <a:cubicBezTo>
                    <a:pt x="4920" y="2713"/>
                    <a:pt x="6132" y="2376"/>
                    <a:pt x="2610" y="31"/>
                  </a:cubicBezTo>
                  <a:lnTo>
                    <a:pt x="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4;p57"/>
            <p:cNvSpPr/>
            <p:nvPr/>
          </p:nvSpPr>
          <p:spPr>
            <a:xfrm>
              <a:off x="6973029" y="3543036"/>
              <a:ext cx="297710" cy="28598"/>
            </a:xfrm>
            <a:custGeom>
              <a:avLst/>
              <a:gdLst/>
              <a:ahLst/>
              <a:cxnLst/>
              <a:rect l="l" t="t" r="r" b="b"/>
              <a:pathLst>
                <a:path w="4903" h="471" extrusionOk="0">
                  <a:moveTo>
                    <a:pt x="0" y="1"/>
                  </a:moveTo>
                  <a:lnTo>
                    <a:pt x="130" y="470"/>
                  </a:lnTo>
                  <a:lnTo>
                    <a:pt x="4580" y="470"/>
                  </a:lnTo>
                  <a:cubicBezTo>
                    <a:pt x="4903" y="361"/>
                    <a:pt x="4760" y="1"/>
                    <a:pt x="4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5;p57"/>
            <p:cNvSpPr/>
            <p:nvPr/>
          </p:nvSpPr>
          <p:spPr>
            <a:xfrm>
              <a:off x="7135394" y="3471208"/>
              <a:ext cx="126662" cy="71890"/>
            </a:xfrm>
            <a:custGeom>
              <a:avLst/>
              <a:gdLst/>
              <a:ahLst/>
              <a:cxnLst/>
              <a:rect l="l" t="t" r="r" b="b"/>
              <a:pathLst>
                <a:path w="2086" h="1184" extrusionOk="0">
                  <a:moveTo>
                    <a:pt x="903" y="0"/>
                  </a:moveTo>
                  <a:cubicBezTo>
                    <a:pt x="659" y="0"/>
                    <a:pt x="25" y="105"/>
                    <a:pt x="0" y="1184"/>
                  </a:cubicBezTo>
                  <a:lnTo>
                    <a:pt x="2086" y="1184"/>
                  </a:lnTo>
                  <a:cubicBezTo>
                    <a:pt x="2086" y="1184"/>
                    <a:pt x="2049" y="789"/>
                    <a:pt x="997" y="6"/>
                  </a:cubicBezTo>
                  <a:cubicBezTo>
                    <a:pt x="997" y="6"/>
                    <a:pt x="961" y="0"/>
                    <a:pt x="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26;p57"/>
            <p:cNvSpPr/>
            <p:nvPr/>
          </p:nvSpPr>
          <p:spPr>
            <a:xfrm>
              <a:off x="7005878" y="3464529"/>
              <a:ext cx="52098" cy="45720"/>
            </a:xfrm>
            <a:custGeom>
              <a:avLst/>
              <a:gdLst/>
              <a:ahLst/>
              <a:cxnLst/>
              <a:rect l="l" t="t" r="r" b="b"/>
              <a:pathLst>
                <a:path w="858" h="753" extrusionOk="0">
                  <a:moveTo>
                    <a:pt x="429" y="0"/>
                  </a:moveTo>
                  <a:cubicBezTo>
                    <a:pt x="194" y="0"/>
                    <a:pt x="1" y="168"/>
                    <a:pt x="1" y="375"/>
                  </a:cubicBezTo>
                  <a:cubicBezTo>
                    <a:pt x="1" y="583"/>
                    <a:pt x="194" y="753"/>
                    <a:pt x="429" y="753"/>
                  </a:cubicBezTo>
                  <a:cubicBezTo>
                    <a:pt x="667" y="753"/>
                    <a:pt x="858" y="583"/>
                    <a:pt x="858" y="375"/>
                  </a:cubicBezTo>
                  <a:cubicBezTo>
                    <a:pt x="858" y="168"/>
                    <a:pt x="667"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27;p57"/>
            <p:cNvSpPr/>
            <p:nvPr/>
          </p:nvSpPr>
          <p:spPr>
            <a:xfrm>
              <a:off x="6773867" y="2380600"/>
              <a:ext cx="114336" cy="1069114"/>
            </a:xfrm>
            <a:custGeom>
              <a:avLst/>
              <a:gdLst/>
              <a:ahLst/>
              <a:cxnLst/>
              <a:rect l="l" t="t" r="r" b="b"/>
              <a:pathLst>
                <a:path w="1883" h="17608" extrusionOk="0">
                  <a:moveTo>
                    <a:pt x="875" y="1"/>
                  </a:moveTo>
                  <a:cubicBezTo>
                    <a:pt x="389" y="4"/>
                    <a:pt x="1" y="403"/>
                    <a:pt x="4" y="885"/>
                  </a:cubicBezTo>
                  <a:lnTo>
                    <a:pt x="123" y="16737"/>
                  </a:lnTo>
                  <a:cubicBezTo>
                    <a:pt x="127" y="17220"/>
                    <a:pt x="521" y="17608"/>
                    <a:pt x="1001" y="17608"/>
                  </a:cubicBezTo>
                  <a:lnTo>
                    <a:pt x="1008" y="17608"/>
                  </a:lnTo>
                  <a:cubicBezTo>
                    <a:pt x="1494" y="17604"/>
                    <a:pt x="1882" y="17207"/>
                    <a:pt x="1879" y="16723"/>
                  </a:cubicBezTo>
                  <a:lnTo>
                    <a:pt x="1760" y="872"/>
                  </a:lnTo>
                  <a:cubicBezTo>
                    <a:pt x="1752" y="392"/>
                    <a:pt x="1361" y="1"/>
                    <a:pt x="882"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28;p57"/>
            <p:cNvSpPr/>
            <p:nvPr/>
          </p:nvSpPr>
          <p:spPr>
            <a:xfrm>
              <a:off x="6742475" y="3405268"/>
              <a:ext cx="369238" cy="164909"/>
            </a:xfrm>
            <a:custGeom>
              <a:avLst/>
              <a:gdLst/>
              <a:ahLst/>
              <a:cxnLst/>
              <a:rect l="l" t="t" r="r" b="b"/>
              <a:pathLst>
                <a:path w="6081" h="2716" extrusionOk="0">
                  <a:moveTo>
                    <a:pt x="2552" y="1"/>
                  </a:moveTo>
                  <a:lnTo>
                    <a:pt x="600" y="4"/>
                  </a:lnTo>
                  <a:cubicBezTo>
                    <a:pt x="0" y="1399"/>
                    <a:pt x="603" y="2716"/>
                    <a:pt x="603" y="2716"/>
                  </a:cubicBezTo>
                  <a:lnTo>
                    <a:pt x="4954" y="2705"/>
                  </a:lnTo>
                  <a:cubicBezTo>
                    <a:pt x="4954" y="2705"/>
                    <a:pt x="6080" y="2334"/>
                    <a:pt x="2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29;p57"/>
            <p:cNvSpPr/>
            <p:nvPr/>
          </p:nvSpPr>
          <p:spPr>
            <a:xfrm>
              <a:off x="6765791" y="3542429"/>
              <a:ext cx="297164" cy="29205"/>
            </a:xfrm>
            <a:custGeom>
              <a:avLst/>
              <a:gdLst/>
              <a:ahLst/>
              <a:cxnLst/>
              <a:rect l="l" t="t" r="r" b="b"/>
              <a:pathLst>
                <a:path w="4894" h="481" extrusionOk="0">
                  <a:moveTo>
                    <a:pt x="4679" y="0"/>
                  </a:moveTo>
                  <a:lnTo>
                    <a:pt x="1" y="11"/>
                  </a:lnTo>
                  <a:lnTo>
                    <a:pt x="130" y="480"/>
                  </a:lnTo>
                  <a:lnTo>
                    <a:pt x="4580" y="470"/>
                  </a:lnTo>
                  <a:cubicBezTo>
                    <a:pt x="4894" y="283"/>
                    <a:pt x="4679" y="0"/>
                    <a:pt x="4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30;p57"/>
            <p:cNvSpPr/>
            <p:nvPr/>
          </p:nvSpPr>
          <p:spPr>
            <a:xfrm>
              <a:off x="6921963" y="3473697"/>
              <a:ext cx="132309" cy="69218"/>
            </a:xfrm>
            <a:custGeom>
              <a:avLst/>
              <a:gdLst/>
              <a:ahLst/>
              <a:cxnLst/>
              <a:rect l="l" t="t" r="r" b="b"/>
              <a:pathLst>
                <a:path w="2179" h="1140" extrusionOk="0">
                  <a:moveTo>
                    <a:pt x="962" y="0"/>
                  </a:moveTo>
                  <a:cubicBezTo>
                    <a:pt x="656" y="0"/>
                    <a:pt x="21" y="123"/>
                    <a:pt x="1" y="1140"/>
                  </a:cubicBezTo>
                  <a:lnTo>
                    <a:pt x="2165" y="1132"/>
                  </a:lnTo>
                  <a:cubicBezTo>
                    <a:pt x="2165" y="1132"/>
                    <a:pt x="2179" y="793"/>
                    <a:pt x="1124" y="13"/>
                  </a:cubicBezTo>
                  <a:cubicBezTo>
                    <a:pt x="1124" y="13"/>
                    <a:pt x="1060"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31;p57"/>
            <p:cNvSpPr/>
            <p:nvPr/>
          </p:nvSpPr>
          <p:spPr>
            <a:xfrm>
              <a:off x="6798702" y="3464346"/>
              <a:ext cx="51855" cy="45720"/>
            </a:xfrm>
            <a:custGeom>
              <a:avLst/>
              <a:gdLst/>
              <a:ahLst/>
              <a:cxnLst/>
              <a:rect l="l" t="t" r="r" b="b"/>
              <a:pathLst>
                <a:path w="854" h="753" extrusionOk="0">
                  <a:moveTo>
                    <a:pt x="425" y="0"/>
                  </a:moveTo>
                  <a:cubicBezTo>
                    <a:pt x="190" y="0"/>
                    <a:pt x="0" y="171"/>
                    <a:pt x="0" y="378"/>
                  </a:cubicBezTo>
                  <a:cubicBezTo>
                    <a:pt x="0" y="586"/>
                    <a:pt x="190" y="752"/>
                    <a:pt x="429" y="752"/>
                  </a:cubicBezTo>
                  <a:cubicBezTo>
                    <a:pt x="663" y="752"/>
                    <a:pt x="853" y="582"/>
                    <a:pt x="853" y="375"/>
                  </a:cubicBezTo>
                  <a:cubicBezTo>
                    <a:pt x="853" y="167"/>
                    <a:pt x="663"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32;p57"/>
            <p:cNvSpPr/>
            <p:nvPr/>
          </p:nvSpPr>
          <p:spPr>
            <a:xfrm>
              <a:off x="6887474" y="1600380"/>
              <a:ext cx="113061" cy="234916"/>
            </a:xfrm>
            <a:custGeom>
              <a:avLst/>
              <a:gdLst/>
              <a:ahLst/>
              <a:cxnLst/>
              <a:rect l="l" t="t" r="r" b="b"/>
              <a:pathLst>
                <a:path w="1862" h="3869" extrusionOk="0">
                  <a:moveTo>
                    <a:pt x="933" y="0"/>
                  </a:moveTo>
                  <a:cubicBezTo>
                    <a:pt x="420" y="0"/>
                    <a:pt x="1" y="419"/>
                    <a:pt x="1" y="929"/>
                  </a:cubicBezTo>
                  <a:lnTo>
                    <a:pt x="1" y="2940"/>
                  </a:lnTo>
                  <a:cubicBezTo>
                    <a:pt x="1" y="3450"/>
                    <a:pt x="420" y="3869"/>
                    <a:pt x="933" y="3869"/>
                  </a:cubicBezTo>
                  <a:cubicBezTo>
                    <a:pt x="1443" y="3869"/>
                    <a:pt x="1862" y="3450"/>
                    <a:pt x="1862" y="2940"/>
                  </a:cubicBezTo>
                  <a:lnTo>
                    <a:pt x="1862" y="929"/>
                  </a:lnTo>
                  <a:cubicBezTo>
                    <a:pt x="1862" y="419"/>
                    <a:pt x="1443" y="0"/>
                    <a:pt x="933"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33;p57"/>
            <p:cNvSpPr/>
            <p:nvPr/>
          </p:nvSpPr>
          <p:spPr>
            <a:xfrm>
              <a:off x="6887474" y="1622056"/>
              <a:ext cx="113061" cy="106013"/>
            </a:xfrm>
            <a:custGeom>
              <a:avLst/>
              <a:gdLst/>
              <a:ahLst/>
              <a:cxnLst/>
              <a:rect l="l" t="t" r="r" b="b"/>
              <a:pathLst>
                <a:path w="1862" h="1746" extrusionOk="0">
                  <a:moveTo>
                    <a:pt x="1" y="1"/>
                  </a:moveTo>
                  <a:lnTo>
                    <a:pt x="1" y="1552"/>
                  </a:lnTo>
                  <a:cubicBezTo>
                    <a:pt x="1" y="1552"/>
                    <a:pt x="462" y="1746"/>
                    <a:pt x="1013" y="1746"/>
                  </a:cubicBezTo>
                  <a:cubicBezTo>
                    <a:pt x="1289" y="1746"/>
                    <a:pt x="1587" y="1697"/>
                    <a:pt x="1862" y="1552"/>
                  </a:cubicBezTo>
                  <a:lnTo>
                    <a:pt x="1862" y="1"/>
                  </a:lnTo>
                  <a:close/>
                </a:path>
              </a:pathLst>
            </a:custGeom>
            <a:solidFill>
              <a:srgbClr val="282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34;p57"/>
            <p:cNvSpPr/>
            <p:nvPr/>
          </p:nvSpPr>
          <p:spPr>
            <a:xfrm>
              <a:off x="6669307" y="1772635"/>
              <a:ext cx="548119" cy="778034"/>
            </a:xfrm>
            <a:custGeom>
              <a:avLst/>
              <a:gdLst/>
              <a:ahLst/>
              <a:cxnLst/>
              <a:rect l="l" t="t" r="r" b="b"/>
              <a:pathLst>
                <a:path w="9027" h="12814" extrusionOk="0">
                  <a:moveTo>
                    <a:pt x="4319" y="1"/>
                  </a:moveTo>
                  <a:cubicBezTo>
                    <a:pt x="1907" y="1"/>
                    <a:pt x="1" y="1491"/>
                    <a:pt x="158" y="3512"/>
                  </a:cubicBezTo>
                  <a:cubicBezTo>
                    <a:pt x="253" y="4716"/>
                    <a:pt x="1423" y="7037"/>
                    <a:pt x="1447" y="7721"/>
                  </a:cubicBezTo>
                  <a:cubicBezTo>
                    <a:pt x="1484" y="8783"/>
                    <a:pt x="1321" y="9636"/>
                    <a:pt x="1290" y="10388"/>
                  </a:cubicBezTo>
                  <a:cubicBezTo>
                    <a:pt x="1246" y="11534"/>
                    <a:pt x="1907" y="12814"/>
                    <a:pt x="4319" y="12814"/>
                  </a:cubicBezTo>
                  <a:lnTo>
                    <a:pt x="4710" y="12814"/>
                  </a:lnTo>
                  <a:cubicBezTo>
                    <a:pt x="7122" y="12814"/>
                    <a:pt x="7782" y="11534"/>
                    <a:pt x="7738" y="10388"/>
                  </a:cubicBezTo>
                  <a:cubicBezTo>
                    <a:pt x="7707" y="9636"/>
                    <a:pt x="7612" y="9037"/>
                    <a:pt x="7612" y="7721"/>
                  </a:cubicBezTo>
                  <a:cubicBezTo>
                    <a:pt x="7612" y="6571"/>
                    <a:pt x="8775" y="4716"/>
                    <a:pt x="8868" y="3512"/>
                  </a:cubicBezTo>
                  <a:cubicBezTo>
                    <a:pt x="9027" y="1491"/>
                    <a:pt x="7122" y="1"/>
                    <a:pt x="4710"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35;p57"/>
            <p:cNvSpPr/>
            <p:nvPr/>
          </p:nvSpPr>
          <p:spPr>
            <a:xfrm>
              <a:off x="6740653" y="2453522"/>
              <a:ext cx="390855" cy="456838"/>
            </a:xfrm>
            <a:custGeom>
              <a:avLst/>
              <a:gdLst/>
              <a:ahLst/>
              <a:cxnLst/>
              <a:rect l="l" t="t" r="r" b="b"/>
              <a:pathLst>
                <a:path w="6437" h="7524" extrusionOk="0">
                  <a:moveTo>
                    <a:pt x="6124" y="7384"/>
                  </a:moveTo>
                  <a:cubicBezTo>
                    <a:pt x="6123" y="7393"/>
                    <a:pt x="6122" y="7402"/>
                    <a:pt x="6121" y="7411"/>
                  </a:cubicBezTo>
                  <a:lnTo>
                    <a:pt x="6137" y="7384"/>
                  </a:lnTo>
                  <a:cubicBezTo>
                    <a:pt x="6133" y="7384"/>
                    <a:pt x="6128" y="7384"/>
                    <a:pt x="6124" y="7384"/>
                  </a:cubicBezTo>
                  <a:close/>
                  <a:moveTo>
                    <a:pt x="5768" y="0"/>
                  </a:moveTo>
                  <a:cubicBezTo>
                    <a:pt x="5221" y="0"/>
                    <a:pt x="4669" y="118"/>
                    <a:pt x="4120" y="191"/>
                  </a:cubicBezTo>
                  <a:cubicBezTo>
                    <a:pt x="3703" y="248"/>
                    <a:pt x="3281" y="276"/>
                    <a:pt x="2859" y="276"/>
                  </a:cubicBezTo>
                  <a:cubicBezTo>
                    <a:pt x="2465" y="276"/>
                    <a:pt x="2071" y="251"/>
                    <a:pt x="1680" y="202"/>
                  </a:cubicBezTo>
                  <a:cubicBezTo>
                    <a:pt x="1328" y="159"/>
                    <a:pt x="977" y="96"/>
                    <a:pt x="624" y="96"/>
                  </a:cubicBezTo>
                  <a:cubicBezTo>
                    <a:pt x="558" y="96"/>
                    <a:pt x="492" y="98"/>
                    <a:pt x="425" y="103"/>
                  </a:cubicBezTo>
                  <a:lnTo>
                    <a:pt x="381" y="86"/>
                  </a:lnTo>
                  <a:cubicBezTo>
                    <a:pt x="74" y="2553"/>
                    <a:pt x="0" y="5047"/>
                    <a:pt x="156" y="7523"/>
                  </a:cubicBezTo>
                  <a:lnTo>
                    <a:pt x="225" y="7449"/>
                  </a:lnTo>
                  <a:cubicBezTo>
                    <a:pt x="1013" y="7435"/>
                    <a:pt x="1800" y="7424"/>
                    <a:pt x="2589" y="7411"/>
                  </a:cubicBezTo>
                  <a:cubicBezTo>
                    <a:pt x="2667" y="7411"/>
                    <a:pt x="2749" y="7411"/>
                    <a:pt x="2827" y="7408"/>
                  </a:cubicBezTo>
                  <a:lnTo>
                    <a:pt x="2844" y="7347"/>
                  </a:lnTo>
                  <a:cubicBezTo>
                    <a:pt x="2749" y="5485"/>
                    <a:pt x="2708" y="3618"/>
                    <a:pt x="2728" y="1753"/>
                  </a:cubicBezTo>
                  <a:cubicBezTo>
                    <a:pt x="2732" y="1682"/>
                    <a:pt x="2735" y="1603"/>
                    <a:pt x="2786" y="1556"/>
                  </a:cubicBezTo>
                  <a:cubicBezTo>
                    <a:pt x="2827" y="1515"/>
                    <a:pt x="2888" y="1504"/>
                    <a:pt x="2946" y="1501"/>
                  </a:cubicBezTo>
                  <a:cubicBezTo>
                    <a:pt x="2997" y="1497"/>
                    <a:pt x="3049" y="1495"/>
                    <a:pt x="3100" y="1495"/>
                  </a:cubicBezTo>
                  <a:cubicBezTo>
                    <a:pt x="3383" y="1495"/>
                    <a:pt x="3666" y="1557"/>
                    <a:pt x="3923" y="1678"/>
                  </a:cubicBezTo>
                  <a:lnTo>
                    <a:pt x="3994" y="1780"/>
                  </a:lnTo>
                  <a:cubicBezTo>
                    <a:pt x="3970" y="2233"/>
                    <a:pt x="3950" y="2685"/>
                    <a:pt x="3929" y="3138"/>
                  </a:cubicBezTo>
                  <a:cubicBezTo>
                    <a:pt x="3861" y="4553"/>
                    <a:pt x="3794" y="5969"/>
                    <a:pt x="3906" y="7377"/>
                  </a:cubicBezTo>
                  <a:cubicBezTo>
                    <a:pt x="4647" y="7380"/>
                    <a:pt x="5384" y="7380"/>
                    <a:pt x="6124" y="7384"/>
                  </a:cubicBezTo>
                  <a:lnTo>
                    <a:pt x="6124" y="7384"/>
                  </a:lnTo>
                  <a:cubicBezTo>
                    <a:pt x="6387" y="4946"/>
                    <a:pt x="6436" y="2486"/>
                    <a:pt x="6274" y="39"/>
                  </a:cubicBezTo>
                  <a:cubicBezTo>
                    <a:pt x="6106" y="11"/>
                    <a:pt x="5937" y="0"/>
                    <a:pt x="5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36;p57"/>
            <p:cNvSpPr/>
            <p:nvPr/>
          </p:nvSpPr>
          <p:spPr>
            <a:xfrm>
              <a:off x="6735492" y="2878483"/>
              <a:ext cx="188171" cy="53128"/>
            </a:xfrm>
            <a:custGeom>
              <a:avLst/>
              <a:gdLst/>
              <a:ahLst/>
              <a:cxnLst/>
              <a:rect l="l" t="t" r="r" b="b"/>
              <a:pathLst>
                <a:path w="3099" h="875" extrusionOk="0">
                  <a:moveTo>
                    <a:pt x="27" y="1"/>
                  </a:moveTo>
                  <a:cubicBezTo>
                    <a:pt x="13" y="1"/>
                    <a:pt x="0" y="14"/>
                    <a:pt x="0" y="28"/>
                  </a:cubicBezTo>
                  <a:lnTo>
                    <a:pt x="0" y="848"/>
                  </a:lnTo>
                  <a:cubicBezTo>
                    <a:pt x="0" y="861"/>
                    <a:pt x="13" y="875"/>
                    <a:pt x="27" y="875"/>
                  </a:cubicBezTo>
                  <a:lnTo>
                    <a:pt x="3072" y="875"/>
                  </a:lnTo>
                  <a:cubicBezTo>
                    <a:pt x="3086" y="875"/>
                    <a:pt x="3099" y="861"/>
                    <a:pt x="3099" y="848"/>
                  </a:cubicBezTo>
                  <a:lnTo>
                    <a:pt x="3099" y="28"/>
                  </a:lnTo>
                  <a:cubicBezTo>
                    <a:pt x="3099" y="14"/>
                    <a:pt x="3086" y="1"/>
                    <a:pt x="3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37;p57"/>
            <p:cNvSpPr/>
            <p:nvPr/>
          </p:nvSpPr>
          <p:spPr>
            <a:xfrm>
              <a:off x="6954388" y="2878483"/>
              <a:ext cx="184164" cy="53128"/>
            </a:xfrm>
            <a:custGeom>
              <a:avLst/>
              <a:gdLst/>
              <a:ahLst/>
              <a:cxnLst/>
              <a:rect l="l" t="t" r="r" b="b"/>
              <a:pathLst>
                <a:path w="3033" h="875" extrusionOk="0">
                  <a:moveTo>
                    <a:pt x="29" y="1"/>
                  </a:moveTo>
                  <a:cubicBezTo>
                    <a:pt x="12" y="1"/>
                    <a:pt x="1" y="14"/>
                    <a:pt x="1" y="28"/>
                  </a:cubicBezTo>
                  <a:lnTo>
                    <a:pt x="1" y="848"/>
                  </a:lnTo>
                  <a:cubicBezTo>
                    <a:pt x="1" y="861"/>
                    <a:pt x="12" y="875"/>
                    <a:pt x="29" y="875"/>
                  </a:cubicBezTo>
                  <a:lnTo>
                    <a:pt x="3005" y="875"/>
                  </a:lnTo>
                  <a:cubicBezTo>
                    <a:pt x="3019" y="875"/>
                    <a:pt x="3033" y="861"/>
                    <a:pt x="3033" y="848"/>
                  </a:cubicBezTo>
                  <a:lnTo>
                    <a:pt x="3033" y="28"/>
                  </a:lnTo>
                  <a:cubicBezTo>
                    <a:pt x="3033" y="14"/>
                    <a:pt x="3019" y="1"/>
                    <a:pt x="3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38;p57"/>
            <p:cNvSpPr/>
            <p:nvPr/>
          </p:nvSpPr>
          <p:spPr>
            <a:xfrm>
              <a:off x="6657029" y="1772642"/>
              <a:ext cx="558981" cy="794549"/>
            </a:xfrm>
            <a:custGeom>
              <a:avLst/>
              <a:gdLst/>
              <a:ahLst/>
              <a:cxnLst/>
              <a:rect l="l" t="t" r="r" b="b"/>
              <a:pathLst>
                <a:path w="9052" h="13086" extrusionOk="0">
                  <a:moveTo>
                    <a:pt x="3369" y="1"/>
                  </a:moveTo>
                  <a:cubicBezTo>
                    <a:pt x="2461" y="188"/>
                    <a:pt x="1815" y="504"/>
                    <a:pt x="1155" y="1032"/>
                  </a:cubicBezTo>
                  <a:cubicBezTo>
                    <a:pt x="804" y="1311"/>
                    <a:pt x="552" y="1957"/>
                    <a:pt x="355" y="2359"/>
                  </a:cubicBezTo>
                  <a:cubicBezTo>
                    <a:pt x="1" y="3080"/>
                    <a:pt x="423" y="4353"/>
                    <a:pt x="621" y="5129"/>
                  </a:cubicBezTo>
                  <a:cubicBezTo>
                    <a:pt x="1270" y="7676"/>
                    <a:pt x="723" y="9694"/>
                    <a:pt x="849" y="12321"/>
                  </a:cubicBezTo>
                  <a:cubicBezTo>
                    <a:pt x="858" y="12531"/>
                    <a:pt x="1147" y="12729"/>
                    <a:pt x="1338" y="12814"/>
                  </a:cubicBezTo>
                  <a:cubicBezTo>
                    <a:pt x="1413" y="12848"/>
                    <a:pt x="1747" y="12872"/>
                    <a:pt x="1828" y="12875"/>
                  </a:cubicBezTo>
                  <a:cubicBezTo>
                    <a:pt x="2555" y="12917"/>
                    <a:pt x="3308" y="13086"/>
                    <a:pt x="4042" y="13086"/>
                  </a:cubicBezTo>
                  <a:cubicBezTo>
                    <a:pt x="4218" y="13086"/>
                    <a:pt x="4394" y="13076"/>
                    <a:pt x="4567" y="13052"/>
                  </a:cubicBezTo>
                  <a:cubicBezTo>
                    <a:pt x="5836" y="12882"/>
                    <a:pt x="6169" y="12998"/>
                    <a:pt x="7496" y="12858"/>
                  </a:cubicBezTo>
                  <a:lnTo>
                    <a:pt x="8347" y="12657"/>
                  </a:lnTo>
                  <a:cubicBezTo>
                    <a:pt x="8623" y="12525"/>
                    <a:pt x="8504" y="11191"/>
                    <a:pt x="8487" y="10885"/>
                  </a:cubicBezTo>
                  <a:cubicBezTo>
                    <a:pt x="8358" y="8527"/>
                    <a:pt x="8218" y="6891"/>
                    <a:pt x="8752" y="4590"/>
                  </a:cubicBezTo>
                  <a:cubicBezTo>
                    <a:pt x="8878" y="4043"/>
                    <a:pt x="9052" y="3482"/>
                    <a:pt x="8963" y="2927"/>
                  </a:cubicBezTo>
                  <a:cubicBezTo>
                    <a:pt x="8901" y="2529"/>
                    <a:pt x="8711" y="2164"/>
                    <a:pt x="8496" y="1828"/>
                  </a:cubicBezTo>
                  <a:cubicBezTo>
                    <a:pt x="7904" y="916"/>
                    <a:pt x="7006" y="113"/>
                    <a:pt x="5928" y="1"/>
                  </a:cubicBezTo>
                  <a:lnTo>
                    <a:pt x="5894" y="62"/>
                  </a:lnTo>
                  <a:cubicBezTo>
                    <a:pt x="5894" y="344"/>
                    <a:pt x="5710" y="613"/>
                    <a:pt x="5448" y="712"/>
                  </a:cubicBezTo>
                  <a:cubicBezTo>
                    <a:pt x="5360" y="746"/>
                    <a:pt x="5268" y="760"/>
                    <a:pt x="5176" y="770"/>
                  </a:cubicBezTo>
                  <a:cubicBezTo>
                    <a:pt x="5115" y="775"/>
                    <a:pt x="5053" y="778"/>
                    <a:pt x="4992" y="778"/>
                  </a:cubicBezTo>
                  <a:cubicBezTo>
                    <a:pt x="4630" y="778"/>
                    <a:pt x="4269" y="684"/>
                    <a:pt x="3955" y="501"/>
                  </a:cubicBezTo>
                  <a:cubicBezTo>
                    <a:pt x="3754" y="385"/>
                    <a:pt x="3564" y="222"/>
                    <a:pt x="3485" y="5"/>
                  </a:cubicBezTo>
                  <a:lnTo>
                    <a:pt x="33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39;p57"/>
            <p:cNvSpPr/>
            <p:nvPr/>
          </p:nvSpPr>
          <p:spPr>
            <a:xfrm>
              <a:off x="7075790" y="1846711"/>
              <a:ext cx="330560" cy="683133"/>
            </a:xfrm>
            <a:custGeom>
              <a:avLst/>
              <a:gdLst/>
              <a:ahLst/>
              <a:cxnLst/>
              <a:rect l="l" t="t" r="r" b="b"/>
              <a:pathLst>
                <a:path w="5444" h="11251" extrusionOk="0">
                  <a:moveTo>
                    <a:pt x="953" y="1"/>
                  </a:moveTo>
                  <a:cubicBezTo>
                    <a:pt x="826" y="1"/>
                    <a:pt x="696" y="30"/>
                    <a:pt x="575" y="91"/>
                  </a:cubicBezTo>
                  <a:cubicBezTo>
                    <a:pt x="167" y="302"/>
                    <a:pt x="0" y="806"/>
                    <a:pt x="211" y="1217"/>
                  </a:cubicBezTo>
                  <a:cubicBezTo>
                    <a:pt x="235" y="1261"/>
                    <a:pt x="2617" y="5977"/>
                    <a:pt x="3708" y="10608"/>
                  </a:cubicBezTo>
                  <a:cubicBezTo>
                    <a:pt x="3801" y="10992"/>
                    <a:pt x="4144" y="11250"/>
                    <a:pt x="4522" y="11250"/>
                  </a:cubicBezTo>
                  <a:cubicBezTo>
                    <a:pt x="4586" y="11250"/>
                    <a:pt x="4651" y="11244"/>
                    <a:pt x="4716" y="11226"/>
                  </a:cubicBezTo>
                  <a:cubicBezTo>
                    <a:pt x="5165" y="11121"/>
                    <a:pt x="5443" y="10672"/>
                    <a:pt x="5338" y="10223"/>
                  </a:cubicBezTo>
                  <a:cubicBezTo>
                    <a:pt x="4198" y="5391"/>
                    <a:pt x="1803" y="655"/>
                    <a:pt x="1701" y="459"/>
                  </a:cubicBezTo>
                  <a:cubicBezTo>
                    <a:pt x="1553" y="168"/>
                    <a:pt x="1258" y="1"/>
                    <a:pt x="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40;p57"/>
            <p:cNvSpPr/>
            <p:nvPr/>
          </p:nvSpPr>
          <p:spPr>
            <a:xfrm>
              <a:off x="6379491" y="1178758"/>
              <a:ext cx="422308" cy="769776"/>
            </a:xfrm>
            <a:custGeom>
              <a:avLst/>
              <a:gdLst/>
              <a:ahLst/>
              <a:cxnLst/>
              <a:rect l="l" t="t" r="r" b="b"/>
              <a:pathLst>
                <a:path w="6955" h="12678" extrusionOk="0">
                  <a:moveTo>
                    <a:pt x="837" y="0"/>
                  </a:moveTo>
                  <a:cubicBezTo>
                    <a:pt x="375" y="0"/>
                    <a:pt x="0" y="375"/>
                    <a:pt x="0" y="837"/>
                  </a:cubicBezTo>
                  <a:cubicBezTo>
                    <a:pt x="0" y="5981"/>
                    <a:pt x="1028" y="9533"/>
                    <a:pt x="3056" y="11398"/>
                  </a:cubicBezTo>
                  <a:cubicBezTo>
                    <a:pt x="4321" y="12562"/>
                    <a:pt x="5563" y="12677"/>
                    <a:pt x="6002" y="12677"/>
                  </a:cubicBezTo>
                  <a:cubicBezTo>
                    <a:pt x="6077" y="12677"/>
                    <a:pt x="6128" y="12674"/>
                    <a:pt x="6152" y="12671"/>
                  </a:cubicBezTo>
                  <a:cubicBezTo>
                    <a:pt x="6614" y="12633"/>
                    <a:pt x="6955" y="12228"/>
                    <a:pt x="6917" y="11769"/>
                  </a:cubicBezTo>
                  <a:cubicBezTo>
                    <a:pt x="6882" y="11329"/>
                    <a:pt x="6515" y="11000"/>
                    <a:pt x="6082" y="11000"/>
                  </a:cubicBezTo>
                  <a:cubicBezTo>
                    <a:pt x="6059" y="11000"/>
                    <a:pt x="6036" y="11001"/>
                    <a:pt x="6013" y="11003"/>
                  </a:cubicBezTo>
                  <a:cubicBezTo>
                    <a:pt x="6012" y="11003"/>
                    <a:pt x="6004" y="11004"/>
                    <a:pt x="5989" y="11004"/>
                  </a:cubicBezTo>
                  <a:cubicBezTo>
                    <a:pt x="5844" y="11004"/>
                    <a:pt x="5045" y="10955"/>
                    <a:pt x="4189" y="10169"/>
                  </a:cubicBezTo>
                  <a:cubicBezTo>
                    <a:pt x="3039" y="9112"/>
                    <a:pt x="1671" y="6635"/>
                    <a:pt x="1671" y="837"/>
                  </a:cubicBezTo>
                  <a:cubicBezTo>
                    <a:pt x="1671" y="375"/>
                    <a:pt x="1297"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41;p57"/>
            <p:cNvSpPr/>
            <p:nvPr/>
          </p:nvSpPr>
          <p:spPr>
            <a:xfrm>
              <a:off x="6892028" y="1599530"/>
              <a:ext cx="113061" cy="235159"/>
            </a:xfrm>
            <a:custGeom>
              <a:avLst/>
              <a:gdLst/>
              <a:ahLst/>
              <a:cxnLst/>
              <a:rect l="l" t="t" r="r" b="b"/>
              <a:pathLst>
                <a:path w="1862" h="3873" extrusionOk="0">
                  <a:moveTo>
                    <a:pt x="933" y="1"/>
                  </a:moveTo>
                  <a:cubicBezTo>
                    <a:pt x="419" y="1"/>
                    <a:pt x="1" y="419"/>
                    <a:pt x="1" y="933"/>
                  </a:cubicBezTo>
                  <a:lnTo>
                    <a:pt x="1" y="2941"/>
                  </a:lnTo>
                  <a:cubicBezTo>
                    <a:pt x="1" y="3454"/>
                    <a:pt x="419" y="3872"/>
                    <a:pt x="933" y="3872"/>
                  </a:cubicBezTo>
                  <a:cubicBezTo>
                    <a:pt x="1444" y="3872"/>
                    <a:pt x="1862" y="3454"/>
                    <a:pt x="1862" y="2941"/>
                  </a:cubicBezTo>
                  <a:lnTo>
                    <a:pt x="1862" y="933"/>
                  </a:lnTo>
                  <a:cubicBezTo>
                    <a:pt x="1862" y="419"/>
                    <a:pt x="1444" y="1"/>
                    <a:pt x="933"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42;p57"/>
            <p:cNvSpPr/>
            <p:nvPr/>
          </p:nvSpPr>
          <p:spPr>
            <a:xfrm>
              <a:off x="6892028" y="1621449"/>
              <a:ext cx="113061" cy="105831"/>
            </a:xfrm>
            <a:custGeom>
              <a:avLst/>
              <a:gdLst/>
              <a:ahLst/>
              <a:cxnLst/>
              <a:rect l="l" t="t" r="r" b="b"/>
              <a:pathLst>
                <a:path w="1862" h="1743" extrusionOk="0">
                  <a:moveTo>
                    <a:pt x="1" y="0"/>
                  </a:moveTo>
                  <a:lnTo>
                    <a:pt x="1" y="1548"/>
                  </a:lnTo>
                  <a:cubicBezTo>
                    <a:pt x="1" y="1548"/>
                    <a:pt x="462" y="1742"/>
                    <a:pt x="1013" y="1742"/>
                  </a:cubicBezTo>
                  <a:cubicBezTo>
                    <a:pt x="1289" y="1742"/>
                    <a:pt x="1587" y="1694"/>
                    <a:pt x="1862" y="1548"/>
                  </a:cubicBezTo>
                  <a:lnTo>
                    <a:pt x="18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43;p57"/>
            <p:cNvSpPr/>
            <p:nvPr/>
          </p:nvSpPr>
          <p:spPr>
            <a:xfrm>
              <a:off x="6353381" y="1075113"/>
              <a:ext cx="163276" cy="202007"/>
            </a:xfrm>
            <a:custGeom>
              <a:avLst/>
              <a:gdLst/>
              <a:ahLst/>
              <a:cxnLst/>
              <a:rect l="l" t="t" r="r" b="b"/>
              <a:pathLst>
                <a:path w="2689" h="3327" extrusionOk="0">
                  <a:moveTo>
                    <a:pt x="1112" y="1"/>
                  </a:moveTo>
                  <a:cubicBezTo>
                    <a:pt x="1029" y="1"/>
                    <a:pt x="938" y="64"/>
                    <a:pt x="945" y="156"/>
                  </a:cubicBezTo>
                  <a:cubicBezTo>
                    <a:pt x="961" y="506"/>
                    <a:pt x="951" y="864"/>
                    <a:pt x="928" y="1220"/>
                  </a:cubicBezTo>
                  <a:cubicBezTo>
                    <a:pt x="733" y="819"/>
                    <a:pt x="455" y="459"/>
                    <a:pt x="216" y="265"/>
                  </a:cubicBezTo>
                  <a:cubicBezTo>
                    <a:pt x="193" y="246"/>
                    <a:pt x="164" y="238"/>
                    <a:pt x="136" y="238"/>
                  </a:cubicBezTo>
                  <a:cubicBezTo>
                    <a:pt x="66" y="238"/>
                    <a:pt x="0" y="291"/>
                    <a:pt x="29" y="374"/>
                  </a:cubicBezTo>
                  <a:cubicBezTo>
                    <a:pt x="158" y="775"/>
                    <a:pt x="315" y="1156"/>
                    <a:pt x="383" y="1571"/>
                  </a:cubicBezTo>
                  <a:cubicBezTo>
                    <a:pt x="434" y="1891"/>
                    <a:pt x="386" y="2228"/>
                    <a:pt x="516" y="2514"/>
                  </a:cubicBezTo>
                  <a:cubicBezTo>
                    <a:pt x="577" y="2853"/>
                    <a:pt x="808" y="3164"/>
                    <a:pt x="1162" y="3262"/>
                  </a:cubicBezTo>
                  <a:cubicBezTo>
                    <a:pt x="1203" y="3272"/>
                    <a:pt x="1244" y="3279"/>
                    <a:pt x="1284" y="3282"/>
                  </a:cubicBezTo>
                  <a:cubicBezTo>
                    <a:pt x="1346" y="3310"/>
                    <a:pt x="1411" y="3327"/>
                    <a:pt x="1475" y="3327"/>
                  </a:cubicBezTo>
                  <a:cubicBezTo>
                    <a:pt x="1550" y="3327"/>
                    <a:pt x="1624" y="3305"/>
                    <a:pt x="1689" y="3255"/>
                  </a:cubicBezTo>
                  <a:cubicBezTo>
                    <a:pt x="1716" y="3235"/>
                    <a:pt x="1751" y="3208"/>
                    <a:pt x="1782" y="3180"/>
                  </a:cubicBezTo>
                  <a:cubicBezTo>
                    <a:pt x="1880" y="3129"/>
                    <a:pt x="1969" y="3058"/>
                    <a:pt x="2043" y="2976"/>
                  </a:cubicBezTo>
                  <a:cubicBezTo>
                    <a:pt x="2129" y="2919"/>
                    <a:pt x="2217" y="2864"/>
                    <a:pt x="2295" y="2800"/>
                  </a:cubicBezTo>
                  <a:cubicBezTo>
                    <a:pt x="2526" y="2605"/>
                    <a:pt x="2659" y="2384"/>
                    <a:pt x="2676" y="2082"/>
                  </a:cubicBezTo>
                  <a:cubicBezTo>
                    <a:pt x="2688" y="1855"/>
                    <a:pt x="2508" y="1736"/>
                    <a:pt x="2322" y="1736"/>
                  </a:cubicBezTo>
                  <a:cubicBezTo>
                    <a:pt x="2253" y="1736"/>
                    <a:pt x="2183" y="1752"/>
                    <a:pt x="2121" y="1785"/>
                  </a:cubicBezTo>
                  <a:cubicBezTo>
                    <a:pt x="2162" y="1289"/>
                    <a:pt x="2091" y="785"/>
                    <a:pt x="1914" y="298"/>
                  </a:cubicBezTo>
                  <a:cubicBezTo>
                    <a:pt x="1893" y="241"/>
                    <a:pt x="1847" y="215"/>
                    <a:pt x="1802" y="215"/>
                  </a:cubicBezTo>
                  <a:cubicBezTo>
                    <a:pt x="1746" y="215"/>
                    <a:pt x="1690" y="256"/>
                    <a:pt x="1683" y="330"/>
                  </a:cubicBezTo>
                  <a:cubicBezTo>
                    <a:pt x="1655" y="564"/>
                    <a:pt x="1622" y="796"/>
                    <a:pt x="1577" y="1027"/>
                  </a:cubicBezTo>
                  <a:cubicBezTo>
                    <a:pt x="1509" y="694"/>
                    <a:pt x="1377" y="394"/>
                    <a:pt x="1234" y="77"/>
                  </a:cubicBezTo>
                  <a:cubicBezTo>
                    <a:pt x="1211" y="24"/>
                    <a:pt x="1163" y="1"/>
                    <a:pt x="1112"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44;p57"/>
            <p:cNvSpPr/>
            <p:nvPr/>
          </p:nvSpPr>
          <p:spPr>
            <a:xfrm>
              <a:off x="7300391" y="2472722"/>
              <a:ext cx="119618" cy="118399"/>
            </a:xfrm>
            <a:custGeom>
              <a:avLst/>
              <a:gdLst/>
              <a:ahLst/>
              <a:cxnLst/>
              <a:rect l="l" t="t" r="r" b="b"/>
              <a:pathLst>
                <a:path w="1970" h="1950" extrusionOk="0">
                  <a:moveTo>
                    <a:pt x="953" y="1"/>
                  </a:moveTo>
                  <a:cubicBezTo>
                    <a:pt x="785" y="1"/>
                    <a:pt x="592" y="63"/>
                    <a:pt x="445" y="166"/>
                  </a:cubicBezTo>
                  <a:cubicBezTo>
                    <a:pt x="330" y="166"/>
                    <a:pt x="245" y="248"/>
                    <a:pt x="197" y="360"/>
                  </a:cubicBezTo>
                  <a:cubicBezTo>
                    <a:pt x="136" y="510"/>
                    <a:pt x="112" y="683"/>
                    <a:pt x="75" y="847"/>
                  </a:cubicBezTo>
                  <a:cubicBezTo>
                    <a:pt x="37" y="1007"/>
                    <a:pt x="0" y="1153"/>
                    <a:pt x="17" y="1323"/>
                  </a:cubicBezTo>
                  <a:cubicBezTo>
                    <a:pt x="26" y="1426"/>
                    <a:pt x="129" y="1524"/>
                    <a:pt x="230" y="1524"/>
                  </a:cubicBezTo>
                  <a:cubicBezTo>
                    <a:pt x="273" y="1524"/>
                    <a:pt x="316" y="1506"/>
                    <a:pt x="351" y="1462"/>
                  </a:cubicBezTo>
                  <a:cubicBezTo>
                    <a:pt x="432" y="1364"/>
                    <a:pt x="497" y="1241"/>
                    <a:pt x="552" y="1112"/>
                  </a:cubicBezTo>
                  <a:cubicBezTo>
                    <a:pt x="555" y="1119"/>
                    <a:pt x="555" y="1126"/>
                    <a:pt x="555" y="1132"/>
                  </a:cubicBezTo>
                  <a:cubicBezTo>
                    <a:pt x="572" y="1330"/>
                    <a:pt x="527" y="1520"/>
                    <a:pt x="497" y="1715"/>
                  </a:cubicBezTo>
                  <a:cubicBezTo>
                    <a:pt x="480" y="1823"/>
                    <a:pt x="581" y="1950"/>
                    <a:pt x="684" y="1950"/>
                  </a:cubicBezTo>
                  <a:cubicBezTo>
                    <a:pt x="724" y="1950"/>
                    <a:pt x="763" y="1932"/>
                    <a:pt x="797" y="1888"/>
                  </a:cubicBezTo>
                  <a:cubicBezTo>
                    <a:pt x="871" y="1792"/>
                    <a:pt x="932" y="1670"/>
                    <a:pt x="973" y="1537"/>
                  </a:cubicBezTo>
                  <a:lnTo>
                    <a:pt x="973" y="1537"/>
                  </a:lnTo>
                  <a:cubicBezTo>
                    <a:pt x="970" y="1568"/>
                    <a:pt x="966" y="1599"/>
                    <a:pt x="956" y="1629"/>
                  </a:cubicBezTo>
                  <a:cubicBezTo>
                    <a:pt x="939" y="1690"/>
                    <a:pt x="956" y="1779"/>
                    <a:pt x="1007" y="1820"/>
                  </a:cubicBezTo>
                  <a:cubicBezTo>
                    <a:pt x="1017" y="1830"/>
                    <a:pt x="1031" y="1840"/>
                    <a:pt x="1042" y="1847"/>
                  </a:cubicBezTo>
                  <a:cubicBezTo>
                    <a:pt x="1045" y="1847"/>
                    <a:pt x="1045" y="1850"/>
                    <a:pt x="1048" y="1850"/>
                  </a:cubicBezTo>
                  <a:cubicBezTo>
                    <a:pt x="1076" y="1870"/>
                    <a:pt x="1107" y="1879"/>
                    <a:pt x="1138" y="1879"/>
                  </a:cubicBezTo>
                  <a:cubicBezTo>
                    <a:pt x="1207" y="1879"/>
                    <a:pt x="1277" y="1836"/>
                    <a:pt x="1317" y="1779"/>
                  </a:cubicBezTo>
                  <a:cubicBezTo>
                    <a:pt x="1402" y="1657"/>
                    <a:pt x="1439" y="1514"/>
                    <a:pt x="1442" y="1360"/>
                  </a:cubicBezTo>
                  <a:cubicBezTo>
                    <a:pt x="1446" y="1371"/>
                    <a:pt x="1446" y="1381"/>
                    <a:pt x="1450" y="1391"/>
                  </a:cubicBezTo>
                  <a:cubicBezTo>
                    <a:pt x="1464" y="1495"/>
                    <a:pt x="1486" y="1826"/>
                    <a:pt x="1649" y="1826"/>
                  </a:cubicBezTo>
                  <a:cubicBezTo>
                    <a:pt x="1668" y="1826"/>
                    <a:pt x="1689" y="1822"/>
                    <a:pt x="1711" y="1813"/>
                  </a:cubicBezTo>
                  <a:cubicBezTo>
                    <a:pt x="1970" y="1701"/>
                    <a:pt x="1865" y="1241"/>
                    <a:pt x="1821" y="1027"/>
                  </a:cubicBezTo>
                  <a:cubicBezTo>
                    <a:pt x="1800" y="939"/>
                    <a:pt x="1776" y="843"/>
                    <a:pt x="1745" y="755"/>
                  </a:cubicBezTo>
                  <a:cubicBezTo>
                    <a:pt x="1708" y="424"/>
                    <a:pt x="1384" y="77"/>
                    <a:pt x="1075" y="13"/>
                  </a:cubicBezTo>
                  <a:cubicBezTo>
                    <a:pt x="1037" y="5"/>
                    <a:pt x="996" y="1"/>
                    <a:pt x="953"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1445;p57"/>
            <p:cNvGrpSpPr/>
            <p:nvPr/>
          </p:nvGrpSpPr>
          <p:grpSpPr>
            <a:xfrm rot="1382623">
              <a:off x="6664142" y="1172013"/>
              <a:ext cx="544729" cy="540292"/>
              <a:chOff x="5111700" y="2260975"/>
              <a:chExt cx="211575" cy="208675"/>
            </a:xfrm>
          </p:grpSpPr>
          <p:sp>
            <p:nvSpPr>
              <p:cNvPr id="88" name="Google Shape;1446;p57"/>
              <p:cNvSpPr/>
              <p:nvPr/>
            </p:nvSpPr>
            <p:spPr>
              <a:xfrm>
                <a:off x="5177700" y="2435450"/>
                <a:ext cx="39500" cy="34200"/>
              </a:xfrm>
              <a:custGeom>
                <a:avLst/>
                <a:gdLst/>
                <a:ahLst/>
                <a:cxnLst/>
                <a:rect l="l" t="t" r="r" b="b"/>
                <a:pathLst>
                  <a:path w="1580" h="1368" extrusionOk="0">
                    <a:moveTo>
                      <a:pt x="815" y="1"/>
                    </a:moveTo>
                    <a:cubicBezTo>
                      <a:pt x="737" y="1"/>
                      <a:pt x="658" y="13"/>
                      <a:pt x="579" y="40"/>
                    </a:cubicBezTo>
                    <a:cubicBezTo>
                      <a:pt x="208" y="166"/>
                      <a:pt x="0" y="554"/>
                      <a:pt x="116" y="911"/>
                    </a:cubicBezTo>
                    <a:cubicBezTo>
                      <a:pt x="208" y="1191"/>
                      <a:pt x="475" y="1367"/>
                      <a:pt x="767" y="1367"/>
                    </a:cubicBezTo>
                    <a:cubicBezTo>
                      <a:pt x="844" y="1367"/>
                      <a:pt x="923" y="1355"/>
                      <a:pt x="1000" y="1329"/>
                    </a:cubicBezTo>
                    <a:cubicBezTo>
                      <a:pt x="1372" y="1204"/>
                      <a:pt x="1579" y="816"/>
                      <a:pt x="1463" y="458"/>
                    </a:cubicBezTo>
                    <a:cubicBezTo>
                      <a:pt x="1372" y="177"/>
                      <a:pt x="1106" y="1"/>
                      <a:pt x="815"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47;p57"/>
              <p:cNvSpPr/>
              <p:nvPr/>
            </p:nvSpPr>
            <p:spPr>
              <a:xfrm>
                <a:off x="5283675" y="2383025"/>
                <a:ext cx="39600" cy="34175"/>
              </a:xfrm>
              <a:custGeom>
                <a:avLst/>
                <a:gdLst/>
                <a:ahLst/>
                <a:cxnLst/>
                <a:rect l="l" t="t" r="r" b="b"/>
                <a:pathLst>
                  <a:path w="1584" h="1367" extrusionOk="0">
                    <a:moveTo>
                      <a:pt x="814" y="0"/>
                    </a:moveTo>
                    <a:cubicBezTo>
                      <a:pt x="738" y="0"/>
                      <a:pt x="660" y="12"/>
                      <a:pt x="583" y="38"/>
                    </a:cubicBezTo>
                    <a:cubicBezTo>
                      <a:pt x="208" y="164"/>
                      <a:pt x="1" y="551"/>
                      <a:pt x="117" y="908"/>
                    </a:cubicBezTo>
                    <a:cubicBezTo>
                      <a:pt x="211" y="1190"/>
                      <a:pt x="476" y="1366"/>
                      <a:pt x="766" y="1366"/>
                    </a:cubicBezTo>
                    <a:cubicBezTo>
                      <a:pt x="843" y="1366"/>
                      <a:pt x="923" y="1354"/>
                      <a:pt x="1001" y="1327"/>
                    </a:cubicBezTo>
                    <a:cubicBezTo>
                      <a:pt x="1375" y="1205"/>
                      <a:pt x="1583" y="814"/>
                      <a:pt x="1467" y="456"/>
                    </a:cubicBezTo>
                    <a:cubicBezTo>
                      <a:pt x="1373" y="176"/>
                      <a:pt x="1106" y="0"/>
                      <a:pt x="814" y="0"/>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48;p57"/>
              <p:cNvSpPr/>
              <p:nvPr/>
            </p:nvSpPr>
            <p:spPr>
              <a:xfrm>
                <a:off x="5145025" y="2292600"/>
                <a:ext cx="162000" cy="165800"/>
              </a:xfrm>
              <a:custGeom>
                <a:avLst/>
                <a:gdLst/>
                <a:ahLst/>
                <a:cxnLst/>
                <a:rect l="l" t="t" r="r" b="b"/>
                <a:pathLst>
                  <a:path w="6480" h="6632" extrusionOk="0">
                    <a:moveTo>
                      <a:pt x="2927" y="1"/>
                    </a:moveTo>
                    <a:cubicBezTo>
                      <a:pt x="2595" y="1"/>
                      <a:pt x="2258" y="65"/>
                      <a:pt x="1933" y="202"/>
                    </a:cubicBezTo>
                    <a:cubicBezTo>
                      <a:pt x="624" y="749"/>
                      <a:pt x="1" y="2270"/>
                      <a:pt x="552" y="3580"/>
                    </a:cubicBezTo>
                    <a:lnTo>
                      <a:pt x="1168" y="5049"/>
                    </a:lnTo>
                    <a:cubicBezTo>
                      <a:pt x="1580" y="6035"/>
                      <a:pt x="2544" y="6632"/>
                      <a:pt x="3553" y="6632"/>
                    </a:cubicBezTo>
                    <a:cubicBezTo>
                      <a:pt x="3885" y="6632"/>
                      <a:pt x="4222" y="6567"/>
                      <a:pt x="4546" y="6431"/>
                    </a:cubicBezTo>
                    <a:cubicBezTo>
                      <a:pt x="5856" y="5883"/>
                      <a:pt x="6479" y="4362"/>
                      <a:pt x="5931" y="3052"/>
                    </a:cubicBezTo>
                    <a:lnTo>
                      <a:pt x="5316" y="1582"/>
                    </a:lnTo>
                    <a:cubicBezTo>
                      <a:pt x="4901" y="597"/>
                      <a:pt x="3937" y="1"/>
                      <a:pt x="2927"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49;p57"/>
              <p:cNvSpPr/>
              <p:nvPr/>
            </p:nvSpPr>
            <p:spPr>
              <a:xfrm>
                <a:off x="5221925" y="2403125"/>
                <a:ext cx="27500" cy="18075"/>
              </a:xfrm>
              <a:custGeom>
                <a:avLst/>
                <a:gdLst/>
                <a:ahLst/>
                <a:cxnLst/>
                <a:rect l="l" t="t" r="r" b="b"/>
                <a:pathLst>
                  <a:path w="1100" h="723" extrusionOk="0">
                    <a:moveTo>
                      <a:pt x="849" y="0"/>
                    </a:moveTo>
                    <a:cubicBezTo>
                      <a:pt x="809" y="0"/>
                      <a:pt x="766" y="11"/>
                      <a:pt x="722" y="33"/>
                    </a:cubicBezTo>
                    <a:cubicBezTo>
                      <a:pt x="538" y="121"/>
                      <a:pt x="538" y="193"/>
                      <a:pt x="249" y="258"/>
                    </a:cubicBezTo>
                    <a:cubicBezTo>
                      <a:pt x="144" y="278"/>
                      <a:pt x="1" y="374"/>
                      <a:pt x="68" y="547"/>
                    </a:cubicBezTo>
                    <a:cubicBezTo>
                      <a:pt x="127" y="691"/>
                      <a:pt x="239" y="722"/>
                      <a:pt x="349" y="722"/>
                    </a:cubicBezTo>
                    <a:cubicBezTo>
                      <a:pt x="399" y="722"/>
                      <a:pt x="450" y="716"/>
                      <a:pt x="494" y="710"/>
                    </a:cubicBezTo>
                    <a:cubicBezTo>
                      <a:pt x="603" y="696"/>
                      <a:pt x="855" y="584"/>
                      <a:pt x="971" y="435"/>
                    </a:cubicBezTo>
                    <a:cubicBezTo>
                      <a:pt x="1021" y="366"/>
                      <a:pt x="1100" y="251"/>
                      <a:pt x="1045" y="139"/>
                    </a:cubicBezTo>
                    <a:cubicBezTo>
                      <a:pt x="1002" y="47"/>
                      <a:pt x="932" y="0"/>
                      <a:pt x="849" y="0"/>
                    </a:cubicBezTo>
                    <a:close/>
                  </a:path>
                </a:pathLst>
              </a:custGeom>
              <a:solidFill>
                <a:srgbClr val="473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50;p57"/>
              <p:cNvSpPr/>
              <p:nvPr/>
            </p:nvSpPr>
            <p:spPr>
              <a:xfrm>
                <a:off x="5229350" y="2411175"/>
                <a:ext cx="17700" cy="10100"/>
              </a:xfrm>
              <a:custGeom>
                <a:avLst/>
                <a:gdLst/>
                <a:ahLst/>
                <a:cxnLst/>
                <a:rect l="l" t="t" r="r" b="b"/>
                <a:pathLst>
                  <a:path w="708" h="404" extrusionOk="0">
                    <a:moveTo>
                      <a:pt x="481" y="0"/>
                    </a:moveTo>
                    <a:cubicBezTo>
                      <a:pt x="423" y="0"/>
                      <a:pt x="355" y="13"/>
                      <a:pt x="278" y="48"/>
                    </a:cubicBezTo>
                    <a:cubicBezTo>
                      <a:pt x="7" y="170"/>
                      <a:pt x="0" y="402"/>
                      <a:pt x="0" y="402"/>
                    </a:cubicBezTo>
                    <a:cubicBezTo>
                      <a:pt x="0" y="402"/>
                      <a:pt x="17" y="404"/>
                      <a:pt x="45" y="404"/>
                    </a:cubicBezTo>
                    <a:cubicBezTo>
                      <a:pt x="158" y="404"/>
                      <a:pt x="461" y="374"/>
                      <a:pt x="707" y="79"/>
                    </a:cubicBezTo>
                    <a:cubicBezTo>
                      <a:pt x="707" y="79"/>
                      <a:pt x="625" y="0"/>
                      <a:pt x="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51;p57"/>
              <p:cNvSpPr/>
              <p:nvPr/>
            </p:nvSpPr>
            <p:spPr>
              <a:xfrm>
                <a:off x="5190950" y="2390325"/>
                <a:ext cx="18750" cy="14000"/>
              </a:xfrm>
              <a:custGeom>
                <a:avLst/>
                <a:gdLst/>
                <a:ahLst/>
                <a:cxnLst/>
                <a:rect l="l" t="t" r="r" b="b"/>
                <a:pathLst>
                  <a:path w="750" h="560" extrusionOk="0">
                    <a:moveTo>
                      <a:pt x="399" y="1"/>
                    </a:moveTo>
                    <a:cubicBezTo>
                      <a:pt x="351" y="1"/>
                      <a:pt x="302" y="11"/>
                      <a:pt x="257" y="32"/>
                    </a:cubicBezTo>
                    <a:cubicBezTo>
                      <a:pt x="76" y="117"/>
                      <a:pt x="1" y="335"/>
                      <a:pt x="90" y="522"/>
                    </a:cubicBezTo>
                    <a:cubicBezTo>
                      <a:pt x="100" y="545"/>
                      <a:pt x="120" y="559"/>
                      <a:pt x="144" y="559"/>
                    </a:cubicBezTo>
                    <a:cubicBezTo>
                      <a:pt x="154" y="559"/>
                      <a:pt x="161" y="555"/>
                      <a:pt x="172" y="552"/>
                    </a:cubicBezTo>
                    <a:cubicBezTo>
                      <a:pt x="202" y="539"/>
                      <a:pt x="216" y="501"/>
                      <a:pt x="202" y="470"/>
                    </a:cubicBezTo>
                    <a:cubicBezTo>
                      <a:pt x="144" y="344"/>
                      <a:pt x="192" y="201"/>
                      <a:pt x="307" y="147"/>
                    </a:cubicBezTo>
                    <a:cubicBezTo>
                      <a:pt x="337" y="133"/>
                      <a:pt x="368" y="127"/>
                      <a:pt x="399" y="127"/>
                    </a:cubicBezTo>
                    <a:cubicBezTo>
                      <a:pt x="490" y="127"/>
                      <a:pt x="581" y="182"/>
                      <a:pt x="624" y="273"/>
                    </a:cubicBezTo>
                    <a:cubicBezTo>
                      <a:pt x="634" y="297"/>
                      <a:pt x="655" y="309"/>
                      <a:pt x="678" y="309"/>
                    </a:cubicBezTo>
                    <a:cubicBezTo>
                      <a:pt x="687" y="309"/>
                      <a:pt x="697" y="307"/>
                      <a:pt x="706" y="303"/>
                    </a:cubicBezTo>
                    <a:cubicBezTo>
                      <a:pt x="736" y="290"/>
                      <a:pt x="750" y="253"/>
                      <a:pt x="736" y="222"/>
                    </a:cubicBezTo>
                    <a:cubicBezTo>
                      <a:pt x="673" y="83"/>
                      <a:pt x="537" y="1"/>
                      <a:pt x="3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52;p57"/>
              <p:cNvSpPr/>
              <p:nvPr/>
            </p:nvSpPr>
            <p:spPr>
              <a:xfrm>
                <a:off x="5242925" y="2368975"/>
                <a:ext cx="17825" cy="13900"/>
              </a:xfrm>
              <a:custGeom>
                <a:avLst/>
                <a:gdLst/>
                <a:ahLst/>
                <a:cxnLst/>
                <a:rect l="l" t="t" r="r" b="b"/>
                <a:pathLst>
                  <a:path w="713" h="556" extrusionOk="0">
                    <a:moveTo>
                      <a:pt x="359" y="0"/>
                    </a:moveTo>
                    <a:cubicBezTo>
                      <a:pt x="311" y="0"/>
                      <a:pt x="262" y="10"/>
                      <a:pt x="216" y="31"/>
                    </a:cubicBezTo>
                    <a:cubicBezTo>
                      <a:pt x="127" y="72"/>
                      <a:pt x="62" y="147"/>
                      <a:pt x="32" y="239"/>
                    </a:cubicBezTo>
                    <a:cubicBezTo>
                      <a:pt x="1" y="331"/>
                      <a:pt x="8" y="429"/>
                      <a:pt x="49" y="521"/>
                    </a:cubicBezTo>
                    <a:cubicBezTo>
                      <a:pt x="59" y="545"/>
                      <a:pt x="83" y="556"/>
                      <a:pt x="106" y="556"/>
                    </a:cubicBezTo>
                    <a:cubicBezTo>
                      <a:pt x="114" y="556"/>
                      <a:pt x="123" y="556"/>
                      <a:pt x="131" y="552"/>
                    </a:cubicBezTo>
                    <a:cubicBezTo>
                      <a:pt x="164" y="535"/>
                      <a:pt x="178" y="501"/>
                      <a:pt x="161" y="467"/>
                    </a:cubicBezTo>
                    <a:cubicBezTo>
                      <a:pt x="134" y="405"/>
                      <a:pt x="131" y="341"/>
                      <a:pt x="151" y="280"/>
                    </a:cubicBezTo>
                    <a:cubicBezTo>
                      <a:pt x="172" y="218"/>
                      <a:pt x="212" y="171"/>
                      <a:pt x="266" y="143"/>
                    </a:cubicBezTo>
                    <a:cubicBezTo>
                      <a:pt x="295" y="131"/>
                      <a:pt x="326" y="125"/>
                      <a:pt x="357" y="125"/>
                    </a:cubicBezTo>
                    <a:cubicBezTo>
                      <a:pt x="448" y="125"/>
                      <a:pt x="540" y="179"/>
                      <a:pt x="583" y="273"/>
                    </a:cubicBezTo>
                    <a:cubicBezTo>
                      <a:pt x="593" y="295"/>
                      <a:pt x="616" y="309"/>
                      <a:pt x="639" y="309"/>
                    </a:cubicBezTo>
                    <a:cubicBezTo>
                      <a:pt x="648" y="309"/>
                      <a:pt x="657" y="307"/>
                      <a:pt x="665" y="303"/>
                    </a:cubicBezTo>
                    <a:cubicBezTo>
                      <a:pt x="698" y="290"/>
                      <a:pt x="712" y="253"/>
                      <a:pt x="695" y="222"/>
                    </a:cubicBezTo>
                    <a:cubicBezTo>
                      <a:pt x="632" y="83"/>
                      <a:pt x="498" y="0"/>
                      <a:pt x="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53;p57"/>
              <p:cNvSpPr/>
              <p:nvPr/>
            </p:nvSpPr>
            <p:spPr>
              <a:xfrm>
                <a:off x="5181875" y="2375725"/>
                <a:ext cx="19150" cy="11750"/>
              </a:xfrm>
              <a:custGeom>
                <a:avLst/>
                <a:gdLst/>
                <a:ahLst/>
                <a:cxnLst/>
                <a:rect l="l" t="t" r="r" b="b"/>
                <a:pathLst>
                  <a:path w="766" h="470" extrusionOk="0">
                    <a:moveTo>
                      <a:pt x="458" y="1"/>
                    </a:moveTo>
                    <a:cubicBezTo>
                      <a:pt x="399" y="1"/>
                      <a:pt x="337" y="10"/>
                      <a:pt x="279" y="37"/>
                    </a:cubicBezTo>
                    <a:cubicBezTo>
                      <a:pt x="82" y="129"/>
                      <a:pt x="10" y="380"/>
                      <a:pt x="7" y="391"/>
                    </a:cubicBezTo>
                    <a:cubicBezTo>
                      <a:pt x="1" y="425"/>
                      <a:pt x="17" y="459"/>
                      <a:pt x="51" y="465"/>
                    </a:cubicBezTo>
                    <a:cubicBezTo>
                      <a:pt x="58" y="469"/>
                      <a:pt x="62" y="469"/>
                      <a:pt x="68" y="469"/>
                    </a:cubicBezTo>
                    <a:cubicBezTo>
                      <a:pt x="95" y="469"/>
                      <a:pt x="119" y="452"/>
                      <a:pt x="130" y="425"/>
                    </a:cubicBezTo>
                    <a:cubicBezTo>
                      <a:pt x="130" y="421"/>
                      <a:pt x="188" y="217"/>
                      <a:pt x="330" y="153"/>
                    </a:cubicBezTo>
                    <a:cubicBezTo>
                      <a:pt x="371" y="133"/>
                      <a:pt x="416" y="126"/>
                      <a:pt x="459" y="126"/>
                    </a:cubicBezTo>
                    <a:cubicBezTo>
                      <a:pt x="568" y="126"/>
                      <a:pt x="667" y="170"/>
                      <a:pt x="667" y="170"/>
                    </a:cubicBezTo>
                    <a:cubicBezTo>
                      <a:pt x="675" y="173"/>
                      <a:pt x="684" y="175"/>
                      <a:pt x="692" y="175"/>
                    </a:cubicBezTo>
                    <a:cubicBezTo>
                      <a:pt x="716" y="175"/>
                      <a:pt x="739" y="162"/>
                      <a:pt x="749" y="139"/>
                    </a:cubicBezTo>
                    <a:cubicBezTo>
                      <a:pt x="766" y="105"/>
                      <a:pt x="749" y="71"/>
                      <a:pt x="718" y="54"/>
                    </a:cubicBezTo>
                    <a:cubicBezTo>
                      <a:pt x="711" y="52"/>
                      <a:pt x="594" y="1"/>
                      <a:pt x="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54;p57"/>
              <p:cNvSpPr/>
              <p:nvPr/>
            </p:nvSpPr>
            <p:spPr>
              <a:xfrm>
                <a:off x="5234850" y="2351150"/>
                <a:ext cx="19175" cy="11725"/>
              </a:xfrm>
              <a:custGeom>
                <a:avLst/>
                <a:gdLst/>
                <a:ahLst/>
                <a:cxnLst/>
                <a:rect l="l" t="t" r="r" b="b"/>
                <a:pathLst>
                  <a:path w="767" h="469" extrusionOk="0">
                    <a:moveTo>
                      <a:pt x="459" y="1"/>
                    </a:moveTo>
                    <a:cubicBezTo>
                      <a:pt x="400" y="1"/>
                      <a:pt x="338" y="10"/>
                      <a:pt x="280" y="37"/>
                    </a:cubicBezTo>
                    <a:cubicBezTo>
                      <a:pt x="82" y="129"/>
                      <a:pt x="11" y="380"/>
                      <a:pt x="8" y="391"/>
                    </a:cubicBezTo>
                    <a:cubicBezTo>
                      <a:pt x="1" y="421"/>
                      <a:pt x="18" y="459"/>
                      <a:pt x="52" y="465"/>
                    </a:cubicBezTo>
                    <a:cubicBezTo>
                      <a:pt x="58" y="468"/>
                      <a:pt x="62" y="468"/>
                      <a:pt x="69" y="468"/>
                    </a:cubicBezTo>
                    <a:cubicBezTo>
                      <a:pt x="96" y="468"/>
                      <a:pt x="120" y="452"/>
                      <a:pt x="130" y="421"/>
                    </a:cubicBezTo>
                    <a:cubicBezTo>
                      <a:pt x="130" y="421"/>
                      <a:pt x="188" y="217"/>
                      <a:pt x="331" y="152"/>
                    </a:cubicBezTo>
                    <a:cubicBezTo>
                      <a:pt x="372" y="133"/>
                      <a:pt x="417" y="126"/>
                      <a:pt x="460" y="126"/>
                    </a:cubicBezTo>
                    <a:cubicBezTo>
                      <a:pt x="569" y="126"/>
                      <a:pt x="668" y="170"/>
                      <a:pt x="668" y="170"/>
                    </a:cubicBezTo>
                    <a:cubicBezTo>
                      <a:pt x="676" y="173"/>
                      <a:pt x="684" y="175"/>
                      <a:pt x="693" y="175"/>
                    </a:cubicBezTo>
                    <a:cubicBezTo>
                      <a:pt x="716" y="175"/>
                      <a:pt x="739" y="162"/>
                      <a:pt x="749" y="139"/>
                    </a:cubicBezTo>
                    <a:cubicBezTo>
                      <a:pt x="766" y="105"/>
                      <a:pt x="749" y="71"/>
                      <a:pt x="719" y="54"/>
                    </a:cubicBezTo>
                    <a:cubicBezTo>
                      <a:pt x="712" y="51"/>
                      <a:pt x="595" y="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55;p57"/>
              <p:cNvSpPr/>
              <p:nvPr/>
            </p:nvSpPr>
            <p:spPr>
              <a:xfrm>
                <a:off x="5216150" y="2368325"/>
                <a:ext cx="16525" cy="32325"/>
              </a:xfrm>
              <a:custGeom>
                <a:avLst/>
                <a:gdLst/>
                <a:ahLst/>
                <a:cxnLst/>
                <a:rect l="l" t="t" r="r" b="b"/>
                <a:pathLst>
                  <a:path w="661" h="1293" extrusionOk="0">
                    <a:moveTo>
                      <a:pt x="46" y="0"/>
                    </a:moveTo>
                    <a:cubicBezTo>
                      <a:pt x="39" y="0"/>
                      <a:pt x="33" y="2"/>
                      <a:pt x="28" y="6"/>
                    </a:cubicBezTo>
                    <a:cubicBezTo>
                      <a:pt x="7" y="17"/>
                      <a:pt x="1" y="44"/>
                      <a:pt x="10" y="61"/>
                    </a:cubicBezTo>
                    <a:cubicBezTo>
                      <a:pt x="59" y="149"/>
                      <a:pt x="109" y="235"/>
                      <a:pt x="161" y="323"/>
                    </a:cubicBezTo>
                    <a:cubicBezTo>
                      <a:pt x="365" y="667"/>
                      <a:pt x="575" y="1023"/>
                      <a:pt x="531" y="1241"/>
                    </a:cubicBezTo>
                    <a:cubicBezTo>
                      <a:pt x="528" y="1265"/>
                      <a:pt x="541" y="1286"/>
                      <a:pt x="565" y="1289"/>
                    </a:cubicBezTo>
                    <a:cubicBezTo>
                      <a:pt x="569" y="1289"/>
                      <a:pt x="569" y="1292"/>
                      <a:pt x="572" y="1292"/>
                    </a:cubicBezTo>
                    <a:cubicBezTo>
                      <a:pt x="593" y="1292"/>
                      <a:pt x="610" y="1276"/>
                      <a:pt x="613" y="1259"/>
                    </a:cubicBezTo>
                    <a:cubicBezTo>
                      <a:pt x="660" y="1010"/>
                      <a:pt x="453" y="653"/>
                      <a:pt x="232" y="279"/>
                    </a:cubicBezTo>
                    <a:cubicBezTo>
                      <a:pt x="181" y="194"/>
                      <a:pt x="130" y="108"/>
                      <a:pt x="82" y="23"/>
                    </a:cubicBezTo>
                    <a:cubicBezTo>
                      <a:pt x="75" y="9"/>
                      <a:pt x="60" y="0"/>
                      <a:pt x="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56;p57"/>
              <p:cNvSpPr/>
              <p:nvPr/>
            </p:nvSpPr>
            <p:spPr>
              <a:xfrm>
                <a:off x="5148775" y="2287350"/>
                <a:ext cx="151350" cy="153600"/>
              </a:xfrm>
              <a:custGeom>
                <a:avLst/>
                <a:gdLst/>
                <a:ahLst/>
                <a:cxnLst/>
                <a:rect l="l" t="t" r="r" b="b"/>
                <a:pathLst>
                  <a:path w="6054" h="6144" extrusionOk="0">
                    <a:moveTo>
                      <a:pt x="3100" y="1"/>
                    </a:moveTo>
                    <a:cubicBezTo>
                      <a:pt x="3046" y="1"/>
                      <a:pt x="2987" y="4"/>
                      <a:pt x="2923" y="10"/>
                    </a:cubicBezTo>
                    <a:cubicBezTo>
                      <a:pt x="2501" y="51"/>
                      <a:pt x="2046" y="95"/>
                      <a:pt x="1681" y="319"/>
                    </a:cubicBezTo>
                    <a:cubicBezTo>
                      <a:pt x="1314" y="571"/>
                      <a:pt x="841" y="759"/>
                      <a:pt x="552" y="1098"/>
                    </a:cubicBezTo>
                    <a:cubicBezTo>
                      <a:pt x="375" y="1313"/>
                      <a:pt x="283" y="1602"/>
                      <a:pt x="141" y="1836"/>
                    </a:cubicBezTo>
                    <a:cubicBezTo>
                      <a:pt x="75" y="1939"/>
                      <a:pt x="69" y="2072"/>
                      <a:pt x="38" y="2188"/>
                    </a:cubicBezTo>
                    <a:cubicBezTo>
                      <a:pt x="4" y="2299"/>
                      <a:pt x="1" y="2419"/>
                      <a:pt x="7" y="2535"/>
                    </a:cubicBezTo>
                    <a:cubicBezTo>
                      <a:pt x="25" y="3181"/>
                      <a:pt x="222" y="3813"/>
                      <a:pt x="497" y="4399"/>
                    </a:cubicBezTo>
                    <a:cubicBezTo>
                      <a:pt x="773" y="4988"/>
                      <a:pt x="1093" y="5600"/>
                      <a:pt x="1447" y="6144"/>
                    </a:cubicBezTo>
                    <a:lnTo>
                      <a:pt x="1685" y="6131"/>
                    </a:lnTo>
                    <a:cubicBezTo>
                      <a:pt x="1358" y="5756"/>
                      <a:pt x="1226" y="5446"/>
                      <a:pt x="1039" y="5049"/>
                    </a:cubicBezTo>
                    <a:cubicBezTo>
                      <a:pt x="835" y="4620"/>
                      <a:pt x="688" y="4035"/>
                      <a:pt x="725" y="3596"/>
                    </a:cubicBezTo>
                    <a:cubicBezTo>
                      <a:pt x="739" y="3449"/>
                      <a:pt x="794" y="3273"/>
                      <a:pt x="940" y="3242"/>
                    </a:cubicBezTo>
                    <a:lnTo>
                      <a:pt x="998" y="3238"/>
                    </a:lnTo>
                    <a:cubicBezTo>
                      <a:pt x="909" y="3109"/>
                      <a:pt x="865" y="2949"/>
                      <a:pt x="871" y="2793"/>
                    </a:cubicBezTo>
                    <a:cubicBezTo>
                      <a:pt x="875" y="2749"/>
                      <a:pt x="882" y="2701"/>
                      <a:pt x="906" y="2664"/>
                    </a:cubicBezTo>
                    <a:cubicBezTo>
                      <a:pt x="943" y="2602"/>
                      <a:pt x="1014" y="2571"/>
                      <a:pt x="1086" y="2558"/>
                    </a:cubicBezTo>
                    <a:cubicBezTo>
                      <a:pt x="1146" y="2542"/>
                      <a:pt x="1208" y="2535"/>
                      <a:pt x="1270" y="2535"/>
                    </a:cubicBezTo>
                    <a:cubicBezTo>
                      <a:pt x="1329" y="2535"/>
                      <a:pt x="1387" y="2542"/>
                      <a:pt x="1443" y="2555"/>
                    </a:cubicBezTo>
                    <a:lnTo>
                      <a:pt x="1494" y="2535"/>
                    </a:lnTo>
                    <a:cubicBezTo>
                      <a:pt x="1474" y="2412"/>
                      <a:pt x="1457" y="2286"/>
                      <a:pt x="1481" y="2163"/>
                    </a:cubicBezTo>
                    <a:cubicBezTo>
                      <a:pt x="1504" y="2041"/>
                      <a:pt x="1573" y="1922"/>
                      <a:pt x="1681" y="1861"/>
                    </a:cubicBezTo>
                    <a:cubicBezTo>
                      <a:pt x="1737" y="1831"/>
                      <a:pt x="1798" y="1819"/>
                      <a:pt x="1860" y="1819"/>
                    </a:cubicBezTo>
                    <a:cubicBezTo>
                      <a:pt x="1905" y="1819"/>
                      <a:pt x="1950" y="1825"/>
                      <a:pt x="1994" y="1836"/>
                    </a:cubicBezTo>
                    <a:cubicBezTo>
                      <a:pt x="2100" y="1864"/>
                      <a:pt x="2195" y="1915"/>
                      <a:pt x="2287" y="1966"/>
                    </a:cubicBezTo>
                    <a:lnTo>
                      <a:pt x="2321" y="1943"/>
                    </a:lnTo>
                    <a:cubicBezTo>
                      <a:pt x="2294" y="1841"/>
                      <a:pt x="2341" y="1728"/>
                      <a:pt x="2402" y="1640"/>
                    </a:cubicBezTo>
                    <a:cubicBezTo>
                      <a:pt x="2474" y="1530"/>
                      <a:pt x="2570" y="1439"/>
                      <a:pt x="2685" y="1384"/>
                    </a:cubicBezTo>
                    <a:cubicBezTo>
                      <a:pt x="2753" y="1353"/>
                      <a:pt x="2827" y="1335"/>
                      <a:pt x="2901" y="1335"/>
                    </a:cubicBezTo>
                    <a:cubicBezTo>
                      <a:pt x="2954" y="1335"/>
                      <a:pt x="3006" y="1344"/>
                      <a:pt x="3056" y="1364"/>
                    </a:cubicBezTo>
                    <a:cubicBezTo>
                      <a:pt x="3206" y="1422"/>
                      <a:pt x="3305" y="1561"/>
                      <a:pt x="3396" y="1690"/>
                    </a:cubicBezTo>
                    <a:lnTo>
                      <a:pt x="3417" y="1742"/>
                    </a:lnTo>
                    <a:cubicBezTo>
                      <a:pt x="3495" y="1568"/>
                      <a:pt x="3655" y="1432"/>
                      <a:pt x="3839" y="1384"/>
                    </a:cubicBezTo>
                    <a:cubicBezTo>
                      <a:pt x="3870" y="1375"/>
                      <a:pt x="3902" y="1369"/>
                      <a:pt x="3933" y="1369"/>
                    </a:cubicBezTo>
                    <a:cubicBezTo>
                      <a:pt x="3948" y="1369"/>
                      <a:pt x="3963" y="1371"/>
                      <a:pt x="3978" y="1374"/>
                    </a:cubicBezTo>
                    <a:cubicBezTo>
                      <a:pt x="4060" y="1391"/>
                      <a:pt x="4125" y="1456"/>
                      <a:pt x="4175" y="1520"/>
                    </a:cubicBezTo>
                    <a:cubicBezTo>
                      <a:pt x="4230" y="1588"/>
                      <a:pt x="4277" y="1663"/>
                      <a:pt x="4291" y="1748"/>
                    </a:cubicBezTo>
                    <a:lnTo>
                      <a:pt x="4318" y="1789"/>
                    </a:lnTo>
                    <a:cubicBezTo>
                      <a:pt x="4354" y="1775"/>
                      <a:pt x="4390" y="1769"/>
                      <a:pt x="4426" y="1769"/>
                    </a:cubicBezTo>
                    <a:cubicBezTo>
                      <a:pt x="4586" y="1769"/>
                      <a:pt x="4745" y="1891"/>
                      <a:pt x="4869" y="2007"/>
                    </a:cubicBezTo>
                    <a:cubicBezTo>
                      <a:pt x="5400" y="2510"/>
                      <a:pt x="5778" y="3265"/>
                      <a:pt x="5948" y="3973"/>
                    </a:cubicBezTo>
                    <a:lnTo>
                      <a:pt x="6053" y="3834"/>
                    </a:lnTo>
                    <a:cubicBezTo>
                      <a:pt x="5975" y="3565"/>
                      <a:pt x="5819" y="3058"/>
                      <a:pt x="5737" y="2793"/>
                    </a:cubicBezTo>
                    <a:cubicBezTo>
                      <a:pt x="5683" y="2609"/>
                      <a:pt x="5546" y="2378"/>
                      <a:pt x="5478" y="2201"/>
                    </a:cubicBezTo>
                    <a:cubicBezTo>
                      <a:pt x="5220" y="1534"/>
                      <a:pt x="4927" y="905"/>
                      <a:pt x="4346" y="489"/>
                    </a:cubicBezTo>
                    <a:cubicBezTo>
                      <a:pt x="4213" y="394"/>
                      <a:pt x="3889" y="207"/>
                      <a:pt x="3740" y="149"/>
                    </a:cubicBezTo>
                    <a:cubicBezTo>
                      <a:pt x="3521" y="63"/>
                      <a:pt x="3354" y="1"/>
                      <a:pt x="3100"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57;p57"/>
              <p:cNvSpPr/>
              <p:nvPr/>
            </p:nvSpPr>
            <p:spPr>
              <a:xfrm>
                <a:off x="5111700" y="2303375"/>
                <a:ext cx="55225" cy="68275"/>
              </a:xfrm>
              <a:custGeom>
                <a:avLst/>
                <a:gdLst/>
                <a:ahLst/>
                <a:cxnLst/>
                <a:rect l="l" t="t" r="r" b="b"/>
                <a:pathLst>
                  <a:path w="2209" h="2731" extrusionOk="0">
                    <a:moveTo>
                      <a:pt x="843" y="0"/>
                    </a:moveTo>
                    <a:cubicBezTo>
                      <a:pt x="818" y="0"/>
                      <a:pt x="794" y="3"/>
                      <a:pt x="769" y="8"/>
                    </a:cubicBezTo>
                    <a:cubicBezTo>
                      <a:pt x="694" y="25"/>
                      <a:pt x="623" y="69"/>
                      <a:pt x="592" y="141"/>
                    </a:cubicBezTo>
                    <a:cubicBezTo>
                      <a:pt x="575" y="182"/>
                      <a:pt x="572" y="226"/>
                      <a:pt x="575" y="270"/>
                    </a:cubicBezTo>
                    <a:cubicBezTo>
                      <a:pt x="582" y="420"/>
                      <a:pt x="647" y="563"/>
                      <a:pt x="752" y="669"/>
                    </a:cubicBezTo>
                    <a:lnTo>
                      <a:pt x="732" y="655"/>
                    </a:lnTo>
                    <a:cubicBezTo>
                      <a:pt x="636" y="649"/>
                      <a:pt x="541" y="606"/>
                      <a:pt x="443" y="606"/>
                    </a:cubicBezTo>
                    <a:cubicBezTo>
                      <a:pt x="426" y="606"/>
                      <a:pt x="409" y="608"/>
                      <a:pt x="391" y="611"/>
                    </a:cubicBezTo>
                    <a:cubicBezTo>
                      <a:pt x="276" y="631"/>
                      <a:pt x="181" y="737"/>
                      <a:pt x="177" y="856"/>
                    </a:cubicBezTo>
                    <a:cubicBezTo>
                      <a:pt x="174" y="971"/>
                      <a:pt x="269" y="1084"/>
                      <a:pt x="385" y="1097"/>
                    </a:cubicBezTo>
                    <a:lnTo>
                      <a:pt x="399" y="1131"/>
                    </a:lnTo>
                    <a:cubicBezTo>
                      <a:pt x="310" y="1148"/>
                      <a:pt x="231" y="1203"/>
                      <a:pt x="177" y="1271"/>
                    </a:cubicBezTo>
                    <a:cubicBezTo>
                      <a:pt x="123" y="1338"/>
                      <a:pt x="85" y="1420"/>
                      <a:pt x="55" y="1506"/>
                    </a:cubicBezTo>
                    <a:cubicBezTo>
                      <a:pt x="24" y="1597"/>
                      <a:pt x="0" y="1703"/>
                      <a:pt x="48" y="1787"/>
                    </a:cubicBezTo>
                    <a:cubicBezTo>
                      <a:pt x="85" y="1849"/>
                      <a:pt x="150" y="1883"/>
                      <a:pt x="218" y="1910"/>
                    </a:cubicBezTo>
                    <a:cubicBezTo>
                      <a:pt x="269" y="1928"/>
                      <a:pt x="324" y="1945"/>
                      <a:pt x="380" y="1945"/>
                    </a:cubicBezTo>
                    <a:cubicBezTo>
                      <a:pt x="389" y="1945"/>
                      <a:pt x="397" y="1945"/>
                      <a:pt x="405" y="1944"/>
                    </a:cubicBezTo>
                    <a:cubicBezTo>
                      <a:pt x="467" y="1941"/>
                      <a:pt x="531" y="1910"/>
                      <a:pt x="565" y="1856"/>
                    </a:cubicBezTo>
                    <a:lnTo>
                      <a:pt x="565" y="1856"/>
                    </a:lnTo>
                    <a:lnTo>
                      <a:pt x="545" y="1903"/>
                    </a:lnTo>
                    <a:cubicBezTo>
                      <a:pt x="470" y="2026"/>
                      <a:pt x="422" y="2162"/>
                      <a:pt x="402" y="2305"/>
                    </a:cubicBezTo>
                    <a:cubicBezTo>
                      <a:pt x="395" y="2349"/>
                      <a:pt x="391" y="2393"/>
                      <a:pt x="399" y="2437"/>
                    </a:cubicBezTo>
                    <a:cubicBezTo>
                      <a:pt x="426" y="2574"/>
                      <a:pt x="558" y="2665"/>
                      <a:pt x="691" y="2703"/>
                    </a:cubicBezTo>
                    <a:cubicBezTo>
                      <a:pt x="729" y="2713"/>
                      <a:pt x="771" y="2719"/>
                      <a:pt x="811" y="2719"/>
                    </a:cubicBezTo>
                    <a:cubicBezTo>
                      <a:pt x="893" y="2719"/>
                      <a:pt x="972" y="2694"/>
                      <a:pt x="1018" y="2629"/>
                    </a:cubicBezTo>
                    <a:lnTo>
                      <a:pt x="1045" y="2615"/>
                    </a:lnTo>
                    <a:cubicBezTo>
                      <a:pt x="1127" y="2671"/>
                      <a:pt x="1222" y="2731"/>
                      <a:pt x="1318" y="2731"/>
                    </a:cubicBezTo>
                    <a:cubicBezTo>
                      <a:pt x="1337" y="2731"/>
                      <a:pt x="1356" y="2728"/>
                      <a:pt x="1375" y="2723"/>
                    </a:cubicBezTo>
                    <a:cubicBezTo>
                      <a:pt x="1494" y="2693"/>
                      <a:pt x="1562" y="2567"/>
                      <a:pt x="1613" y="2455"/>
                    </a:cubicBezTo>
                    <a:cubicBezTo>
                      <a:pt x="1701" y="2254"/>
                      <a:pt x="1790" y="2050"/>
                      <a:pt x="1820" y="1832"/>
                    </a:cubicBezTo>
                    <a:cubicBezTo>
                      <a:pt x="1825" y="1802"/>
                      <a:pt x="1828" y="1772"/>
                      <a:pt x="1829" y="1741"/>
                    </a:cubicBezTo>
                    <a:lnTo>
                      <a:pt x="1829" y="1741"/>
                    </a:lnTo>
                    <a:lnTo>
                      <a:pt x="1895" y="1985"/>
                    </a:lnTo>
                    <a:cubicBezTo>
                      <a:pt x="2120" y="1608"/>
                      <a:pt x="2208" y="1148"/>
                      <a:pt x="2134" y="716"/>
                    </a:cubicBezTo>
                    <a:cubicBezTo>
                      <a:pt x="2117" y="621"/>
                      <a:pt x="2089" y="522"/>
                      <a:pt x="2028" y="448"/>
                    </a:cubicBezTo>
                    <a:cubicBezTo>
                      <a:pt x="1948" y="358"/>
                      <a:pt x="1829" y="324"/>
                      <a:pt x="1707" y="324"/>
                    </a:cubicBezTo>
                    <a:cubicBezTo>
                      <a:pt x="1653" y="324"/>
                      <a:pt x="1598" y="331"/>
                      <a:pt x="1545" y="342"/>
                    </a:cubicBezTo>
                    <a:cubicBezTo>
                      <a:pt x="1432" y="366"/>
                      <a:pt x="1307" y="430"/>
                      <a:pt x="1297" y="546"/>
                    </a:cubicBezTo>
                    <a:lnTo>
                      <a:pt x="1266" y="532"/>
                    </a:lnTo>
                    <a:cubicBezTo>
                      <a:pt x="1280" y="393"/>
                      <a:pt x="1242" y="247"/>
                      <a:pt x="1150" y="141"/>
                    </a:cubicBezTo>
                    <a:cubicBezTo>
                      <a:pt x="1072" y="55"/>
                      <a:pt x="957" y="0"/>
                      <a:pt x="843"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58;p57"/>
              <p:cNvSpPr/>
              <p:nvPr/>
            </p:nvSpPr>
            <p:spPr>
              <a:xfrm>
                <a:off x="5227800" y="2260975"/>
                <a:ext cx="64850" cy="61425"/>
              </a:xfrm>
              <a:custGeom>
                <a:avLst/>
                <a:gdLst/>
                <a:ahLst/>
                <a:cxnLst/>
                <a:rect l="l" t="t" r="r" b="b"/>
                <a:pathLst>
                  <a:path w="2594" h="2457" extrusionOk="0">
                    <a:moveTo>
                      <a:pt x="1245" y="0"/>
                    </a:moveTo>
                    <a:cubicBezTo>
                      <a:pt x="1190" y="0"/>
                      <a:pt x="1133" y="12"/>
                      <a:pt x="1079" y="30"/>
                    </a:cubicBezTo>
                    <a:cubicBezTo>
                      <a:pt x="960" y="68"/>
                      <a:pt x="844" y="123"/>
                      <a:pt x="763" y="217"/>
                    </a:cubicBezTo>
                    <a:cubicBezTo>
                      <a:pt x="681" y="310"/>
                      <a:pt x="637" y="446"/>
                      <a:pt x="674" y="564"/>
                    </a:cubicBezTo>
                    <a:lnTo>
                      <a:pt x="650" y="609"/>
                    </a:lnTo>
                    <a:cubicBezTo>
                      <a:pt x="630" y="507"/>
                      <a:pt x="589" y="405"/>
                      <a:pt x="514" y="333"/>
                    </a:cubicBezTo>
                    <a:cubicBezTo>
                      <a:pt x="462" y="283"/>
                      <a:pt x="387" y="250"/>
                      <a:pt x="315" y="250"/>
                    </a:cubicBezTo>
                    <a:cubicBezTo>
                      <a:pt x="285" y="250"/>
                      <a:pt x="256" y="256"/>
                      <a:pt x="229" y="269"/>
                    </a:cubicBezTo>
                    <a:cubicBezTo>
                      <a:pt x="150" y="303"/>
                      <a:pt x="103" y="381"/>
                      <a:pt x="86" y="462"/>
                    </a:cubicBezTo>
                    <a:cubicBezTo>
                      <a:pt x="72" y="544"/>
                      <a:pt x="82" y="630"/>
                      <a:pt x="99" y="707"/>
                    </a:cubicBezTo>
                    <a:cubicBezTo>
                      <a:pt x="154" y="942"/>
                      <a:pt x="262" y="1164"/>
                      <a:pt x="416" y="1347"/>
                    </a:cubicBezTo>
                    <a:lnTo>
                      <a:pt x="1" y="1470"/>
                    </a:lnTo>
                    <a:cubicBezTo>
                      <a:pt x="283" y="1773"/>
                      <a:pt x="603" y="2034"/>
                      <a:pt x="953" y="2252"/>
                    </a:cubicBezTo>
                    <a:cubicBezTo>
                      <a:pt x="1055" y="2317"/>
                      <a:pt x="1164" y="2378"/>
                      <a:pt x="1276" y="2415"/>
                    </a:cubicBezTo>
                    <a:cubicBezTo>
                      <a:pt x="1364" y="2443"/>
                      <a:pt x="1454" y="2456"/>
                      <a:pt x="1545" y="2456"/>
                    </a:cubicBezTo>
                    <a:cubicBezTo>
                      <a:pt x="1918" y="2456"/>
                      <a:pt x="2290" y="2233"/>
                      <a:pt x="2501" y="1916"/>
                    </a:cubicBezTo>
                    <a:cubicBezTo>
                      <a:pt x="2548" y="1841"/>
                      <a:pt x="2593" y="1756"/>
                      <a:pt x="2586" y="1667"/>
                    </a:cubicBezTo>
                    <a:cubicBezTo>
                      <a:pt x="2576" y="1511"/>
                      <a:pt x="2423" y="1409"/>
                      <a:pt x="2283" y="1337"/>
                    </a:cubicBezTo>
                    <a:lnTo>
                      <a:pt x="2283" y="1337"/>
                    </a:lnTo>
                    <a:cubicBezTo>
                      <a:pt x="2288" y="1337"/>
                      <a:pt x="2292" y="1337"/>
                      <a:pt x="2297" y="1337"/>
                    </a:cubicBezTo>
                    <a:cubicBezTo>
                      <a:pt x="2404" y="1337"/>
                      <a:pt x="2502" y="1254"/>
                      <a:pt x="2532" y="1153"/>
                    </a:cubicBezTo>
                    <a:cubicBezTo>
                      <a:pt x="2566" y="1051"/>
                      <a:pt x="2539" y="932"/>
                      <a:pt x="2477" y="840"/>
                    </a:cubicBezTo>
                    <a:cubicBezTo>
                      <a:pt x="2416" y="748"/>
                      <a:pt x="2324" y="680"/>
                      <a:pt x="2226" y="626"/>
                    </a:cubicBezTo>
                    <a:cubicBezTo>
                      <a:pt x="2100" y="558"/>
                      <a:pt x="1952" y="515"/>
                      <a:pt x="1809" y="515"/>
                    </a:cubicBezTo>
                    <a:cubicBezTo>
                      <a:pt x="1732" y="515"/>
                      <a:pt x="1657" y="527"/>
                      <a:pt x="1587" y="555"/>
                    </a:cubicBezTo>
                    <a:lnTo>
                      <a:pt x="1587" y="555"/>
                    </a:lnTo>
                    <a:cubicBezTo>
                      <a:pt x="1597" y="452"/>
                      <a:pt x="1595" y="347"/>
                      <a:pt x="1562" y="248"/>
                    </a:cubicBezTo>
                    <a:cubicBezTo>
                      <a:pt x="1524" y="140"/>
                      <a:pt x="1440" y="38"/>
                      <a:pt x="1328" y="10"/>
                    </a:cubicBezTo>
                    <a:cubicBezTo>
                      <a:pt x="1301" y="3"/>
                      <a:pt x="1273" y="0"/>
                      <a:pt x="1245"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bg/>
                                          </p:spTgt>
                                        </p:tgtEl>
                                        <p:attrNameLst>
                                          <p:attrName>style.visibility</p:attrName>
                                        </p:attrNameLst>
                                      </p:cBhvr>
                                      <p:to>
                                        <p:strVal val="visible"/>
                                      </p:to>
                                    </p:set>
                                    <p:animEffect transition="in" filter="barn(inVertical)">
                                      <p:cBhvr>
                                        <p:cTn id="7" dur="500"/>
                                        <p:tgtEl>
                                          <p:spTgt spid="6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xEl>
                                              <p:pRg st="0" end="0"/>
                                            </p:txEl>
                                          </p:spTgt>
                                        </p:tgtEl>
                                        <p:attrNameLst>
                                          <p:attrName>style.visibility</p:attrName>
                                        </p:attrNameLst>
                                      </p:cBhvr>
                                      <p:to>
                                        <p:strVal val="visible"/>
                                      </p:to>
                                    </p:set>
                                    <p:animEffect transition="in" filter="barn(inVertical)">
                                      <p:cBhvr>
                                        <p:cTn id="12" dur="500"/>
                                        <p:tgtEl>
                                          <p:spTgt spid="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
                                            <p:txEl>
                                              <p:pRg st="1" end="1"/>
                                            </p:txEl>
                                          </p:spTgt>
                                        </p:tgtEl>
                                        <p:attrNameLst>
                                          <p:attrName>style.visibility</p:attrName>
                                        </p:attrNameLst>
                                      </p:cBhvr>
                                      <p:to>
                                        <p:strVal val="visible"/>
                                      </p:to>
                                    </p:set>
                                    <p:animEffect transition="in" filter="barn(inVertical)">
                                      <p:cBhvr>
                                        <p:cTn id="17" dur="500"/>
                                        <p:tgtEl>
                                          <p:spTgt spid="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2">
                                            <p:txEl>
                                              <p:pRg st="2" end="2"/>
                                            </p:txEl>
                                          </p:spTgt>
                                        </p:tgtEl>
                                        <p:attrNameLst>
                                          <p:attrName>style.visibility</p:attrName>
                                        </p:attrNameLst>
                                      </p:cBhvr>
                                      <p:to>
                                        <p:strVal val="visible"/>
                                      </p:to>
                                    </p:set>
                                    <p:animEffect transition="in" filter="barn(inVertical)">
                                      <p:cBhvr>
                                        <p:cTn id="22" dur="500"/>
                                        <p:tgtEl>
                                          <p:spTgt spid="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2">
                                            <p:txEl>
                                              <p:pRg st="3" end="3"/>
                                            </p:txEl>
                                          </p:spTgt>
                                        </p:tgtEl>
                                        <p:attrNameLst>
                                          <p:attrName>style.visibility</p:attrName>
                                        </p:attrNameLst>
                                      </p:cBhvr>
                                      <p:to>
                                        <p:strVal val="visible"/>
                                      </p:to>
                                    </p:set>
                                    <p:animEffect transition="in" filter="barn(inVertical)">
                                      <p:cBhvr>
                                        <p:cTn id="27" dur="500"/>
                                        <p:tgtEl>
                                          <p:spTgt spid="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2">
                                            <p:txEl>
                                              <p:pRg st="4" end="4"/>
                                            </p:txEl>
                                          </p:spTgt>
                                        </p:tgtEl>
                                        <p:attrNameLst>
                                          <p:attrName>style.visibility</p:attrName>
                                        </p:attrNameLst>
                                      </p:cBhvr>
                                      <p:to>
                                        <p:strVal val="visible"/>
                                      </p:to>
                                    </p:set>
                                    <p:animEffect transition="in" filter="barn(inVertical)">
                                      <p:cBhvr>
                                        <p:cTn id="32" dur="500"/>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35040" y="218036"/>
            <a:ext cx="6981762" cy="3819708"/>
          </a:xfrm>
          <a:prstGeom prst="rect">
            <a:avLst/>
          </a:prstGeom>
        </p:spPr>
      </p:pic>
      <p:pic>
        <p:nvPicPr>
          <p:cNvPr id="3" name="Picture 2"/>
          <p:cNvPicPr>
            <a:picLocks noChangeAspect="1"/>
          </p:cNvPicPr>
          <p:nvPr/>
        </p:nvPicPr>
        <p:blipFill>
          <a:blip r:embed="rId4"/>
          <a:stretch>
            <a:fillRect/>
          </a:stretch>
        </p:blipFill>
        <p:spPr>
          <a:xfrm>
            <a:off x="1964786" y="3865984"/>
            <a:ext cx="5322269" cy="1603387"/>
          </a:xfrm>
          <a:prstGeom prst="rect">
            <a:avLst/>
          </a:prstGeom>
        </p:spPr>
      </p:pic>
    </p:spTree>
    <p:extLst>
      <p:ext uri="{BB962C8B-B14F-4D97-AF65-F5344CB8AC3E}">
        <p14:creationId xmlns:p14="http://schemas.microsoft.com/office/powerpoint/2010/main" val="38771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61"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c. Nói và nghe</a:t>
            </a:r>
            <a:endParaRPr sz="2400" b="1" dirty="0">
              <a:latin typeface="Times New Roman" panose="02020603050405020304" pitchFamily="18" charset="0"/>
              <a:cs typeface="Times New Roman" panose="02020603050405020304" pitchFamily="18" charset="0"/>
            </a:endParaRPr>
          </a:p>
        </p:txBody>
      </p:sp>
      <p:sp>
        <p:nvSpPr>
          <p:cNvPr id="62" name="Google Shape;708;p42"/>
          <p:cNvSpPr txBox="1">
            <a:spLocks noGrp="1"/>
          </p:cNvSpPr>
          <p:nvPr>
            <p:ph type="subTitle" idx="1"/>
          </p:nvPr>
        </p:nvSpPr>
        <p:spPr>
          <a:xfrm>
            <a:off x="885743" y="1177974"/>
            <a:ext cx="5584469" cy="2843955"/>
          </a:xfrm>
          <a:prstGeom prst="rect">
            <a:avLst/>
          </a:prstGeom>
          <a:solidFill>
            <a:schemeClr val="tx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latin typeface="Times New Roman" panose="02020603050405020304" pitchFamily="18" charset="0"/>
                <a:cs typeface="Times New Roman" panose="02020603050405020304" pitchFamily="18" charset="0"/>
              </a:rPr>
              <a:t>Người nghe</a:t>
            </a:r>
          </a:p>
          <a:p>
            <a:pPr marL="0" lvl="0" indent="0" algn="just"/>
            <a:r>
              <a:rPr lang="vi-VN" sz="2000" dirty="0">
                <a:latin typeface="Times New Roman" panose="02020603050405020304" pitchFamily="18" charset="0"/>
                <a:cs typeface="Times New Roman" panose="02020603050405020304" pitchFamily="18" charset="0"/>
              </a:rPr>
              <a:t>- Tóm tắt được nội dung câu chuyện do người khác trình bày. </a:t>
            </a:r>
          </a:p>
          <a:p>
            <a:pPr marL="0" lvl="0" indent="0" algn="just"/>
            <a:r>
              <a:rPr lang="vi-VN" sz="2000" dirty="0">
                <a:latin typeface="Times New Roman" panose="02020603050405020304" pitchFamily="18" charset="0"/>
                <a:cs typeface="Times New Roman" panose="02020603050405020304" pitchFamily="18" charset="0"/>
              </a:rPr>
              <a:t>- Có thể nêu ý kiến của mình nếu thấy có sự khác biệt. </a:t>
            </a:r>
          </a:p>
          <a:p>
            <a:pPr marL="0" lvl="0" indent="0" algn="just"/>
            <a:r>
              <a:rPr lang="vi-VN" sz="2000" dirty="0">
                <a:latin typeface="Times New Roman" panose="02020603050405020304" pitchFamily="18" charset="0"/>
                <a:cs typeface="Times New Roman" panose="02020603050405020304" pitchFamily="18" charset="0"/>
              </a:rPr>
              <a:t>- Nhận xét được điểm mạnh và điểm yếu về cách thức trình bày của người nói ( đối chiếu bảng kiểm)</a:t>
            </a:r>
          </a:p>
          <a:p>
            <a:pPr marL="0" lvl="0" indent="0" algn="just"/>
            <a:r>
              <a:rPr lang="vi-VN" sz="2000" dirty="0">
                <a:latin typeface="Times New Roman" panose="02020603050405020304" pitchFamily="18" charset="0"/>
                <a:cs typeface="Times New Roman" panose="02020603050405020304" pitchFamily="18" charset="0"/>
              </a:rPr>
              <a:t>- Đặt câu hỏi về những vấn đề mà bản thân chưa rõ hay muốn rõ hơn</a:t>
            </a:r>
            <a:r>
              <a:rPr lang="vi-VN"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grpSp>
        <p:nvGrpSpPr>
          <p:cNvPr id="42" name="Google Shape;1327;p57"/>
          <p:cNvGrpSpPr/>
          <p:nvPr/>
        </p:nvGrpSpPr>
        <p:grpSpPr>
          <a:xfrm>
            <a:off x="6470212" y="1017725"/>
            <a:ext cx="1561524" cy="3993338"/>
            <a:chOff x="4949400" y="326425"/>
            <a:chExt cx="463500" cy="1606325"/>
          </a:xfrm>
        </p:grpSpPr>
        <p:sp>
          <p:nvSpPr>
            <p:cNvPr id="43" name="Google Shape;1328;p57"/>
            <p:cNvSpPr/>
            <p:nvPr/>
          </p:nvSpPr>
          <p:spPr>
            <a:xfrm>
              <a:off x="5100125" y="1115150"/>
              <a:ext cx="66200" cy="749300"/>
            </a:xfrm>
            <a:custGeom>
              <a:avLst/>
              <a:gdLst/>
              <a:ahLst/>
              <a:cxnLst/>
              <a:rect l="l" t="t" r="r" b="b"/>
              <a:pathLst>
                <a:path w="2648" h="29972" extrusionOk="0">
                  <a:moveTo>
                    <a:pt x="1324" y="1"/>
                  </a:moveTo>
                  <a:cubicBezTo>
                    <a:pt x="592" y="1"/>
                    <a:pt x="0" y="596"/>
                    <a:pt x="0" y="1328"/>
                  </a:cubicBezTo>
                  <a:lnTo>
                    <a:pt x="0" y="28648"/>
                  </a:lnTo>
                  <a:cubicBezTo>
                    <a:pt x="0" y="29379"/>
                    <a:pt x="592" y="29971"/>
                    <a:pt x="1324" y="29971"/>
                  </a:cubicBezTo>
                  <a:cubicBezTo>
                    <a:pt x="2056" y="29971"/>
                    <a:pt x="2648" y="29379"/>
                    <a:pt x="2648" y="28648"/>
                  </a:cubicBezTo>
                  <a:lnTo>
                    <a:pt x="2648" y="1328"/>
                  </a:lnTo>
                  <a:cubicBezTo>
                    <a:pt x="2648" y="596"/>
                    <a:pt x="2056" y="1"/>
                    <a:pt x="1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29;p57"/>
            <p:cNvSpPr/>
            <p:nvPr/>
          </p:nvSpPr>
          <p:spPr>
            <a:xfrm>
              <a:off x="4961300" y="1831325"/>
              <a:ext cx="226025" cy="101425"/>
            </a:xfrm>
            <a:custGeom>
              <a:avLst/>
              <a:gdLst/>
              <a:ahLst/>
              <a:cxnLst/>
              <a:rect l="l" t="t" r="r" b="b"/>
              <a:pathLst>
                <a:path w="9041" h="4057" extrusionOk="0">
                  <a:moveTo>
                    <a:pt x="5496" y="1"/>
                  </a:moveTo>
                  <a:cubicBezTo>
                    <a:pt x="1" y="3505"/>
                    <a:pt x="1315" y="4057"/>
                    <a:pt x="1315" y="4057"/>
                  </a:cubicBezTo>
                  <a:lnTo>
                    <a:pt x="8105" y="4057"/>
                  </a:lnTo>
                  <a:cubicBezTo>
                    <a:pt x="8105" y="4057"/>
                    <a:pt x="9041" y="2083"/>
                    <a:pt x="8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30;p57"/>
            <p:cNvSpPr/>
            <p:nvPr/>
          </p:nvSpPr>
          <p:spPr>
            <a:xfrm>
              <a:off x="4985200" y="1915275"/>
              <a:ext cx="187000" cy="17475"/>
            </a:xfrm>
            <a:custGeom>
              <a:avLst/>
              <a:gdLst/>
              <a:ahLst/>
              <a:cxnLst/>
              <a:rect l="l" t="t" r="r" b="b"/>
              <a:pathLst>
                <a:path w="7480" h="699" extrusionOk="0">
                  <a:moveTo>
                    <a:pt x="318" y="1"/>
                  </a:moveTo>
                  <a:cubicBezTo>
                    <a:pt x="318" y="1"/>
                    <a:pt x="1" y="446"/>
                    <a:pt x="338" y="699"/>
                  </a:cubicBezTo>
                  <a:lnTo>
                    <a:pt x="7282" y="699"/>
                  </a:lnTo>
                  <a:lnTo>
                    <a:pt x="74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31;p57"/>
            <p:cNvSpPr/>
            <p:nvPr/>
          </p:nvSpPr>
          <p:spPr>
            <a:xfrm>
              <a:off x="4993125" y="1873275"/>
              <a:ext cx="77525" cy="42025"/>
            </a:xfrm>
            <a:custGeom>
              <a:avLst/>
              <a:gdLst/>
              <a:ahLst/>
              <a:cxnLst/>
              <a:rect l="l" t="t" r="r" b="b"/>
              <a:pathLst>
                <a:path w="3101" h="1681" extrusionOk="0">
                  <a:moveTo>
                    <a:pt x="1919" y="1"/>
                  </a:moveTo>
                  <a:cubicBezTo>
                    <a:pt x="1785" y="1"/>
                    <a:pt x="1695" y="24"/>
                    <a:pt x="1695" y="24"/>
                  </a:cubicBezTo>
                  <a:cubicBezTo>
                    <a:pt x="55" y="1191"/>
                    <a:pt x="1" y="1681"/>
                    <a:pt x="1" y="1681"/>
                  </a:cubicBezTo>
                  <a:lnTo>
                    <a:pt x="3100" y="1681"/>
                  </a:lnTo>
                  <a:cubicBezTo>
                    <a:pt x="3062" y="192"/>
                    <a:pt x="2305" y="1"/>
                    <a:pt x="19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32;p57"/>
            <p:cNvSpPr/>
            <p:nvPr/>
          </p:nvSpPr>
          <p:spPr>
            <a:xfrm>
              <a:off x="5117650" y="1866800"/>
              <a:ext cx="33450" cy="28200"/>
            </a:xfrm>
            <a:custGeom>
              <a:avLst/>
              <a:gdLst/>
              <a:ahLst/>
              <a:cxnLst/>
              <a:rect l="l" t="t" r="r" b="b"/>
              <a:pathLst>
                <a:path w="1338" h="1128" extrusionOk="0">
                  <a:moveTo>
                    <a:pt x="667" y="0"/>
                  </a:moveTo>
                  <a:cubicBezTo>
                    <a:pt x="300" y="0"/>
                    <a:pt x="1" y="253"/>
                    <a:pt x="1" y="562"/>
                  </a:cubicBezTo>
                  <a:cubicBezTo>
                    <a:pt x="1" y="875"/>
                    <a:pt x="300" y="1127"/>
                    <a:pt x="667" y="1127"/>
                  </a:cubicBezTo>
                  <a:cubicBezTo>
                    <a:pt x="1039" y="1127"/>
                    <a:pt x="1337" y="875"/>
                    <a:pt x="1337" y="562"/>
                  </a:cubicBezTo>
                  <a:cubicBezTo>
                    <a:pt x="1337" y="253"/>
                    <a:pt x="1039"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33;p57"/>
            <p:cNvSpPr/>
            <p:nvPr/>
          </p:nvSpPr>
          <p:spPr>
            <a:xfrm>
              <a:off x="5162050" y="1115150"/>
              <a:ext cx="173975" cy="690250"/>
            </a:xfrm>
            <a:custGeom>
              <a:avLst/>
              <a:gdLst/>
              <a:ahLst/>
              <a:cxnLst/>
              <a:rect l="l" t="t" r="r" b="b"/>
              <a:pathLst>
                <a:path w="6959" h="27610" extrusionOk="0">
                  <a:moveTo>
                    <a:pt x="3822" y="0"/>
                  </a:moveTo>
                  <a:cubicBezTo>
                    <a:pt x="3231" y="0"/>
                    <a:pt x="2691" y="402"/>
                    <a:pt x="2539" y="1001"/>
                  </a:cubicBezTo>
                  <a:cubicBezTo>
                    <a:pt x="1" y="11037"/>
                    <a:pt x="620" y="20244"/>
                    <a:pt x="4284" y="26919"/>
                  </a:cubicBezTo>
                  <a:cubicBezTo>
                    <a:pt x="4522" y="27362"/>
                    <a:pt x="4978" y="27610"/>
                    <a:pt x="5444" y="27610"/>
                  </a:cubicBezTo>
                  <a:cubicBezTo>
                    <a:pt x="5662" y="27610"/>
                    <a:pt x="5880" y="27555"/>
                    <a:pt x="6081" y="27447"/>
                  </a:cubicBezTo>
                  <a:cubicBezTo>
                    <a:pt x="6723" y="27093"/>
                    <a:pt x="6959" y="26286"/>
                    <a:pt x="6604" y="25647"/>
                  </a:cubicBezTo>
                  <a:cubicBezTo>
                    <a:pt x="3267" y="19557"/>
                    <a:pt x="2736" y="11034"/>
                    <a:pt x="5107" y="1650"/>
                  </a:cubicBezTo>
                  <a:cubicBezTo>
                    <a:pt x="5288" y="943"/>
                    <a:pt x="4859" y="221"/>
                    <a:pt x="4148" y="41"/>
                  </a:cubicBezTo>
                  <a:cubicBezTo>
                    <a:pt x="4039" y="14"/>
                    <a:pt x="3930" y="0"/>
                    <a:pt x="3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34;p57"/>
            <p:cNvSpPr/>
            <p:nvPr/>
          </p:nvSpPr>
          <p:spPr>
            <a:xfrm>
              <a:off x="5222900" y="1748150"/>
              <a:ext cx="161350" cy="184050"/>
            </a:xfrm>
            <a:custGeom>
              <a:avLst/>
              <a:gdLst/>
              <a:ahLst/>
              <a:cxnLst/>
              <a:rect l="l" t="t" r="r" b="b"/>
              <a:pathLst>
                <a:path w="6454" h="7362" extrusionOk="0">
                  <a:moveTo>
                    <a:pt x="3942" y="0"/>
                  </a:moveTo>
                  <a:lnTo>
                    <a:pt x="1894" y="1613"/>
                  </a:lnTo>
                  <a:cubicBezTo>
                    <a:pt x="1" y="7041"/>
                    <a:pt x="878" y="7362"/>
                    <a:pt x="1112" y="7362"/>
                  </a:cubicBezTo>
                  <a:cubicBezTo>
                    <a:pt x="1143" y="7362"/>
                    <a:pt x="1163" y="7356"/>
                    <a:pt x="1163" y="7356"/>
                  </a:cubicBezTo>
                  <a:lnTo>
                    <a:pt x="6453" y="3185"/>
                  </a:lnTo>
                  <a:cubicBezTo>
                    <a:pt x="6453" y="3185"/>
                    <a:pt x="5967" y="1059"/>
                    <a:pt x="3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35;p57"/>
            <p:cNvSpPr/>
            <p:nvPr/>
          </p:nvSpPr>
          <p:spPr>
            <a:xfrm>
              <a:off x="5240050" y="1808275"/>
              <a:ext cx="147600" cy="124300"/>
            </a:xfrm>
            <a:custGeom>
              <a:avLst/>
              <a:gdLst/>
              <a:ahLst/>
              <a:cxnLst/>
              <a:rect l="l" t="t" r="r" b="b"/>
              <a:pathLst>
                <a:path w="5904" h="4972" extrusionOk="0">
                  <a:moveTo>
                    <a:pt x="5624" y="1"/>
                  </a:moveTo>
                  <a:lnTo>
                    <a:pt x="1" y="4434"/>
                  </a:lnTo>
                  <a:cubicBezTo>
                    <a:pt x="1" y="4434"/>
                    <a:pt x="27" y="4971"/>
                    <a:pt x="438" y="4971"/>
                  </a:cubicBezTo>
                  <a:cubicBezTo>
                    <a:pt x="442" y="4971"/>
                    <a:pt x="446" y="4971"/>
                    <a:pt x="450" y="4971"/>
                  </a:cubicBezTo>
                  <a:lnTo>
                    <a:pt x="5904" y="675"/>
                  </a:lnTo>
                  <a:lnTo>
                    <a:pt x="56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36;p57"/>
            <p:cNvSpPr/>
            <p:nvPr/>
          </p:nvSpPr>
          <p:spPr>
            <a:xfrm>
              <a:off x="5233575" y="1850700"/>
              <a:ext cx="67325" cy="68450"/>
            </a:xfrm>
            <a:custGeom>
              <a:avLst/>
              <a:gdLst/>
              <a:ahLst/>
              <a:cxnLst/>
              <a:rect l="l" t="t" r="r" b="b"/>
              <a:pathLst>
                <a:path w="2693" h="2738" extrusionOk="0">
                  <a:moveTo>
                    <a:pt x="1367" y="1"/>
                  </a:moveTo>
                  <a:cubicBezTo>
                    <a:pt x="862" y="1"/>
                    <a:pt x="566" y="389"/>
                    <a:pt x="566" y="389"/>
                  </a:cubicBezTo>
                  <a:cubicBezTo>
                    <a:pt x="1" y="2322"/>
                    <a:pt x="260" y="2737"/>
                    <a:pt x="260" y="2737"/>
                  </a:cubicBezTo>
                  <a:lnTo>
                    <a:pt x="2692" y="818"/>
                  </a:lnTo>
                  <a:cubicBezTo>
                    <a:pt x="2169" y="187"/>
                    <a:pt x="1718"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37;p57"/>
            <p:cNvSpPr/>
            <p:nvPr/>
          </p:nvSpPr>
          <p:spPr>
            <a:xfrm>
              <a:off x="5311750" y="1789600"/>
              <a:ext cx="35900" cy="30275"/>
            </a:xfrm>
            <a:custGeom>
              <a:avLst/>
              <a:gdLst/>
              <a:ahLst/>
              <a:cxnLst/>
              <a:rect l="l" t="t" r="r" b="b"/>
              <a:pathLst>
                <a:path w="1436" h="1211" extrusionOk="0">
                  <a:moveTo>
                    <a:pt x="821" y="0"/>
                  </a:moveTo>
                  <a:cubicBezTo>
                    <a:pt x="670" y="0"/>
                    <a:pt x="509" y="54"/>
                    <a:pt x="371" y="162"/>
                  </a:cubicBezTo>
                  <a:cubicBezTo>
                    <a:pt x="79" y="390"/>
                    <a:pt x="0" y="775"/>
                    <a:pt x="195" y="1020"/>
                  </a:cubicBezTo>
                  <a:cubicBezTo>
                    <a:pt x="294" y="1146"/>
                    <a:pt x="448" y="1210"/>
                    <a:pt x="614" y="1210"/>
                  </a:cubicBezTo>
                  <a:cubicBezTo>
                    <a:pt x="765" y="1210"/>
                    <a:pt x="927" y="1156"/>
                    <a:pt x="1065" y="1047"/>
                  </a:cubicBezTo>
                  <a:cubicBezTo>
                    <a:pt x="1354" y="819"/>
                    <a:pt x="1436" y="434"/>
                    <a:pt x="1242" y="194"/>
                  </a:cubicBezTo>
                  <a:cubicBezTo>
                    <a:pt x="1143" y="65"/>
                    <a:pt x="988" y="0"/>
                    <a:pt x="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38;p57"/>
            <p:cNvSpPr/>
            <p:nvPr/>
          </p:nvSpPr>
          <p:spPr>
            <a:xfrm>
              <a:off x="4954425" y="723250"/>
              <a:ext cx="158900" cy="224950"/>
            </a:xfrm>
            <a:custGeom>
              <a:avLst/>
              <a:gdLst/>
              <a:ahLst/>
              <a:cxnLst/>
              <a:rect l="l" t="t" r="r" b="b"/>
              <a:pathLst>
                <a:path w="6356" h="8998" extrusionOk="0">
                  <a:moveTo>
                    <a:pt x="5281" y="1"/>
                  </a:moveTo>
                  <a:cubicBezTo>
                    <a:pt x="5231" y="1"/>
                    <a:pt x="5181" y="4"/>
                    <a:pt x="5131" y="12"/>
                  </a:cubicBezTo>
                  <a:cubicBezTo>
                    <a:pt x="4754" y="70"/>
                    <a:pt x="3964" y="189"/>
                    <a:pt x="2039" y="3418"/>
                  </a:cubicBezTo>
                  <a:cubicBezTo>
                    <a:pt x="1239" y="4755"/>
                    <a:pt x="263" y="6643"/>
                    <a:pt x="130" y="7562"/>
                  </a:cubicBezTo>
                  <a:cubicBezTo>
                    <a:pt x="1" y="8460"/>
                    <a:pt x="575" y="8804"/>
                    <a:pt x="756" y="8889"/>
                  </a:cubicBezTo>
                  <a:cubicBezTo>
                    <a:pt x="919" y="8964"/>
                    <a:pt x="1076" y="8997"/>
                    <a:pt x="1229" y="8997"/>
                  </a:cubicBezTo>
                  <a:cubicBezTo>
                    <a:pt x="1906" y="8997"/>
                    <a:pt x="2491" y="8341"/>
                    <a:pt x="2940" y="7838"/>
                  </a:cubicBezTo>
                  <a:cubicBezTo>
                    <a:pt x="3311" y="7422"/>
                    <a:pt x="3273" y="6786"/>
                    <a:pt x="2858" y="6415"/>
                  </a:cubicBezTo>
                  <a:cubicBezTo>
                    <a:pt x="2821" y="6381"/>
                    <a:pt x="2783" y="6351"/>
                    <a:pt x="2743" y="6323"/>
                  </a:cubicBezTo>
                  <a:cubicBezTo>
                    <a:pt x="3559" y="4690"/>
                    <a:pt x="4961" y="2400"/>
                    <a:pt x="5570" y="1975"/>
                  </a:cubicBezTo>
                  <a:cubicBezTo>
                    <a:pt x="6043" y="1836"/>
                    <a:pt x="6356" y="1362"/>
                    <a:pt x="6277" y="859"/>
                  </a:cubicBezTo>
                  <a:cubicBezTo>
                    <a:pt x="6203" y="359"/>
                    <a:pt x="5772" y="1"/>
                    <a:pt x="5281"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39;p57"/>
            <p:cNvSpPr/>
            <p:nvPr/>
          </p:nvSpPr>
          <p:spPr>
            <a:xfrm>
              <a:off x="5167150" y="584800"/>
              <a:ext cx="63650" cy="132400"/>
            </a:xfrm>
            <a:custGeom>
              <a:avLst/>
              <a:gdLst/>
              <a:ahLst/>
              <a:cxnLst/>
              <a:rect l="l" t="t" r="r" b="b"/>
              <a:pathLst>
                <a:path w="2546" h="5296" extrusionOk="0">
                  <a:moveTo>
                    <a:pt x="1273" y="1"/>
                  </a:moveTo>
                  <a:cubicBezTo>
                    <a:pt x="572" y="1"/>
                    <a:pt x="1" y="572"/>
                    <a:pt x="1" y="1274"/>
                  </a:cubicBezTo>
                  <a:lnTo>
                    <a:pt x="1" y="4022"/>
                  </a:lnTo>
                  <a:cubicBezTo>
                    <a:pt x="1" y="4720"/>
                    <a:pt x="572" y="5295"/>
                    <a:pt x="1273" y="5295"/>
                  </a:cubicBezTo>
                  <a:cubicBezTo>
                    <a:pt x="1970" y="5295"/>
                    <a:pt x="2545" y="4720"/>
                    <a:pt x="2545" y="4022"/>
                  </a:cubicBezTo>
                  <a:lnTo>
                    <a:pt x="2545" y="1274"/>
                  </a:lnTo>
                  <a:cubicBezTo>
                    <a:pt x="2545" y="572"/>
                    <a:pt x="1970" y="1"/>
                    <a:pt x="1273"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40;p57"/>
            <p:cNvSpPr/>
            <p:nvPr/>
          </p:nvSpPr>
          <p:spPr>
            <a:xfrm>
              <a:off x="5167150" y="597825"/>
              <a:ext cx="63650" cy="18825"/>
            </a:xfrm>
            <a:custGeom>
              <a:avLst/>
              <a:gdLst/>
              <a:ahLst/>
              <a:cxnLst/>
              <a:rect l="l" t="t" r="r" b="b"/>
              <a:pathLst>
                <a:path w="2546" h="753" extrusionOk="0">
                  <a:moveTo>
                    <a:pt x="1" y="1"/>
                  </a:moveTo>
                  <a:lnTo>
                    <a:pt x="1" y="753"/>
                  </a:lnTo>
                  <a:cubicBezTo>
                    <a:pt x="1" y="470"/>
                    <a:pt x="92" y="211"/>
                    <a:pt x="249" y="1"/>
                  </a:cubicBezTo>
                  <a:close/>
                  <a:moveTo>
                    <a:pt x="2297" y="1"/>
                  </a:moveTo>
                  <a:cubicBezTo>
                    <a:pt x="2450" y="211"/>
                    <a:pt x="2545" y="470"/>
                    <a:pt x="2545" y="753"/>
                  </a:cubicBezTo>
                  <a:lnTo>
                    <a:pt x="25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41;p57"/>
            <p:cNvSpPr/>
            <p:nvPr/>
          </p:nvSpPr>
          <p:spPr>
            <a:xfrm>
              <a:off x="5167150" y="597825"/>
              <a:ext cx="63650" cy="63900"/>
            </a:xfrm>
            <a:custGeom>
              <a:avLst/>
              <a:gdLst/>
              <a:ahLst/>
              <a:cxnLst/>
              <a:rect l="l" t="t" r="r" b="b"/>
              <a:pathLst>
                <a:path w="2546" h="2556" extrusionOk="0">
                  <a:moveTo>
                    <a:pt x="249" y="1"/>
                  </a:moveTo>
                  <a:cubicBezTo>
                    <a:pt x="92" y="211"/>
                    <a:pt x="1" y="470"/>
                    <a:pt x="1" y="753"/>
                  </a:cubicBezTo>
                  <a:lnTo>
                    <a:pt x="1" y="2556"/>
                  </a:lnTo>
                  <a:cubicBezTo>
                    <a:pt x="1" y="2556"/>
                    <a:pt x="1419" y="2467"/>
                    <a:pt x="2545" y="1872"/>
                  </a:cubicBezTo>
                  <a:lnTo>
                    <a:pt x="2545" y="753"/>
                  </a:lnTo>
                  <a:cubicBezTo>
                    <a:pt x="2545" y="470"/>
                    <a:pt x="2450" y="211"/>
                    <a:pt x="2297" y="1"/>
                  </a:cubicBez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42;p57"/>
            <p:cNvSpPr/>
            <p:nvPr/>
          </p:nvSpPr>
          <p:spPr>
            <a:xfrm>
              <a:off x="5042275" y="661700"/>
              <a:ext cx="313400" cy="537350"/>
            </a:xfrm>
            <a:custGeom>
              <a:avLst/>
              <a:gdLst/>
              <a:ahLst/>
              <a:cxnLst/>
              <a:rect l="l" t="t" r="r" b="b"/>
              <a:pathLst>
                <a:path w="12536" h="21494" extrusionOk="0">
                  <a:moveTo>
                    <a:pt x="5703" y="1"/>
                  </a:moveTo>
                  <a:cubicBezTo>
                    <a:pt x="2567" y="1"/>
                    <a:pt x="1" y="2661"/>
                    <a:pt x="1" y="5914"/>
                  </a:cubicBezTo>
                  <a:lnTo>
                    <a:pt x="1073" y="15862"/>
                  </a:lnTo>
                  <a:cubicBezTo>
                    <a:pt x="1651" y="19329"/>
                    <a:pt x="2567" y="21493"/>
                    <a:pt x="5703" y="21493"/>
                  </a:cubicBezTo>
                  <a:lnTo>
                    <a:pt x="6830" y="21493"/>
                  </a:lnTo>
                  <a:cubicBezTo>
                    <a:pt x="9786" y="20952"/>
                    <a:pt x="10715" y="19094"/>
                    <a:pt x="11514" y="15862"/>
                  </a:cubicBezTo>
                  <a:lnTo>
                    <a:pt x="12535" y="5914"/>
                  </a:lnTo>
                  <a:cubicBezTo>
                    <a:pt x="12535" y="2661"/>
                    <a:pt x="9966" y="1"/>
                    <a:pt x="6830"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43;p57"/>
            <p:cNvSpPr/>
            <p:nvPr/>
          </p:nvSpPr>
          <p:spPr>
            <a:xfrm>
              <a:off x="4949400" y="663225"/>
              <a:ext cx="397350" cy="571325"/>
            </a:xfrm>
            <a:custGeom>
              <a:avLst/>
              <a:gdLst/>
              <a:ahLst/>
              <a:cxnLst/>
              <a:rect l="l" t="t" r="r" b="b"/>
              <a:pathLst>
                <a:path w="15894" h="22853" extrusionOk="0">
                  <a:moveTo>
                    <a:pt x="8303" y="1"/>
                  </a:moveTo>
                  <a:cubicBezTo>
                    <a:pt x="7608" y="89"/>
                    <a:pt x="6948" y="365"/>
                    <a:pt x="6376" y="770"/>
                  </a:cubicBezTo>
                  <a:cubicBezTo>
                    <a:pt x="5087" y="1436"/>
                    <a:pt x="4101" y="2488"/>
                    <a:pt x="3441" y="3515"/>
                  </a:cubicBezTo>
                  <a:cubicBezTo>
                    <a:pt x="2780" y="4547"/>
                    <a:pt x="2457" y="4771"/>
                    <a:pt x="1767" y="5781"/>
                  </a:cubicBezTo>
                  <a:cubicBezTo>
                    <a:pt x="981" y="6924"/>
                    <a:pt x="504" y="7857"/>
                    <a:pt x="96" y="9180"/>
                  </a:cubicBezTo>
                  <a:cubicBezTo>
                    <a:pt x="38" y="9367"/>
                    <a:pt x="18" y="10058"/>
                    <a:pt x="11" y="10252"/>
                  </a:cubicBezTo>
                  <a:cubicBezTo>
                    <a:pt x="1" y="10555"/>
                    <a:pt x="11" y="10854"/>
                    <a:pt x="371" y="11170"/>
                  </a:cubicBezTo>
                  <a:cubicBezTo>
                    <a:pt x="545" y="11325"/>
                    <a:pt x="832" y="11513"/>
                    <a:pt x="1340" y="11513"/>
                  </a:cubicBezTo>
                  <a:cubicBezTo>
                    <a:pt x="1438" y="11513"/>
                    <a:pt x="1543" y="11506"/>
                    <a:pt x="1657" y="11490"/>
                  </a:cubicBezTo>
                  <a:cubicBezTo>
                    <a:pt x="1745" y="11479"/>
                    <a:pt x="1838" y="11475"/>
                    <a:pt x="1935" y="11475"/>
                  </a:cubicBezTo>
                  <a:cubicBezTo>
                    <a:pt x="2160" y="11475"/>
                    <a:pt x="2402" y="11497"/>
                    <a:pt x="2624" y="11497"/>
                  </a:cubicBezTo>
                  <a:cubicBezTo>
                    <a:pt x="2994" y="11497"/>
                    <a:pt x="3310" y="11435"/>
                    <a:pt x="3403" y="11106"/>
                  </a:cubicBezTo>
                  <a:cubicBezTo>
                    <a:pt x="3270" y="10520"/>
                    <a:pt x="2903" y="8846"/>
                    <a:pt x="2934" y="8694"/>
                  </a:cubicBezTo>
                  <a:cubicBezTo>
                    <a:pt x="2968" y="8533"/>
                    <a:pt x="3027" y="8510"/>
                    <a:pt x="3057" y="8510"/>
                  </a:cubicBezTo>
                  <a:cubicBezTo>
                    <a:pt x="3069" y="8510"/>
                    <a:pt x="3077" y="8513"/>
                    <a:pt x="3077" y="8513"/>
                  </a:cubicBezTo>
                  <a:cubicBezTo>
                    <a:pt x="3328" y="8183"/>
                    <a:pt x="3573" y="7846"/>
                    <a:pt x="3815" y="7507"/>
                  </a:cubicBezTo>
                  <a:lnTo>
                    <a:pt x="3815" y="7507"/>
                  </a:lnTo>
                  <a:cubicBezTo>
                    <a:pt x="3682" y="12076"/>
                    <a:pt x="3549" y="16641"/>
                    <a:pt x="3416" y="21211"/>
                  </a:cubicBezTo>
                  <a:cubicBezTo>
                    <a:pt x="3407" y="21558"/>
                    <a:pt x="3478" y="22010"/>
                    <a:pt x="3818" y="22075"/>
                  </a:cubicBezTo>
                  <a:lnTo>
                    <a:pt x="3832" y="22085"/>
                  </a:lnTo>
                  <a:cubicBezTo>
                    <a:pt x="5600" y="22596"/>
                    <a:pt x="7439" y="22853"/>
                    <a:pt x="9279" y="22853"/>
                  </a:cubicBezTo>
                  <a:cubicBezTo>
                    <a:pt x="10980" y="22853"/>
                    <a:pt x="12680" y="22634"/>
                    <a:pt x="14325" y="22194"/>
                  </a:cubicBezTo>
                  <a:cubicBezTo>
                    <a:pt x="14501" y="22147"/>
                    <a:pt x="14689" y="22092"/>
                    <a:pt x="14804" y="21949"/>
                  </a:cubicBezTo>
                  <a:cubicBezTo>
                    <a:pt x="14906" y="21820"/>
                    <a:pt x="14930" y="21643"/>
                    <a:pt x="14947" y="21479"/>
                  </a:cubicBezTo>
                  <a:cubicBezTo>
                    <a:pt x="15260" y="18706"/>
                    <a:pt x="15570" y="15934"/>
                    <a:pt x="15883" y="13161"/>
                  </a:cubicBezTo>
                  <a:lnTo>
                    <a:pt x="15883" y="13161"/>
                  </a:lnTo>
                  <a:cubicBezTo>
                    <a:pt x="15092" y="13339"/>
                    <a:pt x="14259" y="13422"/>
                    <a:pt x="13415" y="13422"/>
                  </a:cubicBezTo>
                  <a:cubicBezTo>
                    <a:pt x="10841" y="13422"/>
                    <a:pt x="8155" y="12655"/>
                    <a:pt x="6183" y="11484"/>
                  </a:cubicBezTo>
                  <a:cubicBezTo>
                    <a:pt x="5662" y="11137"/>
                    <a:pt x="5836" y="9408"/>
                    <a:pt x="6527" y="9061"/>
                  </a:cubicBezTo>
                  <a:cubicBezTo>
                    <a:pt x="7072" y="8771"/>
                    <a:pt x="7649" y="8671"/>
                    <a:pt x="8237" y="8671"/>
                  </a:cubicBezTo>
                  <a:cubicBezTo>
                    <a:pt x="9512" y="8671"/>
                    <a:pt x="10839" y="9139"/>
                    <a:pt x="12023" y="9139"/>
                  </a:cubicBezTo>
                  <a:cubicBezTo>
                    <a:pt x="12888" y="9139"/>
                    <a:pt x="13677" y="8889"/>
                    <a:pt x="14311" y="8023"/>
                  </a:cubicBezTo>
                  <a:cubicBezTo>
                    <a:pt x="15005" y="6986"/>
                    <a:pt x="14311" y="5431"/>
                    <a:pt x="14832" y="4046"/>
                  </a:cubicBezTo>
                  <a:cubicBezTo>
                    <a:pt x="15165" y="3600"/>
                    <a:pt x="15427" y="2944"/>
                    <a:pt x="15893" y="2576"/>
                  </a:cubicBezTo>
                  <a:cubicBezTo>
                    <a:pt x="14777" y="1249"/>
                    <a:pt x="13362" y="167"/>
                    <a:pt x="11671" y="24"/>
                  </a:cubicBezTo>
                  <a:lnTo>
                    <a:pt x="11525" y="15"/>
                  </a:lnTo>
                  <a:cubicBezTo>
                    <a:pt x="11521" y="838"/>
                    <a:pt x="10786" y="1590"/>
                    <a:pt x="9963" y="1613"/>
                  </a:cubicBezTo>
                  <a:cubicBezTo>
                    <a:pt x="9949" y="1614"/>
                    <a:pt x="9936" y="1614"/>
                    <a:pt x="9922" y="1614"/>
                  </a:cubicBezTo>
                  <a:cubicBezTo>
                    <a:pt x="9114" y="1614"/>
                    <a:pt x="8363" y="917"/>
                    <a:pt x="8312" y="106"/>
                  </a:cubicBezTo>
                  <a:lnTo>
                    <a:pt x="83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44;p57"/>
            <p:cNvSpPr/>
            <p:nvPr/>
          </p:nvSpPr>
          <p:spPr>
            <a:xfrm>
              <a:off x="5054200" y="734750"/>
              <a:ext cx="42800" cy="140375"/>
            </a:xfrm>
            <a:custGeom>
              <a:avLst/>
              <a:gdLst/>
              <a:ahLst/>
              <a:cxnLst/>
              <a:rect l="l" t="t" r="r" b="b"/>
              <a:pathLst>
                <a:path w="1712" h="5615" extrusionOk="0">
                  <a:moveTo>
                    <a:pt x="1583" y="0"/>
                  </a:moveTo>
                  <a:cubicBezTo>
                    <a:pt x="1552" y="0"/>
                    <a:pt x="1522" y="15"/>
                    <a:pt x="1507" y="49"/>
                  </a:cubicBezTo>
                  <a:cubicBezTo>
                    <a:pt x="769" y="1695"/>
                    <a:pt x="0" y="3662"/>
                    <a:pt x="38" y="5496"/>
                  </a:cubicBezTo>
                  <a:cubicBezTo>
                    <a:pt x="39" y="5571"/>
                    <a:pt x="102" y="5615"/>
                    <a:pt x="164" y="5615"/>
                  </a:cubicBezTo>
                  <a:cubicBezTo>
                    <a:pt x="214" y="5615"/>
                    <a:pt x="263" y="5587"/>
                    <a:pt x="279" y="5527"/>
                  </a:cubicBezTo>
                  <a:cubicBezTo>
                    <a:pt x="524" y="4635"/>
                    <a:pt x="612" y="3693"/>
                    <a:pt x="848" y="2791"/>
                  </a:cubicBezTo>
                  <a:cubicBezTo>
                    <a:pt x="1086" y="1886"/>
                    <a:pt x="1351" y="998"/>
                    <a:pt x="1685" y="123"/>
                  </a:cubicBezTo>
                  <a:cubicBezTo>
                    <a:pt x="1712" y="56"/>
                    <a:pt x="1644" y="0"/>
                    <a:pt x="1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45;p57"/>
            <p:cNvSpPr/>
            <p:nvPr/>
          </p:nvSpPr>
          <p:spPr>
            <a:xfrm>
              <a:off x="4966750" y="821375"/>
              <a:ext cx="131625" cy="124450"/>
            </a:xfrm>
            <a:custGeom>
              <a:avLst/>
              <a:gdLst/>
              <a:ahLst/>
              <a:cxnLst/>
              <a:rect l="l" t="t" r="r" b="b"/>
              <a:pathLst>
                <a:path w="5265" h="4978" extrusionOk="0">
                  <a:moveTo>
                    <a:pt x="5163" y="1"/>
                  </a:moveTo>
                  <a:cubicBezTo>
                    <a:pt x="4964" y="1"/>
                    <a:pt x="4293" y="230"/>
                    <a:pt x="3975" y="381"/>
                  </a:cubicBezTo>
                  <a:cubicBezTo>
                    <a:pt x="3905" y="417"/>
                    <a:pt x="2618" y="1228"/>
                    <a:pt x="2481" y="1228"/>
                  </a:cubicBezTo>
                  <a:cubicBezTo>
                    <a:pt x="2476" y="1228"/>
                    <a:pt x="2473" y="1227"/>
                    <a:pt x="2471" y="1225"/>
                  </a:cubicBezTo>
                  <a:cubicBezTo>
                    <a:pt x="2114" y="816"/>
                    <a:pt x="1665" y="486"/>
                    <a:pt x="1168" y="262"/>
                  </a:cubicBezTo>
                  <a:cubicBezTo>
                    <a:pt x="981" y="180"/>
                    <a:pt x="787" y="112"/>
                    <a:pt x="583" y="95"/>
                  </a:cubicBezTo>
                  <a:cubicBezTo>
                    <a:pt x="559" y="94"/>
                    <a:pt x="535" y="93"/>
                    <a:pt x="511" y="93"/>
                  </a:cubicBezTo>
                  <a:cubicBezTo>
                    <a:pt x="329" y="93"/>
                    <a:pt x="145" y="140"/>
                    <a:pt x="1" y="251"/>
                  </a:cubicBezTo>
                  <a:lnTo>
                    <a:pt x="161" y="289"/>
                  </a:lnTo>
                  <a:cubicBezTo>
                    <a:pt x="277" y="459"/>
                    <a:pt x="354" y="650"/>
                    <a:pt x="392" y="851"/>
                  </a:cubicBezTo>
                  <a:cubicBezTo>
                    <a:pt x="416" y="1003"/>
                    <a:pt x="420" y="1157"/>
                    <a:pt x="433" y="1306"/>
                  </a:cubicBezTo>
                  <a:cubicBezTo>
                    <a:pt x="460" y="1626"/>
                    <a:pt x="542" y="1936"/>
                    <a:pt x="620" y="2242"/>
                  </a:cubicBezTo>
                  <a:cubicBezTo>
                    <a:pt x="783" y="2878"/>
                    <a:pt x="950" y="3514"/>
                    <a:pt x="1114" y="4147"/>
                  </a:cubicBezTo>
                  <a:cubicBezTo>
                    <a:pt x="1155" y="4304"/>
                    <a:pt x="1195" y="4464"/>
                    <a:pt x="1270" y="4607"/>
                  </a:cubicBezTo>
                  <a:cubicBezTo>
                    <a:pt x="1345" y="4750"/>
                    <a:pt x="1461" y="4879"/>
                    <a:pt x="1610" y="4940"/>
                  </a:cubicBezTo>
                  <a:cubicBezTo>
                    <a:pt x="1663" y="4964"/>
                    <a:pt x="1719" y="4978"/>
                    <a:pt x="1776" y="4978"/>
                  </a:cubicBezTo>
                  <a:cubicBezTo>
                    <a:pt x="1800" y="4978"/>
                    <a:pt x="1824" y="4975"/>
                    <a:pt x="1849" y="4970"/>
                  </a:cubicBezTo>
                  <a:cubicBezTo>
                    <a:pt x="1910" y="4957"/>
                    <a:pt x="1967" y="4923"/>
                    <a:pt x="2022" y="4889"/>
                  </a:cubicBezTo>
                  <a:cubicBezTo>
                    <a:pt x="2273" y="4715"/>
                    <a:pt x="2441" y="4443"/>
                    <a:pt x="2532" y="4154"/>
                  </a:cubicBezTo>
                  <a:cubicBezTo>
                    <a:pt x="2628" y="3865"/>
                    <a:pt x="2655" y="3558"/>
                    <a:pt x="2675" y="3255"/>
                  </a:cubicBezTo>
                  <a:cubicBezTo>
                    <a:pt x="2709" y="2745"/>
                    <a:pt x="5264" y="534"/>
                    <a:pt x="5220" y="23"/>
                  </a:cubicBezTo>
                  <a:cubicBezTo>
                    <a:pt x="5219" y="8"/>
                    <a:pt x="5198" y="1"/>
                    <a:pt x="5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46;p57"/>
            <p:cNvSpPr/>
            <p:nvPr/>
          </p:nvSpPr>
          <p:spPr>
            <a:xfrm>
              <a:off x="5026050" y="817275"/>
              <a:ext cx="115850" cy="175100"/>
            </a:xfrm>
            <a:custGeom>
              <a:avLst/>
              <a:gdLst/>
              <a:ahLst/>
              <a:cxnLst/>
              <a:rect l="l" t="t" r="r" b="b"/>
              <a:pathLst>
                <a:path w="4634" h="7004" extrusionOk="0">
                  <a:moveTo>
                    <a:pt x="2930" y="0"/>
                  </a:moveTo>
                  <a:cubicBezTo>
                    <a:pt x="2790" y="0"/>
                    <a:pt x="2661" y="79"/>
                    <a:pt x="2542" y="157"/>
                  </a:cubicBezTo>
                  <a:cubicBezTo>
                    <a:pt x="1694" y="695"/>
                    <a:pt x="851" y="1232"/>
                    <a:pt x="3" y="1773"/>
                  </a:cubicBezTo>
                  <a:lnTo>
                    <a:pt x="0" y="1783"/>
                  </a:lnTo>
                  <a:cubicBezTo>
                    <a:pt x="341" y="3457"/>
                    <a:pt x="483" y="5026"/>
                    <a:pt x="824" y="6699"/>
                  </a:cubicBezTo>
                  <a:cubicBezTo>
                    <a:pt x="834" y="6751"/>
                    <a:pt x="848" y="6802"/>
                    <a:pt x="878" y="6846"/>
                  </a:cubicBezTo>
                  <a:cubicBezTo>
                    <a:pt x="948" y="6939"/>
                    <a:pt x="1197" y="7004"/>
                    <a:pt x="1371" y="7004"/>
                  </a:cubicBezTo>
                  <a:cubicBezTo>
                    <a:pt x="1418" y="7004"/>
                    <a:pt x="1460" y="6999"/>
                    <a:pt x="1490" y="6989"/>
                  </a:cubicBezTo>
                  <a:cubicBezTo>
                    <a:pt x="2392" y="6690"/>
                    <a:pt x="3246" y="6356"/>
                    <a:pt x="4437" y="5961"/>
                  </a:cubicBezTo>
                  <a:cubicBezTo>
                    <a:pt x="4494" y="5944"/>
                    <a:pt x="4556" y="5920"/>
                    <a:pt x="4590" y="5873"/>
                  </a:cubicBezTo>
                  <a:cubicBezTo>
                    <a:pt x="4634" y="5808"/>
                    <a:pt x="4621" y="5720"/>
                    <a:pt x="4604" y="5645"/>
                  </a:cubicBezTo>
                  <a:cubicBezTo>
                    <a:pt x="4505" y="5203"/>
                    <a:pt x="4406" y="4760"/>
                    <a:pt x="4307" y="4318"/>
                  </a:cubicBezTo>
                  <a:cubicBezTo>
                    <a:pt x="3977" y="3015"/>
                    <a:pt x="3828" y="2008"/>
                    <a:pt x="3498" y="704"/>
                  </a:cubicBezTo>
                  <a:cubicBezTo>
                    <a:pt x="3420" y="388"/>
                    <a:pt x="3256" y="4"/>
                    <a:pt x="2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47;p57"/>
            <p:cNvSpPr/>
            <p:nvPr/>
          </p:nvSpPr>
          <p:spPr>
            <a:xfrm>
              <a:off x="4962000" y="824425"/>
              <a:ext cx="89250" cy="164950"/>
            </a:xfrm>
            <a:custGeom>
              <a:avLst/>
              <a:gdLst/>
              <a:ahLst/>
              <a:cxnLst/>
              <a:rect l="l" t="t" r="r" b="b"/>
              <a:pathLst>
                <a:path w="3570" h="6598" extrusionOk="0">
                  <a:moveTo>
                    <a:pt x="0" y="0"/>
                  </a:moveTo>
                  <a:lnTo>
                    <a:pt x="0" y="0"/>
                  </a:lnTo>
                  <a:cubicBezTo>
                    <a:pt x="245" y="1806"/>
                    <a:pt x="494" y="3614"/>
                    <a:pt x="739" y="5416"/>
                  </a:cubicBezTo>
                  <a:cubicBezTo>
                    <a:pt x="748" y="5495"/>
                    <a:pt x="762" y="5573"/>
                    <a:pt x="810" y="5634"/>
                  </a:cubicBezTo>
                  <a:cubicBezTo>
                    <a:pt x="858" y="5696"/>
                    <a:pt x="936" y="5723"/>
                    <a:pt x="1011" y="5750"/>
                  </a:cubicBezTo>
                  <a:cubicBezTo>
                    <a:pt x="1861" y="6043"/>
                    <a:pt x="2716" y="6325"/>
                    <a:pt x="3570" y="6597"/>
                  </a:cubicBezTo>
                  <a:lnTo>
                    <a:pt x="2613" y="1426"/>
                  </a:lnTo>
                  <a:cubicBezTo>
                    <a:pt x="2028" y="721"/>
                    <a:pt x="616" y="300"/>
                    <a:pt x="184" y="10"/>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48;p57"/>
            <p:cNvSpPr/>
            <p:nvPr/>
          </p:nvSpPr>
          <p:spPr>
            <a:xfrm>
              <a:off x="5060725" y="875675"/>
              <a:ext cx="65950" cy="65275"/>
            </a:xfrm>
            <a:custGeom>
              <a:avLst/>
              <a:gdLst/>
              <a:ahLst/>
              <a:cxnLst/>
              <a:rect l="l" t="t" r="r" b="b"/>
              <a:pathLst>
                <a:path w="2638" h="2611" extrusionOk="0">
                  <a:moveTo>
                    <a:pt x="2017" y="0"/>
                  </a:moveTo>
                  <a:cubicBezTo>
                    <a:pt x="1956" y="0"/>
                    <a:pt x="1894" y="31"/>
                    <a:pt x="1856" y="87"/>
                  </a:cubicBezTo>
                  <a:cubicBezTo>
                    <a:pt x="1777" y="202"/>
                    <a:pt x="1757" y="342"/>
                    <a:pt x="1740" y="482"/>
                  </a:cubicBezTo>
                  <a:cubicBezTo>
                    <a:pt x="1486" y="352"/>
                    <a:pt x="1206" y="274"/>
                    <a:pt x="923" y="274"/>
                  </a:cubicBezTo>
                  <a:cubicBezTo>
                    <a:pt x="782" y="274"/>
                    <a:pt x="641" y="294"/>
                    <a:pt x="502" y="335"/>
                  </a:cubicBezTo>
                  <a:cubicBezTo>
                    <a:pt x="195" y="426"/>
                    <a:pt x="245" y="907"/>
                    <a:pt x="570" y="907"/>
                  </a:cubicBezTo>
                  <a:cubicBezTo>
                    <a:pt x="574" y="907"/>
                    <a:pt x="577" y="907"/>
                    <a:pt x="580" y="907"/>
                  </a:cubicBezTo>
                  <a:cubicBezTo>
                    <a:pt x="610" y="906"/>
                    <a:pt x="641" y="906"/>
                    <a:pt x="671" y="906"/>
                  </a:cubicBezTo>
                  <a:cubicBezTo>
                    <a:pt x="922" y="906"/>
                    <a:pt x="1181" y="934"/>
                    <a:pt x="1417" y="1016"/>
                  </a:cubicBezTo>
                  <a:cubicBezTo>
                    <a:pt x="1356" y="1016"/>
                    <a:pt x="1295" y="1016"/>
                    <a:pt x="1229" y="1022"/>
                  </a:cubicBezTo>
                  <a:cubicBezTo>
                    <a:pt x="1200" y="1021"/>
                    <a:pt x="1171" y="1021"/>
                    <a:pt x="1142" y="1021"/>
                  </a:cubicBezTo>
                  <a:cubicBezTo>
                    <a:pt x="875" y="1021"/>
                    <a:pt x="606" y="1061"/>
                    <a:pt x="376" y="1128"/>
                  </a:cubicBezTo>
                  <a:cubicBezTo>
                    <a:pt x="1" y="1240"/>
                    <a:pt x="116" y="1788"/>
                    <a:pt x="448" y="1788"/>
                  </a:cubicBezTo>
                  <a:cubicBezTo>
                    <a:pt x="481" y="1788"/>
                    <a:pt x="516" y="1782"/>
                    <a:pt x="552" y="1771"/>
                  </a:cubicBezTo>
                  <a:cubicBezTo>
                    <a:pt x="797" y="1716"/>
                    <a:pt x="1046" y="1662"/>
                    <a:pt x="1301" y="1652"/>
                  </a:cubicBezTo>
                  <a:lnTo>
                    <a:pt x="1301" y="1652"/>
                  </a:lnTo>
                  <a:cubicBezTo>
                    <a:pt x="1124" y="1716"/>
                    <a:pt x="951" y="1788"/>
                    <a:pt x="784" y="1859"/>
                  </a:cubicBezTo>
                  <a:cubicBezTo>
                    <a:pt x="692" y="1893"/>
                    <a:pt x="600" y="1931"/>
                    <a:pt x="508" y="1978"/>
                  </a:cubicBezTo>
                  <a:cubicBezTo>
                    <a:pt x="205" y="2129"/>
                    <a:pt x="369" y="2570"/>
                    <a:pt x="662" y="2584"/>
                  </a:cubicBezTo>
                  <a:cubicBezTo>
                    <a:pt x="728" y="2604"/>
                    <a:pt x="803" y="2611"/>
                    <a:pt x="880" y="2611"/>
                  </a:cubicBezTo>
                  <a:cubicBezTo>
                    <a:pt x="1019" y="2611"/>
                    <a:pt x="1166" y="2588"/>
                    <a:pt x="1284" y="2578"/>
                  </a:cubicBezTo>
                  <a:cubicBezTo>
                    <a:pt x="1519" y="2557"/>
                    <a:pt x="1750" y="2530"/>
                    <a:pt x="1968" y="2448"/>
                  </a:cubicBezTo>
                  <a:cubicBezTo>
                    <a:pt x="2165" y="2380"/>
                    <a:pt x="2417" y="2240"/>
                    <a:pt x="2474" y="2033"/>
                  </a:cubicBezTo>
                  <a:cubicBezTo>
                    <a:pt x="2519" y="1978"/>
                    <a:pt x="2543" y="1907"/>
                    <a:pt x="2546" y="1839"/>
                  </a:cubicBezTo>
                  <a:cubicBezTo>
                    <a:pt x="2567" y="1795"/>
                    <a:pt x="2581" y="1747"/>
                    <a:pt x="2590" y="1700"/>
                  </a:cubicBezTo>
                  <a:cubicBezTo>
                    <a:pt x="2635" y="1573"/>
                    <a:pt x="2638" y="1424"/>
                    <a:pt x="2601" y="1308"/>
                  </a:cubicBezTo>
                  <a:cubicBezTo>
                    <a:pt x="2594" y="1288"/>
                    <a:pt x="2584" y="1271"/>
                    <a:pt x="2573" y="1261"/>
                  </a:cubicBezTo>
                  <a:cubicBezTo>
                    <a:pt x="2570" y="1237"/>
                    <a:pt x="2567" y="1216"/>
                    <a:pt x="2556" y="1193"/>
                  </a:cubicBezTo>
                  <a:cubicBezTo>
                    <a:pt x="2506" y="1039"/>
                    <a:pt x="2413" y="910"/>
                    <a:pt x="2298" y="805"/>
                  </a:cubicBezTo>
                  <a:cubicBezTo>
                    <a:pt x="2291" y="757"/>
                    <a:pt x="2291" y="709"/>
                    <a:pt x="2284" y="665"/>
                  </a:cubicBezTo>
                  <a:cubicBezTo>
                    <a:pt x="2257" y="471"/>
                    <a:pt x="2264" y="257"/>
                    <a:pt x="2165" y="87"/>
                  </a:cubicBezTo>
                  <a:cubicBezTo>
                    <a:pt x="2130" y="28"/>
                    <a:pt x="2074" y="0"/>
                    <a:pt x="2017"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49;p57"/>
            <p:cNvSpPr/>
            <p:nvPr/>
          </p:nvSpPr>
          <p:spPr>
            <a:xfrm>
              <a:off x="5100300" y="727625"/>
              <a:ext cx="312600" cy="270950"/>
            </a:xfrm>
            <a:custGeom>
              <a:avLst/>
              <a:gdLst/>
              <a:ahLst/>
              <a:cxnLst/>
              <a:rect l="l" t="t" r="r" b="b"/>
              <a:pathLst>
                <a:path w="12504" h="10838" extrusionOk="0">
                  <a:moveTo>
                    <a:pt x="9857" y="0"/>
                  </a:moveTo>
                  <a:cubicBezTo>
                    <a:pt x="9391" y="368"/>
                    <a:pt x="8942" y="1192"/>
                    <a:pt x="8608" y="1637"/>
                  </a:cubicBezTo>
                  <a:cubicBezTo>
                    <a:pt x="8088" y="3021"/>
                    <a:pt x="9098" y="4433"/>
                    <a:pt x="8404" y="5471"/>
                  </a:cubicBezTo>
                  <a:cubicBezTo>
                    <a:pt x="7533" y="6110"/>
                    <a:pt x="6721" y="6305"/>
                    <a:pt x="5940" y="6305"/>
                  </a:cubicBezTo>
                  <a:cubicBezTo>
                    <a:pt x="4718" y="6305"/>
                    <a:pt x="3571" y="5827"/>
                    <a:pt x="2391" y="5827"/>
                  </a:cubicBezTo>
                  <a:cubicBezTo>
                    <a:pt x="1839" y="5827"/>
                    <a:pt x="1281" y="5931"/>
                    <a:pt x="704" y="6237"/>
                  </a:cubicBezTo>
                  <a:cubicBezTo>
                    <a:pt x="378" y="6413"/>
                    <a:pt x="1" y="9115"/>
                    <a:pt x="65" y="9200"/>
                  </a:cubicBezTo>
                  <a:cubicBezTo>
                    <a:pt x="2206" y="10084"/>
                    <a:pt x="4879" y="10837"/>
                    <a:pt x="7441" y="10837"/>
                  </a:cubicBezTo>
                  <a:cubicBezTo>
                    <a:pt x="8261" y="10837"/>
                    <a:pt x="9070" y="10760"/>
                    <a:pt x="9847" y="10585"/>
                  </a:cubicBezTo>
                  <a:cubicBezTo>
                    <a:pt x="9860" y="10452"/>
                    <a:pt x="9874" y="10317"/>
                    <a:pt x="9891" y="10180"/>
                  </a:cubicBezTo>
                  <a:lnTo>
                    <a:pt x="9837" y="10125"/>
                  </a:lnTo>
                  <a:cubicBezTo>
                    <a:pt x="11507" y="9591"/>
                    <a:pt x="12504" y="7748"/>
                    <a:pt x="12500" y="5992"/>
                  </a:cubicBezTo>
                  <a:cubicBezTo>
                    <a:pt x="12500" y="4240"/>
                    <a:pt x="11690" y="2583"/>
                    <a:pt x="10707" y="1130"/>
                  </a:cubicBezTo>
                  <a:cubicBezTo>
                    <a:pt x="10449" y="746"/>
                    <a:pt x="10163" y="364"/>
                    <a:pt x="9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50;p57"/>
            <p:cNvSpPr/>
            <p:nvPr/>
          </p:nvSpPr>
          <p:spPr>
            <a:xfrm>
              <a:off x="5099225" y="955775"/>
              <a:ext cx="248075" cy="35550"/>
            </a:xfrm>
            <a:custGeom>
              <a:avLst/>
              <a:gdLst/>
              <a:ahLst/>
              <a:cxnLst/>
              <a:rect l="l" t="t" r="r" b="b"/>
              <a:pathLst>
                <a:path w="9923" h="1422" extrusionOk="0">
                  <a:moveTo>
                    <a:pt x="109" y="1"/>
                  </a:moveTo>
                  <a:cubicBezTo>
                    <a:pt x="40" y="1"/>
                    <a:pt x="1" y="98"/>
                    <a:pt x="71" y="136"/>
                  </a:cubicBezTo>
                  <a:cubicBezTo>
                    <a:pt x="1432" y="921"/>
                    <a:pt x="3214" y="1177"/>
                    <a:pt x="4756" y="1333"/>
                  </a:cubicBezTo>
                  <a:cubicBezTo>
                    <a:pt x="5360" y="1393"/>
                    <a:pt x="5964" y="1422"/>
                    <a:pt x="6568" y="1422"/>
                  </a:cubicBezTo>
                  <a:cubicBezTo>
                    <a:pt x="7661" y="1422"/>
                    <a:pt x="8751" y="1326"/>
                    <a:pt x="9832" y="1142"/>
                  </a:cubicBezTo>
                  <a:cubicBezTo>
                    <a:pt x="9923" y="1130"/>
                    <a:pt x="9890" y="1002"/>
                    <a:pt x="9806" y="1002"/>
                  </a:cubicBezTo>
                  <a:cubicBezTo>
                    <a:pt x="9802" y="1002"/>
                    <a:pt x="9798" y="1002"/>
                    <a:pt x="9794" y="1003"/>
                  </a:cubicBezTo>
                  <a:cubicBezTo>
                    <a:pt x="8855" y="1140"/>
                    <a:pt x="7909" y="1212"/>
                    <a:pt x="6964" y="1212"/>
                  </a:cubicBezTo>
                  <a:cubicBezTo>
                    <a:pt x="6274" y="1212"/>
                    <a:pt x="5583" y="1174"/>
                    <a:pt x="4895" y="1095"/>
                  </a:cubicBezTo>
                  <a:cubicBezTo>
                    <a:pt x="3245" y="908"/>
                    <a:pt x="1735" y="329"/>
                    <a:pt x="125" y="2"/>
                  </a:cubicBezTo>
                  <a:cubicBezTo>
                    <a:pt x="120" y="1"/>
                    <a:pt x="115" y="1"/>
                    <a:pt x="109" y="1"/>
                  </a:cubicBezTo>
                  <a:close/>
                </a:path>
              </a:pathLst>
            </a:custGeom>
            <a:solidFill>
              <a:srgbClr val="DEA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51;p57"/>
            <p:cNvSpPr/>
            <p:nvPr/>
          </p:nvSpPr>
          <p:spPr>
            <a:xfrm>
              <a:off x="5097325" y="795525"/>
              <a:ext cx="229600" cy="162500"/>
            </a:xfrm>
            <a:custGeom>
              <a:avLst/>
              <a:gdLst/>
              <a:ahLst/>
              <a:cxnLst/>
              <a:rect l="l" t="t" r="r" b="b"/>
              <a:pathLst>
                <a:path w="9184" h="6500" extrusionOk="0">
                  <a:moveTo>
                    <a:pt x="8458" y="1"/>
                  </a:moveTo>
                  <a:cubicBezTo>
                    <a:pt x="8391" y="1"/>
                    <a:pt x="8323" y="47"/>
                    <a:pt x="8323" y="129"/>
                  </a:cubicBezTo>
                  <a:cubicBezTo>
                    <a:pt x="8323" y="710"/>
                    <a:pt x="8533" y="1272"/>
                    <a:pt x="8533" y="1854"/>
                  </a:cubicBezTo>
                  <a:cubicBezTo>
                    <a:pt x="8540" y="2865"/>
                    <a:pt x="7761" y="3259"/>
                    <a:pt x="6883" y="3344"/>
                  </a:cubicBezTo>
                  <a:cubicBezTo>
                    <a:pt x="6670" y="3364"/>
                    <a:pt x="6456" y="3373"/>
                    <a:pt x="6242" y="3373"/>
                  </a:cubicBezTo>
                  <a:cubicBezTo>
                    <a:pt x="5199" y="3373"/>
                    <a:pt x="4147" y="3165"/>
                    <a:pt x="3117" y="3075"/>
                  </a:cubicBezTo>
                  <a:cubicBezTo>
                    <a:pt x="2788" y="3046"/>
                    <a:pt x="2367" y="2985"/>
                    <a:pt x="1951" y="2985"/>
                  </a:cubicBezTo>
                  <a:cubicBezTo>
                    <a:pt x="1414" y="2985"/>
                    <a:pt x="887" y="3086"/>
                    <a:pt x="582" y="3483"/>
                  </a:cubicBezTo>
                  <a:cubicBezTo>
                    <a:pt x="18" y="4225"/>
                    <a:pt x="0" y="5514"/>
                    <a:pt x="14" y="6399"/>
                  </a:cubicBezTo>
                  <a:cubicBezTo>
                    <a:pt x="16" y="6467"/>
                    <a:pt x="65" y="6500"/>
                    <a:pt x="116" y="6500"/>
                  </a:cubicBezTo>
                  <a:cubicBezTo>
                    <a:pt x="167" y="6500"/>
                    <a:pt x="220" y="6466"/>
                    <a:pt x="225" y="6399"/>
                  </a:cubicBezTo>
                  <a:cubicBezTo>
                    <a:pt x="276" y="5664"/>
                    <a:pt x="385" y="4902"/>
                    <a:pt x="613" y="4198"/>
                  </a:cubicBezTo>
                  <a:cubicBezTo>
                    <a:pt x="843" y="3494"/>
                    <a:pt x="1370" y="3356"/>
                    <a:pt x="1958" y="3356"/>
                  </a:cubicBezTo>
                  <a:cubicBezTo>
                    <a:pt x="2197" y="3356"/>
                    <a:pt x="2446" y="3379"/>
                    <a:pt x="2688" y="3395"/>
                  </a:cubicBezTo>
                  <a:cubicBezTo>
                    <a:pt x="3912" y="3480"/>
                    <a:pt x="5129" y="3758"/>
                    <a:pt x="6358" y="3758"/>
                  </a:cubicBezTo>
                  <a:cubicBezTo>
                    <a:pt x="6461" y="3758"/>
                    <a:pt x="6565" y="3756"/>
                    <a:pt x="6669" y="3752"/>
                  </a:cubicBezTo>
                  <a:cubicBezTo>
                    <a:pt x="7414" y="3725"/>
                    <a:pt x="8292" y="3554"/>
                    <a:pt x="8703" y="2860"/>
                  </a:cubicBezTo>
                  <a:cubicBezTo>
                    <a:pt x="9183" y="2054"/>
                    <a:pt x="8758" y="921"/>
                    <a:pt x="8577" y="95"/>
                  </a:cubicBezTo>
                  <a:cubicBezTo>
                    <a:pt x="8562" y="30"/>
                    <a:pt x="8511" y="1"/>
                    <a:pt x="8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52;p57"/>
            <p:cNvSpPr/>
            <p:nvPr/>
          </p:nvSpPr>
          <p:spPr>
            <a:xfrm>
              <a:off x="4958500" y="879275"/>
              <a:ext cx="39250" cy="62925"/>
            </a:xfrm>
            <a:custGeom>
              <a:avLst/>
              <a:gdLst/>
              <a:ahLst/>
              <a:cxnLst/>
              <a:rect l="l" t="t" r="r" b="b"/>
              <a:pathLst>
                <a:path w="1570" h="2517" extrusionOk="0">
                  <a:moveTo>
                    <a:pt x="638" y="1"/>
                  </a:moveTo>
                  <a:cubicBezTo>
                    <a:pt x="576" y="1"/>
                    <a:pt x="515" y="25"/>
                    <a:pt x="467" y="82"/>
                  </a:cubicBezTo>
                  <a:cubicBezTo>
                    <a:pt x="144" y="470"/>
                    <a:pt x="7" y="939"/>
                    <a:pt x="1" y="1443"/>
                  </a:cubicBezTo>
                  <a:cubicBezTo>
                    <a:pt x="1" y="1549"/>
                    <a:pt x="42" y="1630"/>
                    <a:pt x="103" y="1685"/>
                  </a:cubicBezTo>
                  <a:cubicBezTo>
                    <a:pt x="147" y="1869"/>
                    <a:pt x="38" y="2049"/>
                    <a:pt x="117" y="2233"/>
                  </a:cubicBezTo>
                  <a:cubicBezTo>
                    <a:pt x="181" y="2392"/>
                    <a:pt x="388" y="2513"/>
                    <a:pt x="575" y="2513"/>
                  </a:cubicBezTo>
                  <a:cubicBezTo>
                    <a:pt x="596" y="2513"/>
                    <a:pt x="617" y="2511"/>
                    <a:pt x="637" y="2508"/>
                  </a:cubicBezTo>
                  <a:cubicBezTo>
                    <a:pt x="660" y="2514"/>
                    <a:pt x="685" y="2517"/>
                    <a:pt x="710" y="2517"/>
                  </a:cubicBezTo>
                  <a:cubicBezTo>
                    <a:pt x="775" y="2517"/>
                    <a:pt x="843" y="2496"/>
                    <a:pt x="902" y="2443"/>
                  </a:cubicBezTo>
                  <a:cubicBezTo>
                    <a:pt x="1141" y="2243"/>
                    <a:pt x="1345" y="1998"/>
                    <a:pt x="1529" y="1746"/>
                  </a:cubicBezTo>
                  <a:cubicBezTo>
                    <a:pt x="1566" y="1691"/>
                    <a:pt x="1569" y="1638"/>
                    <a:pt x="1549" y="1589"/>
                  </a:cubicBezTo>
                  <a:cubicBezTo>
                    <a:pt x="1536" y="1457"/>
                    <a:pt x="1418" y="1350"/>
                    <a:pt x="1275" y="1350"/>
                  </a:cubicBezTo>
                  <a:cubicBezTo>
                    <a:pt x="1234" y="1350"/>
                    <a:pt x="1191" y="1359"/>
                    <a:pt x="1147" y="1379"/>
                  </a:cubicBezTo>
                  <a:cubicBezTo>
                    <a:pt x="1117" y="1393"/>
                    <a:pt x="1086" y="1409"/>
                    <a:pt x="1052" y="1423"/>
                  </a:cubicBezTo>
                  <a:cubicBezTo>
                    <a:pt x="1086" y="1355"/>
                    <a:pt x="1117" y="1286"/>
                    <a:pt x="1147" y="1219"/>
                  </a:cubicBezTo>
                  <a:cubicBezTo>
                    <a:pt x="1158" y="1212"/>
                    <a:pt x="1164" y="1205"/>
                    <a:pt x="1171" y="1202"/>
                  </a:cubicBezTo>
                  <a:cubicBezTo>
                    <a:pt x="1456" y="1028"/>
                    <a:pt x="1279" y="665"/>
                    <a:pt x="1011" y="665"/>
                  </a:cubicBezTo>
                  <a:cubicBezTo>
                    <a:pt x="969" y="665"/>
                    <a:pt x="924" y="674"/>
                    <a:pt x="879" y="694"/>
                  </a:cubicBezTo>
                  <a:cubicBezTo>
                    <a:pt x="852" y="708"/>
                    <a:pt x="827" y="725"/>
                    <a:pt x="800" y="739"/>
                  </a:cubicBezTo>
                  <a:cubicBezTo>
                    <a:pt x="831" y="681"/>
                    <a:pt x="861" y="620"/>
                    <a:pt x="882" y="556"/>
                  </a:cubicBezTo>
                  <a:cubicBezTo>
                    <a:pt x="906" y="474"/>
                    <a:pt x="916" y="385"/>
                    <a:pt x="943" y="300"/>
                  </a:cubicBezTo>
                  <a:cubicBezTo>
                    <a:pt x="957" y="256"/>
                    <a:pt x="940" y="212"/>
                    <a:pt x="909" y="178"/>
                  </a:cubicBezTo>
                  <a:cubicBezTo>
                    <a:pt x="863" y="77"/>
                    <a:pt x="749" y="1"/>
                    <a:pt x="638"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53;p57"/>
            <p:cNvSpPr/>
            <p:nvPr/>
          </p:nvSpPr>
          <p:spPr>
            <a:xfrm>
              <a:off x="5053350" y="565300"/>
              <a:ext cx="62525" cy="59800"/>
            </a:xfrm>
            <a:custGeom>
              <a:avLst/>
              <a:gdLst/>
              <a:ahLst/>
              <a:cxnLst/>
              <a:rect l="l" t="t" r="r" b="b"/>
              <a:pathLst>
                <a:path w="2501" h="2392" extrusionOk="0">
                  <a:moveTo>
                    <a:pt x="1249" y="0"/>
                  </a:moveTo>
                  <a:cubicBezTo>
                    <a:pt x="1214" y="0"/>
                    <a:pt x="1179" y="2"/>
                    <a:pt x="1144" y="5"/>
                  </a:cubicBezTo>
                  <a:cubicBezTo>
                    <a:pt x="487" y="63"/>
                    <a:pt x="1" y="645"/>
                    <a:pt x="62" y="1302"/>
                  </a:cubicBezTo>
                  <a:cubicBezTo>
                    <a:pt x="117" y="1922"/>
                    <a:pt x="640" y="2391"/>
                    <a:pt x="1252" y="2391"/>
                  </a:cubicBezTo>
                  <a:cubicBezTo>
                    <a:pt x="1287" y="2391"/>
                    <a:pt x="1322" y="2390"/>
                    <a:pt x="1358" y="2387"/>
                  </a:cubicBezTo>
                  <a:cubicBezTo>
                    <a:pt x="2014" y="2325"/>
                    <a:pt x="2501" y="1747"/>
                    <a:pt x="2440" y="1087"/>
                  </a:cubicBezTo>
                  <a:cubicBezTo>
                    <a:pt x="2385" y="466"/>
                    <a:pt x="1861" y="0"/>
                    <a:pt x="1249"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54;p57"/>
            <p:cNvSpPr/>
            <p:nvPr/>
          </p:nvSpPr>
          <p:spPr>
            <a:xfrm>
              <a:off x="5246850" y="519525"/>
              <a:ext cx="62525" cy="59725"/>
            </a:xfrm>
            <a:custGeom>
              <a:avLst/>
              <a:gdLst/>
              <a:ahLst/>
              <a:cxnLst/>
              <a:rect l="l" t="t" r="r" b="b"/>
              <a:pathLst>
                <a:path w="2501" h="2389" extrusionOk="0">
                  <a:moveTo>
                    <a:pt x="1255" y="1"/>
                  </a:moveTo>
                  <a:cubicBezTo>
                    <a:pt x="1218" y="1"/>
                    <a:pt x="1181" y="2"/>
                    <a:pt x="1144" y="6"/>
                  </a:cubicBezTo>
                  <a:cubicBezTo>
                    <a:pt x="487" y="64"/>
                    <a:pt x="1" y="642"/>
                    <a:pt x="62" y="1302"/>
                  </a:cubicBezTo>
                  <a:cubicBezTo>
                    <a:pt x="117" y="1922"/>
                    <a:pt x="639" y="2388"/>
                    <a:pt x="1251" y="2388"/>
                  </a:cubicBezTo>
                  <a:cubicBezTo>
                    <a:pt x="1286" y="2388"/>
                    <a:pt x="1322" y="2387"/>
                    <a:pt x="1358" y="2384"/>
                  </a:cubicBezTo>
                  <a:cubicBezTo>
                    <a:pt x="2015" y="2326"/>
                    <a:pt x="2501" y="1744"/>
                    <a:pt x="2440" y="1088"/>
                  </a:cubicBezTo>
                  <a:cubicBezTo>
                    <a:pt x="2386" y="469"/>
                    <a:pt x="1865" y="1"/>
                    <a:pt x="1255"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55;p57"/>
            <p:cNvSpPr/>
            <p:nvPr/>
          </p:nvSpPr>
          <p:spPr>
            <a:xfrm>
              <a:off x="5035575" y="355725"/>
              <a:ext cx="254325" cy="288575"/>
            </a:xfrm>
            <a:custGeom>
              <a:avLst/>
              <a:gdLst/>
              <a:ahLst/>
              <a:cxnLst/>
              <a:rect l="l" t="t" r="r" b="b"/>
              <a:pathLst>
                <a:path w="10173" h="11543" extrusionOk="0">
                  <a:moveTo>
                    <a:pt x="4684" y="0"/>
                  </a:moveTo>
                  <a:cubicBezTo>
                    <a:pt x="4336" y="0"/>
                    <a:pt x="3983" y="44"/>
                    <a:pt x="3631" y="134"/>
                  </a:cubicBezTo>
                  <a:cubicBezTo>
                    <a:pt x="1371" y="716"/>
                    <a:pt x="0" y="3043"/>
                    <a:pt x="582" y="5305"/>
                  </a:cubicBezTo>
                  <a:lnTo>
                    <a:pt x="1371" y="8358"/>
                  </a:lnTo>
                  <a:cubicBezTo>
                    <a:pt x="1863" y="10268"/>
                    <a:pt x="3599" y="11543"/>
                    <a:pt x="5487" y="11543"/>
                  </a:cubicBezTo>
                  <a:cubicBezTo>
                    <a:pt x="5835" y="11543"/>
                    <a:pt x="6188" y="11500"/>
                    <a:pt x="6539" y="11409"/>
                  </a:cubicBezTo>
                  <a:cubicBezTo>
                    <a:pt x="8802" y="10824"/>
                    <a:pt x="10173" y="8497"/>
                    <a:pt x="9592" y="6238"/>
                  </a:cubicBezTo>
                  <a:lnTo>
                    <a:pt x="8802" y="3182"/>
                  </a:lnTo>
                  <a:cubicBezTo>
                    <a:pt x="8311" y="1275"/>
                    <a:pt x="6575" y="0"/>
                    <a:pt x="4684"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56;p57"/>
            <p:cNvSpPr/>
            <p:nvPr/>
          </p:nvSpPr>
          <p:spPr>
            <a:xfrm>
              <a:off x="5094925" y="532125"/>
              <a:ext cx="27775" cy="26025"/>
            </a:xfrm>
            <a:custGeom>
              <a:avLst/>
              <a:gdLst/>
              <a:ahLst/>
              <a:cxnLst/>
              <a:rect l="l" t="t" r="r" b="b"/>
              <a:pathLst>
                <a:path w="1111" h="1041" extrusionOk="0">
                  <a:moveTo>
                    <a:pt x="542" y="1"/>
                  </a:moveTo>
                  <a:cubicBezTo>
                    <a:pt x="499" y="1"/>
                    <a:pt x="456" y="6"/>
                    <a:pt x="412" y="19"/>
                  </a:cubicBezTo>
                  <a:cubicBezTo>
                    <a:pt x="151" y="94"/>
                    <a:pt x="1" y="376"/>
                    <a:pt x="79" y="655"/>
                  </a:cubicBezTo>
                  <a:cubicBezTo>
                    <a:pt x="145" y="888"/>
                    <a:pt x="348" y="1041"/>
                    <a:pt x="565" y="1041"/>
                  </a:cubicBezTo>
                  <a:cubicBezTo>
                    <a:pt x="608" y="1041"/>
                    <a:pt x="652" y="1035"/>
                    <a:pt x="695" y="1022"/>
                  </a:cubicBezTo>
                  <a:cubicBezTo>
                    <a:pt x="960" y="948"/>
                    <a:pt x="1111" y="666"/>
                    <a:pt x="1032" y="386"/>
                  </a:cubicBezTo>
                  <a:cubicBezTo>
                    <a:pt x="967" y="153"/>
                    <a:pt x="761"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57;p57"/>
            <p:cNvSpPr/>
            <p:nvPr/>
          </p:nvSpPr>
          <p:spPr>
            <a:xfrm>
              <a:off x="5185175" y="510200"/>
              <a:ext cx="27750" cy="26050"/>
            </a:xfrm>
            <a:custGeom>
              <a:avLst/>
              <a:gdLst/>
              <a:ahLst/>
              <a:cxnLst/>
              <a:rect l="l" t="t" r="r" b="b"/>
              <a:pathLst>
                <a:path w="1110" h="1042" extrusionOk="0">
                  <a:moveTo>
                    <a:pt x="543" y="0"/>
                  </a:moveTo>
                  <a:cubicBezTo>
                    <a:pt x="501" y="0"/>
                    <a:pt x="458" y="6"/>
                    <a:pt x="416" y="18"/>
                  </a:cubicBezTo>
                  <a:cubicBezTo>
                    <a:pt x="150" y="93"/>
                    <a:pt x="1" y="379"/>
                    <a:pt x="79" y="654"/>
                  </a:cubicBezTo>
                  <a:cubicBezTo>
                    <a:pt x="145" y="889"/>
                    <a:pt x="352" y="1042"/>
                    <a:pt x="573" y="1042"/>
                  </a:cubicBezTo>
                  <a:cubicBezTo>
                    <a:pt x="614" y="1042"/>
                    <a:pt x="656" y="1036"/>
                    <a:pt x="698" y="1025"/>
                  </a:cubicBezTo>
                  <a:cubicBezTo>
                    <a:pt x="964" y="951"/>
                    <a:pt x="1110" y="665"/>
                    <a:pt x="1032" y="385"/>
                  </a:cubicBezTo>
                  <a:cubicBezTo>
                    <a:pt x="966" y="155"/>
                    <a:pt x="762" y="0"/>
                    <a:pt x="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58;p57"/>
            <p:cNvSpPr/>
            <p:nvPr/>
          </p:nvSpPr>
          <p:spPr>
            <a:xfrm>
              <a:off x="5146750" y="560550"/>
              <a:ext cx="37700" cy="22150"/>
            </a:xfrm>
            <a:custGeom>
              <a:avLst/>
              <a:gdLst/>
              <a:ahLst/>
              <a:cxnLst/>
              <a:rect l="l" t="t" r="r" b="b"/>
              <a:pathLst>
                <a:path w="1508" h="886" extrusionOk="0">
                  <a:moveTo>
                    <a:pt x="1427" y="0"/>
                  </a:moveTo>
                  <a:cubicBezTo>
                    <a:pt x="1390" y="0"/>
                    <a:pt x="1357" y="26"/>
                    <a:pt x="1351" y="63"/>
                  </a:cubicBezTo>
                  <a:cubicBezTo>
                    <a:pt x="1276" y="526"/>
                    <a:pt x="1126" y="597"/>
                    <a:pt x="966" y="672"/>
                  </a:cubicBezTo>
                  <a:cubicBezTo>
                    <a:pt x="943" y="681"/>
                    <a:pt x="919" y="692"/>
                    <a:pt x="895" y="705"/>
                  </a:cubicBezTo>
                  <a:cubicBezTo>
                    <a:pt x="860" y="724"/>
                    <a:pt x="812" y="736"/>
                    <a:pt x="756" y="736"/>
                  </a:cubicBezTo>
                  <a:cubicBezTo>
                    <a:pt x="597" y="736"/>
                    <a:pt x="369" y="644"/>
                    <a:pt x="143" y="365"/>
                  </a:cubicBezTo>
                  <a:cubicBezTo>
                    <a:pt x="128" y="346"/>
                    <a:pt x="107" y="337"/>
                    <a:pt x="86" y="337"/>
                  </a:cubicBezTo>
                  <a:cubicBezTo>
                    <a:pt x="70" y="337"/>
                    <a:pt x="53" y="343"/>
                    <a:pt x="38" y="355"/>
                  </a:cubicBezTo>
                  <a:cubicBezTo>
                    <a:pt x="7" y="379"/>
                    <a:pt x="0" y="427"/>
                    <a:pt x="27" y="460"/>
                  </a:cubicBezTo>
                  <a:cubicBezTo>
                    <a:pt x="272" y="763"/>
                    <a:pt x="544" y="886"/>
                    <a:pt x="756" y="886"/>
                  </a:cubicBezTo>
                  <a:cubicBezTo>
                    <a:pt x="834" y="886"/>
                    <a:pt x="905" y="868"/>
                    <a:pt x="963" y="838"/>
                  </a:cubicBezTo>
                  <a:cubicBezTo>
                    <a:pt x="983" y="828"/>
                    <a:pt x="1007" y="818"/>
                    <a:pt x="1031" y="804"/>
                  </a:cubicBezTo>
                  <a:cubicBezTo>
                    <a:pt x="1208" y="722"/>
                    <a:pt x="1412" y="628"/>
                    <a:pt x="1500" y="86"/>
                  </a:cubicBezTo>
                  <a:cubicBezTo>
                    <a:pt x="1508" y="45"/>
                    <a:pt x="1480" y="8"/>
                    <a:pt x="1439" y="1"/>
                  </a:cubicBezTo>
                  <a:cubicBezTo>
                    <a:pt x="1435" y="1"/>
                    <a:pt x="1431" y="0"/>
                    <a:pt x="1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59;p57"/>
            <p:cNvSpPr/>
            <p:nvPr/>
          </p:nvSpPr>
          <p:spPr>
            <a:xfrm>
              <a:off x="5182125" y="476500"/>
              <a:ext cx="30050" cy="10100"/>
            </a:xfrm>
            <a:custGeom>
              <a:avLst/>
              <a:gdLst/>
              <a:ahLst/>
              <a:cxnLst/>
              <a:rect l="l" t="t" r="r" b="b"/>
              <a:pathLst>
                <a:path w="1202" h="404" extrusionOk="0">
                  <a:moveTo>
                    <a:pt x="601" y="0"/>
                  </a:moveTo>
                  <a:cubicBezTo>
                    <a:pt x="587" y="0"/>
                    <a:pt x="572" y="1"/>
                    <a:pt x="558" y="2"/>
                  </a:cubicBezTo>
                  <a:cubicBezTo>
                    <a:pt x="249" y="25"/>
                    <a:pt x="38" y="270"/>
                    <a:pt x="27" y="281"/>
                  </a:cubicBezTo>
                  <a:cubicBezTo>
                    <a:pt x="0" y="315"/>
                    <a:pt x="4" y="359"/>
                    <a:pt x="38" y="386"/>
                  </a:cubicBezTo>
                  <a:cubicBezTo>
                    <a:pt x="52" y="400"/>
                    <a:pt x="68" y="403"/>
                    <a:pt x="85" y="403"/>
                  </a:cubicBezTo>
                  <a:cubicBezTo>
                    <a:pt x="106" y="403"/>
                    <a:pt x="126" y="397"/>
                    <a:pt x="143" y="380"/>
                  </a:cubicBezTo>
                  <a:cubicBezTo>
                    <a:pt x="143" y="376"/>
                    <a:pt x="324" y="168"/>
                    <a:pt x="572" y="152"/>
                  </a:cubicBezTo>
                  <a:cubicBezTo>
                    <a:pt x="583" y="151"/>
                    <a:pt x="594" y="151"/>
                    <a:pt x="605" y="151"/>
                  </a:cubicBezTo>
                  <a:cubicBezTo>
                    <a:pt x="842" y="151"/>
                    <a:pt x="1069" y="318"/>
                    <a:pt x="1072" y="318"/>
                  </a:cubicBezTo>
                  <a:cubicBezTo>
                    <a:pt x="1086" y="330"/>
                    <a:pt x="1103" y="335"/>
                    <a:pt x="1119" y="335"/>
                  </a:cubicBezTo>
                  <a:cubicBezTo>
                    <a:pt x="1142" y="335"/>
                    <a:pt x="1164" y="324"/>
                    <a:pt x="1178" y="304"/>
                  </a:cubicBezTo>
                  <a:cubicBezTo>
                    <a:pt x="1202" y="270"/>
                    <a:pt x="1195" y="226"/>
                    <a:pt x="1164" y="199"/>
                  </a:cubicBezTo>
                  <a:cubicBezTo>
                    <a:pt x="1151" y="193"/>
                    <a:pt x="894" y="0"/>
                    <a:pt x="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60;p57"/>
            <p:cNvSpPr/>
            <p:nvPr/>
          </p:nvSpPr>
          <p:spPr>
            <a:xfrm>
              <a:off x="5082675" y="501025"/>
              <a:ext cx="25550" cy="18750"/>
            </a:xfrm>
            <a:custGeom>
              <a:avLst/>
              <a:gdLst/>
              <a:ahLst/>
              <a:cxnLst/>
              <a:rect l="l" t="t" r="r" b="b"/>
              <a:pathLst>
                <a:path w="1022" h="750" extrusionOk="0">
                  <a:moveTo>
                    <a:pt x="746" y="1"/>
                  </a:moveTo>
                  <a:cubicBezTo>
                    <a:pt x="618" y="1"/>
                    <a:pt x="453" y="23"/>
                    <a:pt x="318" y="116"/>
                  </a:cubicBezTo>
                  <a:cubicBezTo>
                    <a:pt x="59" y="297"/>
                    <a:pt x="12" y="650"/>
                    <a:pt x="8" y="664"/>
                  </a:cubicBezTo>
                  <a:cubicBezTo>
                    <a:pt x="1" y="705"/>
                    <a:pt x="32" y="743"/>
                    <a:pt x="73" y="749"/>
                  </a:cubicBezTo>
                  <a:lnTo>
                    <a:pt x="83" y="749"/>
                  </a:lnTo>
                  <a:cubicBezTo>
                    <a:pt x="120" y="749"/>
                    <a:pt x="151" y="722"/>
                    <a:pt x="158" y="685"/>
                  </a:cubicBezTo>
                  <a:cubicBezTo>
                    <a:pt x="158" y="681"/>
                    <a:pt x="199" y="382"/>
                    <a:pt x="403" y="242"/>
                  </a:cubicBezTo>
                  <a:cubicBezTo>
                    <a:pt x="509" y="168"/>
                    <a:pt x="644" y="150"/>
                    <a:pt x="750" y="150"/>
                  </a:cubicBezTo>
                  <a:cubicBezTo>
                    <a:pt x="848" y="150"/>
                    <a:pt x="921" y="165"/>
                    <a:pt x="923" y="167"/>
                  </a:cubicBezTo>
                  <a:cubicBezTo>
                    <a:pt x="928" y="168"/>
                    <a:pt x="933" y="168"/>
                    <a:pt x="938" y="168"/>
                  </a:cubicBezTo>
                  <a:cubicBezTo>
                    <a:pt x="972" y="168"/>
                    <a:pt x="1003" y="146"/>
                    <a:pt x="1012" y="110"/>
                  </a:cubicBezTo>
                  <a:cubicBezTo>
                    <a:pt x="1022" y="69"/>
                    <a:pt x="995" y="28"/>
                    <a:pt x="954" y="21"/>
                  </a:cubicBezTo>
                  <a:cubicBezTo>
                    <a:pt x="947" y="19"/>
                    <a:pt x="862" y="1"/>
                    <a:pt x="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61;p57"/>
            <p:cNvSpPr/>
            <p:nvPr/>
          </p:nvSpPr>
          <p:spPr>
            <a:xfrm>
              <a:off x="5143175" y="494800"/>
              <a:ext cx="18475" cy="59075"/>
            </a:xfrm>
            <a:custGeom>
              <a:avLst/>
              <a:gdLst/>
              <a:ahLst/>
              <a:cxnLst/>
              <a:rect l="l" t="t" r="r" b="b"/>
              <a:pathLst>
                <a:path w="739" h="2363" extrusionOk="0">
                  <a:moveTo>
                    <a:pt x="80" y="0"/>
                  </a:moveTo>
                  <a:cubicBezTo>
                    <a:pt x="76" y="0"/>
                    <a:pt x="72" y="1"/>
                    <a:pt x="68" y="1"/>
                  </a:cubicBezTo>
                  <a:cubicBezTo>
                    <a:pt x="27" y="8"/>
                    <a:pt x="0" y="45"/>
                    <a:pt x="7" y="86"/>
                  </a:cubicBezTo>
                  <a:cubicBezTo>
                    <a:pt x="38" y="290"/>
                    <a:pt x="62" y="505"/>
                    <a:pt x="85" y="709"/>
                  </a:cubicBezTo>
                  <a:cubicBezTo>
                    <a:pt x="164" y="1410"/>
                    <a:pt x="235" y="2074"/>
                    <a:pt x="610" y="2349"/>
                  </a:cubicBezTo>
                  <a:cubicBezTo>
                    <a:pt x="623" y="2359"/>
                    <a:pt x="640" y="2363"/>
                    <a:pt x="654" y="2363"/>
                  </a:cubicBezTo>
                  <a:cubicBezTo>
                    <a:pt x="677" y="2363"/>
                    <a:pt x="698" y="2352"/>
                    <a:pt x="715" y="2332"/>
                  </a:cubicBezTo>
                  <a:cubicBezTo>
                    <a:pt x="739" y="2298"/>
                    <a:pt x="732" y="2253"/>
                    <a:pt x="698" y="2226"/>
                  </a:cubicBezTo>
                  <a:cubicBezTo>
                    <a:pt x="378" y="1992"/>
                    <a:pt x="307" y="1362"/>
                    <a:pt x="231" y="692"/>
                  </a:cubicBezTo>
                  <a:cubicBezTo>
                    <a:pt x="211" y="485"/>
                    <a:pt x="187" y="270"/>
                    <a:pt x="153" y="62"/>
                  </a:cubicBezTo>
                  <a:cubicBezTo>
                    <a:pt x="147" y="26"/>
                    <a:pt x="116"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62;p57"/>
            <p:cNvSpPr/>
            <p:nvPr/>
          </p:nvSpPr>
          <p:spPr>
            <a:xfrm>
              <a:off x="4993450" y="326425"/>
              <a:ext cx="287550" cy="192325"/>
            </a:xfrm>
            <a:custGeom>
              <a:avLst/>
              <a:gdLst/>
              <a:ahLst/>
              <a:cxnLst/>
              <a:rect l="l" t="t" r="r" b="b"/>
              <a:pathLst>
                <a:path w="11502" h="7693" extrusionOk="0">
                  <a:moveTo>
                    <a:pt x="4809" y="1"/>
                  </a:moveTo>
                  <a:cubicBezTo>
                    <a:pt x="4349" y="1"/>
                    <a:pt x="3888" y="10"/>
                    <a:pt x="3427" y="27"/>
                  </a:cubicBezTo>
                  <a:cubicBezTo>
                    <a:pt x="2879" y="47"/>
                    <a:pt x="2325" y="78"/>
                    <a:pt x="1787" y="190"/>
                  </a:cubicBezTo>
                  <a:cubicBezTo>
                    <a:pt x="1675" y="214"/>
                    <a:pt x="1552" y="248"/>
                    <a:pt x="1491" y="343"/>
                  </a:cubicBezTo>
                  <a:cubicBezTo>
                    <a:pt x="1444" y="418"/>
                    <a:pt x="1450" y="516"/>
                    <a:pt x="1461" y="605"/>
                  </a:cubicBezTo>
                  <a:cubicBezTo>
                    <a:pt x="1525" y="1108"/>
                    <a:pt x="1791" y="1582"/>
                    <a:pt x="2185" y="1895"/>
                  </a:cubicBezTo>
                  <a:lnTo>
                    <a:pt x="2009" y="1976"/>
                  </a:lnTo>
                  <a:cubicBezTo>
                    <a:pt x="1842" y="1990"/>
                    <a:pt x="1675" y="2000"/>
                    <a:pt x="1508" y="2014"/>
                  </a:cubicBezTo>
                  <a:cubicBezTo>
                    <a:pt x="1168" y="2038"/>
                    <a:pt x="814" y="2068"/>
                    <a:pt x="518" y="2239"/>
                  </a:cubicBezTo>
                  <a:cubicBezTo>
                    <a:pt x="222" y="2405"/>
                    <a:pt x="1" y="2759"/>
                    <a:pt x="96" y="3085"/>
                  </a:cubicBezTo>
                  <a:cubicBezTo>
                    <a:pt x="161" y="3307"/>
                    <a:pt x="348" y="3467"/>
                    <a:pt x="525" y="3613"/>
                  </a:cubicBezTo>
                  <a:cubicBezTo>
                    <a:pt x="692" y="3749"/>
                    <a:pt x="858" y="3882"/>
                    <a:pt x="1021" y="4018"/>
                  </a:cubicBezTo>
                  <a:lnTo>
                    <a:pt x="977" y="4052"/>
                  </a:lnTo>
                  <a:cubicBezTo>
                    <a:pt x="528" y="4134"/>
                    <a:pt x="164" y="4555"/>
                    <a:pt x="148" y="5012"/>
                  </a:cubicBezTo>
                  <a:cubicBezTo>
                    <a:pt x="144" y="5195"/>
                    <a:pt x="192" y="5386"/>
                    <a:pt x="321" y="5515"/>
                  </a:cubicBezTo>
                  <a:cubicBezTo>
                    <a:pt x="447" y="5640"/>
                    <a:pt x="899" y="6022"/>
                    <a:pt x="1076" y="6049"/>
                  </a:cubicBezTo>
                  <a:cubicBezTo>
                    <a:pt x="1300" y="6084"/>
                    <a:pt x="1526" y="6101"/>
                    <a:pt x="1754" y="6101"/>
                  </a:cubicBezTo>
                  <a:cubicBezTo>
                    <a:pt x="2281" y="6101"/>
                    <a:pt x="2810" y="6009"/>
                    <a:pt x="3305" y="5838"/>
                  </a:cubicBezTo>
                  <a:cubicBezTo>
                    <a:pt x="3914" y="5627"/>
                    <a:pt x="4550" y="5403"/>
                    <a:pt x="5159" y="5191"/>
                  </a:cubicBezTo>
                  <a:cubicBezTo>
                    <a:pt x="5693" y="5008"/>
                    <a:pt x="6278" y="4783"/>
                    <a:pt x="6643" y="4351"/>
                  </a:cubicBezTo>
                  <a:cubicBezTo>
                    <a:pt x="7068" y="3848"/>
                    <a:pt x="6888" y="4032"/>
                    <a:pt x="7558" y="3443"/>
                  </a:cubicBezTo>
                  <a:cubicBezTo>
                    <a:pt x="7713" y="3306"/>
                    <a:pt x="7866" y="3250"/>
                    <a:pt x="8029" y="3250"/>
                  </a:cubicBezTo>
                  <a:cubicBezTo>
                    <a:pt x="8220" y="3250"/>
                    <a:pt x="8425" y="3327"/>
                    <a:pt x="8664" y="3443"/>
                  </a:cubicBezTo>
                  <a:cubicBezTo>
                    <a:pt x="8949" y="3579"/>
                    <a:pt x="9075" y="3841"/>
                    <a:pt x="9187" y="4134"/>
                  </a:cubicBezTo>
                  <a:cubicBezTo>
                    <a:pt x="9667" y="5379"/>
                    <a:pt x="10677" y="6396"/>
                    <a:pt x="10974" y="7692"/>
                  </a:cubicBezTo>
                  <a:cubicBezTo>
                    <a:pt x="11110" y="7689"/>
                    <a:pt x="11242" y="7682"/>
                    <a:pt x="11379" y="7675"/>
                  </a:cubicBezTo>
                  <a:lnTo>
                    <a:pt x="11484" y="7645"/>
                  </a:lnTo>
                  <a:cubicBezTo>
                    <a:pt x="11501" y="6212"/>
                    <a:pt x="11365" y="4753"/>
                    <a:pt x="10817" y="3432"/>
                  </a:cubicBezTo>
                  <a:cubicBezTo>
                    <a:pt x="10269" y="2109"/>
                    <a:pt x="9265" y="929"/>
                    <a:pt x="7935" y="405"/>
                  </a:cubicBezTo>
                  <a:cubicBezTo>
                    <a:pt x="7064" y="61"/>
                    <a:pt x="6109" y="13"/>
                    <a:pt x="5170" y="3"/>
                  </a:cubicBezTo>
                  <a:cubicBezTo>
                    <a:pt x="5049" y="2"/>
                    <a:pt x="4929" y="1"/>
                    <a:pt x="4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8668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2">
                                            <p:bg/>
                                          </p:spTgt>
                                        </p:tgtEl>
                                        <p:attrNameLst>
                                          <p:attrName>style.visibility</p:attrName>
                                        </p:attrNameLst>
                                      </p:cBhvr>
                                      <p:to>
                                        <p:strVal val="visible"/>
                                      </p:to>
                                    </p:set>
                                    <p:animEffect transition="in" filter="barn(inVertical)">
                                      <p:cBhvr>
                                        <p:cTn id="7" dur="500"/>
                                        <p:tgtEl>
                                          <p:spTgt spid="6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xEl>
                                              <p:pRg st="0" end="0"/>
                                            </p:txEl>
                                          </p:spTgt>
                                        </p:tgtEl>
                                        <p:attrNameLst>
                                          <p:attrName>style.visibility</p:attrName>
                                        </p:attrNameLst>
                                      </p:cBhvr>
                                      <p:to>
                                        <p:strVal val="visible"/>
                                      </p:to>
                                    </p:set>
                                    <p:animEffect transition="in" filter="barn(inVertical)">
                                      <p:cBhvr>
                                        <p:cTn id="12" dur="500"/>
                                        <p:tgtEl>
                                          <p:spTgt spid="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
                                            <p:txEl>
                                              <p:pRg st="1" end="1"/>
                                            </p:txEl>
                                          </p:spTgt>
                                        </p:tgtEl>
                                        <p:attrNameLst>
                                          <p:attrName>style.visibility</p:attrName>
                                        </p:attrNameLst>
                                      </p:cBhvr>
                                      <p:to>
                                        <p:strVal val="visible"/>
                                      </p:to>
                                    </p:set>
                                    <p:animEffect transition="in" filter="barn(inVertical)">
                                      <p:cBhvr>
                                        <p:cTn id="17" dur="500"/>
                                        <p:tgtEl>
                                          <p:spTgt spid="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2">
                                            <p:txEl>
                                              <p:pRg st="2" end="2"/>
                                            </p:txEl>
                                          </p:spTgt>
                                        </p:tgtEl>
                                        <p:attrNameLst>
                                          <p:attrName>style.visibility</p:attrName>
                                        </p:attrNameLst>
                                      </p:cBhvr>
                                      <p:to>
                                        <p:strVal val="visible"/>
                                      </p:to>
                                    </p:set>
                                    <p:animEffect transition="in" filter="barn(inVertical)">
                                      <p:cBhvr>
                                        <p:cTn id="22" dur="500"/>
                                        <p:tgtEl>
                                          <p:spTgt spid="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2">
                                            <p:txEl>
                                              <p:pRg st="3" end="3"/>
                                            </p:txEl>
                                          </p:spTgt>
                                        </p:tgtEl>
                                        <p:attrNameLst>
                                          <p:attrName>style.visibility</p:attrName>
                                        </p:attrNameLst>
                                      </p:cBhvr>
                                      <p:to>
                                        <p:strVal val="visible"/>
                                      </p:to>
                                    </p:set>
                                    <p:animEffect transition="in" filter="barn(inVertical)">
                                      <p:cBhvr>
                                        <p:cTn id="27" dur="500"/>
                                        <p:tgtEl>
                                          <p:spTgt spid="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2">
                                            <p:txEl>
                                              <p:pRg st="4" end="4"/>
                                            </p:txEl>
                                          </p:spTgt>
                                        </p:tgtEl>
                                        <p:attrNameLst>
                                          <p:attrName>style.visibility</p:attrName>
                                        </p:attrNameLst>
                                      </p:cBhvr>
                                      <p:to>
                                        <p:strVal val="visible"/>
                                      </p:to>
                                    </p:set>
                                    <p:animEffect transition="in" filter="barn(inVertical)">
                                      <p:cBhvr>
                                        <p:cTn id="32" dur="500"/>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7"/>
        <p:cNvGrpSpPr/>
        <p:nvPr/>
      </p:nvGrpSpPr>
      <p:grpSpPr>
        <a:xfrm>
          <a:off x="0" y="0"/>
          <a:ext cx="0" cy="0"/>
          <a:chOff x="0" y="0"/>
          <a:chExt cx="0" cy="0"/>
        </a:xfrm>
      </p:grpSpPr>
      <p:sp>
        <p:nvSpPr>
          <p:cNvPr id="40" name="Google Shape;706;p42"/>
          <p:cNvSpPr txBox="1">
            <a:spLocks noGrp="1"/>
          </p:cNvSpPr>
          <p:nvPr>
            <p:ph type="title"/>
          </p:nvPr>
        </p:nvSpPr>
        <p:spPr>
          <a:xfrm>
            <a:off x="713850" y="445025"/>
            <a:ext cx="7887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Bảng kiểm phần nói kể lại một truyện ngụ ngôn</a:t>
            </a:r>
            <a:endParaRPr sz="2400" b="1"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99312687"/>
              </p:ext>
            </p:extLst>
          </p:nvPr>
        </p:nvGraphicFramePr>
        <p:xfrm>
          <a:off x="132081" y="1017725"/>
          <a:ext cx="8707119" cy="3956236"/>
        </p:xfrm>
        <a:graphic>
          <a:graphicData uri="http://schemas.openxmlformats.org/drawingml/2006/table">
            <a:tbl>
              <a:tblPr firstRow="1" bandRow="1">
                <a:tableStyleId>{53E195AC-75E8-42D5-9A72-56B3AB14DF37}</a:tableStyleId>
              </a:tblPr>
              <a:tblGrid>
                <a:gridCol w="6746239">
                  <a:extLst>
                    <a:ext uri="{9D8B030D-6E8A-4147-A177-3AD203B41FA5}">
                      <a16:colId xmlns:a16="http://schemas.microsoft.com/office/drawing/2014/main" val="630871037"/>
                    </a:ext>
                  </a:extLst>
                </a:gridCol>
                <a:gridCol w="640080">
                  <a:extLst>
                    <a:ext uri="{9D8B030D-6E8A-4147-A177-3AD203B41FA5}">
                      <a16:colId xmlns:a16="http://schemas.microsoft.com/office/drawing/2014/main" val="3517201919"/>
                    </a:ext>
                  </a:extLst>
                </a:gridCol>
                <a:gridCol w="1320800">
                  <a:extLst>
                    <a:ext uri="{9D8B030D-6E8A-4147-A177-3AD203B41FA5}">
                      <a16:colId xmlns:a16="http://schemas.microsoft.com/office/drawing/2014/main" val="1895435940"/>
                    </a:ext>
                  </a:extLst>
                </a:gridCol>
              </a:tblGrid>
              <a:tr h="352353">
                <a:tc>
                  <a:txBody>
                    <a:bodyPr/>
                    <a:lstStyle/>
                    <a:p>
                      <a:pPr algn="ctr"/>
                      <a:r>
                        <a:rPr lang="en-US" sz="2000" b="1" dirty="0" err="1" smtClean="0">
                          <a:latin typeface="Times New Roman" panose="02020603050405020304" pitchFamily="18" charset="0"/>
                          <a:cs typeface="Times New Roman" panose="02020603050405020304" pitchFamily="18" charset="0"/>
                        </a:rPr>
                        <a:t>Nội</a:t>
                      </a:r>
                      <a:r>
                        <a:rPr lang="en-US" sz="2000" b="1" baseline="0" dirty="0" smtClean="0">
                          <a:latin typeface="Times New Roman" panose="02020603050405020304" pitchFamily="18" charset="0"/>
                          <a:cs typeface="Times New Roman" panose="02020603050405020304" pitchFamily="18" charset="0"/>
                        </a:rPr>
                        <a:t> dung </a:t>
                      </a:r>
                      <a:r>
                        <a:rPr lang="en-US" sz="2000" b="1" baseline="0" dirty="0" err="1" smtClean="0">
                          <a:latin typeface="Times New Roman" panose="02020603050405020304" pitchFamily="18" charset="0"/>
                          <a:cs typeface="Times New Roman" panose="02020603050405020304" pitchFamily="18" charset="0"/>
                        </a:rPr>
                        <a:t>kiểm</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tra</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000" b="1" dirty="0" err="1" smtClean="0">
                          <a:latin typeface="Times New Roman" panose="02020603050405020304" pitchFamily="18" charset="0"/>
                          <a:cs typeface="Times New Roman" panose="02020603050405020304" pitchFamily="18" charset="0"/>
                        </a:rPr>
                        <a:t>Đạt</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000" b="1" dirty="0" err="1" smtClean="0">
                          <a:latin typeface="Times New Roman" panose="02020603050405020304" pitchFamily="18" charset="0"/>
                          <a:cs typeface="Times New Roman" panose="02020603050405020304" pitchFamily="18" charset="0"/>
                        </a:rPr>
                        <a:t>Chưa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đạt</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1873542071"/>
                  </a:ext>
                </a:extLst>
              </a:tr>
              <a:tr h="484598">
                <a:tc>
                  <a:txBody>
                    <a:bodyPr/>
                    <a:lstStyle/>
                    <a:p>
                      <a:pPr algn="just"/>
                      <a:r>
                        <a:rPr lang="en-US" sz="2000" dirty="0" err="1" smtClean="0">
                          <a:latin typeface="Times New Roman" panose="02020603050405020304" pitchFamily="18" charset="0"/>
                          <a:cs typeface="Times New Roman" panose="02020603050405020304" pitchFamily="18" charset="0"/>
                        </a:rPr>
                        <a:t>Bài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nói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đủ</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phần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mở</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đầu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phần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chính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kết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thúc</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1067833823"/>
                  </a:ext>
                </a:extLst>
              </a:tr>
              <a:tr h="623394">
                <a:tc>
                  <a:txBody>
                    <a:bodyPr/>
                    <a:lstStyle/>
                    <a:p>
                      <a:pPr algn="just"/>
                      <a:r>
                        <a:rPr lang="en-US" sz="2000" dirty="0" err="1" smtClean="0">
                          <a:latin typeface="Times New Roman" panose="02020603050405020304" pitchFamily="18" charset="0"/>
                          <a:cs typeface="Times New Roman" panose="02020603050405020304" pitchFamily="18" charset="0"/>
                        </a:rPr>
                        <a:t>Người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trình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bày</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gọn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rõ</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về</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diễn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biến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của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sự</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việc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trong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câu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chuyện</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2138103547"/>
                  </a:ext>
                </a:extLst>
              </a:tr>
              <a:tr h="623394">
                <a:tc>
                  <a:txBody>
                    <a:bodyPr/>
                    <a:lstStyle/>
                    <a:p>
                      <a:pPr algn="just"/>
                      <a:r>
                        <a:rPr lang="en-US" sz="2000" dirty="0" err="1" smtClean="0">
                          <a:latin typeface="Times New Roman" panose="02020603050405020304" pitchFamily="18" charset="0"/>
                          <a:cs typeface="Times New Roman" panose="02020603050405020304" pitchFamily="18" charset="0"/>
                        </a:rPr>
                        <a:t>Sử</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dụng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từ</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ngữ</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hình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ảnh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giọng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điệu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phù</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hợp</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những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thay</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đổi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cần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thiết</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997403757"/>
                  </a:ext>
                </a:extLst>
              </a:tr>
              <a:tr h="484598">
                <a:tc>
                  <a:txBody>
                    <a:bodyPr/>
                    <a:lstStyle/>
                    <a:p>
                      <a:pPr algn="just"/>
                      <a:r>
                        <a:rPr lang="en-US" sz="2000" dirty="0" err="1" smtClean="0">
                          <a:latin typeface="Times New Roman" panose="02020603050405020304" pitchFamily="18" charset="0"/>
                          <a:cs typeface="Times New Roman" panose="02020603050405020304" pitchFamily="18" charset="0"/>
                        </a:rPr>
                        <a:t>Thể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hiện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được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tính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hài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hước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triết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lí</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của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truyện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ngụ</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ngôn</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2868587440"/>
                  </a:ext>
                </a:extLst>
              </a:tr>
              <a:tr h="352353">
                <a:tc>
                  <a:txBody>
                    <a:bodyPr/>
                    <a:lstStyle/>
                    <a:p>
                      <a:pPr algn="just"/>
                      <a:r>
                        <a:rPr lang="en-US" sz="2000" dirty="0" err="1" smtClean="0">
                          <a:latin typeface="Times New Roman" panose="02020603050405020304" pitchFamily="18" charset="0"/>
                          <a:cs typeface="Times New Roman" panose="02020603050405020304" pitchFamily="18" charset="0"/>
                        </a:rPr>
                        <a:t>Chủ</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động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tự</a:t>
                      </a:r>
                      <a:r>
                        <a:rPr lang="en-US" sz="2000" baseline="0" dirty="0" smtClean="0">
                          <a:latin typeface="Times New Roman" panose="02020603050405020304" pitchFamily="18" charset="0"/>
                          <a:cs typeface="Times New Roman" panose="02020603050405020304" pitchFamily="18" charset="0"/>
                        </a:rPr>
                        <a:t> tin, </a:t>
                      </a:r>
                      <a:r>
                        <a:rPr lang="en-US" sz="2000" baseline="0" dirty="0" err="1" smtClean="0">
                          <a:latin typeface="Times New Roman" panose="02020603050405020304" pitchFamily="18" charset="0"/>
                          <a:cs typeface="Times New Roman" panose="02020603050405020304" pitchFamily="18" charset="0"/>
                        </a:rPr>
                        <a:t>nhìn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vào</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người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nghe</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nói</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583427680"/>
                  </a:ext>
                </a:extLst>
              </a:tr>
              <a:tr h="352353">
                <a:tc>
                  <a:txBody>
                    <a:bodyPr/>
                    <a:lstStyle/>
                    <a:p>
                      <a:pPr algn="just"/>
                      <a:r>
                        <a:rPr lang="en-US" sz="2000" dirty="0" err="1" smtClean="0">
                          <a:latin typeface="Times New Roman" panose="02020603050405020304" pitchFamily="18" charset="0"/>
                          <a:cs typeface="Times New Roman" panose="02020603050405020304" pitchFamily="18" charset="0"/>
                        </a:rPr>
                        <a:t>Sử</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dụng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phương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tiện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hỗ</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trợ</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phù</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hợp</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584938057"/>
                  </a:ext>
                </a:extLst>
              </a:tr>
              <a:tr h="352353">
                <a:tc>
                  <a:txBody>
                    <a:bodyPr/>
                    <a:lstStyle/>
                    <a:p>
                      <a:pPr algn="just"/>
                      <a:r>
                        <a:rPr lang="en-US" sz="2000" dirty="0" err="1" smtClean="0">
                          <a:latin typeface="Times New Roman" panose="02020603050405020304" pitchFamily="18" charset="0"/>
                          <a:cs typeface="Times New Roman" panose="02020603050405020304" pitchFamily="18" charset="0"/>
                        </a:rPr>
                        <a:t>Thực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hiện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đúng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gian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dự</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kiến</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255476825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40" name="Google Shape;706;p42"/>
          <p:cNvSpPr txBox="1">
            <a:spLocks noGrp="1"/>
          </p:cNvSpPr>
          <p:nvPr>
            <p:ph type="title"/>
          </p:nvPr>
        </p:nvSpPr>
        <p:spPr>
          <a:xfrm>
            <a:off x="1124005" y="577105"/>
            <a:ext cx="672327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latin typeface="Times New Roman" panose="02020603050405020304" pitchFamily="18" charset="0"/>
                <a:cs typeface="Times New Roman" panose="02020603050405020304" pitchFamily="18" charset="0"/>
              </a:rPr>
              <a:t>Bảng kiểm phần nghe kể lại một truyện ngụ ngôn</a:t>
            </a:r>
            <a:endParaRPr sz="2400" b="1"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54766437"/>
              </p:ext>
            </p:extLst>
          </p:nvPr>
        </p:nvGraphicFramePr>
        <p:xfrm>
          <a:off x="132081" y="1667965"/>
          <a:ext cx="8707119" cy="2906312"/>
        </p:xfrm>
        <a:graphic>
          <a:graphicData uri="http://schemas.openxmlformats.org/drawingml/2006/table">
            <a:tbl>
              <a:tblPr firstRow="1" bandRow="1">
                <a:tableStyleId>{53E195AC-75E8-42D5-9A72-56B3AB14DF37}</a:tableStyleId>
              </a:tblPr>
              <a:tblGrid>
                <a:gridCol w="6746239">
                  <a:extLst>
                    <a:ext uri="{9D8B030D-6E8A-4147-A177-3AD203B41FA5}">
                      <a16:colId xmlns:a16="http://schemas.microsoft.com/office/drawing/2014/main" val="630871037"/>
                    </a:ext>
                  </a:extLst>
                </a:gridCol>
                <a:gridCol w="640080">
                  <a:extLst>
                    <a:ext uri="{9D8B030D-6E8A-4147-A177-3AD203B41FA5}">
                      <a16:colId xmlns:a16="http://schemas.microsoft.com/office/drawing/2014/main" val="3517201919"/>
                    </a:ext>
                  </a:extLst>
                </a:gridCol>
                <a:gridCol w="1320800">
                  <a:extLst>
                    <a:ext uri="{9D8B030D-6E8A-4147-A177-3AD203B41FA5}">
                      <a16:colId xmlns:a16="http://schemas.microsoft.com/office/drawing/2014/main" val="1895435940"/>
                    </a:ext>
                  </a:extLst>
                </a:gridCol>
              </a:tblGrid>
              <a:tr h="352353">
                <a:tc>
                  <a:txBody>
                    <a:bodyPr/>
                    <a:lstStyle/>
                    <a:p>
                      <a:pPr algn="ctr"/>
                      <a:r>
                        <a:rPr lang="en-US" sz="2000" b="1" dirty="0" err="1" smtClean="0">
                          <a:latin typeface="Times New Roman" panose="02020603050405020304" pitchFamily="18" charset="0"/>
                          <a:cs typeface="Times New Roman" panose="02020603050405020304" pitchFamily="18" charset="0"/>
                        </a:rPr>
                        <a:t>Nội</a:t>
                      </a:r>
                      <a:r>
                        <a:rPr lang="en-US" sz="2000" b="1" baseline="0" dirty="0" smtClean="0">
                          <a:latin typeface="Times New Roman" panose="02020603050405020304" pitchFamily="18" charset="0"/>
                          <a:cs typeface="Times New Roman" panose="02020603050405020304" pitchFamily="18" charset="0"/>
                        </a:rPr>
                        <a:t> dung </a:t>
                      </a:r>
                      <a:r>
                        <a:rPr lang="en-US" sz="2000" b="1" baseline="0" dirty="0" err="1" smtClean="0">
                          <a:latin typeface="Times New Roman" panose="02020603050405020304" pitchFamily="18" charset="0"/>
                          <a:cs typeface="Times New Roman" panose="02020603050405020304" pitchFamily="18" charset="0"/>
                        </a:rPr>
                        <a:t>kiểm</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tra</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000" b="1" dirty="0" err="1" smtClean="0">
                          <a:latin typeface="Times New Roman" panose="02020603050405020304" pitchFamily="18" charset="0"/>
                          <a:cs typeface="Times New Roman" panose="02020603050405020304" pitchFamily="18" charset="0"/>
                        </a:rPr>
                        <a:t>Đạt</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pPr algn="ctr"/>
                      <a:r>
                        <a:rPr lang="en-US" sz="2000" b="1" dirty="0" err="1" smtClean="0">
                          <a:latin typeface="Times New Roman" panose="02020603050405020304" pitchFamily="18" charset="0"/>
                          <a:cs typeface="Times New Roman" panose="02020603050405020304" pitchFamily="18" charset="0"/>
                        </a:rPr>
                        <a:t>Chưa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đạt</a:t>
                      </a:r>
                      <a:endParaRPr lang="en-US" sz="2000" b="1"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1873542071"/>
                  </a:ext>
                </a:extLst>
              </a:tr>
              <a:tr h="484598">
                <a:tc>
                  <a:txBody>
                    <a:bodyPr/>
                    <a:lstStyle/>
                    <a:p>
                      <a:pPr algn="just"/>
                      <a:r>
                        <a:rPr lang="en-US" sz="2000" dirty="0" err="1" smtClean="0">
                          <a:latin typeface="Times New Roman" panose="02020603050405020304" pitchFamily="18" charset="0"/>
                          <a:cs typeface="Times New Roman" panose="02020603050405020304" pitchFamily="18" charset="0"/>
                        </a:rPr>
                        <a:t>Tóm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tắt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được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nội</a:t>
                      </a:r>
                      <a:r>
                        <a:rPr lang="en-US" sz="2000" baseline="0" dirty="0" smtClean="0">
                          <a:latin typeface="Times New Roman" panose="02020603050405020304" pitchFamily="18" charset="0"/>
                          <a:cs typeface="Times New Roman" panose="02020603050405020304" pitchFamily="18" charset="0"/>
                        </a:rPr>
                        <a:t> dung </a:t>
                      </a:r>
                      <a:r>
                        <a:rPr lang="en-US" sz="2000" baseline="0" dirty="0" err="1" smtClean="0">
                          <a:latin typeface="Times New Roman" panose="02020603050405020304" pitchFamily="18" charset="0"/>
                          <a:cs typeface="Times New Roman" panose="02020603050405020304" pitchFamily="18" charset="0"/>
                        </a:rPr>
                        <a:t>câu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chuyện</a:t>
                      </a:r>
                      <a:r>
                        <a:rPr lang="en-US" sz="2000" baseline="0" dirty="0" smtClean="0">
                          <a:latin typeface="Times New Roman" panose="02020603050405020304" pitchFamily="18" charset="0"/>
                          <a:cs typeface="Times New Roman" panose="02020603050405020304" pitchFamily="18" charset="0"/>
                        </a:rPr>
                        <a:t> do </a:t>
                      </a:r>
                      <a:r>
                        <a:rPr lang="en-US" sz="2000" baseline="0" dirty="0" err="1" smtClean="0">
                          <a:latin typeface="Times New Roman" panose="02020603050405020304" pitchFamily="18" charset="0"/>
                          <a:cs typeface="Times New Roman" panose="02020603050405020304" pitchFamily="18" charset="0"/>
                        </a:rPr>
                        <a:t>người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trình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bày</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1067833823"/>
                  </a:ext>
                </a:extLst>
              </a:tr>
              <a:tr h="623394">
                <a:tc>
                  <a:txBody>
                    <a:bodyPr/>
                    <a:lstStyle/>
                    <a:p>
                      <a:pPr algn="just"/>
                      <a:r>
                        <a:rPr lang="en-US" sz="200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nêu</a:t>
                      </a:r>
                      <a:r>
                        <a:rPr lang="en-US" sz="2000" baseline="0" dirty="0" smtClean="0">
                          <a:latin typeface="Times New Roman" panose="02020603050405020304" pitchFamily="18" charset="0"/>
                          <a:cs typeface="Times New Roman" panose="02020603050405020304" pitchFamily="18" charset="0"/>
                        </a:rPr>
                        <a:t> ý </a:t>
                      </a:r>
                      <a:r>
                        <a:rPr lang="en-US" sz="2000" baseline="0" dirty="0" err="1" smtClean="0">
                          <a:latin typeface="Times New Roman" panose="02020603050405020304" pitchFamily="18" charset="0"/>
                          <a:cs typeface="Times New Roman" panose="02020603050405020304" pitchFamily="18" charset="0"/>
                        </a:rPr>
                        <a:t>kiến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của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mình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nếu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thấy</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sự</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biệt</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2138103547"/>
                  </a:ext>
                </a:extLst>
              </a:tr>
              <a:tr h="623394">
                <a:tc>
                  <a:txBody>
                    <a:bodyPr/>
                    <a:lstStyle/>
                    <a:p>
                      <a:pPr algn="just"/>
                      <a:r>
                        <a:rPr lang="en-US" sz="2000" dirty="0" err="1" smtClean="0">
                          <a:latin typeface="Times New Roman" panose="02020603050405020304" pitchFamily="18" charset="0"/>
                          <a:cs typeface="Times New Roman" panose="02020603050405020304" pitchFamily="18" charset="0"/>
                        </a:rPr>
                        <a:t>Nhận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xét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được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điểm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mạnh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điểm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yếu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về</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cách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thức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trình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bày</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của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người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nói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đối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chiếu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bảng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kiểm</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997403757"/>
                  </a:ext>
                </a:extLst>
              </a:tr>
              <a:tr h="484598">
                <a:tc>
                  <a:txBody>
                    <a:bodyPr/>
                    <a:lstStyle/>
                    <a:p>
                      <a:pPr algn="just"/>
                      <a:r>
                        <a:rPr lang="en-US" sz="2000" dirty="0" err="1" smtClean="0">
                          <a:latin typeface="Times New Roman" panose="02020603050405020304" pitchFamily="18" charset="0"/>
                          <a:cs typeface="Times New Roman" panose="02020603050405020304" pitchFamily="18" charset="0"/>
                        </a:rPr>
                        <a:t>Đặt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câu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hỏi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về</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những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vấn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đề</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bản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thân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chưa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rõ</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hoặc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muốn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hỏi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thêm</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2868587440"/>
                  </a:ext>
                </a:extLst>
              </a:tr>
            </a:tbl>
          </a:graphicData>
        </a:graphic>
      </p:graphicFrame>
    </p:spTree>
    <p:extLst>
      <p:ext uri="{BB962C8B-B14F-4D97-AF65-F5344CB8AC3E}">
        <p14:creationId xmlns:p14="http://schemas.microsoft.com/office/powerpoint/2010/main" val="3584238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8"/>
        <p:cNvGrpSpPr/>
        <p:nvPr/>
      </p:nvGrpSpPr>
      <p:grpSpPr>
        <a:xfrm>
          <a:off x="0" y="0"/>
          <a:ext cx="0" cy="0"/>
          <a:chOff x="0" y="0"/>
          <a:chExt cx="0" cy="0"/>
        </a:xfrm>
      </p:grpSpPr>
      <p:sp>
        <p:nvSpPr>
          <p:cNvPr id="739" name="Google Shape;739;p43"/>
          <p:cNvSpPr/>
          <p:nvPr/>
        </p:nvSpPr>
        <p:spPr>
          <a:xfrm>
            <a:off x="763133" y="-477850"/>
            <a:ext cx="2515450" cy="3867050"/>
          </a:xfrm>
          <a:custGeom>
            <a:avLst/>
            <a:gdLst/>
            <a:ahLst/>
            <a:cxnLst/>
            <a:rect l="l" t="t" r="r" b="b"/>
            <a:pathLst>
              <a:path w="100618" h="154682" extrusionOk="0">
                <a:moveTo>
                  <a:pt x="58673" y="0"/>
                </a:moveTo>
                <a:cubicBezTo>
                  <a:pt x="62842" y="11673"/>
                  <a:pt x="68450" y="24717"/>
                  <a:pt x="65045" y="36635"/>
                </a:cubicBezTo>
                <a:cubicBezTo>
                  <a:pt x="61148" y="50275"/>
                  <a:pt x="52761" y="63346"/>
                  <a:pt x="41683" y="72208"/>
                </a:cubicBezTo>
                <a:cubicBezTo>
                  <a:pt x="32059" y="79907"/>
                  <a:pt x="19438" y="84088"/>
                  <a:pt x="11419" y="93446"/>
                </a:cubicBezTo>
                <a:cubicBezTo>
                  <a:pt x="4099" y="101989"/>
                  <a:pt x="270" y="114052"/>
                  <a:pt x="270" y="125302"/>
                </a:cubicBezTo>
                <a:cubicBezTo>
                  <a:pt x="270" y="128859"/>
                  <a:pt x="-802" y="133074"/>
                  <a:pt x="1332" y="135921"/>
                </a:cubicBezTo>
                <a:cubicBezTo>
                  <a:pt x="5238" y="141132"/>
                  <a:pt x="8912" y="147094"/>
                  <a:pt x="14605" y="150257"/>
                </a:cubicBezTo>
                <a:cubicBezTo>
                  <a:pt x="22828" y="154825"/>
                  <a:pt x="34148" y="156199"/>
                  <a:pt x="42745" y="152380"/>
                </a:cubicBezTo>
                <a:cubicBezTo>
                  <a:pt x="62948" y="143405"/>
                  <a:pt x="79172" y="114631"/>
                  <a:pt x="100618" y="119993"/>
                </a:cubicBezTo>
              </a:path>
            </a:pathLst>
          </a:custGeom>
          <a:noFill/>
          <a:ln w="19050" cap="flat" cmpd="sng">
            <a:solidFill>
              <a:schemeClr val="accent4"/>
            </a:solidFill>
            <a:prstDash val="dot"/>
            <a:round/>
            <a:headEnd type="none" w="med" len="med"/>
            <a:tailEnd type="none" w="med" len="med"/>
          </a:ln>
        </p:spPr>
      </p:sp>
      <p:grpSp>
        <p:nvGrpSpPr>
          <p:cNvPr id="743" name="Google Shape;743;p43"/>
          <p:cNvGrpSpPr/>
          <p:nvPr/>
        </p:nvGrpSpPr>
        <p:grpSpPr>
          <a:xfrm>
            <a:off x="4425180" y="623285"/>
            <a:ext cx="1682340" cy="669750"/>
            <a:chOff x="5981625" y="1844100"/>
            <a:chExt cx="1682340" cy="669750"/>
          </a:xfrm>
        </p:grpSpPr>
        <p:sp>
          <p:nvSpPr>
            <p:cNvPr id="744" name="Google Shape;744;p43"/>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43"/>
            <p:cNvGrpSpPr/>
            <p:nvPr/>
          </p:nvGrpSpPr>
          <p:grpSpPr>
            <a:xfrm>
              <a:off x="6140808" y="2016260"/>
              <a:ext cx="1417036" cy="497589"/>
              <a:chOff x="6140808" y="1936610"/>
              <a:chExt cx="1417036" cy="497589"/>
            </a:xfrm>
          </p:grpSpPr>
          <p:sp>
            <p:nvSpPr>
              <p:cNvPr id="746" name="Google Shape;746;p43"/>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3"/>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8" name="Google Shape;748;p43"/>
          <p:cNvGrpSpPr/>
          <p:nvPr/>
        </p:nvGrpSpPr>
        <p:grpSpPr>
          <a:xfrm>
            <a:off x="911100" y="583038"/>
            <a:ext cx="1682340" cy="656476"/>
            <a:chOff x="5981625" y="1844100"/>
            <a:chExt cx="1682340" cy="656476"/>
          </a:xfrm>
        </p:grpSpPr>
        <p:sp>
          <p:nvSpPr>
            <p:cNvPr id="749" name="Google Shape;749;p43"/>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43"/>
            <p:cNvGrpSpPr/>
            <p:nvPr/>
          </p:nvGrpSpPr>
          <p:grpSpPr>
            <a:xfrm>
              <a:off x="6140808" y="2016260"/>
              <a:ext cx="1417036" cy="484316"/>
              <a:chOff x="6140808" y="1936610"/>
              <a:chExt cx="1417036" cy="484316"/>
            </a:xfrm>
          </p:grpSpPr>
          <p:sp>
            <p:nvSpPr>
              <p:cNvPr id="751" name="Google Shape;751;p43"/>
              <p:cNvSpPr/>
              <p:nvPr/>
            </p:nvSpPr>
            <p:spPr>
              <a:xfrm>
                <a:off x="6140808" y="2117839"/>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3"/>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p:cNvPicPr>
            <a:picLocks noChangeAspect="1"/>
          </p:cNvPicPr>
          <p:nvPr/>
        </p:nvPicPr>
        <p:blipFill>
          <a:blip r:embed="rId3"/>
          <a:stretch>
            <a:fillRect/>
          </a:stretch>
        </p:blipFill>
        <p:spPr>
          <a:xfrm>
            <a:off x="2250102" y="1204365"/>
            <a:ext cx="6742760" cy="2639797"/>
          </a:xfrm>
          <a:prstGeom prst="rect">
            <a:avLst/>
          </a:prstGeom>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D403697-6198-B329-3C59-0D9278D5DB23}"/>
              </a:ext>
            </a:extLst>
          </p:cNvPr>
          <p:cNvSpPr>
            <a:spLocks/>
          </p:cNvSpPr>
          <p:nvPr/>
        </p:nvSpPr>
        <p:spPr bwMode="auto">
          <a:xfrm>
            <a:off x="3286982"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sp>
        <p:nvSpPr>
          <p:cNvPr id="8" name="Freeform 11">
            <a:extLst>
              <a:ext uri="{FF2B5EF4-FFF2-40B4-BE49-F238E27FC236}">
                <a16:creationId xmlns:a16="http://schemas.microsoft.com/office/drawing/2014/main" id="{7D6C1279-728E-B3C7-8D6E-08352E9A41AD}"/>
              </a:ext>
            </a:extLst>
          </p:cNvPr>
          <p:cNvSpPr>
            <a:spLocks/>
          </p:cNvSpPr>
          <p:nvPr/>
        </p:nvSpPr>
        <p:spPr bwMode="auto">
          <a:xfrm>
            <a:off x="348199"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sp>
        <p:nvSpPr>
          <p:cNvPr id="11" name="Freeform 11">
            <a:extLst>
              <a:ext uri="{FF2B5EF4-FFF2-40B4-BE49-F238E27FC236}">
                <a16:creationId xmlns:a16="http://schemas.microsoft.com/office/drawing/2014/main" id="{76292A85-5886-4E51-529E-F83F2E4DC54B}"/>
              </a:ext>
            </a:extLst>
          </p:cNvPr>
          <p:cNvSpPr>
            <a:spLocks/>
          </p:cNvSpPr>
          <p:nvPr/>
        </p:nvSpPr>
        <p:spPr bwMode="auto">
          <a:xfrm>
            <a:off x="6225765"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tx2">
              <a:lumMod val="60000"/>
              <a:lumOff val="4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pic>
        <p:nvPicPr>
          <p:cNvPr id="12" name="Picture 11"/>
          <p:cNvPicPr>
            <a:picLocks noChangeAspect="1"/>
          </p:cNvPicPr>
          <p:nvPr/>
        </p:nvPicPr>
        <p:blipFill>
          <a:blip r:embed="rId3"/>
          <a:stretch>
            <a:fillRect/>
          </a:stretch>
        </p:blipFill>
        <p:spPr>
          <a:xfrm>
            <a:off x="658075" y="479986"/>
            <a:ext cx="2000263" cy="1880171"/>
          </a:xfrm>
          <a:prstGeom prst="ellipse">
            <a:avLst/>
          </a:prstGeom>
          <a:ln>
            <a:noFill/>
          </a:ln>
          <a:effectLst>
            <a:softEdge rad="112500"/>
          </a:effectLst>
        </p:spPr>
      </p:pic>
      <p:pic>
        <p:nvPicPr>
          <p:cNvPr id="13" name="Picture 12"/>
          <p:cNvPicPr>
            <a:picLocks noChangeAspect="1"/>
          </p:cNvPicPr>
          <p:nvPr/>
        </p:nvPicPr>
        <p:blipFill>
          <a:blip r:embed="rId4"/>
          <a:stretch>
            <a:fillRect/>
          </a:stretch>
        </p:blipFill>
        <p:spPr>
          <a:xfrm>
            <a:off x="3575194" y="411047"/>
            <a:ext cx="2043592" cy="2018047"/>
          </a:xfrm>
          <a:prstGeom prst="ellipse">
            <a:avLst/>
          </a:prstGeom>
          <a:ln>
            <a:noFill/>
          </a:ln>
          <a:effectLst>
            <a:softEdge rad="112500"/>
          </a:effectLst>
        </p:spPr>
      </p:pic>
      <p:pic>
        <p:nvPicPr>
          <p:cNvPr id="14" name="Picture 13"/>
          <p:cNvPicPr>
            <a:picLocks noChangeAspect="1"/>
          </p:cNvPicPr>
          <p:nvPr/>
        </p:nvPicPr>
        <p:blipFill>
          <a:blip r:embed="rId5"/>
          <a:stretch>
            <a:fillRect/>
          </a:stretch>
        </p:blipFill>
        <p:spPr>
          <a:xfrm>
            <a:off x="6579193" y="449453"/>
            <a:ext cx="1968537" cy="1910704"/>
          </a:xfrm>
          <a:prstGeom prst="ellipse">
            <a:avLst/>
          </a:prstGeom>
          <a:ln>
            <a:noFill/>
          </a:ln>
          <a:effectLst>
            <a:softEdge rad="112500"/>
          </a:effectLst>
        </p:spPr>
      </p:pic>
      <p:sp>
        <p:nvSpPr>
          <p:cNvPr id="2" name="Rectangle 1"/>
          <p:cNvSpPr/>
          <p:nvPr/>
        </p:nvSpPr>
        <p:spPr>
          <a:xfrm>
            <a:off x="441789" y="2932691"/>
            <a:ext cx="8527551" cy="1754326"/>
          </a:xfrm>
          <a:prstGeom prst="rect">
            <a:avLst/>
          </a:prstGeom>
        </p:spPr>
        <p:txBody>
          <a:bodyPr wrap="square">
            <a:spAutoFit/>
          </a:bodyPr>
          <a:lstStyle/>
          <a:p>
            <a:pPr algn="ctr"/>
            <a:r>
              <a:rPr lang="vi-VN" sz="2800" b="1" dirty="0">
                <a:solidFill>
                  <a:srgbClr val="FF0000"/>
                </a:solidFill>
                <a:latin typeface="+mj-lt"/>
              </a:rPr>
              <a:t>CÙNG THỂ HIỆN TÀI NĂNG</a:t>
            </a:r>
          </a:p>
          <a:p>
            <a:pPr algn="just"/>
            <a:r>
              <a:rPr lang="en-US" sz="2000" b="1" dirty="0" smtClean="0">
                <a:latin typeface="+mj-lt"/>
                <a:ea typeface="Cambria"/>
                <a:cs typeface="Cambria"/>
                <a:sym typeface="Cambria"/>
              </a:rPr>
              <a:t>- </a:t>
            </a:r>
            <a:r>
              <a:rPr lang="vi-VN" sz="2000" b="1" dirty="0" smtClean="0">
                <a:latin typeface="+mj-lt"/>
                <a:ea typeface="Cambria"/>
                <a:cs typeface="Cambria"/>
                <a:sym typeface="Cambria"/>
              </a:rPr>
              <a:t>Hình </a:t>
            </a:r>
            <a:r>
              <a:rPr lang="vi-VN" sz="2000" b="1" dirty="0">
                <a:latin typeface="+mj-lt"/>
                <a:ea typeface="Cambria"/>
                <a:cs typeface="Cambria"/>
                <a:sym typeface="Cambria"/>
              </a:rPr>
              <a:t>thức</a:t>
            </a:r>
            <a:r>
              <a:rPr lang="vi-VN" sz="2000" dirty="0">
                <a:latin typeface="+mj-lt"/>
                <a:ea typeface="Cambria"/>
                <a:cs typeface="Cambria"/>
                <a:sym typeface="Cambria"/>
              </a:rPr>
              <a:t>:  chia làm 4 nhóm, mỗi nhóm chọn 1 câu chuyện ngụ ngôn và thảo luận, hoàn thiện, cử đại diện 1 bạn trong nhóm nên trình bày trước lớp.</a:t>
            </a:r>
          </a:p>
          <a:p>
            <a:pPr algn="just"/>
            <a:r>
              <a:rPr lang="en-US" sz="2000" b="1" dirty="0" smtClean="0">
                <a:latin typeface="+mj-lt"/>
                <a:ea typeface="Cambria"/>
                <a:cs typeface="Cambria"/>
                <a:sym typeface="Cambria"/>
              </a:rPr>
              <a:t>- </a:t>
            </a:r>
            <a:r>
              <a:rPr lang="vi-VN" sz="2000" b="1" dirty="0" smtClean="0">
                <a:latin typeface="+mj-lt"/>
                <a:ea typeface="Cambria"/>
                <a:cs typeface="Cambria"/>
                <a:sym typeface="Cambria"/>
              </a:rPr>
              <a:t>Thời gian</a:t>
            </a:r>
            <a:r>
              <a:rPr lang="en-US" sz="2000" b="1" dirty="0" smtClean="0">
                <a:latin typeface="+mj-lt"/>
                <a:ea typeface="Cambria"/>
                <a:cs typeface="Cambria"/>
                <a:sym typeface="Cambria"/>
              </a:rPr>
              <a:t>:</a:t>
            </a:r>
            <a:r>
              <a:rPr lang="vi-VN" sz="2000" b="1" dirty="0" smtClean="0">
                <a:latin typeface="+mj-lt"/>
                <a:ea typeface="Cambria"/>
                <a:cs typeface="Cambria"/>
                <a:sym typeface="Cambria"/>
              </a:rPr>
              <a:t> </a:t>
            </a:r>
            <a:r>
              <a:rPr lang="vi-VN" sz="2000" dirty="0">
                <a:latin typeface="+mj-lt"/>
                <a:ea typeface="Cambria"/>
                <a:cs typeface="Cambria"/>
                <a:sym typeface="Cambria"/>
              </a:rPr>
              <a:t>thảo </a:t>
            </a:r>
            <a:r>
              <a:rPr lang="vi-VN" sz="2000" dirty="0" smtClean="0">
                <a:latin typeface="+mj-lt"/>
                <a:ea typeface="Cambria"/>
                <a:cs typeface="Cambria"/>
                <a:sym typeface="Cambria"/>
              </a:rPr>
              <a:t>luận</a:t>
            </a:r>
            <a:r>
              <a:rPr lang="en-US" sz="2000" dirty="0" smtClean="0">
                <a:latin typeface="+mj-lt"/>
                <a:ea typeface="Cambria"/>
                <a:cs typeface="Cambria"/>
                <a:sym typeface="Cambria"/>
              </a:rPr>
              <a:t> (</a:t>
            </a:r>
            <a:r>
              <a:rPr lang="vi-VN" sz="2000" dirty="0" smtClean="0">
                <a:latin typeface="+mj-lt"/>
                <a:ea typeface="Cambria"/>
                <a:cs typeface="Cambria"/>
                <a:sym typeface="Cambria"/>
              </a:rPr>
              <a:t>5 phút</a:t>
            </a:r>
            <a:r>
              <a:rPr lang="en-US" sz="2000" dirty="0" smtClean="0">
                <a:latin typeface="+mj-lt"/>
                <a:ea typeface="Cambria"/>
                <a:cs typeface="Cambria"/>
                <a:sym typeface="Cambria"/>
              </a:rPr>
              <a:t>),</a:t>
            </a:r>
            <a:r>
              <a:rPr lang="vi-VN" sz="2000" dirty="0" smtClean="0">
                <a:latin typeface="+mj-lt"/>
                <a:ea typeface="Cambria"/>
                <a:cs typeface="Cambria"/>
                <a:sym typeface="Cambria"/>
              </a:rPr>
              <a:t> </a:t>
            </a:r>
            <a:r>
              <a:rPr lang="vi-VN" sz="2000" dirty="0">
                <a:latin typeface="+mj-lt"/>
                <a:ea typeface="Cambria"/>
                <a:cs typeface="Cambria"/>
                <a:sym typeface="Cambria"/>
              </a:rPr>
              <a:t>trình </a:t>
            </a:r>
            <a:r>
              <a:rPr lang="vi-VN" sz="2000" dirty="0" smtClean="0">
                <a:latin typeface="+mj-lt"/>
                <a:ea typeface="Cambria"/>
                <a:cs typeface="Cambria"/>
                <a:sym typeface="Cambria"/>
              </a:rPr>
              <a:t>bày </a:t>
            </a:r>
            <a:r>
              <a:rPr lang="en-US" sz="2000" dirty="0" smtClean="0">
                <a:latin typeface="+mj-lt"/>
                <a:ea typeface="Cambria"/>
                <a:cs typeface="Cambria"/>
                <a:sym typeface="Cambria"/>
              </a:rPr>
              <a:t>(</a:t>
            </a:r>
            <a:r>
              <a:rPr lang="vi-VN" sz="2000" dirty="0" smtClean="0">
                <a:latin typeface="+mj-lt"/>
                <a:ea typeface="Cambria"/>
                <a:cs typeface="Cambria"/>
                <a:sym typeface="Cambria"/>
              </a:rPr>
              <a:t>3 phút</a:t>
            </a:r>
            <a:r>
              <a:rPr lang="en-US" sz="2000" dirty="0" smtClean="0">
                <a:latin typeface="+mj-lt"/>
                <a:ea typeface="Cambria"/>
                <a:cs typeface="Cambria"/>
                <a:sym typeface="Cambria"/>
              </a:rPr>
              <a:t>)</a:t>
            </a:r>
            <a:endParaRPr lang="vi-VN" sz="2000" dirty="0">
              <a:latin typeface="+mj-lt"/>
              <a:ea typeface="Cambria"/>
              <a:cs typeface="Cambria"/>
              <a:sym typeface="Cambria"/>
            </a:endParaRPr>
          </a:p>
          <a:p>
            <a:pPr algn="just"/>
            <a:r>
              <a:rPr lang="en-US" sz="2000" b="1" dirty="0" smtClean="0">
                <a:latin typeface="+mj-lt"/>
                <a:ea typeface="Cambria"/>
                <a:cs typeface="Cambria"/>
                <a:sym typeface="Cambria"/>
              </a:rPr>
              <a:t>- </a:t>
            </a:r>
            <a:r>
              <a:rPr lang="vi-VN" sz="2000" b="1" dirty="0" smtClean="0">
                <a:latin typeface="+mj-lt"/>
                <a:ea typeface="Cambria"/>
                <a:cs typeface="Cambria"/>
                <a:sym typeface="Cambria"/>
              </a:rPr>
              <a:t>Lưu </a:t>
            </a:r>
            <a:r>
              <a:rPr lang="vi-VN" sz="2000" b="1" dirty="0">
                <a:latin typeface="+mj-lt"/>
                <a:ea typeface="Cambria"/>
                <a:cs typeface="Cambria"/>
                <a:sym typeface="Cambria"/>
              </a:rPr>
              <a:t>ý: </a:t>
            </a:r>
            <a:r>
              <a:rPr lang="vi-VN" sz="2000" dirty="0">
                <a:latin typeface="+mj-lt"/>
                <a:ea typeface="Cambria"/>
                <a:cs typeface="Cambria"/>
                <a:sym typeface="Cambria"/>
              </a:rPr>
              <a:t>không chọn trùng câu chuyện với các nhóm</a:t>
            </a:r>
          </a:p>
        </p:txBody>
      </p:sp>
    </p:spTree>
    <p:extLst>
      <p:ext uri="{BB962C8B-B14F-4D97-AF65-F5344CB8AC3E}">
        <p14:creationId xmlns:p14="http://schemas.microsoft.com/office/powerpoint/2010/main" val="29703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D403697-6198-B329-3C59-0D9278D5DB23}"/>
              </a:ext>
            </a:extLst>
          </p:cNvPr>
          <p:cNvSpPr>
            <a:spLocks/>
          </p:cNvSpPr>
          <p:nvPr/>
        </p:nvSpPr>
        <p:spPr bwMode="auto">
          <a:xfrm>
            <a:off x="3286982"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sp>
        <p:nvSpPr>
          <p:cNvPr id="8" name="Freeform 11">
            <a:extLst>
              <a:ext uri="{FF2B5EF4-FFF2-40B4-BE49-F238E27FC236}">
                <a16:creationId xmlns:a16="http://schemas.microsoft.com/office/drawing/2014/main" id="{7D6C1279-728E-B3C7-8D6E-08352E9A41AD}"/>
              </a:ext>
            </a:extLst>
          </p:cNvPr>
          <p:cNvSpPr>
            <a:spLocks/>
          </p:cNvSpPr>
          <p:nvPr/>
        </p:nvSpPr>
        <p:spPr bwMode="auto">
          <a:xfrm>
            <a:off x="348199"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sp>
        <p:nvSpPr>
          <p:cNvPr id="11" name="Freeform 11">
            <a:extLst>
              <a:ext uri="{FF2B5EF4-FFF2-40B4-BE49-F238E27FC236}">
                <a16:creationId xmlns:a16="http://schemas.microsoft.com/office/drawing/2014/main" id="{76292A85-5886-4E51-529E-F83F2E4DC54B}"/>
              </a:ext>
            </a:extLst>
          </p:cNvPr>
          <p:cNvSpPr>
            <a:spLocks/>
          </p:cNvSpPr>
          <p:nvPr/>
        </p:nvSpPr>
        <p:spPr bwMode="auto">
          <a:xfrm>
            <a:off x="6225765" y="159250"/>
            <a:ext cx="2620016" cy="2521644"/>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tx2">
              <a:lumMod val="60000"/>
              <a:lumOff val="40000"/>
            </a:schemeClr>
          </a:solidFill>
          <a:ln>
            <a:noFill/>
          </a:ln>
        </p:spPr>
        <p:txBody>
          <a:bodyPr vert="horz" wrap="square" lIns="68580" tIns="34290" rIns="68580" bIns="34290" numCol="1" anchor="t" anchorCtr="0" compatLnSpc="1">
            <a:prstTxWarp prst="textNoShape">
              <a:avLst/>
            </a:prstTxWarp>
            <a:noAutofit/>
          </a:bodyPr>
          <a:lstStyle/>
          <a:p>
            <a:pPr>
              <a:buClrTx/>
              <a:buFontTx/>
              <a:buNone/>
              <a:defRPr/>
            </a:pPr>
            <a:endParaRPr lang="en-US" sz="1350">
              <a:solidFill>
                <a:prstClr val="black"/>
              </a:solidFill>
            </a:endParaRPr>
          </a:p>
        </p:txBody>
      </p:sp>
      <p:pic>
        <p:nvPicPr>
          <p:cNvPr id="12" name="Picture 11"/>
          <p:cNvPicPr>
            <a:picLocks noChangeAspect="1"/>
          </p:cNvPicPr>
          <p:nvPr/>
        </p:nvPicPr>
        <p:blipFill>
          <a:blip r:embed="rId3"/>
          <a:stretch>
            <a:fillRect/>
          </a:stretch>
        </p:blipFill>
        <p:spPr>
          <a:xfrm>
            <a:off x="658075" y="479986"/>
            <a:ext cx="2000263" cy="1880171"/>
          </a:xfrm>
          <a:prstGeom prst="ellipse">
            <a:avLst/>
          </a:prstGeom>
          <a:ln>
            <a:noFill/>
          </a:ln>
          <a:effectLst>
            <a:softEdge rad="112500"/>
          </a:effectLst>
        </p:spPr>
      </p:pic>
      <p:pic>
        <p:nvPicPr>
          <p:cNvPr id="13" name="Picture 12"/>
          <p:cNvPicPr>
            <a:picLocks noChangeAspect="1"/>
          </p:cNvPicPr>
          <p:nvPr/>
        </p:nvPicPr>
        <p:blipFill>
          <a:blip r:embed="rId4"/>
          <a:stretch>
            <a:fillRect/>
          </a:stretch>
        </p:blipFill>
        <p:spPr>
          <a:xfrm>
            <a:off x="3575194" y="411047"/>
            <a:ext cx="2043592" cy="2018047"/>
          </a:xfrm>
          <a:prstGeom prst="ellipse">
            <a:avLst/>
          </a:prstGeom>
          <a:ln>
            <a:noFill/>
          </a:ln>
          <a:effectLst>
            <a:softEdge rad="112500"/>
          </a:effectLst>
        </p:spPr>
      </p:pic>
      <p:pic>
        <p:nvPicPr>
          <p:cNvPr id="14" name="Picture 13"/>
          <p:cNvPicPr>
            <a:picLocks noChangeAspect="1"/>
          </p:cNvPicPr>
          <p:nvPr/>
        </p:nvPicPr>
        <p:blipFill>
          <a:blip r:embed="rId5"/>
          <a:stretch>
            <a:fillRect/>
          </a:stretch>
        </p:blipFill>
        <p:spPr>
          <a:xfrm>
            <a:off x="6579193" y="449453"/>
            <a:ext cx="1968537" cy="1910704"/>
          </a:xfrm>
          <a:prstGeom prst="ellipse">
            <a:avLst/>
          </a:prstGeom>
          <a:ln>
            <a:noFill/>
          </a:ln>
          <a:effectLst>
            <a:softEdge rad="112500"/>
          </a:effectLst>
        </p:spPr>
      </p:pic>
      <p:sp>
        <p:nvSpPr>
          <p:cNvPr id="2" name="Rectangle 1"/>
          <p:cNvSpPr/>
          <p:nvPr/>
        </p:nvSpPr>
        <p:spPr>
          <a:xfrm>
            <a:off x="441789" y="2932691"/>
            <a:ext cx="8527551" cy="1261884"/>
          </a:xfrm>
          <a:prstGeom prst="rect">
            <a:avLst/>
          </a:prstGeom>
        </p:spPr>
        <p:txBody>
          <a:bodyPr wrap="square">
            <a:spAutoFit/>
          </a:bodyPr>
          <a:lstStyle/>
          <a:p>
            <a:pPr algn="ctr"/>
            <a:r>
              <a:rPr lang="en-US" sz="2800" b="1" dirty="0" err="1" smtClean="0">
                <a:solidFill>
                  <a:srgbClr val="FF0000"/>
                </a:solidFill>
                <a:latin typeface="Times New Roman" panose="02020603050405020304" pitchFamily="18" charset="0"/>
              </a:rPr>
              <a:t>Kỹ</a:t>
            </a:r>
            <a:r>
              <a:rPr lang="en-US" sz="2800" b="1" dirty="0" smtClean="0">
                <a:solidFill>
                  <a:srgbClr val="FF0000"/>
                </a:solidFill>
                <a:latin typeface="Times New Roman" panose="02020603050405020304" pitchFamily="18" charset="0"/>
              </a:rPr>
              <a:t> </a:t>
            </a:r>
            <a:r>
              <a:rPr lang="en-US" sz="2800" b="1" dirty="0" err="1" smtClean="0">
                <a:solidFill>
                  <a:srgbClr val="FF0000"/>
                </a:solidFill>
                <a:latin typeface="Times New Roman" panose="02020603050405020304" pitchFamily="18" charset="0"/>
              </a:rPr>
              <a:t>thuật</a:t>
            </a:r>
            <a:r>
              <a:rPr lang="en-US" sz="2800" b="1" dirty="0" smtClean="0">
                <a:solidFill>
                  <a:srgbClr val="FF0000"/>
                </a:solidFill>
                <a:latin typeface="Times New Roman" panose="02020603050405020304" pitchFamily="18" charset="0"/>
              </a:rPr>
              <a:t>:  3 </a:t>
            </a:r>
            <a:r>
              <a:rPr lang="en-US" sz="2800" b="1" dirty="0" err="1" smtClean="0">
                <a:solidFill>
                  <a:srgbClr val="FF0000"/>
                </a:solidFill>
                <a:latin typeface="Times New Roman" panose="02020603050405020304" pitchFamily="18" charset="0"/>
              </a:rPr>
              <a:t>lần</a:t>
            </a:r>
            <a:r>
              <a:rPr lang="en-US" sz="2800" b="1" dirty="0" smtClean="0">
                <a:solidFill>
                  <a:srgbClr val="FF0000"/>
                </a:solidFill>
                <a:latin typeface="Times New Roman" panose="02020603050405020304" pitchFamily="18" charset="0"/>
              </a:rPr>
              <a:t> 3</a:t>
            </a:r>
            <a:endParaRPr lang="vi-VN" sz="2800" b="1" dirty="0">
              <a:solidFill>
                <a:srgbClr val="FF0000"/>
              </a:solidFill>
              <a:latin typeface="Times New Roman" panose="02020603050405020304" pitchFamily="18" charset="0"/>
            </a:endParaRPr>
          </a:p>
          <a:p>
            <a:pPr algn="ctr"/>
            <a:r>
              <a:rPr lang="en-US" sz="2400" dirty="0" err="1" smtClean="0">
                <a:latin typeface="Times New Roman" panose="02020603050405020304" pitchFamily="18" charset="0"/>
                <a:ea typeface="Cambria"/>
                <a:cs typeface="Cambria"/>
                <a:sym typeface="Cambria"/>
              </a:rPr>
              <a:t>Nhận</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xét</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về</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bài</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nói</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của</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nhóm</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bạn</a:t>
            </a:r>
            <a:r>
              <a:rPr lang="en-US" sz="2400" dirty="0" smtClean="0">
                <a:latin typeface="Times New Roman" panose="02020603050405020304" pitchFamily="18" charset="0"/>
                <a:ea typeface="Cambria"/>
                <a:cs typeface="Cambria"/>
                <a:sym typeface="Cambria"/>
              </a:rPr>
              <a:t> </a:t>
            </a:r>
          </a:p>
          <a:p>
            <a:pPr algn="ctr"/>
            <a:r>
              <a:rPr lang="en-US" sz="2400" dirty="0" smtClean="0">
                <a:latin typeface="Times New Roman" panose="02020603050405020304" pitchFamily="18" charset="0"/>
                <a:ea typeface="Cambria"/>
                <a:cs typeface="Cambria"/>
                <a:sym typeface="Cambria"/>
              </a:rPr>
              <a:t>(3 </a:t>
            </a:r>
            <a:r>
              <a:rPr lang="en-US" sz="2400" dirty="0" err="1" smtClean="0">
                <a:latin typeface="Times New Roman" panose="02020603050405020304" pitchFamily="18" charset="0"/>
                <a:ea typeface="Cambria"/>
                <a:cs typeface="Cambria"/>
                <a:sym typeface="Cambria"/>
              </a:rPr>
              <a:t>điểm</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tốt</a:t>
            </a:r>
            <a:r>
              <a:rPr lang="en-US" sz="2400" dirty="0" smtClean="0">
                <a:latin typeface="Times New Roman" panose="02020603050405020304" pitchFamily="18" charset="0"/>
                <a:ea typeface="Cambria"/>
                <a:cs typeface="Cambria"/>
                <a:sym typeface="Cambria"/>
              </a:rPr>
              <a:t>, 3 </a:t>
            </a:r>
            <a:r>
              <a:rPr lang="en-US" sz="2400" dirty="0" err="1" smtClean="0">
                <a:latin typeface="Times New Roman" panose="02020603050405020304" pitchFamily="18" charset="0"/>
                <a:ea typeface="Cambria"/>
                <a:cs typeface="Cambria"/>
                <a:sym typeface="Cambria"/>
              </a:rPr>
              <a:t>điểm</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chưa</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tốt</a:t>
            </a:r>
            <a:r>
              <a:rPr lang="en-US" sz="2400" dirty="0" smtClean="0">
                <a:latin typeface="Times New Roman" panose="02020603050405020304" pitchFamily="18" charset="0"/>
                <a:ea typeface="Cambria"/>
                <a:cs typeface="Cambria"/>
                <a:sym typeface="Cambria"/>
              </a:rPr>
              <a:t>, 3 </a:t>
            </a:r>
            <a:r>
              <a:rPr lang="en-US" sz="2400" dirty="0" err="1" smtClean="0">
                <a:latin typeface="Times New Roman" panose="02020603050405020304" pitchFamily="18" charset="0"/>
                <a:ea typeface="Cambria"/>
                <a:cs typeface="Cambria"/>
                <a:sym typeface="Cambria"/>
              </a:rPr>
              <a:t>đề</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nghị</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cải</a:t>
            </a:r>
            <a:r>
              <a:rPr lang="en-US" sz="2400" dirty="0" smtClean="0">
                <a:latin typeface="Times New Roman" panose="02020603050405020304" pitchFamily="18" charset="0"/>
                <a:ea typeface="Cambria"/>
                <a:cs typeface="Cambria"/>
                <a:sym typeface="Cambria"/>
              </a:rPr>
              <a:t> </a:t>
            </a:r>
            <a:r>
              <a:rPr lang="en-US" sz="2400" dirty="0" err="1" smtClean="0">
                <a:latin typeface="Times New Roman" panose="02020603050405020304" pitchFamily="18" charset="0"/>
                <a:ea typeface="Cambria"/>
                <a:cs typeface="Cambria"/>
                <a:sym typeface="Cambria"/>
              </a:rPr>
              <a:t>tiến</a:t>
            </a:r>
            <a:r>
              <a:rPr lang="en-US" sz="2400" dirty="0" smtClean="0">
                <a:latin typeface="Times New Roman" panose="02020603050405020304" pitchFamily="18" charset="0"/>
                <a:ea typeface="Cambria"/>
                <a:cs typeface="Cambria"/>
                <a:sym typeface="Cambria"/>
              </a:rPr>
              <a:t>)</a:t>
            </a:r>
            <a:endParaRPr lang="vi-VN" sz="2400" dirty="0">
              <a:latin typeface="Times New Roman" panose="02020603050405020304" pitchFamily="18" charset="0"/>
              <a:ea typeface="Cambria"/>
              <a:cs typeface="Cambria"/>
              <a:sym typeface="Cambria"/>
            </a:endParaRPr>
          </a:p>
        </p:txBody>
      </p:sp>
    </p:spTree>
    <p:extLst>
      <p:ext uri="{BB962C8B-B14F-4D97-AF65-F5344CB8AC3E}">
        <p14:creationId xmlns:p14="http://schemas.microsoft.com/office/powerpoint/2010/main" val="154857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08"/>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04736" y="171685"/>
            <a:ext cx="8529043" cy="1286367"/>
          </a:xfrm>
          <a:prstGeom prst="rect">
            <a:avLst/>
          </a:prstGeom>
        </p:spPr>
      </p:pic>
      <p:sp>
        <p:nvSpPr>
          <p:cNvPr id="16" name="Rectangle 15"/>
          <p:cNvSpPr/>
          <p:nvPr/>
        </p:nvSpPr>
        <p:spPr>
          <a:xfrm>
            <a:off x="276655" y="1102808"/>
            <a:ext cx="8671387" cy="3785652"/>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latinLnBrk="0"/>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r>
              <a:rPr lang="vi-VN" sz="2000" dirty="0" smtClean="0">
                <a:solidFill>
                  <a:srgbClr val="FF0000"/>
                </a:solidFill>
                <a:latin typeface="Times New Roman" panose="02020603050405020304" pitchFamily="18" charset="0"/>
                <a:cs typeface="Times New Roman" panose="02020603050405020304" pitchFamily="18" charset="0"/>
              </a:rPr>
              <a:t>Kính </a:t>
            </a:r>
            <a:r>
              <a:rPr lang="vi-VN" sz="2000" dirty="0">
                <a:solidFill>
                  <a:srgbClr val="FF0000"/>
                </a:solidFill>
                <a:latin typeface="Times New Roman" panose="02020603050405020304" pitchFamily="18" charset="0"/>
                <a:cs typeface="Times New Roman" panose="02020603050405020304" pitchFamily="18" charset="0"/>
              </a:rPr>
              <a:t>chào thầy cô và các bạn. Tôi tên là............học sinh.........trường.</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Hôm</a:t>
            </a:r>
            <a:r>
              <a:rPr lang="en-US" sz="2000" dirty="0">
                <a:solidFill>
                  <a:srgbClr val="FF0000"/>
                </a:solidFill>
                <a:latin typeface="Times New Roman" panose="02020603050405020304" pitchFamily="18" charset="0"/>
                <a:cs typeface="Times New Roman" panose="02020603050405020304" pitchFamily="18" charset="0"/>
              </a:rPr>
              <a:t> nay, </a:t>
            </a:r>
            <a:r>
              <a:rPr lang="en-US" sz="2000" dirty="0" err="1">
                <a:solidFill>
                  <a:srgbClr val="FF0000"/>
                </a:solidFill>
                <a:latin typeface="Times New Roman" panose="02020603050405020304" pitchFamily="18" charset="0"/>
                <a:cs typeface="Times New Roman" panose="02020603050405020304" pitchFamily="18" charset="0"/>
              </a:rPr>
              <a:t>tôi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sẽ</a:t>
            </a:r>
            <a:r>
              <a:rPr lang="en-US" sz="2000" dirty="0">
                <a:solidFill>
                  <a:srgbClr val="FF0000"/>
                </a:solidFill>
                <a:latin typeface="Times New Roman" panose="02020603050405020304" pitchFamily="18" charset="0"/>
                <a:cs typeface="Times New Roman" panose="02020603050405020304" pitchFamily="18" charset="0"/>
              </a:rPr>
              <a:t> chia </a:t>
            </a:r>
            <a:r>
              <a:rPr lang="en-US" sz="2000" dirty="0" err="1">
                <a:solidFill>
                  <a:srgbClr val="FF0000"/>
                </a:solidFill>
                <a:latin typeface="Times New Roman" panose="02020603050405020304" pitchFamily="18" charset="0"/>
                <a:cs typeface="Times New Roman" panose="02020603050405020304" pitchFamily="18" charset="0"/>
              </a:rPr>
              <a:t>sẻ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ngụ</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tâm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đắc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qua </a:t>
            </a: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chúng</a:t>
            </a:r>
            <a:r>
              <a:rPr lang="en-US" sz="2000" dirty="0">
                <a:solidFill>
                  <a:srgbClr val="FF0000"/>
                </a:solidFill>
                <a:latin typeface="Times New Roman" panose="02020603050405020304" pitchFamily="18" charset="0"/>
                <a:cs typeface="Times New Roman" panose="02020603050405020304" pitchFamily="18" charset="0"/>
              </a:rPr>
              <a:t> ta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học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hỏi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được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nhiều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điều</a:t>
            </a:r>
            <a:r>
              <a:rPr lang="en-US" sz="2000" dirty="0">
                <a:solidFill>
                  <a:srgbClr val="FF0000"/>
                </a:solidFill>
                <a:latin typeface="Times New Roman" panose="02020603050405020304" pitchFamily="18" charset="0"/>
                <a:cs typeface="Times New Roman" panose="02020603050405020304" pitchFamily="18" charset="0"/>
              </a:rPr>
              <a:t> hay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nhiều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bài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học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bổ</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ích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Thầy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bói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xem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voi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cùng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nhé</a:t>
            </a:r>
            <a:r>
              <a:rPr lang="en-US" sz="2000" dirty="0" smtClean="0">
                <a:solidFill>
                  <a:srgbClr val="FF0000"/>
                </a:solidFill>
                <a:latin typeface="Times New Roman" panose="02020603050405020304" pitchFamily="18" charset="0"/>
                <a:cs typeface="Times New Roman" panose="02020603050405020304" pitchFamily="18" charset="0"/>
              </a:rPr>
              <a:t>! </a:t>
            </a:r>
            <a:r>
              <a:rPr lang="vi-VN" sz="2000" dirty="0" smtClean="0">
                <a:solidFill>
                  <a:srgbClr val="333333"/>
                </a:solidFill>
                <a:latin typeface="Times New Roman" panose="02020603050405020304" pitchFamily="18" charset="0"/>
                <a:cs typeface="Times New Roman" panose="02020603050405020304" pitchFamily="18" charset="0"/>
              </a:rPr>
              <a:t>Ngày </a:t>
            </a:r>
            <a:r>
              <a:rPr lang="vi-VN" sz="2000" dirty="0">
                <a:solidFill>
                  <a:srgbClr val="333333"/>
                </a:solidFill>
                <a:latin typeface="Times New Roman" panose="02020603050405020304" pitchFamily="18" charset="0"/>
                <a:cs typeface="Times New Roman" panose="02020603050405020304" pitchFamily="18" charset="0"/>
              </a:rPr>
              <a:t>xửa ngày xưa, tại một làng nọ, có tới năm ông thầy bói cùng hành nghề. Thầy thì đông, người xem thì ít nên thầy chẳng mấy khi bận rộn.</a:t>
            </a:r>
          </a:p>
          <a:p>
            <a:pPr algn="just" latinLnBrk="0"/>
            <a:r>
              <a:rPr lang="vi-VN" sz="2000" dirty="0">
                <a:solidFill>
                  <a:srgbClr val="333333"/>
                </a:solidFill>
                <a:latin typeface="Times New Roman" panose="02020603050405020304" pitchFamily="18" charset="0"/>
                <a:cs typeface="Times New Roman" panose="02020603050405020304" pitchFamily="18" charset="0"/>
              </a:rPr>
              <a:t>       Một hôm nhân buổi hàng họ ế ẩm, các thầy rủ nhau về sớm. Đi đường thầy nào cũng phàn nàn, từ lúc cha sinh mẹ đẻ đến giờ chưa biết hình thù con voi nó thế nào. Về tới gốc đa đầu làng, đang ngồi tán gẫu, bỗng các thầy nghe người đi chợ về kháo nhau có con voi đi qua. Băn khoăn một lúc, các thầy bàn nhau góp tiền chi viên quản tượng để được một lần xem con voi nó thế nào</a:t>
            </a:r>
            <a:r>
              <a:rPr lang="vi-VN" sz="2000" dirty="0" smtClean="0">
                <a:solidFill>
                  <a:srgbClr val="333333"/>
                </a:solidFill>
                <a:latin typeface="Times New Roman" panose="02020603050405020304" pitchFamily="18" charset="0"/>
                <a:cs typeface="Times New Roman" panose="02020603050405020304" pitchFamily="18" charset="0"/>
              </a:rPr>
              <a:t>.</a:t>
            </a:r>
            <a:endParaRPr lang="vi-VN" sz="20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13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08"/>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04736" y="171685"/>
            <a:ext cx="8529043" cy="1286367"/>
          </a:xfrm>
          <a:prstGeom prst="rect">
            <a:avLst/>
          </a:prstGeom>
        </p:spPr>
      </p:pic>
      <p:sp>
        <p:nvSpPr>
          <p:cNvPr id="16" name="Rectangle 15"/>
          <p:cNvSpPr/>
          <p:nvPr/>
        </p:nvSpPr>
        <p:spPr>
          <a:xfrm>
            <a:off x="276655" y="1102808"/>
            <a:ext cx="8671387" cy="4093428"/>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000" dirty="0">
                <a:solidFill>
                  <a:srgbClr val="333333"/>
                </a:solidFill>
                <a:latin typeface="Times New Roman" panose="02020603050405020304" pitchFamily="18" charset="0"/>
                <a:cs typeface="Times New Roman" panose="02020603050405020304" pitchFamily="18" charset="0"/>
              </a:rPr>
              <a:t>       Khi voi đứng lại, năm thầy đều tiến lại gần. Thầy thì sờ vòi, thầy thì sờ ngà, thầy lại sờ chân, thầy lại sờ đuôi. Được một lúc, năm thầy ngồi lại bàn tán với nhau.</a:t>
            </a:r>
          </a:p>
          <a:p>
            <a:pPr algn="just"/>
            <a:r>
              <a:rPr lang="vi-VN" sz="2000" dirty="0">
                <a:solidFill>
                  <a:srgbClr val="333333"/>
                </a:solidFill>
                <a:latin typeface="Times New Roman" panose="02020603050405020304" pitchFamily="18" charset="0"/>
                <a:cs typeface="Times New Roman" panose="02020603050405020304" pitchFamily="18" charset="0"/>
              </a:rPr>
              <a:t>       Thầy sờ vòi nhanh nhảu nói trước :</a:t>
            </a:r>
          </a:p>
          <a:p>
            <a:pPr algn="just"/>
            <a:r>
              <a:rPr lang="vi-VN" sz="2000" dirty="0">
                <a:solidFill>
                  <a:srgbClr val="333333"/>
                </a:solidFill>
                <a:latin typeface="Times New Roman" panose="02020603050405020304" pitchFamily="18" charset="0"/>
                <a:cs typeface="Times New Roman" panose="02020603050405020304" pitchFamily="18" charset="0"/>
              </a:rPr>
              <a:t>- Ôi giời ! Tưởng con voi nó thế nào, hóa ra nó sun sun như con đỉa.</a:t>
            </a:r>
          </a:p>
          <a:p>
            <a:pPr algn="just"/>
            <a:r>
              <a:rPr lang="vi-VN" sz="2000" dirty="0">
                <a:solidFill>
                  <a:srgbClr val="333333"/>
                </a:solidFill>
                <a:latin typeface="Times New Roman" panose="02020603050405020304" pitchFamily="18" charset="0"/>
                <a:cs typeface="Times New Roman" panose="02020603050405020304" pitchFamily="18" charset="0"/>
              </a:rPr>
              <a:t>- Thầy nói sai bét rồi, thầy sờ ngà lên tiếng.</a:t>
            </a:r>
          </a:p>
          <a:p>
            <a:pPr algn="just"/>
            <a:r>
              <a:rPr lang="vi-VN" sz="2000" dirty="0">
                <a:solidFill>
                  <a:srgbClr val="333333"/>
                </a:solidFill>
                <a:latin typeface="Times New Roman" panose="02020603050405020304" pitchFamily="18" charset="0"/>
                <a:cs typeface="Times New Roman" panose="02020603050405020304" pitchFamily="18" charset="0"/>
              </a:rPr>
              <a:t>- Nó chần chẫn như cái đòn càn</a:t>
            </a:r>
          </a:p>
          <a:p>
            <a:pPr algn="just"/>
            <a:r>
              <a:rPr lang="vi-VN" sz="2000" dirty="0">
                <a:solidFill>
                  <a:srgbClr val="333333"/>
                </a:solidFill>
                <a:latin typeface="Times New Roman" panose="02020603050405020304" pitchFamily="18" charset="0"/>
                <a:cs typeface="Times New Roman" panose="02020603050405020304" pitchFamily="18" charset="0"/>
              </a:rPr>
              <a:t>Thầy sờ tai đứng ngay cạnh vội tiếp lời.</a:t>
            </a:r>
          </a:p>
          <a:p>
            <a:pPr algn="just"/>
            <a:r>
              <a:rPr lang="vi-VN" sz="2000" dirty="0">
                <a:solidFill>
                  <a:srgbClr val="333333"/>
                </a:solidFill>
                <a:latin typeface="Times New Roman" panose="02020603050405020304" pitchFamily="18" charset="0"/>
                <a:cs typeface="Times New Roman" panose="02020603050405020304" pitchFamily="18" charset="0"/>
              </a:rPr>
              <a:t>- Các thầy nói thế nào ấy chứ, tôi thấy nó bè bè như cái quạt thóc.</a:t>
            </a:r>
          </a:p>
          <a:p>
            <a:pPr algn="just"/>
            <a:r>
              <a:rPr lang="vi-VN" sz="2000" dirty="0">
                <a:solidFill>
                  <a:srgbClr val="333333"/>
                </a:solidFill>
                <a:latin typeface="Times New Roman" panose="02020603050405020304" pitchFamily="18" charset="0"/>
                <a:cs typeface="Times New Roman" panose="02020603050405020304" pitchFamily="18" charset="0"/>
              </a:rPr>
              <a:t>- Các thầy nói đều không đúng cả! - Thầy sờ chân đứng chống gậy vuốt râu.</a:t>
            </a:r>
          </a:p>
          <a:p>
            <a:pPr algn="just"/>
            <a:r>
              <a:rPr lang="vi-VN" sz="2000" dirty="0">
                <a:solidFill>
                  <a:srgbClr val="333333"/>
                </a:solidFill>
                <a:latin typeface="Times New Roman" panose="02020603050405020304" pitchFamily="18" charset="0"/>
                <a:cs typeface="Times New Roman" panose="02020603050405020304" pitchFamily="18" charset="0"/>
              </a:rPr>
              <a:t>- Tôi thấy nó sùng sững như cái cột đình.</a:t>
            </a:r>
          </a:p>
          <a:p>
            <a:pPr algn="just"/>
            <a:r>
              <a:rPr lang="vi-VN" sz="2000" dirty="0">
                <a:solidFill>
                  <a:srgbClr val="333333"/>
                </a:solidFill>
                <a:latin typeface="Times New Roman" panose="02020603050405020304" pitchFamily="18" charset="0"/>
                <a:cs typeface="Times New Roman" panose="02020603050405020304" pitchFamily="18" charset="0"/>
              </a:rPr>
              <a:t>- Thôi các thầy đừng cãi nhau nữa! - Thầy sờ đuôi vội can.</a:t>
            </a:r>
          </a:p>
          <a:p>
            <a:pPr algn="just"/>
            <a:r>
              <a:rPr lang="vi-VN" sz="2000" dirty="0">
                <a:solidFill>
                  <a:srgbClr val="333333"/>
                </a:solidFill>
                <a:latin typeface="Times New Roman" panose="02020603050405020304" pitchFamily="18" charset="0"/>
                <a:cs typeface="Times New Roman" panose="02020603050405020304" pitchFamily="18" charset="0"/>
              </a:rPr>
              <a:t>- Thực tế nó tun tủn như cái chổi sể cùn</a:t>
            </a:r>
            <a:r>
              <a:rPr lang="vi-VN" sz="2000" dirty="0" smtClean="0">
                <a:solidFill>
                  <a:srgbClr val="333333"/>
                </a:solidFill>
                <a:latin typeface="Times New Roman" panose="02020603050405020304" pitchFamily="18" charset="0"/>
                <a:cs typeface="Times New Roman" panose="02020603050405020304" pitchFamily="18" charset="0"/>
              </a:rPr>
              <a:t>.</a:t>
            </a:r>
            <a:endParaRPr lang="vi-VN" sz="20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08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08"/>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04736" y="171685"/>
            <a:ext cx="8529043" cy="1286367"/>
          </a:xfrm>
          <a:prstGeom prst="rect">
            <a:avLst/>
          </a:prstGeom>
        </p:spPr>
      </p:pic>
      <p:sp>
        <p:nvSpPr>
          <p:cNvPr id="16" name="Rectangle 15"/>
          <p:cNvSpPr/>
          <p:nvPr/>
        </p:nvSpPr>
        <p:spPr>
          <a:xfrm>
            <a:off x="276655" y="1102808"/>
            <a:ext cx="8671387" cy="2862322"/>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000" dirty="0">
                <a:solidFill>
                  <a:srgbClr val="333333"/>
                </a:solidFill>
                <a:latin typeface="Times New Roman" panose="02020603050405020304" pitchFamily="18" charset="0"/>
                <a:cs typeface="Times New Roman" panose="02020603050405020304" pitchFamily="18" charset="0"/>
              </a:rPr>
              <a:t>       Mỗi thầy một ý chẳng thầy nào dám vác mặt ra ngoài chợ, đi đâu các thầy cũng bị ngưởi ta chế giễu : Đến đánh giá một con vật còn không đúng thì bói toán ai dám tin. Thế là từ đó dân gian mới có thành ngữ "thầy bói xem voi" để chỉ những kẻ xem xét sự vật hiện tượng nhưng chỉ nhìn từ một phía mà </a:t>
            </a:r>
            <a:r>
              <a:rPr lang="vi-VN" sz="2000" dirty="0" smtClean="0">
                <a:solidFill>
                  <a:srgbClr val="333333"/>
                </a:solidFill>
                <a:latin typeface="Times New Roman" panose="02020603050405020304" pitchFamily="18" charset="0"/>
                <a:cs typeface="Times New Roman" panose="02020603050405020304" pitchFamily="18" charset="0"/>
              </a:rPr>
              <a:t>thôi</a:t>
            </a:r>
            <a:r>
              <a:rPr lang="en-US" sz="2000" dirty="0" smtClean="0">
                <a:solidFill>
                  <a:srgbClr val="333333"/>
                </a:solidFill>
                <a:latin typeface="Times New Roman" panose="02020603050405020304" pitchFamily="18" charset="0"/>
                <a:cs typeface="Times New Roman" panose="02020603050405020304" pitchFamily="18" charset="0"/>
              </a:rPr>
              <a:t>. </a:t>
            </a:r>
          </a:p>
          <a:p>
            <a:pPr algn="just"/>
            <a:r>
              <a:rPr lang="en-US" sz="2000" dirty="0">
                <a:solidFill>
                  <a:srgbClr val="333333"/>
                </a:solidFill>
                <a:latin typeface="Times New Roman" panose="02020603050405020304" pitchFamily="18" charset="0"/>
                <a:cs typeface="Times New Roman" panose="02020603050405020304" pitchFamily="18" charset="0"/>
              </a:rPr>
              <a:t> </a:t>
            </a:r>
            <a:r>
              <a:rPr lang="en-US" sz="2000" dirty="0" smtClean="0">
                <a:solidFill>
                  <a:srgbClr val="333333"/>
                </a:solidFill>
                <a:latin typeface="Times New Roman" panose="02020603050405020304" pitchFamily="18" charset="0"/>
                <a:cs typeface="Times New Roman" panose="02020603050405020304" pitchFamily="18" charset="0"/>
              </a:rPr>
              <a:t>       </a:t>
            </a:r>
            <a:r>
              <a:rPr lang="vi-VN" sz="2000" dirty="0" smtClean="0">
                <a:solidFill>
                  <a:srgbClr val="000000"/>
                </a:solidFill>
                <a:latin typeface="Times New Roman" panose="02020603050405020304" pitchFamily="18" charset="0"/>
                <a:cs typeface="Times New Roman" panose="02020603050405020304" pitchFamily="18" charset="0"/>
              </a:rPr>
              <a:t>Câu </a:t>
            </a:r>
            <a:r>
              <a:rPr lang="vi-VN" sz="2000" dirty="0">
                <a:solidFill>
                  <a:srgbClr val="000000"/>
                </a:solidFill>
                <a:latin typeface="Times New Roman" panose="02020603050405020304" pitchFamily="18" charset="0"/>
                <a:cs typeface="Times New Roman" panose="02020603050405020304" pitchFamily="18" charset="0"/>
              </a:rPr>
              <a:t>chuyện ấy vừa tạo nên tiếng cười giải trí, lại giúp </a:t>
            </a:r>
            <a:r>
              <a:rPr lang="en-US" sz="2000" dirty="0" err="1">
                <a:solidFill>
                  <a:srgbClr val="000000"/>
                </a:solidFill>
                <a:latin typeface="Times New Roman" panose="02020603050405020304" pitchFamily="18" charset="0"/>
                <a:cs typeface="Times New Roman" panose="02020603050405020304" pitchFamily="18" charset="0"/>
              </a:rPr>
              <a:t>chúng</a:t>
            </a:r>
            <a:r>
              <a:rPr lang="en-US" sz="2000" dirty="0">
                <a:solidFill>
                  <a:srgbClr val="000000"/>
                </a:solidFill>
                <a:latin typeface="Times New Roman" panose="02020603050405020304" pitchFamily="18" charset="0"/>
                <a:cs typeface="Times New Roman" panose="02020603050405020304" pitchFamily="18" charset="0"/>
              </a:rPr>
              <a:t> ta</a:t>
            </a:r>
            <a:r>
              <a:rPr lang="vi-VN" sz="2000" dirty="0">
                <a:solidFill>
                  <a:srgbClr val="000000"/>
                </a:solidFill>
                <a:latin typeface="Times New Roman" panose="02020603050405020304" pitchFamily="18" charset="0"/>
                <a:cs typeface="Times New Roman" panose="02020603050405020304" pitchFamily="18" charset="0"/>
              </a:rPr>
              <a:t> rút ra bài học ý nghĩa cho bản thân. Rằng phải biết nhìn nhận mọi chuyện một cách toàn diện và đa chiều. </a:t>
            </a:r>
            <a:r>
              <a:rPr lang="en-US" sz="2000" dirty="0" err="1">
                <a:solidFill>
                  <a:srgbClr val="000000"/>
                </a:solidFill>
                <a:latin typeface="Times New Roman" panose="02020603050405020304" pitchFamily="18" charset="0"/>
                <a:cs typeface="Times New Roman" panose="02020603050405020304" pitchFamily="18" charset="0"/>
              </a:rPr>
              <a:t>Rằng</a:t>
            </a:r>
            <a:r>
              <a:rPr lang="vi-VN" sz="2000" dirty="0">
                <a:solidFill>
                  <a:srgbClr val="000000"/>
                </a:solidFill>
                <a:latin typeface="Times New Roman" panose="02020603050405020304" pitchFamily="18" charset="0"/>
                <a:cs typeface="Times New Roman" panose="02020603050405020304" pitchFamily="18" charset="0"/>
              </a:rPr>
              <a:t> không được bảo thủ, phải biết lắng nghe những đón</a:t>
            </a:r>
            <a:r>
              <a:rPr lang="en-US" sz="2000" dirty="0">
                <a:solidFill>
                  <a:srgbClr val="000000"/>
                </a:solidFill>
                <a:latin typeface="Times New Roman" panose="02020603050405020304" pitchFamily="18" charset="0"/>
                <a:cs typeface="Times New Roman" panose="02020603050405020304" pitchFamily="18" charset="0"/>
              </a:rPr>
              <a:t>g</a:t>
            </a:r>
            <a:r>
              <a:rPr lang="vi-VN" sz="2000" dirty="0">
                <a:solidFill>
                  <a:srgbClr val="000000"/>
                </a:solidFill>
                <a:latin typeface="Times New Roman" panose="02020603050405020304" pitchFamily="18" charset="0"/>
                <a:cs typeface="Times New Roman" panose="02020603050405020304" pitchFamily="18" charset="0"/>
              </a:rPr>
              <a:t> góp, ý kiến từ xung quanh mình...….Cảm ơn thầy cô và các bạn đã lắng nghe. Tôi rất vinh hạnh nếu được nghe chia sẻ của thầy cô và các bạn vấn đề khác mà mọi người quan tâm</a:t>
            </a:r>
            <a:r>
              <a:rPr lang="vi-VN" sz="2000" dirty="0" smtClean="0">
                <a:solidFill>
                  <a:srgbClr val="000000"/>
                </a:solidFill>
                <a:latin typeface="Times New Roman" panose="02020603050405020304" pitchFamily="18" charset="0"/>
                <a:cs typeface="Times New Roman" panose="02020603050405020304" pitchFamily="18" charset="0"/>
              </a:rPr>
              <a:t>.</a:t>
            </a:r>
            <a:endParaRPr lang="vi-VN"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52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08"/>
        <p:cNvGrpSpPr/>
        <p:nvPr/>
      </p:nvGrpSpPr>
      <p:grpSpPr>
        <a:xfrm>
          <a:off x="0" y="0"/>
          <a:ext cx="0" cy="0"/>
          <a:chOff x="0" y="0"/>
          <a:chExt cx="0" cy="0"/>
        </a:xfrm>
      </p:grpSpPr>
      <p:graphicFrame>
        <p:nvGraphicFramePr>
          <p:cNvPr id="4" name="Google Shape;982;p22"/>
          <p:cNvGraphicFramePr/>
          <p:nvPr>
            <p:extLst>
              <p:ext uri="{D42A27DB-BD31-4B8C-83A1-F6EECF244321}">
                <p14:modId xmlns:p14="http://schemas.microsoft.com/office/powerpoint/2010/main" val="3927808780"/>
              </p:ext>
            </p:extLst>
          </p:nvPr>
        </p:nvGraphicFramePr>
        <p:xfrm>
          <a:off x="195210" y="133565"/>
          <a:ext cx="8702211" cy="4977994"/>
        </p:xfrm>
        <a:graphic>
          <a:graphicData uri="http://schemas.openxmlformats.org/drawingml/2006/table">
            <a:tbl>
              <a:tblPr>
                <a:noFill/>
              </a:tblPr>
              <a:tblGrid>
                <a:gridCol w="1015345">
                  <a:extLst>
                    <a:ext uri="{9D8B030D-6E8A-4147-A177-3AD203B41FA5}">
                      <a16:colId xmlns:a16="http://schemas.microsoft.com/office/drawing/2014/main" val="20000"/>
                    </a:ext>
                  </a:extLst>
                </a:gridCol>
                <a:gridCol w="1860209">
                  <a:extLst>
                    <a:ext uri="{9D8B030D-6E8A-4147-A177-3AD203B41FA5}">
                      <a16:colId xmlns:a16="http://schemas.microsoft.com/office/drawing/2014/main" val="20001"/>
                    </a:ext>
                  </a:extLst>
                </a:gridCol>
                <a:gridCol w="2028233">
                  <a:extLst>
                    <a:ext uri="{9D8B030D-6E8A-4147-A177-3AD203B41FA5}">
                      <a16:colId xmlns:a16="http://schemas.microsoft.com/office/drawing/2014/main" val="20002"/>
                    </a:ext>
                  </a:extLst>
                </a:gridCol>
                <a:gridCol w="1574121">
                  <a:extLst>
                    <a:ext uri="{9D8B030D-6E8A-4147-A177-3AD203B41FA5}">
                      <a16:colId xmlns:a16="http://schemas.microsoft.com/office/drawing/2014/main" val="20003"/>
                    </a:ext>
                  </a:extLst>
                </a:gridCol>
                <a:gridCol w="1574121">
                  <a:extLst>
                    <a:ext uri="{9D8B030D-6E8A-4147-A177-3AD203B41FA5}">
                      <a16:colId xmlns:a16="http://schemas.microsoft.com/office/drawing/2014/main" val="20004"/>
                    </a:ext>
                  </a:extLst>
                </a:gridCol>
                <a:gridCol w="650182">
                  <a:extLst>
                    <a:ext uri="{9D8B030D-6E8A-4147-A177-3AD203B41FA5}">
                      <a16:colId xmlns:a16="http://schemas.microsoft.com/office/drawing/2014/main" val="20005"/>
                    </a:ext>
                  </a:extLst>
                </a:gridCol>
              </a:tblGrid>
              <a:tr h="261510">
                <a:tc rowSpan="2">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Tiêu</a:t>
                      </a:r>
                      <a:r>
                        <a:rPr lang="en-US" sz="1600" dirty="0">
                          <a:solidFill>
                            <a:schemeClr val="accent4"/>
                          </a:solidFill>
                          <a:latin typeface="Times New Roman" panose="02020603050405020304" pitchFamily="18" charset="0"/>
                          <a:cs typeface="Times New Roman" panose="02020603050405020304" pitchFamily="18" charset="0"/>
                        </a:rPr>
                        <a:t> </a:t>
                      </a:r>
                      <a:r>
                        <a:rPr lang="en-US" sz="1600" dirty="0" err="1">
                          <a:solidFill>
                            <a:schemeClr val="accent4"/>
                          </a:solidFill>
                          <a:latin typeface="Times New Roman" panose="02020603050405020304" pitchFamily="18" charset="0"/>
                          <a:cs typeface="Times New Roman" panose="02020603050405020304" pitchFamily="18" charset="0"/>
                        </a:rPr>
                        <a:t>chí</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gridSpan="4">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Mức</a:t>
                      </a:r>
                      <a:r>
                        <a:rPr lang="en-US" sz="1600" dirty="0">
                          <a:solidFill>
                            <a:schemeClr val="accent4"/>
                          </a:solidFill>
                          <a:latin typeface="Times New Roman" panose="02020603050405020304" pitchFamily="18" charset="0"/>
                          <a:cs typeface="Times New Roman" panose="02020603050405020304" pitchFamily="18" charset="0"/>
                        </a:rPr>
                        <a:t> </a:t>
                      </a:r>
                      <a:r>
                        <a:rPr lang="en-US" sz="1600" dirty="0" err="1">
                          <a:solidFill>
                            <a:schemeClr val="accent4"/>
                          </a:solidFill>
                          <a:latin typeface="Times New Roman" panose="02020603050405020304" pitchFamily="18" charset="0"/>
                          <a:cs typeface="Times New Roman" panose="02020603050405020304" pitchFamily="18" charset="0"/>
                        </a:rPr>
                        <a:t>độ</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Điểm</a:t>
                      </a:r>
                      <a:r>
                        <a:rPr lang="en-US" sz="1600" dirty="0">
                          <a:solidFill>
                            <a:schemeClr val="accent4"/>
                          </a:solidFill>
                          <a:latin typeface="Times New Roman" panose="02020603050405020304" pitchFamily="18" charset="0"/>
                          <a:cs typeface="Times New Roman" panose="02020603050405020304" pitchFamily="18" charset="0"/>
                        </a:rPr>
                        <a:t> </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a16="http://schemas.microsoft.com/office/drawing/2014/main" val="10000"/>
                  </a:ext>
                </a:extLst>
              </a:tr>
              <a:tr h="186572">
                <a:tc vMerge="1">
                  <a:txBody>
                    <a:bodyPr/>
                    <a:lstStyle/>
                    <a:p>
                      <a:endParaRPr lang="en-US"/>
                    </a:p>
                  </a:txBody>
                  <a:tcPr/>
                </a:tc>
                <a:tc>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Chưa</a:t>
                      </a:r>
                      <a:r>
                        <a:rPr lang="en-US" sz="1600" dirty="0">
                          <a:solidFill>
                            <a:schemeClr val="accent4"/>
                          </a:solidFill>
                          <a:latin typeface="Times New Roman" panose="02020603050405020304" pitchFamily="18" charset="0"/>
                          <a:cs typeface="Times New Roman" panose="02020603050405020304" pitchFamily="18" charset="0"/>
                        </a:rPr>
                        <a:t> </a:t>
                      </a:r>
                      <a:r>
                        <a:rPr lang="en-US" sz="1600" dirty="0" err="1">
                          <a:solidFill>
                            <a:schemeClr val="accent4"/>
                          </a:solidFill>
                          <a:latin typeface="Times New Roman" panose="02020603050405020304" pitchFamily="18" charset="0"/>
                          <a:cs typeface="Times New Roman" panose="02020603050405020304" pitchFamily="18" charset="0"/>
                        </a:rPr>
                        <a:t>đạt</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Đạt</a:t>
                      </a:r>
                      <a:r>
                        <a:rPr lang="en-US" sz="1600" dirty="0">
                          <a:solidFill>
                            <a:schemeClr val="accent4"/>
                          </a:solidFill>
                          <a:latin typeface="Times New Roman" panose="02020603050405020304" pitchFamily="18" charset="0"/>
                          <a:cs typeface="Times New Roman" panose="02020603050405020304" pitchFamily="18" charset="0"/>
                        </a:rPr>
                        <a:t> </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600">
                          <a:solidFill>
                            <a:schemeClr val="accent4"/>
                          </a:solidFill>
                          <a:latin typeface="Times New Roman" panose="02020603050405020304" pitchFamily="18" charset="0"/>
                          <a:cs typeface="Times New Roman" panose="02020603050405020304" pitchFamily="18" charset="0"/>
                        </a:rPr>
                        <a:t>Tốt</a:t>
                      </a:r>
                      <a:endParaRPr sz="160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600" dirty="0" err="1">
                          <a:solidFill>
                            <a:schemeClr val="accent4"/>
                          </a:solidFill>
                          <a:latin typeface="Times New Roman" panose="02020603050405020304" pitchFamily="18" charset="0"/>
                          <a:cs typeface="Times New Roman" panose="02020603050405020304" pitchFamily="18" charset="0"/>
                        </a:rPr>
                        <a:t>Xuất</a:t>
                      </a:r>
                      <a:r>
                        <a:rPr lang="en-US" sz="1600" dirty="0">
                          <a:solidFill>
                            <a:schemeClr val="accent4"/>
                          </a:solidFill>
                          <a:latin typeface="Times New Roman" panose="02020603050405020304" pitchFamily="18" charset="0"/>
                          <a:cs typeface="Times New Roman" panose="02020603050405020304" pitchFamily="18" charset="0"/>
                        </a:rPr>
                        <a:t> </a:t>
                      </a:r>
                      <a:r>
                        <a:rPr lang="en-US" sz="1600" dirty="0" err="1">
                          <a:solidFill>
                            <a:schemeClr val="accent4"/>
                          </a:solidFill>
                          <a:latin typeface="Times New Roman" panose="02020603050405020304" pitchFamily="18" charset="0"/>
                          <a:cs typeface="Times New Roman" panose="02020603050405020304" pitchFamily="18" charset="0"/>
                        </a:rPr>
                        <a:t>sắc</a:t>
                      </a:r>
                      <a:endParaRPr sz="16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l"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a16="http://schemas.microsoft.com/office/drawing/2014/main" val="10001"/>
                  </a:ext>
                </a:extLst>
              </a:tr>
              <a:tr h="1159991">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1. Nội dung </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(4.0 điểm)</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(1.0)</a:t>
                      </a:r>
                      <a:endParaRPr sz="1000" dirty="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dirty="0" err="1">
                          <a:solidFill>
                            <a:schemeClr val="accent4"/>
                          </a:solidFill>
                          <a:latin typeface="Times New Roman" panose="02020603050405020304" pitchFamily="18" charset="0"/>
                          <a:cs typeface="Times New Roman" panose="02020603050405020304" pitchFamily="18" charset="0"/>
                        </a:rPr>
                        <a:t>Chưa</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biết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đóng</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vai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kể</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lại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nội</a:t>
                      </a:r>
                      <a:r>
                        <a:rPr lang="en-US" sz="1050" dirty="0">
                          <a:solidFill>
                            <a:schemeClr val="accent4"/>
                          </a:solidFill>
                          <a:latin typeface="Times New Roman" panose="02020603050405020304" pitchFamily="18" charset="0"/>
                          <a:cs typeface="Times New Roman" panose="02020603050405020304" pitchFamily="18" charset="0"/>
                        </a:rPr>
                        <a:t> dung </a:t>
                      </a:r>
                      <a:r>
                        <a:rPr lang="en-US" sz="1050" dirty="0" err="1">
                          <a:solidFill>
                            <a:schemeClr val="accent4"/>
                          </a:solidFill>
                          <a:latin typeface="Times New Roman" panose="02020603050405020304" pitchFamily="18" charset="0"/>
                          <a:cs typeface="Times New Roman" panose="02020603050405020304" pitchFamily="18" charset="0"/>
                        </a:rPr>
                        <a:t>sơ</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sài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chưa</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đầy</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đủ</a:t>
                      </a:r>
                      <a:r>
                        <a:rPr lang="en-US" sz="1050" dirty="0">
                          <a:solidFill>
                            <a:schemeClr val="accent4"/>
                          </a:solidFill>
                          <a:latin typeface="Times New Roman" panose="02020603050405020304" pitchFamily="18" charset="0"/>
                          <a:cs typeface="Times New Roman" panose="02020603050405020304" pitchFamily="18" charset="0"/>
                        </a:rPr>
                        <a:t> chi </a:t>
                      </a:r>
                      <a:r>
                        <a:rPr lang="en-US" sz="1050" dirty="0" err="1">
                          <a:solidFill>
                            <a:schemeClr val="accent4"/>
                          </a:solidFill>
                          <a:latin typeface="Times New Roman" panose="02020603050405020304" pitchFamily="18" charset="0"/>
                          <a:cs typeface="Times New Roman" panose="02020603050405020304" pitchFamily="18" charset="0"/>
                        </a:rPr>
                        <a:t>tiết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để</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người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nghe</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hiểu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câu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chuyện</a:t>
                      </a:r>
                      <a:r>
                        <a:rPr lang="en-US" sz="1050" dirty="0">
                          <a:solidFill>
                            <a:schemeClr val="accent4"/>
                          </a:solidFill>
                          <a:latin typeface="Times New Roman" panose="02020603050405020304" pitchFamily="18" charset="0"/>
                          <a:cs typeface="Times New Roman" panose="02020603050405020304" pitchFamily="18" charset="0"/>
                        </a:rPr>
                        <a:t>.</a:t>
                      </a:r>
                      <a:endParaRPr sz="1000" dirty="0">
                        <a:solidFill>
                          <a:schemeClr val="accent4"/>
                        </a:solidFill>
                        <a:latin typeface="Times New Roman" panose="02020603050405020304" pitchFamily="18" charset="0"/>
                        <a:cs typeface="Times New Roman" panose="02020603050405020304" pitchFamily="18" charset="0"/>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(2.0)</a:t>
                      </a:r>
                      <a:endParaRPr sz="100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Biết đóng vai kể lại câu chuyện đầy đủ sự việc chi tiết chính để người nghe hiểu được nội dung câu chuyện.</a:t>
                      </a:r>
                      <a:endParaRPr sz="1000">
                        <a:solidFill>
                          <a:schemeClr val="accent4"/>
                        </a:solidFill>
                        <a:latin typeface="Times New Roman" panose="02020603050405020304" pitchFamily="18" charset="0"/>
                        <a:cs typeface="Times New Roman" panose="02020603050405020304" pitchFamily="18" charset="0"/>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(3.0)</a:t>
                      </a:r>
                      <a:endParaRPr sz="1000" dirty="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Clr>
                          <a:srgbClr val="000000"/>
                        </a:buClr>
                        <a:buSzPts val="1200"/>
                        <a:buFont typeface="Calibri"/>
                        <a:buNone/>
                      </a:pP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Biết</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đóng</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vai</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kể</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lại</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câu</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chuyện</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đầy</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đủ</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sự</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việc</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chi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tiết</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chính</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để</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người</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nghe</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hiểu</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được</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nội</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dung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câu</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chuyện</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thể</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hiện</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sự</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sáng</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tạo</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trong</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a:t>
                      </a:r>
                      <a:r>
                        <a:rPr lang="en-US" sz="1050" b="0" i="0" u="none" strike="noStrike" cap="none" dirty="0" err="1">
                          <a:solidFill>
                            <a:schemeClr val="accent4"/>
                          </a:solidFill>
                          <a:latin typeface="Times New Roman" panose="02020603050405020304" pitchFamily="18" charset="0"/>
                          <a:ea typeface="Calibri"/>
                          <a:cs typeface="Times New Roman" panose="02020603050405020304" pitchFamily="18" charset="0"/>
                          <a:sym typeface="Calibri"/>
                        </a:rPr>
                        <a:t>nội</a:t>
                      </a:r>
                      <a:r>
                        <a:rPr lang="en-US"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rPr>
                        <a:t> dung.</a:t>
                      </a:r>
                      <a:endParaRPr sz="1050" b="0" i="0" u="none" strike="noStrike" cap="none" dirty="0">
                        <a:solidFill>
                          <a:schemeClr val="accent4"/>
                        </a:solidFill>
                        <a:latin typeface="Times New Roman" panose="02020603050405020304" pitchFamily="18" charset="0"/>
                        <a:ea typeface="Calibri"/>
                        <a:cs typeface="Times New Roman" panose="02020603050405020304" pitchFamily="18" charset="0"/>
                        <a:sym typeface="Calibri"/>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(4.0)</a:t>
                      </a:r>
                      <a:endParaRPr sz="1000" dirty="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dirty="0" err="1">
                          <a:solidFill>
                            <a:schemeClr val="accent4"/>
                          </a:solidFill>
                          <a:latin typeface="Times New Roman" panose="02020603050405020304" pitchFamily="18" charset="0"/>
                          <a:cs typeface="Times New Roman" panose="02020603050405020304" pitchFamily="18" charset="0"/>
                        </a:rPr>
                        <a:t>Biết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đóng</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vai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kể</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lại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đầy</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đủ</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nội</a:t>
                      </a:r>
                      <a:r>
                        <a:rPr lang="en-US" sz="1050" dirty="0">
                          <a:solidFill>
                            <a:schemeClr val="accent4"/>
                          </a:solidFill>
                          <a:latin typeface="Times New Roman" panose="02020603050405020304" pitchFamily="18" charset="0"/>
                          <a:cs typeface="Times New Roman" panose="02020603050405020304" pitchFamily="18" charset="0"/>
                        </a:rPr>
                        <a:t> dung </a:t>
                      </a:r>
                      <a:r>
                        <a:rPr lang="en-US" sz="1050" dirty="0" err="1">
                          <a:solidFill>
                            <a:schemeClr val="accent4"/>
                          </a:solidFill>
                          <a:latin typeface="Times New Roman" panose="02020603050405020304" pitchFamily="18" charset="0"/>
                          <a:cs typeface="Times New Roman" panose="02020603050405020304" pitchFamily="18" charset="0"/>
                        </a:rPr>
                        <a:t>câu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chuyện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hấp</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dẫn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và</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lôi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cuốn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thể</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hiện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sự</a:t>
                      </a:r>
                      <a:r>
                        <a:rPr lang="en-US" sz="1050" dirty="0">
                          <a:solidFill>
                            <a:schemeClr val="accent4"/>
                          </a:solidFill>
                          <a:latin typeface="Times New Roman" panose="02020603050405020304" pitchFamily="18" charset="0"/>
                          <a:cs typeface="Times New Roman" panose="02020603050405020304" pitchFamily="18" charset="0"/>
                        </a:rPr>
                        <a:t> sang </a:t>
                      </a:r>
                      <a:r>
                        <a:rPr lang="en-US" sz="1050" dirty="0" err="1">
                          <a:solidFill>
                            <a:schemeClr val="accent4"/>
                          </a:solidFill>
                          <a:latin typeface="Times New Roman" panose="02020603050405020304" pitchFamily="18" charset="0"/>
                          <a:cs typeface="Times New Roman" panose="02020603050405020304" pitchFamily="18" charset="0"/>
                        </a:rPr>
                        <a:t>tạo</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trong</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nội</a:t>
                      </a:r>
                      <a:r>
                        <a:rPr lang="en-US" sz="1050" dirty="0">
                          <a:solidFill>
                            <a:schemeClr val="accent4"/>
                          </a:solidFill>
                          <a:latin typeface="Times New Roman" panose="02020603050405020304" pitchFamily="18" charset="0"/>
                          <a:cs typeface="Times New Roman" panose="02020603050405020304" pitchFamily="18" charset="0"/>
                        </a:rPr>
                        <a:t> dung </a:t>
                      </a:r>
                      <a:r>
                        <a:rPr lang="en-US" sz="1050" dirty="0" err="1">
                          <a:solidFill>
                            <a:schemeClr val="accent4"/>
                          </a:solidFill>
                          <a:latin typeface="Times New Roman" panose="02020603050405020304" pitchFamily="18" charset="0"/>
                          <a:cs typeface="Times New Roman" panose="02020603050405020304" pitchFamily="18" charset="0"/>
                        </a:rPr>
                        <a:t>kể</a:t>
                      </a:r>
                      <a:r>
                        <a:rPr lang="en-US" sz="1050" dirty="0">
                          <a:solidFill>
                            <a:schemeClr val="accent4"/>
                          </a:solidFill>
                          <a:latin typeface="Times New Roman" panose="02020603050405020304" pitchFamily="18" charset="0"/>
                          <a:cs typeface="Times New Roman" panose="02020603050405020304" pitchFamily="18" charset="0"/>
                        </a:rPr>
                        <a:t>.</a:t>
                      </a:r>
                      <a:endParaRPr sz="1050" dirty="0">
                        <a:solidFill>
                          <a:schemeClr val="accent4"/>
                        </a:solidFill>
                        <a:latin typeface="Times New Roman" panose="02020603050405020304" pitchFamily="18" charset="0"/>
                        <a:cs typeface="Times New Roman" panose="02020603050405020304" pitchFamily="18" charset="0"/>
                      </a:endParaRPr>
                    </a:p>
                  </a:txBody>
                  <a:tcPr marL="12825" marR="12825" marT="0" marB="0">
                    <a:solidFill>
                      <a:schemeClr val="tx1"/>
                    </a:solidFill>
                  </a:tcPr>
                </a:tc>
                <a:tc>
                  <a:txBody>
                    <a:bodyPr/>
                    <a:lstStyle/>
                    <a:p>
                      <a:pPr marL="0" marR="0" lvl="0" indent="0" algn="l"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a16="http://schemas.microsoft.com/office/drawing/2014/main" val="10002"/>
                  </a:ext>
                </a:extLst>
              </a:tr>
              <a:tr h="746288">
                <a:tc>
                  <a:txBody>
                    <a:bodyPr/>
                    <a:lstStyle/>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2. Kĩ năng nói </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(3.0 điểm)</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(0.5)</a:t>
                      </a:r>
                      <a:endParaRPr sz="1050" dirty="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dirty="0" err="1">
                          <a:solidFill>
                            <a:schemeClr val="accent4"/>
                          </a:solidFill>
                          <a:latin typeface="Times New Roman" panose="02020603050405020304" pitchFamily="18" charset="0"/>
                          <a:cs typeface="Times New Roman" panose="02020603050405020304" pitchFamily="18" charset="0"/>
                        </a:rPr>
                        <a:t>Nói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nhỏ</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khó</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nghe</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nói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lắp</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ngập</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ngừng</a:t>
                      </a:r>
                      <a:r>
                        <a:rPr lang="en-US" sz="1050" dirty="0">
                          <a:solidFill>
                            <a:schemeClr val="accent4"/>
                          </a:solidFill>
                          <a:latin typeface="Times New Roman" panose="02020603050405020304" pitchFamily="18" charset="0"/>
                          <a:cs typeface="Times New Roman" panose="02020603050405020304" pitchFamily="18" charset="0"/>
                        </a:rPr>
                        <a:t>…</a:t>
                      </a:r>
                      <a:endParaRPr sz="105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(1.5)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Nói to nhưng đôi chỗ lặp lại hoặc ngập ngừng 1 vài câu.</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(2.5)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Nói to, truyền cảm, hầu như không lặp lại hoặc ngập ngừng.</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(3.0)</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Nói to, truyền cảm, lôi cuốn, thu hút người nghe</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l"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a16="http://schemas.microsoft.com/office/drawing/2014/main" val="10003"/>
                  </a:ext>
                </a:extLst>
              </a:tr>
              <a:tr h="959515">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3. </a:t>
                      </a:r>
                      <a:r>
                        <a:rPr lang="en-US" sz="1050" dirty="0" err="1">
                          <a:solidFill>
                            <a:schemeClr val="accent4"/>
                          </a:solidFill>
                          <a:latin typeface="Times New Roman" panose="02020603050405020304" pitchFamily="18" charset="0"/>
                          <a:cs typeface="Times New Roman" panose="02020603050405020304" pitchFamily="18" charset="0"/>
                        </a:rPr>
                        <a:t>Sử</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dụng</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yếu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tố</a:t>
                      </a:r>
                      <a:r>
                        <a:rPr lang="en-US" sz="1050" dirty="0">
                          <a:solidFill>
                            <a:schemeClr val="accent4"/>
                          </a:solidFill>
                          <a:latin typeface="Times New Roman" panose="02020603050405020304" pitchFamily="18" charset="0"/>
                          <a:cs typeface="Times New Roman" panose="02020603050405020304" pitchFamily="18" charset="0"/>
                        </a:rPr>
                        <a:t> phi </a:t>
                      </a:r>
                      <a:r>
                        <a:rPr lang="en-US" sz="1050" dirty="0" err="1">
                          <a:solidFill>
                            <a:schemeClr val="accent4"/>
                          </a:solidFill>
                          <a:latin typeface="Times New Roman" panose="02020603050405020304" pitchFamily="18" charset="0"/>
                          <a:cs typeface="Times New Roman" panose="02020603050405020304" pitchFamily="18" charset="0"/>
                        </a:rPr>
                        <a:t>ngôn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ngữ</a:t>
                      </a:r>
                      <a:endParaRPr sz="1050" dirty="0">
                        <a:solidFill>
                          <a:schemeClr val="accent4"/>
                        </a:solidFill>
                        <a:latin typeface="Times New Roman" panose="02020603050405020304" pitchFamily="18" charset="0"/>
                        <a:cs typeface="Times New Roman" panose="02020603050405020304" pitchFamily="18" charset="0"/>
                      </a:endParaRPr>
                    </a:p>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(1.0 </a:t>
                      </a:r>
                      <a:r>
                        <a:rPr lang="en-US" sz="1050" dirty="0" err="1">
                          <a:solidFill>
                            <a:schemeClr val="accent4"/>
                          </a:solidFill>
                          <a:latin typeface="Times New Roman" panose="02020603050405020304" pitchFamily="18" charset="0"/>
                          <a:cs typeface="Times New Roman" panose="02020603050405020304" pitchFamily="18" charset="0"/>
                        </a:rPr>
                        <a:t>điểm</a:t>
                      </a:r>
                      <a:r>
                        <a:rPr lang="en-US" sz="1050" dirty="0">
                          <a:solidFill>
                            <a:schemeClr val="accent4"/>
                          </a:solidFill>
                          <a:latin typeface="Times New Roman" panose="02020603050405020304" pitchFamily="18" charset="0"/>
                          <a:cs typeface="Times New Roman" panose="02020603050405020304" pitchFamily="18" charset="0"/>
                        </a:rPr>
                        <a:t>)</a:t>
                      </a:r>
                      <a:endParaRPr sz="105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dirty="0">
                          <a:solidFill>
                            <a:schemeClr val="accent4"/>
                          </a:solidFill>
                          <a:latin typeface="Times New Roman" panose="02020603050405020304" pitchFamily="18" charset="0"/>
                          <a:cs typeface="Times New Roman" panose="02020603050405020304" pitchFamily="18" charset="0"/>
                        </a:rPr>
                        <a:t>(0.25)</a:t>
                      </a:r>
                      <a:endParaRPr sz="1050" dirty="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dirty="0" err="1">
                          <a:solidFill>
                            <a:schemeClr val="accent4"/>
                          </a:solidFill>
                          <a:latin typeface="Times New Roman" panose="02020603050405020304" pitchFamily="18" charset="0"/>
                          <a:cs typeface="Times New Roman" panose="02020603050405020304" pitchFamily="18" charset="0"/>
                        </a:rPr>
                        <a:t>Điệu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bộ</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thiếu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tự</a:t>
                      </a:r>
                      <a:r>
                        <a:rPr lang="en-US" sz="1050" dirty="0">
                          <a:solidFill>
                            <a:schemeClr val="accent4"/>
                          </a:solidFill>
                          <a:latin typeface="Times New Roman" panose="02020603050405020304" pitchFamily="18" charset="0"/>
                          <a:cs typeface="Times New Roman" panose="02020603050405020304" pitchFamily="18" charset="0"/>
                        </a:rPr>
                        <a:t> tin, </a:t>
                      </a:r>
                      <a:r>
                        <a:rPr lang="en-US" sz="1050" dirty="0" err="1">
                          <a:solidFill>
                            <a:schemeClr val="accent4"/>
                          </a:solidFill>
                          <a:latin typeface="Times New Roman" panose="02020603050405020304" pitchFamily="18" charset="0"/>
                          <a:cs typeface="Times New Roman" panose="02020603050405020304" pitchFamily="18" charset="0"/>
                        </a:rPr>
                        <a:t>mắt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chưa</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nhìn</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vào</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người</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nghe</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nét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mặt</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chưa</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biểu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cảm</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hoặc</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biểu</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cảm</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không</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phù</a:t>
                      </a:r>
                      <a:r>
                        <a:rPr lang="en-US" sz="1050" dirty="0">
                          <a:solidFill>
                            <a:schemeClr val="accent4"/>
                          </a:solidFill>
                          <a:latin typeface="Times New Roman" panose="02020603050405020304" pitchFamily="18" charset="0"/>
                          <a:cs typeface="Times New Roman" panose="02020603050405020304" pitchFamily="18" charset="0"/>
                        </a:rPr>
                        <a:t> </a:t>
                      </a:r>
                      <a:r>
                        <a:rPr lang="en-US" sz="1050" dirty="0" err="1">
                          <a:solidFill>
                            <a:schemeClr val="accent4"/>
                          </a:solidFill>
                          <a:latin typeface="Times New Roman" panose="02020603050405020304" pitchFamily="18" charset="0"/>
                          <a:cs typeface="Times New Roman" panose="02020603050405020304" pitchFamily="18" charset="0"/>
                        </a:rPr>
                        <a:t>hợp</a:t>
                      </a:r>
                      <a:r>
                        <a:rPr lang="en-US" sz="1050" dirty="0">
                          <a:solidFill>
                            <a:schemeClr val="accent4"/>
                          </a:solidFill>
                          <a:latin typeface="Times New Roman" panose="02020603050405020304" pitchFamily="18" charset="0"/>
                          <a:cs typeface="Times New Roman" panose="02020603050405020304" pitchFamily="18" charset="0"/>
                        </a:rPr>
                        <a:t>.</a:t>
                      </a:r>
                      <a:endParaRPr sz="105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(0.5)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Điệu bộ tự tin, có ý thức sử dụng các yếu tố: ánh mắt nhìn vào người nghe; nét mặt biểu cảm, di chuyển đi lại,… nhưng đôi lúc còn lúng túng</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(0.75)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Điệu bộ tự tin, mắt nhìn vào người nghe; nét mặt biểu cảm phù hợp với nội dung câu chuyện;…</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(1.0)</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Điệu bộ rất tự tin, mắt nhìn vào người nghe; nét mặt sinh động,… thu hút người nghe.</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l"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a16="http://schemas.microsoft.com/office/drawing/2014/main" val="10004"/>
                  </a:ext>
                </a:extLst>
              </a:tr>
              <a:tr h="1306004">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4. Tương tác với người nghe</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(2.0 điểm)</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(0.5)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Không chào hỏi và không có lời kết thúc bài nói.</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Không nhất quán trong từ ngữ xưng hô.</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(1.0)</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Có chào hỏi và có lời kết thúc bài nói.</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Có ý thức sử dụng đúng từ ngữ xưng hô.</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(1.5)</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Chào hỏi và kết thúc một cách hấp dẫn.</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Nhất quán trong từ ngữ xưng hô.</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ctr"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(2.0)</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Chào hỏi và kết thúc một cách hấp dẫn.</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Nhất quán trong từ ngữ xưng hô.</a:t>
                      </a:r>
                      <a:endParaRPr sz="1050">
                        <a:solidFill>
                          <a:schemeClr val="accent4"/>
                        </a:solidFill>
                        <a:latin typeface="Times New Roman" panose="02020603050405020304" pitchFamily="18" charset="0"/>
                        <a:cs typeface="Times New Roman" panose="02020603050405020304" pitchFamily="18" charset="0"/>
                      </a:endParaRPr>
                    </a:p>
                    <a:p>
                      <a:pPr marL="0" marR="0" lvl="0" indent="0" algn="just"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Có sự giao lưu, trao đổi với người nghe</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a:txBody>
                    <a:bodyPr/>
                    <a:lstStyle/>
                    <a:p>
                      <a:pPr marL="0" marR="0" lvl="0" indent="0" algn="l" rtl="0">
                        <a:lnSpc>
                          <a:spcPct val="115000"/>
                        </a:lnSpc>
                        <a:spcBef>
                          <a:spcPts val="0"/>
                        </a:spcBef>
                        <a:spcAft>
                          <a:spcPts val="0"/>
                        </a:spcAft>
                        <a:buNone/>
                      </a:pPr>
                      <a:r>
                        <a:rPr lang="en-US" sz="1050">
                          <a:solidFill>
                            <a:schemeClr val="accent4"/>
                          </a:solidFill>
                          <a:latin typeface="Times New Roman" panose="02020603050405020304" pitchFamily="18" charset="0"/>
                          <a:cs typeface="Times New Roman" panose="02020603050405020304" pitchFamily="18" charset="0"/>
                        </a:rPr>
                        <a:t> </a:t>
                      </a:r>
                      <a:endParaRPr sz="105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a16="http://schemas.microsoft.com/office/drawing/2014/main" val="10005"/>
                  </a:ext>
                </a:extLst>
              </a:tr>
              <a:tr h="186572">
                <a:tc gridSpan="5">
                  <a:txBody>
                    <a:bodyPr/>
                    <a:lstStyle/>
                    <a:p>
                      <a:pPr marL="0" marR="0" lvl="0" indent="0" algn="ctr" rtl="0">
                        <a:lnSpc>
                          <a:spcPct val="115000"/>
                        </a:lnSpc>
                        <a:spcBef>
                          <a:spcPts val="0"/>
                        </a:spcBef>
                        <a:spcAft>
                          <a:spcPts val="0"/>
                        </a:spcAft>
                        <a:buNone/>
                      </a:pPr>
                      <a:r>
                        <a:rPr lang="en-US" sz="1400" dirty="0">
                          <a:solidFill>
                            <a:schemeClr val="accent4"/>
                          </a:solidFill>
                          <a:latin typeface="Times New Roman" panose="02020603050405020304" pitchFamily="18" charset="0"/>
                          <a:cs typeface="Times New Roman" panose="02020603050405020304" pitchFamily="18" charset="0"/>
                        </a:rPr>
                        <a:t>TỔNG ĐIỂM: 10</a:t>
                      </a:r>
                      <a:endParaRPr sz="140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None/>
                      </a:pPr>
                      <a:endParaRPr sz="1050" dirty="0">
                        <a:solidFill>
                          <a:schemeClr val="accent4"/>
                        </a:solidFill>
                        <a:latin typeface="Times New Roman" panose="02020603050405020304" pitchFamily="18" charset="0"/>
                        <a:ea typeface="Times New Roman"/>
                        <a:cs typeface="Times New Roman" panose="02020603050405020304" pitchFamily="18" charset="0"/>
                        <a:sym typeface="Times New Roman"/>
                      </a:endParaRPr>
                    </a:p>
                  </a:txBody>
                  <a:tcPr marL="12825" marR="12825" marT="0" marB="0">
                    <a:solidFill>
                      <a:schemeClr val="tx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96853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6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3574" y="300231"/>
            <a:ext cx="4492310" cy="4436156"/>
          </a:xfrm>
          <a:prstGeom prst="rect">
            <a:avLst/>
          </a:prstGeom>
        </p:spPr>
      </p:pic>
      <p:pic>
        <p:nvPicPr>
          <p:cNvPr id="6" name="Picture 5"/>
          <p:cNvPicPr>
            <a:picLocks noChangeAspect="1"/>
          </p:cNvPicPr>
          <p:nvPr/>
        </p:nvPicPr>
        <p:blipFill>
          <a:blip r:embed="rId4"/>
          <a:stretch>
            <a:fillRect/>
          </a:stretch>
        </p:blipFill>
        <p:spPr>
          <a:xfrm>
            <a:off x="5611319" y="1257019"/>
            <a:ext cx="2688569" cy="2517866"/>
          </a:xfrm>
          <a:prstGeom prst="rect">
            <a:avLst/>
          </a:prstGeom>
        </p:spPr>
      </p:pic>
    </p:spTree>
    <p:extLst>
      <p:ext uri="{BB962C8B-B14F-4D97-AF65-F5344CB8AC3E}">
        <p14:creationId xmlns:p14="http://schemas.microsoft.com/office/powerpoint/2010/main" val="145830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5"/>
        <p:cNvGrpSpPr/>
        <p:nvPr/>
      </p:nvGrpSpPr>
      <p:grpSpPr>
        <a:xfrm>
          <a:off x="0" y="0"/>
          <a:ext cx="0" cy="0"/>
          <a:chOff x="0" y="0"/>
          <a:chExt cx="0" cy="0"/>
        </a:xfrm>
      </p:grpSpPr>
      <p:sp>
        <p:nvSpPr>
          <p:cNvPr id="796" name="Google Shape;796;p47"/>
          <p:cNvSpPr/>
          <p:nvPr/>
        </p:nvSpPr>
        <p:spPr>
          <a:xfrm flipH="1">
            <a:off x="345090" y="2693047"/>
            <a:ext cx="6327283" cy="2528370"/>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5 SVNVanilla Daisy Pro" panose="00000500000000000000" pitchFamily="2" charset="0"/>
            </a:endParaRPr>
          </a:p>
        </p:txBody>
      </p:sp>
      <p:pic>
        <p:nvPicPr>
          <p:cNvPr id="5" name="Picture 4"/>
          <p:cNvPicPr>
            <a:picLocks noChangeAspect="1"/>
          </p:cNvPicPr>
          <p:nvPr/>
        </p:nvPicPr>
        <p:blipFill>
          <a:blip r:embed="rId3"/>
          <a:stretch>
            <a:fillRect/>
          </a:stretch>
        </p:blipFill>
        <p:spPr>
          <a:xfrm>
            <a:off x="1407902" y="1334154"/>
            <a:ext cx="6328196" cy="247519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grpSp>
        <p:nvGrpSpPr>
          <p:cNvPr id="120" name="Group 6"/>
          <p:cNvGrpSpPr/>
          <p:nvPr/>
        </p:nvGrpSpPr>
        <p:grpSpPr>
          <a:xfrm>
            <a:off x="309273" y="411140"/>
            <a:ext cx="8061011" cy="3922718"/>
            <a:chOff x="0" y="0"/>
            <a:chExt cx="4246129" cy="2066287"/>
          </a:xfrm>
        </p:grpSpPr>
        <p:sp>
          <p:nvSpPr>
            <p:cNvPr id="121" name="Freeform 7"/>
            <p:cNvSpPr/>
            <p:nvPr/>
          </p:nvSpPr>
          <p:spPr>
            <a:xfrm>
              <a:off x="0" y="0"/>
              <a:ext cx="4246129" cy="2066287"/>
            </a:xfrm>
            <a:custGeom>
              <a:avLst/>
              <a:gdLst/>
              <a:ahLst/>
              <a:cxnLst/>
              <a:rect l="l" t="t" r="r" b="b"/>
              <a:pathLst>
                <a:path w="4246129" h="2066287">
                  <a:moveTo>
                    <a:pt x="20169" y="0"/>
                  </a:moveTo>
                  <a:lnTo>
                    <a:pt x="4225960" y="0"/>
                  </a:lnTo>
                  <a:cubicBezTo>
                    <a:pt x="4231309" y="0"/>
                    <a:pt x="4236439" y="2125"/>
                    <a:pt x="4240221" y="5907"/>
                  </a:cubicBezTo>
                  <a:cubicBezTo>
                    <a:pt x="4244004" y="9690"/>
                    <a:pt x="4246129" y="14820"/>
                    <a:pt x="4246129" y="20169"/>
                  </a:cubicBezTo>
                  <a:lnTo>
                    <a:pt x="4246129" y="2046119"/>
                  </a:lnTo>
                  <a:cubicBezTo>
                    <a:pt x="4246129" y="2057258"/>
                    <a:pt x="4237099" y="2066287"/>
                    <a:pt x="4225960" y="2066287"/>
                  </a:cubicBezTo>
                  <a:lnTo>
                    <a:pt x="20169" y="2066287"/>
                  </a:lnTo>
                  <a:cubicBezTo>
                    <a:pt x="14820" y="2066287"/>
                    <a:pt x="9690" y="2064163"/>
                    <a:pt x="5907" y="2060380"/>
                  </a:cubicBezTo>
                  <a:cubicBezTo>
                    <a:pt x="2125" y="2056598"/>
                    <a:pt x="0" y="2051468"/>
                    <a:pt x="0" y="2046119"/>
                  </a:cubicBezTo>
                  <a:lnTo>
                    <a:pt x="0" y="20169"/>
                  </a:lnTo>
                  <a:cubicBezTo>
                    <a:pt x="0" y="14820"/>
                    <a:pt x="2125" y="9690"/>
                    <a:pt x="5907" y="5907"/>
                  </a:cubicBezTo>
                  <a:cubicBezTo>
                    <a:pt x="9690" y="2125"/>
                    <a:pt x="14820" y="0"/>
                    <a:pt x="20169" y="0"/>
                  </a:cubicBezTo>
                  <a:close/>
                </a:path>
              </a:pathLst>
            </a:custGeom>
            <a:solidFill>
              <a:srgbClr val="DCEBFF"/>
            </a:solidFill>
          </p:spPr>
        </p:sp>
        <p:sp>
          <p:nvSpPr>
            <p:cNvPr id="122" name="TextBox 8"/>
            <p:cNvSpPr txBox="1"/>
            <p:nvPr/>
          </p:nvSpPr>
          <p:spPr>
            <a:xfrm>
              <a:off x="0" y="-66675"/>
              <a:ext cx="812800" cy="879475"/>
            </a:xfrm>
            <a:prstGeom prst="rect">
              <a:avLst/>
            </a:prstGeom>
          </p:spPr>
          <p:txBody>
            <a:bodyPr lIns="25400" tIns="25400" rIns="25400" bIns="25400" rtlCol="0" anchor="ctr"/>
            <a:lstStyle/>
            <a:p>
              <a:pPr algn="ctr">
                <a:lnSpc>
                  <a:spcPts val="1575"/>
                </a:lnSpc>
              </a:pPr>
              <a:endParaRPr sz="700">
                <a:solidFill>
                  <a:schemeClr val="accent4"/>
                </a:solidFill>
                <a:latin typeface="Times New Roman" panose="02020603050405020304" pitchFamily="18" charset="0"/>
                <a:cs typeface="Times New Roman" panose="02020603050405020304" pitchFamily="18" charset="0"/>
              </a:endParaRPr>
            </a:p>
          </p:txBody>
        </p:sp>
      </p:grpSp>
      <p:sp>
        <p:nvSpPr>
          <p:cNvPr id="123" name="TextBox 11"/>
          <p:cNvSpPr txBox="1"/>
          <p:nvPr/>
        </p:nvSpPr>
        <p:spPr>
          <a:xfrm>
            <a:off x="513324" y="619785"/>
            <a:ext cx="7707314" cy="1000274"/>
          </a:xfrm>
          <a:prstGeom prst="rect">
            <a:avLst/>
          </a:prstGeom>
        </p:spPr>
        <p:txBody>
          <a:bodyPr lIns="0" tIns="0" rIns="0" bIns="0" rtlCol="0" anchor="t">
            <a:spAutoFit/>
          </a:bodyPr>
          <a:lstStyle/>
          <a:p>
            <a:pPr algn="just">
              <a:lnSpc>
                <a:spcPts val="2600"/>
              </a:lnSpc>
            </a:pPr>
            <a:r>
              <a:rPr lang="en-US" sz="2000" dirty="0" err="1">
                <a:solidFill>
                  <a:schemeClr val="accent4"/>
                </a:solidFill>
                <a:latin typeface="Times New Roman" panose="02020603050405020304" pitchFamily="18" charset="0"/>
                <a:cs typeface="Times New Roman" panose="02020603050405020304" pitchFamily="18" charset="0"/>
              </a:rPr>
              <a:t>Yêu</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cầu</a:t>
            </a:r>
            <a:r>
              <a:rPr lang="en-US" sz="2000" dirty="0">
                <a:solidFill>
                  <a:schemeClr val="accent4"/>
                </a:solidFill>
                <a:latin typeface="Times New Roman" panose="02020603050405020304" pitchFamily="18" charset="0"/>
                <a:cs typeface="Times New Roman" panose="02020603050405020304" pitchFamily="18" charset="0"/>
              </a:rPr>
              <a:t>: </a:t>
            </a:r>
          </a:p>
          <a:p>
            <a:pPr marL="431800" lvl="1" indent="-215900" algn="just">
              <a:lnSpc>
                <a:spcPts val="2600"/>
              </a:lnSpc>
              <a:buFont typeface="Arial"/>
              <a:buChar char="•"/>
            </a:pPr>
            <a:r>
              <a:rPr lang="en-US" sz="2000" dirty="0" err="1">
                <a:solidFill>
                  <a:schemeClr val="accent4"/>
                </a:solidFill>
                <a:latin typeface="Times New Roman" panose="02020603050405020304" pitchFamily="18" charset="0"/>
                <a:cs typeface="Times New Roman" panose="02020603050405020304" pitchFamily="18" charset="0"/>
              </a:rPr>
              <a:t>Mỗi</a:t>
            </a:r>
            <a:r>
              <a:rPr lang="en-US" sz="2000" dirty="0">
                <a:solidFill>
                  <a:schemeClr val="accent4"/>
                </a:solidFill>
                <a:latin typeface="Times New Roman" panose="02020603050405020304" pitchFamily="18" charset="0"/>
                <a:cs typeface="Times New Roman" panose="02020603050405020304" pitchFamily="18" charset="0"/>
              </a:rPr>
              <a:t> HS </a:t>
            </a:r>
            <a:r>
              <a:rPr lang="en-US" sz="2000" dirty="0" err="1" smtClean="0">
                <a:solidFill>
                  <a:schemeClr val="accent4"/>
                </a:solidFill>
                <a:latin typeface="Times New Roman" panose="02020603050405020304" pitchFamily="18" charset="0"/>
                <a:cs typeface="Times New Roman" panose="02020603050405020304" pitchFamily="18" charset="0"/>
              </a:rPr>
              <a:t>kể</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về</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một</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truyện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ngụ</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ngôn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a:solidFill>
                  <a:schemeClr val="accent4"/>
                </a:solidFill>
                <a:latin typeface="Times New Roman" panose="02020603050405020304" pitchFamily="18" charset="0"/>
                <a:cs typeface="Times New Roman" panose="02020603050405020304" pitchFamily="18" charset="0"/>
              </a:rPr>
              <a:t>quay video </a:t>
            </a:r>
            <a:r>
              <a:rPr lang="en-US" sz="2000" dirty="0" err="1" smtClean="0">
                <a:solidFill>
                  <a:schemeClr val="accent4"/>
                </a:solidFill>
                <a:latin typeface="Times New Roman" panose="02020603050405020304" pitchFamily="18" charset="0"/>
                <a:cs typeface="Times New Roman" panose="02020603050405020304" pitchFamily="18" charset="0"/>
              </a:rPr>
              <a:t>gửi</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lại</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cho</a:t>
            </a:r>
            <a:r>
              <a:rPr lang="en-US" sz="2000" dirty="0">
                <a:solidFill>
                  <a:schemeClr val="accent4"/>
                </a:solidFill>
                <a:latin typeface="Times New Roman" panose="02020603050405020304" pitchFamily="18" charset="0"/>
                <a:cs typeface="Times New Roman" panose="02020603050405020304" pitchFamily="18" charset="0"/>
              </a:rPr>
              <a:t> GV</a:t>
            </a:r>
          </a:p>
          <a:p>
            <a:pPr marL="431800" lvl="1" indent="-215900" algn="just">
              <a:lnSpc>
                <a:spcPts val="2600"/>
              </a:lnSpc>
              <a:buFont typeface="Arial"/>
              <a:buChar char="•"/>
            </a:pPr>
            <a:r>
              <a:rPr lang="en-US" sz="2000" dirty="0" err="1">
                <a:solidFill>
                  <a:schemeClr val="accent4"/>
                </a:solidFill>
                <a:latin typeface="Times New Roman" panose="02020603050405020304" pitchFamily="18" charset="0"/>
                <a:cs typeface="Times New Roman" panose="02020603050405020304" pitchFamily="18" charset="0"/>
              </a:rPr>
              <a:t>Lưu</a:t>
            </a:r>
            <a:r>
              <a:rPr lang="en-US" sz="2000" dirty="0">
                <a:solidFill>
                  <a:schemeClr val="accent4"/>
                </a:solidFill>
                <a:latin typeface="Times New Roman" panose="02020603050405020304" pitchFamily="18" charset="0"/>
                <a:cs typeface="Times New Roman" panose="02020603050405020304" pitchFamily="18" charset="0"/>
              </a:rPr>
              <a:t> ý</a:t>
            </a:r>
          </a:p>
        </p:txBody>
      </p:sp>
      <p:sp>
        <p:nvSpPr>
          <p:cNvPr id="124" name="TextBox 12"/>
          <p:cNvSpPr txBox="1"/>
          <p:nvPr/>
        </p:nvSpPr>
        <p:spPr>
          <a:xfrm>
            <a:off x="793552" y="1661099"/>
            <a:ext cx="7131807" cy="2667397"/>
          </a:xfrm>
          <a:prstGeom prst="rect">
            <a:avLst/>
          </a:prstGeom>
        </p:spPr>
        <p:txBody>
          <a:bodyPr lIns="0" tIns="0" rIns="0" bIns="0" rtlCol="0" anchor="t">
            <a:spAutoFit/>
          </a:bodyPr>
          <a:lstStyle/>
          <a:p>
            <a:pPr algn="just">
              <a:lnSpc>
                <a:spcPts val="2600"/>
              </a:lnSpc>
            </a:pPr>
            <a:r>
              <a:rPr lang="en-US" sz="2000" dirty="0">
                <a:solidFill>
                  <a:schemeClr val="accent4"/>
                </a:solidFill>
                <a:latin typeface="Times New Roman" panose="02020603050405020304" pitchFamily="18" charset="0"/>
                <a:cs typeface="Times New Roman" panose="02020603050405020304" pitchFamily="18" charset="0"/>
              </a:rPr>
              <a:t>+ HS </a:t>
            </a:r>
            <a:r>
              <a:rPr lang="en-US" sz="2000" dirty="0" err="1">
                <a:solidFill>
                  <a:schemeClr val="accent4"/>
                </a:solidFill>
                <a:latin typeface="Times New Roman" panose="02020603050405020304" pitchFamily="18" charset="0"/>
                <a:cs typeface="Times New Roman" panose="02020603050405020304" pitchFamily="18" charset="0"/>
              </a:rPr>
              <a:t>vận</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dụng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kĩ</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năng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nói</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và</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nghe</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để</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kể</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lại</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một</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truyện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ngụ</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ngôn</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không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đọc</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khuyến</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khích</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sử</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dụng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hình</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ảnh</a:t>
            </a:r>
            <a:r>
              <a:rPr lang="en-US" sz="2000" dirty="0">
                <a:solidFill>
                  <a:schemeClr val="accent4"/>
                </a:solidFill>
                <a:latin typeface="Times New Roman" panose="02020603050405020304" pitchFamily="18" charset="0"/>
                <a:cs typeface="Times New Roman" panose="02020603050405020304" pitchFamily="18" charset="0"/>
              </a:rPr>
              <a:t>, video minh </a:t>
            </a:r>
            <a:r>
              <a:rPr lang="en-US" sz="2000" dirty="0" err="1">
                <a:solidFill>
                  <a:schemeClr val="accent4"/>
                </a:solidFill>
                <a:latin typeface="Times New Roman" panose="02020603050405020304" pitchFamily="18" charset="0"/>
                <a:cs typeface="Times New Roman" panose="02020603050405020304" pitchFamily="18" charset="0"/>
              </a:rPr>
              <a:t>họa</a:t>
            </a:r>
            <a:r>
              <a:rPr lang="en-US" sz="2000" dirty="0">
                <a:solidFill>
                  <a:schemeClr val="accent4"/>
                </a:solidFill>
                <a:latin typeface="Times New Roman" panose="02020603050405020304" pitchFamily="18" charset="0"/>
                <a:cs typeface="Times New Roman" panose="02020603050405020304" pitchFamily="18" charset="0"/>
              </a:rPr>
              <a:t>, … </a:t>
            </a:r>
            <a:r>
              <a:rPr lang="en-US" sz="2000" dirty="0" err="1">
                <a:solidFill>
                  <a:schemeClr val="accent4"/>
                </a:solidFill>
                <a:latin typeface="Times New Roman" panose="02020603050405020304" pitchFamily="18" charset="0"/>
                <a:cs typeface="Times New Roman" panose="02020603050405020304" pitchFamily="18" charset="0"/>
              </a:rPr>
              <a:t>để</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tăng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tính</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hấp</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err="1" smtClean="0">
                <a:solidFill>
                  <a:schemeClr val="accent4"/>
                </a:solidFill>
                <a:latin typeface="Times New Roman" panose="02020603050405020304" pitchFamily="18" charset="0"/>
                <a:cs typeface="Times New Roman" panose="02020603050405020304" pitchFamily="18" charset="0"/>
              </a:rPr>
              <a:t>dẫn</a:t>
            </a:r>
            <a:r>
              <a:rPr lang="en-US" sz="2000" dirty="0" smtClean="0">
                <a:solidFill>
                  <a:schemeClr val="accent4"/>
                </a:solidFill>
                <a:latin typeface="Times New Roman" panose="02020603050405020304" pitchFamily="18" charset="0"/>
                <a:cs typeface="Times New Roman" panose="02020603050405020304" pitchFamily="18" charset="0"/>
              </a:rPr>
              <a:t>.</a:t>
            </a:r>
            <a:endParaRPr lang="en-US" sz="2000" dirty="0">
              <a:solidFill>
                <a:schemeClr val="accent4"/>
              </a:solidFill>
              <a:latin typeface="Times New Roman" panose="02020603050405020304" pitchFamily="18" charset="0"/>
              <a:cs typeface="Times New Roman" panose="02020603050405020304" pitchFamily="18" charset="0"/>
            </a:endParaRPr>
          </a:p>
          <a:p>
            <a:pPr algn="just">
              <a:lnSpc>
                <a:spcPts val="2600"/>
              </a:lnSpc>
            </a:pPr>
            <a:r>
              <a:rPr lang="en-US" sz="2000" dirty="0">
                <a:solidFill>
                  <a:schemeClr val="accent4"/>
                </a:solidFill>
                <a:latin typeface="Times New Roman" panose="02020603050405020304" pitchFamily="18" charset="0"/>
                <a:cs typeface="Times New Roman" panose="02020603050405020304" pitchFamily="18" charset="0"/>
              </a:rPr>
              <a:t>+ Video quay </a:t>
            </a:r>
            <a:r>
              <a:rPr lang="en-US" sz="2000" dirty="0" err="1">
                <a:solidFill>
                  <a:schemeClr val="accent4"/>
                </a:solidFill>
                <a:latin typeface="Times New Roman" panose="02020603050405020304" pitchFamily="18" charset="0"/>
                <a:cs typeface="Times New Roman" panose="02020603050405020304" pitchFamily="18" charset="0"/>
              </a:rPr>
              <a:t>rõ</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tối</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thiểu</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là</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chân</a:t>
            </a:r>
            <a:r>
              <a:rPr lang="en-US" sz="2000" dirty="0">
                <a:solidFill>
                  <a:schemeClr val="accent4"/>
                </a:solidFill>
                <a:latin typeface="Times New Roman" panose="02020603050405020304" pitchFamily="18" charset="0"/>
                <a:cs typeface="Times New Roman" panose="02020603050405020304" pitchFamily="18" charset="0"/>
              </a:rPr>
              <a:t> dung </a:t>
            </a:r>
            <a:r>
              <a:rPr lang="en-US" sz="2000" dirty="0" err="1">
                <a:solidFill>
                  <a:schemeClr val="accent4"/>
                </a:solidFill>
                <a:latin typeface="Times New Roman" panose="02020603050405020304" pitchFamily="18" charset="0"/>
                <a:cs typeface="Times New Roman" panose="02020603050405020304" pitchFamily="18" charset="0"/>
              </a:rPr>
              <a:t>học</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sinh</a:t>
            </a:r>
            <a:r>
              <a:rPr lang="en-US" sz="2000" dirty="0">
                <a:solidFill>
                  <a:schemeClr val="accent4"/>
                </a:solidFill>
                <a:latin typeface="Times New Roman" panose="02020603050405020304" pitchFamily="18" charset="0"/>
                <a:cs typeface="Times New Roman" panose="02020603050405020304" pitchFamily="18" charset="0"/>
              </a:rPr>
              <a:t>, quay </a:t>
            </a:r>
            <a:r>
              <a:rPr lang="en-US" sz="2000" dirty="0" err="1">
                <a:solidFill>
                  <a:schemeClr val="accent4"/>
                </a:solidFill>
                <a:latin typeface="Times New Roman" panose="02020603050405020304" pitchFamily="18" charset="0"/>
                <a:cs typeface="Times New Roman" panose="02020603050405020304" pitchFamily="18" charset="0"/>
              </a:rPr>
              <a:t>ngang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điện</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thoại</a:t>
            </a:r>
            <a:endParaRPr lang="en-US" sz="2000" dirty="0">
              <a:solidFill>
                <a:schemeClr val="accent4"/>
              </a:solidFill>
              <a:latin typeface="Times New Roman" panose="02020603050405020304" pitchFamily="18" charset="0"/>
              <a:cs typeface="Times New Roman" panose="02020603050405020304" pitchFamily="18" charset="0"/>
            </a:endParaRPr>
          </a:p>
          <a:p>
            <a:pPr algn="just">
              <a:lnSpc>
                <a:spcPts val="2600"/>
              </a:lnSpc>
            </a:pP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Âm</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thanh</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rõ</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không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lẫn</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tạp</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âm</a:t>
            </a:r>
            <a:endParaRPr lang="en-US" sz="2000" dirty="0">
              <a:solidFill>
                <a:schemeClr val="accent4"/>
              </a:solidFill>
              <a:latin typeface="Times New Roman" panose="02020603050405020304" pitchFamily="18" charset="0"/>
              <a:cs typeface="Times New Roman" panose="02020603050405020304" pitchFamily="18" charset="0"/>
            </a:endParaRPr>
          </a:p>
          <a:p>
            <a:pPr algn="just">
              <a:lnSpc>
                <a:spcPts val="2600"/>
              </a:lnSpc>
            </a:pP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Độ</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dài</a:t>
            </a:r>
            <a:r>
              <a:rPr lang="en-US" sz="2000" dirty="0">
                <a:solidFill>
                  <a:schemeClr val="accent4"/>
                </a:solidFill>
                <a:latin typeface="Times New Roman" panose="02020603050405020304" pitchFamily="18" charset="0"/>
                <a:cs typeface="Times New Roman" panose="02020603050405020304" pitchFamily="18" charset="0"/>
              </a:rPr>
              <a:t> video </a:t>
            </a:r>
            <a:r>
              <a:rPr lang="en-US" sz="2000" dirty="0" err="1">
                <a:solidFill>
                  <a:schemeClr val="accent4"/>
                </a:solidFill>
                <a:latin typeface="Times New Roman" panose="02020603050405020304" pitchFamily="18" charset="0"/>
                <a:cs typeface="Times New Roman" panose="02020603050405020304" pitchFamily="18" charset="0"/>
              </a:rPr>
              <a:t>không</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quá</a:t>
            </a:r>
            <a:r>
              <a:rPr lang="en-US" sz="2000" dirty="0">
                <a:solidFill>
                  <a:schemeClr val="accent4"/>
                </a:solidFill>
                <a:latin typeface="Times New Roman" panose="02020603050405020304" pitchFamily="18" charset="0"/>
                <a:cs typeface="Times New Roman" panose="02020603050405020304" pitchFamily="18" charset="0"/>
              </a:rPr>
              <a:t> 5 </a:t>
            </a:r>
            <a:r>
              <a:rPr lang="en-US" sz="2000" dirty="0" err="1">
                <a:solidFill>
                  <a:schemeClr val="accent4"/>
                </a:solidFill>
                <a:latin typeface="Times New Roman" panose="02020603050405020304" pitchFamily="18" charset="0"/>
                <a:cs typeface="Times New Roman" panose="02020603050405020304" pitchFamily="18" charset="0"/>
              </a:rPr>
              <a:t>phút</a:t>
            </a:r>
            <a:endParaRPr lang="en-US" sz="2000" dirty="0">
              <a:solidFill>
                <a:schemeClr val="accent4"/>
              </a:solidFill>
              <a:latin typeface="Times New Roman" panose="02020603050405020304" pitchFamily="18" charset="0"/>
              <a:cs typeface="Times New Roman" panose="02020603050405020304" pitchFamily="18" charset="0"/>
            </a:endParaRPr>
          </a:p>
          <a:p>
            <a:pPr algn="just">
              <a:lnSpc>
                <a:spcPts val="2600"/>
              </a:lnSpc>
            </a:pP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Hạn</a:t>
            </a:r>
            <a:r>
              <a:rPr lang="en-US" sz="2000" dirty="0">
                <a:solidFill>
                  <a:schemeClr val="accent4"/>
                </a:solidFill>
                <a:latin typeface="Times New Roman" panose="02020603050405020304" pitchFamily="18" charset="0"/>
                <a:cs typeface="Times New Roman" panose="02020603050405020304" pitchFamily="18" charset="0"/>
              </a:rPr>
              <a:t> </a:t>
            </a:r>
            <a:r>
              <a:rPr lang="en-US" sz="2000" dirty="0" err="1">
                <a:solidFill>
                  <a:schemeClr val="accent4"/>
                </a:solidFill>
                <a:latin typeface="Times New Roman" panose="02020603050405020304" pitchFamily="18" charset="0"/>
                <a:cs typeface="Times New Roman" panose="02020603050405020304" pitchFamily="18" charset="0"/>
              </a:rPr>
              <a:t>nộp</a:t>
            </a:r>
            <a:r>
              <a:rPr lang="en-US" sz="2000" dirty="0">
                <a:solidFill>
                  <a:schemeClr val="accent4"/>
                </a:solidFill>
                <a:latin typeface="Times New Roman" panose="02020603050405020304" pitchFamily="18" charset="0"/>
                <a:cs typeface="Times New Roman" panose="02020603050405020304" pitchFamily="18" charset="0"/>
              </a:rPr>
              <a:t>: 1 </a:t>
            </a:r>
            <a:r>
              <a:rPr lang="en-US" sz="2000" dirty="0" err="1">
                <a:solidFill>
                  <a:schemeClr val="accent4"/>
                </a:solidFill>
                <a:latin typeface="Times New Roman" panose="02020603050405020304" pitchFamily="18" charset="0"/>
                <a:cs typeface="Times New Roman" panose="02020603050405020304" pitchFamily="18" charset="0"/>
              </a:rPr>
              <a:t>tuần</a:t>
            </a:r>
            <a:r>
              <a:rPr lang="en-US" sz="2000" dirty="0">
                <a:solidFill>
                  <a:schemeClr val="accent4"/>
                </a:solidFill>
                <a:latin typeface="Times New Roman" panose="02020603050405020304" pitchFamily="18" charset="0"/>
                <a:cs typeface="Times New Roman" panose="02020603050405020304" pitchFamily="18" charset="0"/>
              </a:rPr>
              <a:t> </a:t>
            </a:r>
          </a:p>
        </p:txBody>
      </p:sp>
      <p:grpSp>
        <p:nvGrpSpPr>
          <p:cNvPr id="125" name="Google Shape;1248;p57"/>
          <p:cNvGrpSpPr/>
          <p:nvPr/>
        </p:nvGrpSpPr>
        <p:grpSpPr>
          <a:xfrm>
            <a:off x="7285469" y="3087337"/>
            <a:ext cx="1755166" cy="2056163"/>
            <a:chOff x="4018800" y="311200"/>
            <a:chExt cx="677775" cy="794100"/>
          </a:xfrm>
        </p:grpSpPr>
        <p:sp>
          <p:nvSpPr>
            <p:cNvPr id="126" name="Google Shape;1249;p57"/>
            <p:cNvSpPr/>
            <p:nvPr/>
          </p:nvSpPr>
          <p:spPr>
            <a:xfrm>
              <a:off x="4235950" y="550200"/>
              <a:ext cx="47400" cy="98675"/>
            </a:xfrm>
            <a:custGeom>
              <a:avLst/>
              <a:gdLst/>
              <a:ahLst/>
              <a:cxnLst/>
              <a:rect l="l" t="t" r="r" b="b"/>
              <a:pathLst>
                <a:path w="1896" h="3947" extrusionOk="0">
                  <a:moveTo>
                    <a:pt x="950" y="0"/>
                  </a:moveTo>
                  <a:cubicBezTo>
                    <a:pt x="426" y="0"/>
                    <a:pt x="0" y="429"/>
                    <a:pt x="0" y="949"/>
                  </a:cubicBezTo>
                  <a:lnTo>
                    <a:pt x="0" y="2997"/>
                  </a:lnTo>
                  <a:cubicBezTo>
                    <a:pt x="0" y="3521"/>
                    <a:pt x="426" y="3947"/>
                    <a:pt x="950" y="3947"/>
                  </a:cubicBezTo>
                  <a:cubicBezTo>
                    <a:pt x="1470" y="3947"/>
                    <a:pt x="1895" y="3521"/>
                    <a:pt x="1895" y="2997"/>
                  </a:cubicBezTo>
                  <a:lnTo>
                    <a:pt x="1895" y="949"/>
                  </a:lnTo>
                  <a:cubicBezTo>
                    <a:pt x="1895" y="429"/>
                    <a:pt x="1470" y="0"/>
                    <a:pt x="950"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27" name="Google Shape;1250;p57"/>
            <p:cNvSpPr/>
            <p:nvPr/>
          </p:nvSpPr>
          <p:spPr>
            <a:xfrm>
              <a:off x="4235950" y="550200"/>
              <a:ext cx="47400" cy="23750"/>
            </a:xfrm>
            <a:custGeom>
              <a:avLst/>
              <a:gdLst/>
              <a:ahLst/>
              <a:cxnLst/>
              <a:rect l="l" t="t" r="r" b="b"/>
              <a:pathLst>
                <a:path w="1896" h="950" extrusionOk="0">
                  <a:moveTo>
                    <a:pt x="0" y="0"/>
                  </a:moveTo>
                  <a:lnTo>
                    <a:pt x="0" y="949"/>
                  </a:lnTo>
                  <a:cubicBezTo>
                    <a:pt x="0" y="429"/>
                    <a:pt x="426" y="0"/>
                    <a:pt x="950" y="0"/>
                  </a:cubicBezTo>
                  <a:close/>
                  <a:moveTo>
                    <a:pt x="950" y="0"/>
                  </a:moveTo>
                  <a:cubicBezTo>
                    <a:pt x="1470" y="0"/>
                    <a:pt x="1895" y="429"/>
                    <a:pt x="1895" y="949"/>
                  </a:cubicBezTo>
                  <a:lnTo>
                    <a:pt x="1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28" name="Google Shape;1251;p57"/>
            <p:cNvSpPr/>
            <p:nvPr/>
          </p:nvSpPr>
          <p:spPr>
            <a:xfrm>
              <a:off x="4235950" y="550200"/>
              <a:ext cx="47400" cy="44500"/>
            </a:xfrm>
            <a:custGeom>
              <a:avLst/>
              <a:gdLst/>
              <a:ahLst/>
              <a:cxnLst/>
              <a:rect l="l" t="t" r="r" b="b"/>
              <a:pathLst>
                <a:path w="1896" h="1780" extrusionOk="0">
                  <a:moveTo>
                    <a:pt x="950" y="0"/>
                  </a:moveTo>
                  <a:cubicBezTo>
                    <a:pt x="426" y="0"/>
                    <a:pt x="0" y="429"/>
                    <a:pt x="0" y="949"/>
                  </a:cubicBezTo>
                  <a:lnTo>
                    <a:pt x="0" y="1582"/>
                  </a:lnTo>
                  <a:cubicBezTo>
                    <a:pt x="279" y="1732"/>
                    <a:pt x="586" y="1780"/>
                    <a:pt x="864" y="1780"/>
                  </a:cubicBezTo>
                  <a:cubicBezTo>
                    <a:pt x="1426" y="1780"/>
                    <a:pt x="1895" y="1582"/>
                    <a:pt x="1895" y="1582"/>
                  </a:cubicBezTo>
                  <a:lnTo>
                    <a:pt x="1895" y="949"/>
                  </a:lnTo>
                  <a:cubicBezTo>
                    <a:pt x="1895" y="429"/>
                    <a:pt x="1470" y="0"/>
                    <a:pt x="950" y="0"/>
                  </a:cubicBez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29" name="Google Shape;1252;p57"/>
            <p:cNvSpPr/>
            <p:nvPr/>
          </p:nvSpPr>
          <p:spPr>
            <a:xfrm>
              <a:off x="4142825" y="607525"/>
              <a:ext cx="233650" cy="400650"/>
            </a:xfrm>
            <a:custGeom>
              <a:avLst/>
              <a:gdLst/>
              <a:ahLst/>
              <a:cxnLst/>
              <a:rect l="l" t="t" r="r" b="b"/>
              <a:pathLst>
                <a:path w="9346" h="16026" extrusionOk="0">
                  <a:moveTo>
                    <a:pt x="4253" y="0"/>
                  </a:moveTo>
                  <a:cubicBezTo>
                    <a:pt x="1915" y="0"/>
                    <a:pt x="0" y="1987"/>
                    <a:pt x="0" y="4413"/>
                  </a:cubicBezTo>
                  <a:lnTo>
                    <a:pt x="762" y="11830"/>
                  </a:lnTo>
                  <a:cubicBezTo>
                    <a:pt x="1357" y="14235"/>
                    <a:pt x="2048" y="15624"/>
                    <a:pt x="4253" y="16025"/>
                  </a:cubicBezTo>
                  <a:lnTo>
                    <a:pt x="5093" y="16025"/>
                  </a:lnTo>
                  <a:cubicBezTo>
                    <a:pt x="7434" y="16025"/>
                    <a:pt x="8114" y="14413"/>
                    <a:pt x="8546" y="11830"/>
                  </a:cubicBezTo>
                  <a:lnTo>
                    <a:pt x="9346" y="4413"/>
                  </a:lnTo>
                  <a:cubicBezTo>
                    <a:pt x="9346" y="1987"/>
                    <a:pt x="7434" y="0"/>
                    <a:pt x="5093"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0" name="Google Shape;1253;p57"/>
            <p:cNvSpPr/>
            <p:nvPr/>
          </p:nvSpPr>
          <p:spPr>
            <a:xfrm>
              <a:off x="4161850" y="903250"/>
              <a:ext cx="194650" cy="104925"/>
            </a:xfrm>
            <a:custGeom>
              <a:avLst/>
              <a:gdLst/>
              <a:ahLst/>
              <a:cxnLst/>
              <a:rect l="l" t="t" r="r" b="b"/>
              <a:pathLst>
                <a:path w="7786" h="4197" extrusionOk="0">
                  <a:moveTo>
                    <a:pt x="1" y="1"/>
                  </a:moveTo>
                  <a:cubicBezTo>
                    <a:pt x="596" y="2406"/>
                    <a:pt x="1287" y="3795"/>
                    <a:pt x="3492" y="4196"/>
                  </a:cubicBezTo>
                  <a:lnTo>
                    <a:pt x="4332" y="4196"/>
                  </a:lnTo>
                  <a:cubicBezTo>
                    <a:pt x="6673" y="4196"/>
                    <a:pt x="7353" y="2584"/>
                    <a:pt x="7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1" name="Google Shape;1254;p57"/>
            <p:cNvSpPr/>
            <p:nvPr/>
          </p:nvSpPr>
          <p:spPr>
            <a:xfrm>
              <a:off x="4280500" y="828800"/>
              <a:ext cx="327075" cy="204100"/>
            </a:xfrm>
            <a:custGeom>
              <a:avLst/>
              <a:gdLst/>
              <a:ahLst/>
              <a:cxnLst/>
              <a:rect l="l" t="t" r="r" b="b"/>
              <a:pathLst>
                <a:path w="13083" h="8164" extrusionOk="0">
                  <a:moveTo>
                    <a:pt x="7333" y="1"/>
                  </a:moveTo>
                  <a:cubicBezTo>
                    <a:pt x="5783" y="1"/>
                    <a:pt x="4491" y="1281"/>
                    <a:pt x="3131" y="2625"/>
                  </a:cubicBezTo>
                  <a:cubicBezTo>
                    <a:pt x="2325" y="3421"/>
                    <a:pt x="1495" y="4244"/>
                    <a:pt x="589" y="4833"/>
                  </a:cubicBezTo>
                  <a:cubicBezTo>
                    <a:pt x="131" y="5133"/>
                    <a:pt x="1" y="5742"/>
                    <a:pt x="297" y="6201"/>
                  </a:cubicBezTo>
                  <a:cubicBezTo>
                    <a:pt x="488" y="6492"/>
                    <a:pt x="805" y="6651"/>
                    <a:pt x="1129" y="6651"/>
                  </a:cubicBezTo>
                  <a:cubicBezTo>
                    <a:pt x="1313" y="6651"/>
                    <a:pt x="1499" y="6599"/>
                    <a:pt x="1665" y="6490"/>
                  </a:cubicBezTo>
                  <a:cubicBezTo>
                    <a:pt x="2740" y="5793"/>
                    <a:pt x="3686" y="4857"/>
                    <a:pt x="4520" y="4031"/>
                  </a:cubicBezTo>
                  <a:cubicBezTo>
                    <a:pt x="5583" y="2976"/>
                    <a:pt x="6593" y="1978"/>
                    <a:pt x="7361" y="1978"/>
                  </a:cubicBezTo>
                  <a:cubicBezTo>
                    <a:pt x="7419" y="1978"/>
                    <a:pt x="7475" y="1984"/>
                    <a:pt x="7530" y="1996"/>
                  </a:cubicBezTo>
                  <a:cubicBezTo>
                    <a:pt x="8214" y="2142"/>
                    <a:pt x="9378" y="3224"/>
                    <a:pt x="11041" y="7531"/>
                  </a:cubicBezTo>
                  <a:cubicBezTo>
                    <a:pt x="11195" y="7923"/>
                    <a:pt x="11569" y="8164"/>
                    <a:pt x="11963" y="8164"/>
                  </a:cubicBezTo>
                  <a:cubicBezTo>
                    <a:pt x="12082" y="8164"/>
                    <a:pt x="12202" y="8144"/>
                    <a:pt x="12321" y="8096"/>
                  </a:cubicBezTo>
                  <a:cubicBezTo>
                    <a:pt x="12828" y="7903"/>
                    <a:pt x="13083" y="7327"/>
                    <a:pt x="12886" y="6821"/>
                  </a:cubicBezTo>
                  <a:cubicBezTo>
                    <a:pt x="11205" y="2468"/>
                    <a:pt x="9728" y="447"/>
                    <a:pt x="7946" y="67"/>
                  </a:cubicBezTo>
                  <a:cubicBezTo>
                    <a:pt x="7737" y="22"/>
                    <a:pt x="7533" y="1"/>
                    <a:pt x="73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2" name="Google Shape;1255;p57"/>
            <p:cNvSpPr/>
            <p:nvPr/>
          </p:nvSpPr>
          <p:spPr>
            <a:xfrm>
              <a:off x="4528025" y="984000"/>
              <a:ext cx="168550" cy="75625"/>
            </a:xfrm>
            <a:custGeom>
              <a:avLst/>
              <a:gdLst/>
              <a:ahLst/>
              <a:cxnLst/>
              <a:rect l="l" t="t" r="r" b="b"/>
              <a:pathLst>
                <a:path w="6742" h="3025" extrusionOk="0">
                  <a:moveTo>
                    <a:pt x="699" y="0"/>
                  </a:moveTo>
                  <a:cubicBezTo>
                    <a:pt x="0" y="1552"/>
                    <a:pt x="699" y="3025"/>
                    <a:pt x="699" y="3025"/>
                  </a:cubicBezTo>
                  <a:lnTo>
                    <a:pt x="5761" y="3025"/>
                  </a:lnTo>
                  <a:cubicBezTo>
                    <a:pt x="5761" y="3025"/>
                    <a:pt x="6741" y="2613"/>
                    <a:pt x="26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3" name="Google Shape;1256;p57"/>
            <p:cNvSpPr/>
            <p:nvPr/>
          </p:nvSpPr>
          <p:spPr>
            <a:xfrm>
              <a:off x="4539250" y="1046500"/>
              <a:ext cx="139450" cy="13125"/>
            </a:xfrm>
            <a:custGeom>
              <a:avLst/>
              <a:gdLst/>
              <a:ahLst/>
              <a:cxnLst/>
              <a:rect l="l" t="t" r="r" b="b"/>
              <a:pathLst>
                <a:path w="5578" h="525" extrusionOk="0">
                  <a:moveTo>
                    <a:pt x="1" y="1"/>
                  </a:moveTo>
                  <a:lnTo>
                    <a:pt x="151" y="525"/>
                  </a:lnTo>
                  <a:lnTo>
                    <a:pt x="5325" y="525"/>
                  </a:lnTo>
                  <a:cubicBezTo>
                    <a:pt x="5578" y="334"/>
                    <a:pt x="5342" y="1"/>
                    <a:pt x="53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4" name="Google Shape;1257;p57"/>
            <p:cNvSpPr/>
            <p:nvPr/>
          </p:nvSpPr>
          <p:spPr>
            <a:xfrm>
              <a:off x="4614975" y="1015275"/>
              <a:ext cx="57850" cy="31250"/>
            </a:xfrm>
            <a:custGeom>
              <a:avLst/>
              <a:gdLst/>
              <a:ahLst/>
              <a:cxnLst/>
              <a:rect l="l" t="t" r="r" b="b"/>
              <a:pathLst>
                <a:path w="2314" h="1250" extrusionOk="0">
                  <a:moveTo>
                    <a:pt x="878" y="1"/>
                  </a:moveTo>
                  <a:cubicBezTo>
                    <a:pt x="589" y="1"/>
                    <a:pt x="28" y="144"/>
                    <a:pt x="0" y="1250"/>
                  </a:cubicBezTo>
                  <a:lnTo>
                    <a:pt x="2313" y="1250"/>
                  </a:lnTo>
                  <a:cubicBezTo>
                    <a:pt x="2313" y="1250"/>
                    <a:pt x="2273" y="889"/>
                    <a:pt x="1048" y="18"/>
                  </a:cubicBezTo>
                  <a:cubicBezTo>
                    <a:pt x="1048" y="18"/>
                    <a:pt x="980" y="1"/>
                    <a:pt x="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5" name="Google Shape;1258;p57"/>
            <p:cNvSpPr/>
            <p:nvPr/>
          </p:nvSpPr>
          <p:spPr>
            <a:xfrm>
              <a:off x="4555000" y="1010425"/>
              <a:ext cx="24950" cy="20950"/>
            </a:xfrm>
            <a:custGeom>
              <a:avLst/>
              <a:gdLst/>
              <a:ahLst/>
              <a:cxnLst/>
              <a:rect l="l" t="t" r="r" b="b"/>
              <a:pathLst>
                <a:path w="998" h="838" extrusionOk="0">
                  <a:moveTo>
                    <a:pt x="501" y="1"/>
                  </a:moveTo>
                  <a:cubicBezTo>
                    <a:pt x="225" y="1"/>
                    <a:pt x="0" y="189"/>
                    <a:pt x="0" y="420"/>
                  </a:cubicBezTo>
                  <a:cubicBezTo>
                    <a:pt x="0" y="651"/>
                    <a:pt x="225" y="838"/>
                    <a:pt x="501" y="838"/>
                  </a:cubicBezTo>
                  <a:cubicBezTo>
                    <a:pt x="776" y="838"/>
                    <a:pt x="997" y="651"/>
                    <a:pt x="997" y="420"/>
                  </a:cubicBezTo>
                  <a:cubicBezTo>
                    <a:pt x="997" y="189"/>
                    <a:pt x="776"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6" name="Google Shape;1259;p57"/>
            <p:cNvSpPr/>
            <p:nvPr/>
          </p:nvSpPr>
          <p:spPr>
            <a:xfrm>
              <a:off x="4322200" y="653475"/>
              <a:ext cx="176675" cy="206700"/>
            </a:xfrm>
            <a:custGeom>
              <a:avLst/>
              <a:gdLst/>
              <a:ahLst/>
              <a:cxnLst/>
              <a:rect l="l" t="t" r="r" b="b"/>
              <a:pathLst>
                <a:path w="7067" h="8268" extrusionOk="0">
                  <a:moveTo>
                    <a:pt x="853" y="1"/>
                  </a:moveTo>
                  <a:cubicBezTo>
                    <a:pt x="761" y="1"/>
                    <a:pt x="666" y="18"/>
                    <a:pt x="575" y="54"/>
                  </a:cubicBezTo>
                  <a:cubicBezTo>
                    <a:pt x="190" y="207"/>
                    <a:pt x="0" y="642"/>
                    <a:pt x="157" y="1030"/>
                  </a:cubicBezTo>
                  <a:cubicBezTo>
                    <a:pt x="647" y="2269"/>
                    <a:pt x="919" y="3531"/>
                    <a:pt x="1157" y="4647"/>
                  </a:cubicBezTo>
                  <a:cubicBezTo>
                    <a:pt x="1542" y="6444"/>
                    <a:pt x="1844" y="7862"/>
                    <a:pt x="2987" y="8199"/>
                  </a:cubicBezTo>
                  <a:cubicBezTo>
                    <a:pt x="3137" y="8244"/>
                    <a:pt x="3287" y="8267"/>
                    <a:pt x="3447" y="8267"/>
                  </a:cubicBezTo>
                  <a:cubicBezTo>
                    <a:pt x="4294" y="8267"/>
                    <a:pt x="5304" y="7617"/>
                    <a:pt x="6771" y="6158"/>
                  </a:cubicBezTo>
                  <a:cubicBezTo>
                    <a:pt x="7067" y="5865"/>
                    <a:pt x="7067" y="5389"/>
                    <a:pt x="6774" y="5097"/>
                  </a:cubicBezTo>
                  <a:cubicBezTo>
                    <a:pt x="6628" y="4948"/>
                    <a:pt x="6434" y="4874"/>
                    <a:pt x="6241" y="4874"/>
                  </a:cubicBezTo>
                  <a:cubicBezTo>
                    <a:pt x="6050" y="4874"/>
                    <a:pt x="5858" y="4947"/>
                    <a:pt x="5713" y="5092"/>
                  </a:cubicBezTo>
                  <a:cubicBezTo>
                    <a:pt x="4152" y="6644"/>
                    <a:pt x="3586" y="6764"/>
                    <a:pt x="3450" y="6764"/>
                  </a:cubicBezTo>
                  <a:cubicBezTo>
                    <a:pt x="3429" y="6764"/>
                    <a:pt x="3418" y="6761"/>
                    <a:pt x="3416" y="6760"/>
                  </a:cubicBezTo>
                  <a:cubicBezTo>
                    <a:pt x="3127" y="6675"/>
                    <a:pt x="2814" y="5208"/>
                    <a:pt x="2627" y="4331"/>
                  </a:cubicBezTo>
                  <a:cubicBezTo>
                    <a:pt x="2389" y="3218"/>
                    <a:pt x="2093" y="1830"/>
                    <a:pt x="1552" y="472"/>
                  </a:cubicBezTo>
                  <a:cubicBezTo>
                    <a:pt x="1435" y="179"/>
                    <a:pt x="1152" y="1"/>
                    <a:pt x="853"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7" name="Google Shape;1260;p57"/>
            <p:cNvSpPr/>
            <p:nvPr/>
          </p:nvSpPr>
          <p:spPr>
            <a:xfrm>
              <a:off x="4149450" y="612025"/>
              <a:ext cx="255800" cy="314300"/>
            </a:xfrm>
            <a:custGeom>
              <a:avLst/>
              <a:gdLst/>
              <a:ahLst/>
              <a:cxnLst/>
              <a:rect l="l" t="t" r="r" b="b"/>
              <a:pathLst>
                <a:path w="10232" h="12572" extrusionOk="0">
                  <a:moveTo>
                    <a:pt x="5936" y="0"/>
                  </a:moveTo>
                  <a:cubicBezTo>
                    <a:pt x="5826" y="0"/>
                    <a:pt x="5712" y="9"/>
                    <a:pt x="5594" y="28"/>
                  </a:cubicBezTo>
                  <a:lnTo>
                    <a:pt x="5773" y="300"/>
                  </a:lnTo>
                  <a:cubicBezTo>
                    <a:pt x="5723" y="919"/>
                    <a:pt x="5222" y="1937"/>
                    <a:pt x="5342" y="2545"/>
                  </a:cubicBezTo>
                  <a:lnTo>
                    <a:pt x="5117" y="2872"/>
                  </a:lnTo>
                  <a:cubicBezTo>
                    <a:pt x="4777" y="2856"/>
                    <a:pt x="4617" y="2474"/>
                    <a:pt x="4410" y="2206"/>
                  </a:cubicBezTo>
                  <a:cubicBezTo>
                    <a:pt x="3746" y="1361"/>
                    <a:pt x="3437" y="1089"/>
                    <a:pt x="3222" y="38"/>
                  </a:cubicBezTo>
                  <a:cubicBezTo>
                    <a:pt x="3184" y="37"/>
                    <a:pt x="3147" y="36"/>
                    <a:pt x="3110" y="36"/>
                  </a:cubicBezTo>
                  <a:cubicBezTo>
                    <a:pt x="2007" y="36"/>
                    <a:pt x="1011" y="854"/>
                    <a:pt x="514" y="1848"/>
                  </a:cubicBezTo>
                  <a:cubicBezTo>
                    <a:pt x="0" y="2876"/>
                    <a:pt x="48" y="3682"/>
                    <a:pt x="34" y="4832"/>
                  </a:cubicBezTo>
                  <a:cubicBezTo>
                    <a:pt x="7" y="7098"/>
                    <a:pt x="65" y="9581"/>
                    <a:pt x="351" y="11830"/>
                  </a:cubicBezTo>
                  <a:cubicBezTo>
                    <a:pt x="425" y="12411"/>
                    <a:pt x="705" y="12572"/>
                    <a:pt x="1115" y="12572"/>
                  </a:cubicBezTo>
                  <a:cubicBezTo>
                    <a:pt x="1571" y="12572"/>
                    <a:pt x="2187" y="12374"/>
                    <a:pt x="2862" y="12331"/>
                  </a:cubicBezTo>
                  <a:cubicBezTo>
                    <a:pt x="3716" y="12279"/>
                    <a:pt x="4583" y="12011"/>
                    <a:pt x="5355" y="12004"/>
                  </a:cubicBezTo>
                  <a:cubicBezTo>
                    <a:pt x="6750" y="11997"/>
                    <a:pt x="7332" y="11909"/>
                    <a:pt x="7332" y="11909"/>
                  </a:cubicBezTo>
                  <a:lnTo>
                    <a:pt x="8281" y="11650"/>
                  </a:lnTo>
                  <a:cubicBezTo>
                    <a:pt x="8904" y="10874"/>
                    <a:pt x="8482" y="8098"/>
                    <a:pt x="8911" y="6309"/>
                  </a:cubicBezTo>
                  <a:lnTo>
                    <a:pt x="8917" y="6288"/>
                  </a:lnTo>
                  <a:cubicBezTo>
                    <a:pt x="9241" y="6166"/>
                    <a:pt x="9567" y="6043"/>
                    <a:pt x="9891" y="5921"/>
                  </a:cubicBezTo>
                  <a:cubicBezTo>
                    <a:pt x="10006" y="5877"/>
                    <a:pt x="10132" y="5822"/>
                    <a:pt x="10180" y="5709"/>
                  </a:cubicBezTo>
                  <a:cubicBezTo>
                    <a:pt x="10231" y="5601"/>
                    <a:pt x="10187" y="5472"/>
                    <a:pt x="10142" y="5356"/>
                  </a:cubicBezTo>
                  <a:cubicBezTo>
                    <a:pt x="9833" y="4560"/>
                    <a:pt x="9486" y="3774"/>
                    <a:pt x="9108" y="3008"/>
                  </a:cubicBezTo>
                  <a:cubicBezTo>
                    <a:pt x="8819" y="2419"/>
                    <a:pt x="8448" y="1879"/>
                    <a:pt x="8043" y="1361"/>
                  </a:cubicBezTo>
                  <a:cubicBezTo>
                    <a:pt x="7437" y="587"/>
                    <a:pt x="6824" y="0"/>
                    <a:pt x="5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8" name="Google Shape;1261;p57"/>
            <p:cNvSpPr/>
            <p:nvPr/>
          </p:nvSpPr>
          <p:spPr>
            <a:xfrm>
              <a:off x="4338450" y="678150"/>
              <a:ext cx="39900" cy="113075"/>
            </a:xfrm>
            <a:custGeom>
              <a:avLst/>
              <a:gdLst/>
              <a:ahLst/>
              <a:cxnLst/>
              <a:rect l="l" t="t" r="r" b="b"/>
              <a:pathLst>
                <a:path w="1596" h="4523" extrusionOk="0">
                  <a:moveTo>
                    <a:pt x="55" y="0"/>
                  </a:moveTo>
                  <a:cubicBezTo>
                    <a:pt x="29" y="0"/>
                    <a:pt x="1" y="30"/>
                    <a:pt x="17" y="60"/>
                  </a:cubicBezTo>
                  <a:cubicBezTo>
                    <a:pt x="609" y="1346"/>
                    <a:pt x="1262" y="3044"/>
                    <a:pt x="1143" y="4484"/>
                  </a:cubicBezTo>
                  <a:cubicBezTo>
                    <a:pt x="1141" y="4508"/>
                    <a:pt x="1163" y="4522"/>
                    <a:pt x="1184" y="4522"/>
                  </a:cubicBezTo>
                  <a:cubicBezTo>
                    <a:pt x="1200" y="4522"/>
                    <a:pt x="1217" y="4513"/>
                    <a:pt x="1222" y="4493"/>
                  </a:cubicBezTo>
                  <a:cubicBezTo>
                    <a:pt x="1596" y="3068"/>
                    <a:pt x="721" y="1268"/>
                    <a:pt x="85" y="19"/>
                  </a:cubicBezTo>
                  <a:cubicBezTo>
                    <a:pt x="78" y="6"/>
                    <a:pt x="67"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39" name="Google Shape;1262;p57"/>
            <p:cNvSpPr/>
            <p:nvPr/>
          </p:nvSpPr>
          <p:spPr>
            <a:xfrm>
              <a:off x="4227075" y="778675"/>
              <a:ext cx="95300" cy="108725"/>
            </a:xfrm>
            <a:custGeom>
              <a:avLst/>
              <a:gdLst/>
              <a:ahLst/>
              <a:cxnLst/>
              <a:rect l="l" t="t" r="r" b="b"/>
              <a:pathLst>
                <a:path w="3812" h="4349" extrusionOk="0">
                  <a:moveTo>
                    <a:pt x="3777" y="1"/>
                  </a:moveTo>
                  <a:cubicBezTo>
                    <a:pt x="3766" y="1"/>
                    <a:pt x="3755" y="7"/>
                    <a:pt x="3750" y="20"/>
                  </a:cubicBezTo>
                  <a:cubicBezTo>
                    <a:pt x="3244" y="1758"/>
                    <a:pt x="1600" y="3392"/>
                    <a:pt x="46" y="4263"/>
                  </a:cubicBezTo>
                  <a:cubicBezTo>
                    <a:pt x="1" y="4290"/>
                    <a:pt x="30" y="4348"/>
                    <a:pt x="74" y="4348"/>
                  </a:cubicBezTo>
                  <a:cubicBezTo>
                    <a:pt x="80" y="4348"/>
                    <a:pt x="86" y="4347"/>
                    <a:pt x="93" y="4344"/>
                  </a:cubicBezTo>
                  <a:cubicBezTo>
                    <a:pt x="1760" y="3613"/>
                    <a:pt x="3376" y="1816"/>
                    <a:pt x="3805" y="37"/>
                  </a:cubicBezTo>
                  <a:cubicBezTo>
                    <a:pt x="3812" y="14"/>
                    <a:pt x="3794" y="1"/>
                    <a:pt x="37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0" name="Google Shape;1263;p57"/>
            <p:cNvSpPr/>
            <p:nvPr/>
          </p:nvSpPr>
          <p:spPr>
            <a:xfrm>
              <a:off x="4205675" y="605900"/>
              <a:ext cx="71700" cy="79150"/>
            </a:xfrm>
            <a:custGeom>
              <a:avLst/>
              <a:gdLst/>
              <a:ahLst/>
              <a:cxnLst/>
              <a:rect l="l" t="t" r="r" b="b"/>
              <a:pathLst>
                <a:path w="2868" h="3166" extrusionOk="0">
                  <a:moveTo>
                    <a:pt x="1150" y="1"/>
                  </a:moveTo>
                  <a:cubicBezTo>
                    <a:pt x="806" y="51"/>
                    <a:pt x="470" y="136"/>
                    <a:pt x="143" y="252"/>
                  </a:cubicBezTo>
                  <a:cubicBezTo>
                    <a:pt x="79" y="276"/>
                    <a:pt x="0" y="314"/>
                    <a:pt x="0" y="381"/>
                  </a:cubicBezTo>
                  <a:cubicBezTo>
                    <a:pt x="0" y="433"/>
                    <a:pt x="41" y="470"/>
                    <a:pt x="79" y="501"/>
                  </a:cubicBezTo>
                  <a:cubicBezTo>
                    <a:pt x="473" y="838"/>
                    <a:pt x="888" y="1154"/>
                    <a:pt x="1313" y="1450"/>
                  </a:cubicBezTo>
                  <a:cubicBezTo>
                    <a:pt x="1170" y="1480"/>
                    <a:pt x="1109" y="1667"/>
                    <a:pt x="1153" y="1807"/>
                  </a:cubicBezTo>
                  <a:cubicBezTo>
                    <a:pt x="1197" y="1947"/>
                    <a:pt x="1317" y="2049"/>
                    <a:pt x="1426" y="2144"/>
                  </a:cubicBezTo>
                  <a:cubicBezTo>
                    <a:pt x="1712" y="2386"/>
                    <a:pt x="1998" y="2631"/>
                    <a:pt x="2283" y="2872"/>
                  </a:cubicBezTo>
                  <a:cubicBezTo>
                    <a:pt x="2450" y="3012"/>
                    <a:pt x="2634" y="3158"/>
                    <a:pt x="2848" y="3165"/>
                  </a:cubicBezTo>
                  <a:lnTo>
                    <a:pt x="2868" y="3117"/>
                  </a:lnTo>
                  <a:cubicBezTo>
                    <a:pt x="2345" y="2107"/>
                    <a:pt x="1789" y="1116"/>
                    <a:pt x="1201" y="147"/>
                  </a:cubicBezTo>
                  <a:lnTo>
                    <a:pt x="11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1" name="Google Shape;1264;p57"/>
            <p:cNvSpPr/>
            <p:nvPr/>
          </p:nvSpPr>
          <p:spPr>
            <a:xfrm>
              <a:off x="4278650" y="608500"/>
              <a:ext cx="35150" cy="74750"/>
            </a:xfrm>
            <a:custGeom>
              <a:avLst/>
              <a:gdLst/>
              <a:ahLst/>
              <a:cxnLst/>
              <a:rect l="l" t="t" r="r" b="b"/>
              <a:pathLst>
                <a:path w="1406" h="2990" extrusionOk="0">
                  <a:moveTo>
                    <a:pt x="464" y="0"/>
                  </a:moveTo>
                  <a:cubicBezTo>
                    <a:pt x="351" y="0"/>
                    <a:pt x="238" y="10"/>
                    <a:pt x="126" y="29"/>
                  </a:cubicBezTo>
                  <a:cubicBezTo>
                    <a:pt x="85" y="1016"/>
                    <a:pt x="41" y="2003"/>
                    <a:pt x="0" y="2989"/>
                  </a:cubicBezTo>
                  <a:lnTo>
                    <a:pt x="85" y="2956"/>
                  </a:lnTo>
                  <a:cubicBezTo>
                    <a:pt x="494" y="2496"/>
                    <a:pt x="891" y="2023"/>
                    <a:pt x="1276" y="1543"/>
                  </a:cubicBezTo>
                  <a:cubicBezTo>
                    <a:pt x="1197" y="1332"/>
                    <a:pt x="803" y="1359"/>
                    <a:pt x="773" y="1139"/>
                  </a:cubicBezTo>
                  <a:cubicBezTo>
                    <a:pt x="762" y="1040"/>
                    <a:pt x="837" y="955"/>
                    <a:pt x="908" y="883"/>
                  </a:cubicBezTo>
                  <a:cubicBezTo>
                    <a:pt x="1034" y="758"/>
                    <a:pt x="1157" y="635"/>
                    <a:pt x="1283" y="509"/>
                  </a:cubicBezTo>
                  <a:cubicBezTo>
                    <a:pt x="1340" y="451"/>
                    <a:pt x="1406" y="379"/>
                    <a:pt x="1389" y="298"/>
                  </a:cubicBezTo>
                  <a:cubicBezTo>
                    <a:pt x="1371" y="223"/>
                    <a:pt x="1296" y="183"/>
                    <a:pt x="1229" y="152"/>
                  </a:cubicBezTo>
                  <a:cubicBezTo>
                    <a:pt x="988" y="52"/>
                    <a:pt x="726" y="0"/>
                    <a:pt x="4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2" name="Google Shape;1265;p57"/>
            <p:cNvSpPr/>
            <p:nvPr/>
          </p:nvSpPr>
          <p:spPr>
            <a:xfrm>
              <a:off x="4193000" y="831350"/>
              <a:ext cx="254850" cy="227175"/>
            </a:xfrm>
            <a:custGeom>
              <a:avLst/>
              <a:gdLst/>
              <a:ahLst/>
              <a:cxnLst/>
              <a:rect l="l" t="t" r="r" b="b"/>
              <a:pathLst>
                <a:path w="10194" h="9087" extrusionOk="0">
                  <a:moveTo>
                    <a:pt x="6420" y="0"/>
                  </a:moveTo>
                  <a:cubicBezTo>
                    <a:pt x="5128" y="0"/>
                    <a:pt x="3917" y="1229"/>
                    <a:pt x="2439" y="2727"/>
                  </a:cubicBezTo>
                  <a:cubicBezTo>
                    <a:pt x="1814" y="3367"/>
                    <a:pt x="1160" y="4027"/>
                    <a:pt x="449" y="4653"/>
                  </a:cubicBezTo>
                  <a:cubicBezTo>
                    <a:pt x="41" y="5014"/>
                    <a:pt x="0" y="5637"/>
                    <a:pt x="361" y="6045"/>
                  </a:cubicBezTo>
                  <a:cubicBezTo>
                    <a:pt x="557" y="6268"/>
                    <a:pt x="830" y="6383"/>
                    <a:pt x="1105" y="6383"/>
                  </a:cubicBezTo>
                  <a:cubicBezTo>
                    <a:pt x="1337" y="6383"/>
                    <a:pt x="1569" y="6302"/>
                    <a:pt x="1756" y="6136"/>
                  </a:cubicBezTo>
                  <a:cubicBezTo>
                    <a:pt x="2518" y="5463"/>
                    <a:pt x="3226" y="4748"/>
                    <a:pt x="3848" y="4116"/>
                  </a:cubicBezTo>
                  <a:cubicBezTo>
                    <a:pt x="4542" y="3412"/>
                    <a:pt x="5199" y="2745"/>
                    <a:pt x="5736" y="2343"/>
                  </a:cubicBezTo>
                  <a:cubicBezTo>
                    <a:pt x="6185" y="2011"/>
                    <a:pt x="6386" y="1985"/>
                    <a:pt x="6441" y="1985"/>
                  </a:cubicBezTo>
                  <a:cubicBezTo>
                    <a:pt x="6452" y="1985"/>
                    <a:pt x="6457" y="1986"/>
                    <a:pt x="6457" y="1986"/>
                  </a:cubicBezTo>
                  <a:cubicBezTo>
                    <a:pt x="6553" y="2016"/>
                    <a:pt x="7417" y="2469"/>
                    <a:pt x="8166" y="8225"/>
                  </a:cubicBezTo>
                  <a:cubicBezTo>
                    <a:pt x="8230" y="8726"/>
                    <a:pt x="8656" y="9087"/>
                    <a:pt x="9142" y="9087"/>
                  </a:cubicBezTo>
                  <a:cubicBezTo>
                    <a:pt x="9186" y="9087"/>
                    <a:pt x="9230" y="9087"/>
                    <a:pt x="9271" y="9079"/>
                  </a:cubicBezTo>
                  <a:cubicBezTo>
                    <a:pt x="9813" y="9008"/>
                    <a:pt x="10193" y="8515"/>
                    <a:pt x="10125" y="7974"/>
                  </a:cubicBezTo>
                  <a:cubicBezTo>
                    <a:pt x="9455" y="2826"/>
                    <a:pt x="8604" y="621"/>
                    <a:pt x="7087" y="111"/>
                  </a:cubicBezTo>
                  <a:cubicBezTo>
                    <a:pt x="6861" y="36"/>
                    <a:pt x="6640" y="0"/>
                    <a:pt x="6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3" name="Google Shape;1266;p57"/>
            <p:cNvSpPr/>
            <p:nvPr/>
          </p:nvSpPr>
          <p:spPr>
            <a:xfrm>
              <a:off x="4366850" y="1000825"/>
              <a:ext cx="156800" cy="104300"/>
            </a:xfrm>
            <a:custGeom>
              <a:avLst/>
              <a:gdLst/>
              <a:ahLst/>
              <a:cxnLst/>
              <a:rect l="l" t="t" r="r" b="b"/>
              <a:pathLst>
                <a:path w="6272" h="4172" extrusionOk="0">
                  <a:moveTo>
                    <a:pt x="1058" y="1"/>
                  </a:moveTo>
                  <a:cubicBezTo>
                    <a:pt x="1" y="1334"/>
                    <a:pt x="313" y="2933"/>
                    <a:pt x="313" y="2933"/>
                  </a:cubicBezTo>
                  <a:lnTo>
                    <a:pt x="5182" y="4172"/>
                  </a:lnTo>
                  <a:cubicBezTo>
                    <a:pt x="5182" y="4172"/>
                    <a:pt x="6271" y="4026"/>
                    <a:pt x="2944" y="480"/>
                  </a:cubicBezTo>
                  <a:lnTo>
                    <a:pt x="10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4" name="Google Shape;1267;p57"/>
            <p:cNvSpPr/>
            <p:nvPr/>
          </p:nvSpPr>
          <p:spPr>
            <a:xfrm>
              <a:off x="4371175" y="1059775"/>
              <a:ext cx="133075" cy="45525"/>
            </a:xfrm>
            <a:custGeom>
              <a:avLst/>
              <a:gdLst/>
              <a:ahLst/>
              <a:cxnLst/>
              <a:rect l="l" t="t" r="r" b="b"/>
              <a:pathLst>
                <a:path w="5323" h="1821" extrusionOk="0">
                  <a:moveTo>
                    <a:pt x="1" y="0"/>
                  </a:moveTo>
                  <a:lnTo>
                    <a:pt x="15" y="542"/>
                  </a:lnTo>
                  <a:lnTo>
                    <a:pt x="5033" y="1820"/>
                  </a:lnTo>
                  <a:cubicBezTo>
                    <a:pt x="5322" y="1701"/>
                    <a:pt x="5176" y="1317"/>
                    <a:pt x="5176" y="1317"/>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5" name="Google Shape;1268;p57"/>
            <p:cNvSpPr/>
            <p:nvPr/>
          </p:nvSpPr>
          <p:spPr>
            <a:xfrm>
              <a:off x="4444600" y="1052900"/>
              <a:ext cx="57250" cy="39825"/>
            </a:xfrm>
            <a:custGeom>
              <a:avLst/>
              <a:gdLst/>
              <a:ahLst/>
              <a:cxnLst/>
              <a:rect l="l" t="t" r="r" b="b"/>
              <a:pathLst>
                <a:path w="2290" h="1593" extrusionOk="0">
                  <a:moveTo>
                    <a:pt x="957" y="1"/>
                  </a:moveTo>
                  <a:cubicBezTo>
                    <a:pt x="655" y="1"/>
                    <a:pt x="239" y="175"/>
                    <a:pt x="0" y="1024"/>
                  </a:cubicBezTo>
                  <a:lnTo>
                    <a:pt x="2239" y="1592"/>
                  </a:lnTo>
                  <a:cubicBezTo>
                    <a:pt x="2239" y="1592"/>
                    <a:pt x="2290" y="1232"/>
                    <a:pt x="1321" y="85"/>
                  </a:cubicBezTo>
                  <a:cubicBezTo>
                    <a:pt x="1321" y="85"/>
                    <a:pt x="1167" y="1"/>
                    <a:pt x="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6" name="Google Shape;1269;p57"/>
            <p:cNvSpPr/>
            <p:nvPr/>
          </p:nvSpPr>
          <p:spPr>
            <a:xfrm>
              <a:off x="4391350" y="1031325"/>
              <a:ext cx="26975" cy="21200"/>
            </a:xfrm>
            <a:custGeom>
              <a:avLst/>
              <a:gdLst/>
              <a:ahLst/>
              <a:cxnLst/>
              <a:rect l="l" t="t" r="r" b="b"/>
              <a:pathLst>
                <a:path w="1079" h="848" extrusionOk="0">
                  <a:moveTo>
                    <a:pt x="499" y="0"/>
                  </a:moveTo>
                  <a:cubicBezTo>
                    <a:pt x="289" y="0"/>
                    <a:pt x="105" y="118"/>
                    <a:pt x="58" y="301"/>
                  </a:cubicBezTo>
                  <a:cubicBezTo>
                    <a:pt x="1" y="526"/>
                    <a:pt x="170" y="761"/>
                    <a:pt x="436" y="829"/>
                  </a:cubicBezTo>
                  <a:cubicBezTo>
                    <a:pt x="485" y="841"/>
                    <a:pt x="534" y="847"/>
                    <a:pt x="582" y="847"/>
                  </a:cubicBezTo>
                  <a:cubicBezTo>
                    <a:pt x="794" y="847"/>
                    <a:pt x="977" y="730"/>
                    <a:pt x="1025" y="546"/>
                  </a:cubicBezTo>
                  <a:cubicBezTo>
                    <a:pt x="1078" y="322"/>
                    <a:pt x="909" y="83"/>
                    <a:pt x="643" y="19"/>
                  </a:cubicBezTo>
                  <a:cubicBezTo>
                    <a:pt x="595" y="6"/>
                    <a:pt x="546"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7" name="Google Shape;1270;p57"/>
            <p:cNvSpPr/>
            <p:nvPr/>
          </p:nvSpPr>
          <p:spPr>
            <a:xfrm>
              <a:off x="4116525" y="653450"/>
              <a:ext cx="302225" cy="223800"/>
            </a:xfrm>
            <a:custGeom>
              <a:avLst/>
              <a:gdLst/>
              <a:ahLst/>
              <a:cxnLst/>
              <a:rect l="l" t="t" r="r" b="b"/>
              <a:pathLst>
                <a:path w="12089" h="8952" extrusionOk="0">
                  <a:moveTo>
                    <a:pt x="2393" y="0"/>
                  </a:moveTo>
                  <a:cubicBezTo>
                    <a:pt x="2089" y="0"/>
                    <a:pt x="1802" y="189"/>
                    <a:pt x="1688" y="491"/>
                  </a:cubicBezTo>
                  <a:cubicBezTo>
                    <a:pt x="0" y="5043"/>
                    <a:pt x="1015" y="7119"/>
                    <a:pt x="2161" y="8061"/>
                  </a:cubicBezTo>
                  <a:cubicBezTo>
                    <a:pt x="2889" y="8659"/>
                    <a:pt x="3852" y="8952"/>
                    <a:pt x="4985" y="8952"/>
                  </a:cubicBezTo>
                  <a:cubicBezTo>
                    <a:pt x="6832" y="8952"/>
                    <a:pt x="9139" y="8169"/>
                    <a:pt x="11622" y="6642"/>
                  </a:cubicBezTo>
                  <a:cubicBezTo>
                    <a:pt x="11977" y="6428"/>
                    <a:pt x="12089" y="5965"/>
                    <a:pt x="11871" y="5611"/>
                  </a:cubicBezTo>
                  <a:cubicBezTo>
                    <a:pt x="11729" y="5380"/>
                    <a:pt x="11482" y="5251"/>
                    <a:pt x="11229" y="5251"/>
                  </a:cubicBezTo>
                  <a:cubicBezTo>
                    <a:pt x="11095" y="5251"/>
                    <a:pt x="10959" y="5287"/>
                    <a:pt x="10837" y="5363"/>
                  </a:cubicBezTo>
                  <a:cubicBezTo>
                    <a:pt x="8613" y="6729"/>
                    <a:pt x="6524" y="7451"/>
                    <a:pt x="4977" y="7451"/>
                  </a:cubicBezTo>
                  <a:cubicBezTo>
                    <a:pt x="4204" y="7451"/>
                    <a:pt x="3566" y="7271"/>
                    <a:pt x="3114" y="6901"/>
                  </a:cubicBezTo>
                  <a:cubicBezTo>
                    <a:pt x="2028" y="6006"/>
                    <a:pt x="2021" y="3917"/>
                    <a:pt x="3097" y="1015"/>
                  </a:cubicBezTo>
                  <a:cubicBezTo>
                    <a:pt x="3243" y="623"/>
                    <a:pt x="3042" y="191"/>
                    <a:pt x="2654" y="48"/>
                  </a:cubicBezTo>
                  <a:cubicBezTo>
                    <a:pt x="2568" y="16"/>
                    <a:pt x="2480" y="0"/>
                    <a:pt x="2393"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8" name="Google Shape;1271;p57"/>
            <p:cNvSpPr/>
            <p:nvPr/>
          </p:nvSpPr>
          <p:spPr>
            <a:xfrm>
              <a:off x="4123675" y="624375"/>
              <a:ext cx="86775" cy="155000"/>
            </a:xfrm>
            <a:custGeom>
              <a:avLst/>
              <a:gdLst/>
              <a:ahLst/>
              <a:cxnLst/>
              <a:rect l="l" t="t" r="r" b="b"/>
              <a:pathLst>
                <a:path w="3471" h="6200" extrusionOk="0">
                  <a:moveTo>
                    <a:pt x="2736" y="1"/>
                  </a:moveTo>
                  <a:cubicBezTo>
                    <a:pt x="2728" y="1"/>
                    <a:pt x="2720" y="3"/>
                    <a:pt x="2712" y="7"/>
                  </a:cubicBezTo>
                  <a:cubicBezTo>
                    <a:pt x="2195" y="265"/>
                    <a:pt x="1045" y="1137"/>
                    <a:pt x="796" y="1548"/>
                  </a:cubicBezTo>
                  <a:cubicBezTo>
                    <a:pt x="52" y="2793"/>
                    <a:pt x="17" y="4351"/>
                    <a:pt x="3" y="5825"/>
                  </a:cubicBezTo>
                  <a:cubicBezTo>
                    <a:pt x="0" y="5896"/>
                    <a:pt x="3" y="5975"/>
                    <a:pt x="41" y="6032"/>
                  </a:cubicBezTo>
                  <a:cubicBezTo>
                    <a:pt x="99" y="6124"/>
                    <a:pt x="215" y="6141"/>
                    <a:pt x="320" y="6148"/>
                  </a:cubicBezTo>
                  <a:cubicBezTo>
                    <a:pt x="792" y="6182"/>
                    <a:pt x="1267" y="6199"/>
                    <a:pt x="1741" y="6199"/>
                  </a:cubicBezTo>
                  <a:cubicBezTo>
                    <a:pt x="2018" y="6199"/>
                    <a:pt x="2296" y="6193"/>
                    <a:pt x="2572" y="6182"/>
                  </a:cubicBezTo>
                  <a:cubicBezTo>
                    <a:pt x="2624" y="6179"/>
                    <a:pt x="2678" y="6175"/>
                    <a:pt x="2718" y="6145"/>
                  </a:cubicBezTo>
                  <a:cubicBezTo>
                    <a:pt x="2770" y="6107"/>
                    <a:pt x="2790" y="6032"/>
                    <a:pt x="2803" y="5967"/>
                  </a:cubicBezTo>
                  <a:cubicBezTo>
                    <a:pt x="2946" y="5287"/>
                    <a:pt x="3089" y="4610"/>
                    <a:pt x="3236" y="3929"/>
                  </a:cubicBezTo>
                  <a:cubicBezTo>
                    <a:pt x="3351" y="3378"/>
                    <a:pt x="3470" y="2817"/>
                    <a:pt x="3406" y="2255"/>
                  </a:cubicBezTo>
                  <a:cubicBezTo>
                    <a:pt x="3341" y="1694"/>
                    <a:pt x="3321" y="1255"/>
                    <a:pt x="3130" y="749"/>
                  </a:cubicBezTo>
                  <a:cubicBezTo>
                    <a:pt x="3008" y="505"/>
                    <a:pt x="2869" y="1"/>
                    <a:pt x="2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49" name="Google Shape;1272;p57"/>
            <p:cNvSpPr/>
            <p:nvPr/>
          </p:nvSpPr>
          <p:spPr>
            <a:xfrm>
              <a:off x="4174275" y="681375"/>
              <a:ext cx="28450" cy="98575"/>
            </a:xfrm>
            <a:custGeom>
              <a:avLst/>
              <a:gdLst/>
              <a:ahLst/>
              <a:cxnLst/>
              <a:rect l="l" t="t" r="r" b="b"/>
              <a:pathLst>
                <a:path w="1138" h="3943" extrusionOk="0">
                  <a:moveTo>
                    <a:pt x="474" y="0"/>
                  </a:moveTo>
                  <a:cubicBezTo>
                    <a:pt x="447" y="0"/>
                    <a:pt x="419" y="27"/>
                    <a:pt x="426" y="61"/>
                  </a:cubicBezTo>
                  <a:cubicBezTo>
                    <a:pt x="579" y="823"/>
                    <a:pt x="746" y="1527"/>
                    <a:pt x="722" y="2316"/>
                  </a:cubicBezTo>
                  <a:cubicBezTo>
                    <a:pt x="712" y="2646"/>
                    <a:pt x="725" y="3037"/>
                    <a:pt x="644" y="3358"/>
                  </a:cubicBezTo>
                  <a:cubicBezTo>
                    <a:pt x="531" y="3793"/>
                    <a:pt x="473" y="3797"/>
                    <a:pt x="38" y="3847"/>
                  </a:cubicBezTo>
                  <a:cubicBezTo>
                    <a:pt x="0" y="3851"/>
                    <a:pt x="0" y="3902"/>
                    <a:pt x="38" y="3905"/>
                  </a:cubicBezTo>
                  <a:cubicBezTo>
                    <a:pt x="245" y="3926"/>
                    <a:pt x="446" y="3943"/>
                    <a:pt x="654" y="3943"/>
                  </a:cubicBezTo>
                  <a:cubicBezTo>
                    <a:pt x="698" y="3943"/>
                    <a:pt x="722" y="3909"/>
                    <a:pt x="725" y="3871"/>
                  </a:cubicBezTo>
                  <a:cubicBezTo>
                    <a:pt x="875" y="2667"/>
                    <a:pt x="1137" y="1139"/>
                    <a:pt x="511" y="24"/>
                  </a:cubicBezTo>
                  <a:cubicBezTo>
                    <a:pt x="502" y="7"/>
                    <a:pt x="488"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0" name="Google Shape;1273;p57"/>
            <p:cNvSpPr/>
            <p:nvPr/>
          </p:nvSpPr>
          <p:spPr>
            <a:xfrm>
              <a:off x="4405550" y="719200"/>
              <a:ext cx="94100" cy="92225"/>
            </a:xfrm>
            <a:custGeom>
              <a:avLst/>
              <a:gdLst/>
              <a:ahLst/>
              <a:cxnLst/>
              <a:rect l="l" t="t" r="r" b="b"/>
              <a:pathLst>
                <a:path w="3764" h="3689" extrusionOk="0">
                  <a:moveTo>
                    <a:pt x="85" y="1"/>
                  </a:moveTo>
                  <a:cubicBezTo>
                    <a:pt x="67" y="1"/>
                    <a:pt x="56" y="5"/>
                    <a:pt x="55" y="14"/>
                  </a:cubicBezTo>
                  <a:cubicBezTo>
                    <a:pt x="0" y="378"/>
                    <a:pt x="1732" y="2059"/>
                    <a:pt x="1732" y="2427"/>
                  </a:cubicBezTo>
                  <a:cubicBezTo>
                    <a:pt x="1735" y="2641"/>
                    <a:pt x="1743" y="2862"/>
                    <a:pt x="1797" y="3069"/>
                  </a:cubicBezTo>
                  <a:cubicBezTo>
                    <a:pt x="1851" y="3280"/>
                    <a:pt x="1960" y="3481"/>
                    <a:pt x="2130" y="3614"/>
                  </a:cubicBezTo>
                  <a:cubicBezTo>
                    <a:pt x="2168" y="3641"/>
                    <a:pt x="2209" y="3668"/>
                    <a:pt x="2253" y="3679"/>
                  </a:cubicBezTo>
                  <a:cubicBezTo>
                    <a:pt x="2274" y="3685"/>
                    <a:pt x="2295" y="3688"/>
                    <a:pt x="2318" y="3688"/>
                  </a:cubicBezTo>
                  <a:cubicBezTo>
                    <a:pt x="2353" y="3688"/>
                    <a:pt x="2389" y="3680"/>
                    <a:pt x="2423" y="3668"/>
                  </a:cubicBezTo>
                  <a:cubicBezTo>
                    <a:pt x="2531" y="3631"/>
                    <a:pt x="2620" y="3542"/>
                    <a:pt x="2678" y="3443"/>
                  </a:cubicBezTo>
                  <a:cubicBezTo>
                    <a:pt x="2740" y="3345"/>
                    <a:pt x="2773" y="3236"/>
                    <a:pt x="2807" y="3124"/>
                  </a:cubicBezTo>
                  <a:cubicBezTo>
                    <a:pt x="2954" y="2678"/>
                    <a:pt x="3096" y="2232"/>
                    <a:pt x="3239" y="1787"/>
                  </a:cubicBezTo>
                  <a:cubicBezTo>
                    <a:pt x="3307" y="1573"/>
                    <a:pt x="3379" y="1355"/>
                    <a:pt x="3413" y="1127"/>
                  </a:cubicBezTo>
                  <a:cubicBezTo>
                    <a:pt x="3426" y="1021"/>
                    <a:pt x="3437" y="912"/>
                    <a:pt x="3461" y="803"/>
                  </a:cubicBezTo>
                  <a:cubicBezTo>
                    <a:pt x="3495" y="664"/>
                    <a:pt x="3559" y="528"/>
                    <a:pt x="3648" y="416"/>
                  </a:cubicBezTo>
                  <a:lnTo>
                    <a:pt x="3764" y="392"/>
                  </a:lnTo>
                  <a:cubicBezTo>
                    <a:pt x="3655" y="300"/>
                    <a:pt x="3512" y="259"/>
                    <a:pt x="3371" y="259"/>
                  </a:cubicBezTo>
                  <a:cubicBezTo>
                    <a:pt x="3366" y="259"/>
                    <a:pt x="3361" y="259"/>
                    <a:pt x="3355" y="259"/>
                  </a:cubicBezTo>
                  <a:cubicBezTo>
                    <a:pt x="3209" y="263"/>
                    <a:pt x="3066" y="304"/>
                    <a:pt x="2930" y="354"/>
                  </a:cubicBezTo>
                  <a:cubicBezTo>
                    <a:pt x="2566" y="491"/>
                    <a:pt x="2233" y="708"/>
                    <a:pt x="1960" y="987"/>
                  </a:cubicBezTo>
                  <a:cubicBezTo>
                    <a:pt x="1959" y="988"/>
                    <a:pt x="1957" y="989"/>
                    <a:pt x="1955" y="989"/>
                  </a:cubicBezTo>
                  <a:cubicBezTo>
                    <a:pt x="1872" y="989"/>
                    <a:pt x="975" y="350"/>
                    <a:pt x="926" y="324"/>
                  </a:cubicBezTo>
                  <a:cubicBezTo>
                    <a:pt x="700" y="196"/>
                    <a:pt x="212" y="1"/>
                    <a:pt x="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1" name="Google Shape;1274;p57"/>
            <p:cNvSpPr/>
            <p:nvPr/>
          </p:nvSpPr>
          <p:spPr>
            <a:xfrm>
              <a:off x="4369225" y="716125"/>
              <a:ext cx="86775" cy="126475"/>
            </a:xfrm>
            <a:custGeom>
              <a:avLst/>
              <a:gdLst/>
              <a:ahLst/>
              <a:cxnLst/>
              <a:rect l="l" t="t" r="r" b="b"/>
              <a:pathLst>
                <a:path w="3471" h="5059" extrusionOk="0">
                  <a:moveTo>
                    <a:pt x="1444" y="1"/>
                  </a:moveTo>
                  <a:cubicBezTo>
                    <a:pt x="1217" y="1"/>
                    <a:pt x="1088" y="264"/>
                    <a:pt x="1021" y="481"/>
                  </a:cubicBezTo>
                  <a:cubicBezTo>
                    <a:pt x="732" y="1396"/>
                    <a:pt x="586" y="2107"/>
                    <a:pt x="297" y="3023"/>
                  </a:cubicBezTo>
                  <a:cubicBezTo>
                    <a:pt x="208" y="3332"/>
                    <a:pt x="120" y="3645"/>
                    <a:pt x="31" y="3954"/>
                  </a:cubicBezTo>
                  <a:cubicBezTo>
                    <a:pt x="14" y="4009"/>
                    <a:pt x="0" y="4070"/>
                    <a:pt x="31" y="4118"/>
                  </a:cubicBezTo>
                  <a:cubicBezTo>
                    <a:pt x="52" y="4155"/>
                    <a:pt x="96" y="4172"/>
                    <a:pt x="137" y="4189"/>
                  </a:cubicBezTo>
                  <a:cubicBezTo>
                    <a:pt x="967" y="4519"/>
                    <a:pt x="1563" y="4791"/>
                    <a:pt x="2192" y="5043"/>
                  </a:cubicBezTo>
                  <a:cubicBezTo>
                    <a:pt x="2219" y="5054"/>
                    <a:pt x="2259" y="5059"/>
                    <a:pt x="2305" y="5059"/>
                  </a:cubicBezTo>
                  <a:cubicBezTo>
                    <a:pt x="2426" y="5059"/>
                    <a:pt x="2585" y="5024"/>
                    <a:pt x="2634" y="4965"/>
                  </a:cubicBezTo>
                  <a:cubicBezTo>
                    <a:pt x="2658" y="4934"/>
                    <a:pt x="2668" y="4897"/>
                    <a:pt x="2678" y="4863"/>
                  </a:cubicBezTo>
                  <a:cubicBezTo>
                    <a:pt x="2991" y="3682"/>
                    <a:pt x="3158" y="2573"/>
                    <a:pt x="3471" y="1393"/>
                  </a:cubicBezTo>
                  <a:lnTo>
                    <a:pt x="3468" y="1386"/>
                  </a:lnTo>
                  <a:cubicBezTo>
                    <a:pt x="2886" y="967"/>
                    <a:pt x="2307" y="549"/>
                    <a:pt x="1726" y="127"/>
                  </a:cubicBezTo>
                  <a:cubicBezTo>
                    <a:pt x="1644" y="69"/>
                    <a:pt x="1555" y="8"/>
                    <a:pt x="1457" y="1"/>
                  </a:cubicBezTo>
                  <a:cubicBezTo>
                    <a:pt x="1453" y="1"/>
                    <a:pt x="1448" y="1"/>
                    <a:pt x="1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2" name="Google Shape;1275;p57"/>
            <p:cNvSpPr/>
            <p:nvPr/>
          </p:nvSpPr>
          <p:spPr>
            <a:xfrm>
              <a:off x="4432700" y="726950"/>
              <a:ext cx="70525" cy="113825"/>
            </a:xfrm>
            <a:custGeom>
              <a:avLst/>
              <a:gdLst/>
              <a:ahLst/>
              <a:cxnLst/>
              <a:rect l="l" t="t" r="r" b="b"/>
              <a:pathLst>
                <a:path w="2821" h="4553" extrusionOk="0">
                  <a:moveTo>
                    <a:pt x="2687" y="0"/>
                  </a:moveTo>
                  <a:cubicBezTo>
                    <a:pt x="2368" y="187"/>
                    <a:pt x="1343" y="429"/>
                    <a:pt x="898" y="908"/>
                  </a:cubicBezTo>
                  <a:lnTo>
                    <a:pt x="0" y="4553"/>
                  </a:lnTo>
                  <a:cubicBezTo>
                    <a:pt x="622" y="4392"/>
                    <a:pt x="1241" y="4229"/>
                    <a:pt x="1861" y="4056"/>
                  </a:cubicBezTo>
                  <a:cubicBezTo>
                    <a:pt x="1915" y="4039"/>
                    <a:pt x="1970" y="4022"/>
                    <a:pt x="2007" y="3981"/>
                  </a:cubicBezTo>
                  <a:cubicBezTo>
                    <a:pt x="2045" y="3940"/>
                    <a:pt x="2058" y="3882"/>
                    <a:pt x="2068" y="3831"/>
                  </a:cubicBezTo>
                  <a:cubicBezTo>
                    <a:pt x="2317" y="2552"/>
                    <a:pt x="2568" y="1276"/>
                    <a:pt x="28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3" name="Google Shape;1276;p57"/>
            <p:cNvSpPr/>
            <p:nvPr/>
          </p:nvSpPr>
          <p:spPr>
            <a:xfrm>
              <a:off x="4358050" y="776250"/>
              <a:ext cx="43750" cy="61250"/>
            </a:xfrm>
            <a:custGeom>
              <a:avLst/>
              <a:gdLst/>
              <a:ahLst/>
              <a:cxnLst/>
              <a:rect l="l" t="t" r="r" b="b"/>
              <a:pathLst>
                <a:path w="1750" h="2450" extrusionOk="0">
                  <a:moveTo>
                    <a:pt x="1217" y="1"/>
                  </a:moveTo>
                  <a:cubicBezTo>
                    <a:pt x="1198" y="1"/>
                    <a:pt x="1177" y="3"/>
                    <a:pt x="1155" y="8"/>
                  </a:cubicBezTo>
                  <a:cubicBezTo>
                    <a:pt x="937" y="63"/>
                    <a:pt x="785" y="192"/>
                    <a:pt x="665" y="355"/>
                  </a:cubicBezTo>
                  <a:cubicBezTo>
                    <a:pt x="577" y="423"/>
                    <a:pt x="499" y="505"/>
                    <a:pt x="438" y="607"/>
                  </a:cubicBezTo>
                  <a:cubicBezTo>
                    <a:pt x="349" y="757"/>
                    <a:pt x="305" y="916"/>
                    <a:pt x="366" y="1063"/>
                  </a:cubicBezTo>
                  <a:cubicBezTo>
                    <a:pt x="254" y="1236"/>
                    <a:pt x="182" y="1437"/>
                    <a:pt x="189" y="1676"/>
                  </a:cubicBezTo>
                  <a:cubicBezTo>
                    <a:pt x="193" y="1750"/>
                    <a:pt x="220" y="1811"/>
                    <a:pt x="257" y="1859"/>
                  </a:cubicBezTo>
                  <a:lnTo>
                    <a:pt x="254" y="1863"/>
                  </a:lnTo>
                  <a:cubicBezTo>
                    <a:pt x="0" y="2101"/>
                    <a:pt x="241" y="2450"/>
                    <a:pt x="515" y="2450"/>
                  </a:cubicBezTo>
                  <a:cubicBezTo>
                    <a:pt x="593" y="2450"/>
                    <a:pt x="674" y="2421"/>
                    <a:pt x="747" y="2353"/>
                  </a:cubicBezTo>
                  <a:cubicBezTo>
                    <a:pt x="910" y="2199"/>
                    <a:pt x="1070" y="2043"/>
                    <a:pt x="1234" y="1893"/>
                  </a:cubicBezTo>
                  <a:cubicBezTo>
                    <a:pt x="1404" y="1737"/>
                    <a:pt x="1523" y="1570"/>
                    <a:pt x="1669" y="1393"/>
                  </a:cubicBezTo>
                  <a:cubicBezTo>
                    <a:pt x="1749" y="1291"/>
                    <a:pt x="1689" y="1147"/>
                    <a:pt x="1568" y="1147"/>
                  </a:cubicBezTo>
                  <a:cubicBezTo>
                    <a:pt x="1556" y="1147"/>
                    <a:pt x="1543" y="1148"/>
                    <a:pt x="1529" y="1152"/>
                  </a:cubicBezTo>
                  <a:cubicBezTo>
                    <a:pt x="1298" y="1202"/>
                    <a:pt x="1108" y="1254"/>
                    <a:pt x="910" y="1370"/>
                  </a:cubicBezTo>
                  <a:cubicBezTo>
                    <a:pt x="1016" y="1199"/>
                    <a:pt x="1206" y="1073"/>
                    <a:pt x="1373" y="961"/>
                  </a:cubicBezTo>
                  <a:cubicBezTo>
                    <a:pt x="1605" y="805"/>
                    <a:pt x="1516" y="488"/>
                    <a:pt x="1325" y="403"/>
                  </a:cubicBezTo>
                  <a:cubicBezTo>
                    <a:pt x="1496" y="272"/>
                    <a:pt x="1420" y="1"/>
                    <a:pt x="1217"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4" name="Google Shape;1277;p57"/>
            <p:cNvSpPr/>
            <p:nvPr/>
          </p:nvSpPr>
          <p:spPr>
            <a:xfrm>
              <a:off x="4475200" y="769650"/>
              <a:ext cx="24525" cy="43700"/>
            </a:xfrm>
            <a:custGeom>
              <a:avLst/>
              <a:gdLst/>
              <a:ahLst/>
              <a:cxnLst/>
              <a:rect l="l" t="t" r="r" b="b"/>
              <a:pathLst>
                <a:path w="981" h="1748" extrusionOk="0">
                  <a:moveTo>
                    <a:pt x="451" y="0"/>
                  </a:moveTo>
                  <a:cubicBezTo>
                    <a:pt x="348" y="0"/>
                    <a:pt x="266" y="78"/>
                    <a:pt x="252" y="197"/>
                  </a:cubicBezTo>
                  <a:cubicBezTo>
                    <a:pt x="239" y="303"/>
                    <a:pt x="273" y="429"/>
                    <a:pt x="301" y="544"/>
                  </a:cubicBezTo>
                  <a:cubicBezTo>
                    <a:pt x="292" y="544"/>
                    <a:pt x="284" y="543"/>
                    <a:pt x="276" y="543"/>
                  </a:cubicBezTo>
                  <a:cubicBezTo>
                    <a:pt x="246" y="543"/>
                    <a:pt x="216" y="548"/>
                    <a:pt x="185" y="561"/>
                  </a:cubicBezTo>
                  <a:cubicBezTo>
                    <a:pt x="69" y="609"/>
                    <a:pt x="1" y="742"/>
                    <a:pt x="39" y="864"/>
                  </a:cubicBezTo>
                  <a:cubicBezTo>
                    <a:pt x="89" y="1045"/>
                    <a:pt x="178" y="1194"/>
                    <a:pt x="310" y="1310"/>
                  </a:cubicBezTo>
                  <a:cubicBezTo>
                    <a:pt x="260" y="1344"/>
                    <a:pt x="202" y="1375"/>
                    <a:pt x="144" y="1409"/>
                  </a:cubicBezTo>
                  <a:cubicBezTo>
                    <a:pt x="28" y="1487"/>
                    <a:pt x="25" y="1711"/>
                    <a:pt x="188" y="1739"/>
                  </a:cubicBezTo>
                  <a:cubicBezTo>
                    <a:pt x="222" y="1744"/>
                    <a:pt x="258" y="1747"/>
                    <a:pt x="294" y="1747"/>
                  </a:cubicBezTo>
                  <a:cubicBezTo>
                    <a:pt x="475" y="1747"/>
                    <a:pt x="667" y="1677"/>
                    <a:pt x="783" y="1538"/>
                  </a:cubicBezTo>
                  <a:cubicBezTo>
                    <a:pt x="821" y="1491"/>
                    <a:pt x="844" y="1436"/>
                    <a:pt x="844" y="1381"/>
                  </a:cubicBezTo>
                  <a:cubicBezTo>
                    <a:pt x="899" y="1327"/>
                    <a:pt x="937" y="1252"/>
                    <a:pt x="933" y="1177"/>
                  </a:cubicBezTo>
                  <a:cubicBezTo>
                    <a:pt x="933" y="1099"/>
                    <a:pt x="909" y="1042"/>
                    <a:pt x="872" y="990"/>
                  </a:cubicBezTo>
                  <a:cubicBezTo>
                    <a:pt x="981" y="833"/>
                    <a:pt x="940" y="613"/>
                    <a:pt x="872" y="442"/>
                  </a:cubicBezTo>
                  <a:cubicBezTo>
                    <a:pt x="814" y="296"/>
                    <a:pt x="702" y="92"/>
                    <a:pt x="552" y="24"/>
                  </a:cubicBezTo>
                  <a:cubicBezTo>
                    <a:pt x="517" y="8"/>
                    <a:pt x="483" y="0"/>
                    <a:pt x="451"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5" name="Google Shape;1278;p57"/>
            <p:cNvSpPr/>
            <p:nvPr/>
          </p:nvSpPr>
          <p:spPr>
            <a:xfrm>
              <a:off x="4315400" y="513725"/>
              <a:ext cx="46275" cy="44550"/>
            </a:xfrm>
            <a:custGeom>
              <a:avLst/>
              <a:gdLst/>
              <a:ahLst/>
              <a:cxnLst/>
              <a:rect l="l" t="t" r="r" b="b"/>
              <a:pathLst>
                <a:path w="1851" h="1782" extrusionOk="0">
                  <a:moveTo>
                    <a:pt x="930" y="0"/>
                  </a:moveTo>
                  <a:cubicBezTo>
                    <a:pt x="907" y="0"/>
                    <a:pt x="884" y="1"/>
                    <a:pt x="861" y="3"/>
                  </a:cubicBezTo>
                  <a:cubicBezTo>
                    <a:pt x="368" y="40"/>
                    <a:pt x="0" y="466"/>
                    <a:pt x="38" y="956"/>
                  </a:cubicBezTo>
                  <a:cubicBezTo>
                    <a:pt x="73" y="1426"/>
                    <a:pt x="461" y="1781"/>
                    <a:pt x="921" y="1781"/>
                  </a:cubicBezTo>
                  <a:cubicBezTo>
                    <a:pt x="944" y="1781"/>
                    <a:pt x="967" y="1781"/>
                    <a:pt x="990" y="1779"/>
                  </a:cubicBezTo>
                  <a:cubicBezTo>
                    <a:pt x="1483" y="1741"/>
                    <a:pt x="1851" y="1317"/>
                    <a:pt x="1814" y="827"/>
                  </a:cubicBezTo>
                  <a:cubicBezTo>
                    <a:pt x="1778" y="356"/>
                    <a:pt x="1390" y="0"/>
                    <a:pt x="930"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6" name="Google Shape;1279;p57"/>
            <p:cNvSpPr/>
            <p:nvPr/>
          </p:nvSpPr>
          <p:spPr>
            <a:xfrm>
              <a:off x="4167475" y="503525"/>
              <a:ext cx="46300" cy="44600"/>
            </a:xfrm>
            <a:custGeom>
              <a:avLst/>
              <a:gdLst/>
              <a:ahLst/>
              <a:cxnLst/>
              <a:rect l="l" t="t" r="r" b="b"/>
              <a:pathLst>
                <a:path w="1852" h="1784" extrusionOk="0">
                  <a:moveTo>
                    <a:pt x="920" y="0"/>
                  </a:moveTo>
                  <a:cubicBezTo>
                    <a:pt x="900" y="0"/>
                    <a:pt x="879" y="1"/>
                    <a:pt x="858" y="2"/>
                  </a:cubicBezTo>
                  <a:cubicBezTo>
                    <a:pt x="368" y="40"/>
                    <a:pt x="0" y="469"/>
                    <a:pt x="38" y="959"/>
                  </a:cubicBezTo>
                  <a:cubicBezTo>
                    <a:pt x="74" y="1427"/>
                    <a:pt x="464" y="1784"/>
                    <a:pt x="927" y="1784"/>
                  </a:cubicBezTo>
                  <a:cubicBezTo>
                    <a:pt x="948" y="1784"/>
                    <a:pt x="969" y="1783"/>
                    <a:pt x="990" y="1782"/>
                  </a:cubicBezTo>
                  <a:cubicBezTo>
                    <a:pt x="1484" y="1745"/>
                    <a:pt x="1852" y="1316"/>
                    <a:pt x="1814" y="826"/>
                  </a:cubicBezTo>
                  <a:cubicBezTo>
                    <a:pt x="1778" y="357"/>
                    <a:pt x="1386" y="0"/>
                    <a:pt x="920"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7" name="Google Shape;1280;p57"/>
            <p:cNvSpPr/>
            <p:nvPr/>
          </p:nvSpPr>
          <p:spPr>
            <a:xfrm>
              <a:off x="4184225" y="367075"/>
              <a:ext cx="170575" cy="216800"/>
            </a:xfrm>
            <a:custGeom>
              <a:avLst/>
              <a:gdLst/>
              <a:ahLst/>
              <a:cxnLst/>
              <a:rect l="l" t="t" r="r" b="b"/>
              <a:pathLst>
                <a:path w="6823" h="8672" extrusionOk="0">
                  <a:moveTo>
                    <a:pt x="3511" y="0"/>
                  </a:moveTo>
                  <a:cubicBezTo>
                    <a:pt x="1897" y="0"/>
                    <a:pt x="509" y="1245"/>
                    <a:pt x="365" y="2885"/>
                  </a:cubicBezTo>
                  <a:lnTo>
                    <a:pt x="154" y="5229"/>
                  </a:lnTo>
                  <a:cubicBezTo>
                    <a:pt x="1" y="6961"/>
                    <a:pt x="1293" y="8505"/>
                    <a:pt x="3025" y="8659"/>
                  </a:cubicBezTo>
                  <a:cubicBezTo>
                    <a:pt x="3121" y="8668"/>
                    <a:pt x="3216" y="8672"/>
                    <a:pt x="3310" y="8672"/>
                  </a:cubicBezTo>
                  <a:cubicBezTo>
                    <a:pt x="4927" y="8672"/>
                    <a:pt x="6314" y="7427"/>
                    <a:pt x="6458" y="5787"/>
                  </a:cubicBezTo>
                  <a:lnTo>
                    <a:pt x="6669" y="3447"/>
                  </a:lnTo>
                  <a:cubicBezTo>
                    <a:pt x="6822" y="1712"/>
                    <a:pt x="5530" y="167"/>
                    <a:pt x="3795" y="13"/>
                  </a:cubicBezTo>
                  <a:cubicBezTo>
                    <a:pt x="3700" y="5"/>
                    <a:pt x="3605" y="0"/>
                    <a:pt x="3511"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8" name="Google Shape;1281;p57"/>
            <p:cNvSpPr/>
            <p:nvPr/>
          </p:nvSpPr>
          <p:spPr>
            <a:xfrm>
              <a:off x="4299050" y="496550"/>
              <a:ext cx="18725" cy="18675"/>
            </a:xfrm>
            <a:custGeom>
              <a:avLst/>
              <a:gdLst/>
              <a:ahLst/>
              <a:cxnLst/>
              <a:rect l="l" t="t" r="r" b="b"/>
              <a:pathLst>
                <a:path w="749" h="747" extrusionOk="0">
                  <a:moveTo>
                    <a:pt x="377" y="0"/>
                  </a:moveTo>
                  <a:cubicBezTo>
                    <a:pt x="200" y="0"/>
                    <a:pt x="47" y="140"/>
                    <a:pt x="25" y="330"/>
                  </a:cubicBezTo>
                  <a:cubicBezTo>
                    <a:pt x="1" y="537"/>
                    <a:pt x="137" y="721"/>
                    <a:pt x="331" y="744"/>
                  </a:cubicBezTo>
                  <a:cubicBezTo>
                    <a:pt x="345" y="746"/>
                    <a:pt x="358" y="747"/>
                    <a:pt x="372" y="747"/>
                  </a:cubicBezTo>
                  <a:cubicBezTo>
                    <a:pt x="549" y="747"/>
                    <a:pt x="703" y="607"/>
                    <a:pt x="725" y="418"/>
                  </a:cubicBezTo>
                  <a:cubicBezTo>
                    <a:pt x="749" y="210"/>
                    <a:pt x="613" y="27"/>
                    <a:pt x="419" y="3"/>
                  </a:cubicBezTo>
                  <a:cubicBezTo>
                    <a:pt x="405" y="1"/>
                    <a:pt x="391" y="0"/>
                    <a:pt x="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59" name="Google Shape;1282;p57"/>
            <p:cNvSpPr/>
            <p:nvPr/>
          </p:nvSpPr>
          <p:spPr>
            <a:xfrm>
              <a:off x="4232875" y="491025"/>
              <a:ext cx="18825" cy="18675"/>
            </a:xfrm>
            <a:custGeom>
              <a:avLst/>
              <a:gdLst/>
              <a:ahLst/>
              <a:cxnLst/>
              <a:rect l="l" t="t" r="r" b="b"/>
              <a:pathLst>
                <a:path w="753" h="747" extrusionOk="0">
                  <a:moveTo>
                    <a:pt x="382" y="0"/>
                  </a:moveTo>
                  <a:cubicBezTo>
                    <a:pt x="204" y="0"/>
                    <a:pt x="50" y="140"/>
                    <a:pt x="28" y="329"/>
                  </a:cubicBezTo>
                  <a:cubicBezTo>
                    <a:pt x="1" y="534"/>
                    <a:pt x="140" y="720"/>
                    <a:pt x="334" y="744"/>
                  </a:cubicBezTo>
                  <a:cubicBezTo>
                    <a:pt x="347" y="746"/>
                    <a:pt x="361" y="747"/>
                    <a:pt x="374" y="747"/>
                  </a:cubicBezTo>
                  <a:cubicBezTo>
                    <a:pt x="549" y="747"/>
                    <a:pt x="707" y="604"/>
                    <a:pt x="729" y="414"/>
                  </a:cubicBezTo>
                  <a:cubicBezTo>
                    <a:pt x="753" y="210"/>
                    <a:pt x="616" y="26"/>
                    <a:pt x="423" y="3"/>
                  </a:cubicBezTo>
                  <a:cubicBezTo>
                    <a:pt x="409" y="1"/>
                    <a:pt x="395"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0" name="Google Shape;1283;p57"/>
            <p:cNvSpPr/>
            <p:nvPr/>
          </p:nvSpPr>
          <p:spPr>
            <a:xfrm>
              <a:off x="4256275" y="524225"/>
              <a:ext cx="28850" cy="15025"/>
            </a:xfrm>
            <a:custGeom>
              <a:avLst/>
              <a:gdLst/>
              <a:ahLst/>
              <a:cxnLst/>
              <a:rect l="l" t="t" r="r" b="b"/>
              <a:pathLst>
                <a:path w="1154" h="601" extrusionOk="0">
                  <a:moveTo>
                    <a:pt x="84" y="1"/>
                  </a:moveTo>
                  <a:cubicBezTo>
                    <a:pt x="77" y="1"/>
                    <a:pt x="69" y="2"/>
                    <a:pt x="62" y="5"/>
                  </a:cubicBezTo>
                  <a:cubicBezTo>
                    <a:pt x="21" y="19"/>
                    <a:pt x="0" y="60"/>
                    <a:pt x="14" y="100"/>
                  </a:cubicBezTo>
                  <a:cubicBezTo>
                    <a:pt x="140" y="481"/>
                    <a:pt x="303" y="529"/>
                    <a:pt x="439" y="570"/>
                  </a:cubicBezTo>
                  <a:cubicBezTo>
                    <a:pt x="456" y="573"/>
                    <a:pt x="473" y="580"/>
                    <a:pt x="487" y="583"/>
                  </a:cubicBezTo>
                  <a:cubicBezTo>
                    <a:pt x="517" y="597"/>
                    <a:pt x="552" y="600"/>
                    <a:pt x="589" y="600"/>
                  </a:cubicBezTo>
                  <a:cubicBezTo>
                    <a:pt x="756" y="600"/>
                    <a:pt x="970" y="488"/>
                    <a:pt x="1133" y="206"/>
                  </a:cubicBezTo>
                  <a:cubicBezTo>
                    <a:pt x="1153" y="168"/>
                    <a:pt x="1140" y="124"/>
                    <a:pt x="1106" y="104"/>
                  </a:cubicBezTo>
                  <a:cubicBezTo>
                    <a:pt x="1093" y="97"/>
                    <a:pt x="1080" y="93"/>
                    <a:pt x="1066" y="93"/>
                  </a:cubicBezTo>
                  <a:cubicBezTo>
                    <a:pt x="1041" y="93"/>
                    <a:pt x="1017" y="106"/>
                    <a:pt x="1004" y="131"/>
                  </a:cubicBezTo>
                  <a:cubicBezTo>
                    <a:pt x="864" y="374"/>
                    <a:pt x="697" y="451"/>
                    <a:pt x="589" y="451"/>
                  </a:cubicBezTo>
                  <a:cubicBezTo>
                    <a:pt x="569" y="451"/>
                    <a:pt x="550" y="448"/>
                    <a:pt x="534" y="443"/>
                  </a:cubicBezTo>
                  <a:cubicBezTo>
                    <a:pt x="517" y="437"/>
                    <a:pt x="497" y="430"/>
                    <a:pt x="480" y="427"/>
                  </a:cubicBezTo>
                  <a:cubicBezTo>
                    <a:pt x="361" y="390"/>
                    <a:pt x="255" y="358"/>
                    <a:pt x="157" y="52"/>
                  </a:cubicBezTo>
                  <a:cubicBezTo>
                    <a:pt x="146" y="22"/>
                    <a:pt x="115"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1" name="Google Shape;1284;p57"/>
            <p:cNvSpPr/>
            <p:nvPr/>
          </p:nvSpPr>
          <p:spPr>
            <a:xfrm>
              <a:off x="4228125" y="466550"/>
              <a:ext cx="22550" cy="8475"/>
            </a:xfrm>
            <a:custGeom>
              <a:avLst/>
              <a:gdLst/>
              <a:ahLst/>
              <a:cxnLst/>
              <a:rect l="l" t="t" r="r" b="b"/>
              <a:pathLst>
                <a:path w="902" h="339" extrusionOk="0">
                  <a:moveTo>
                    <a:pt x="488" y="0"/>
                  </a:moveTo>
                  <a:cubicBezTo>
                    <a:pt x="474" y="0"/>
                    <a:pt x="460" y="1"/>
                    <a:pt x="446" y="2"/>
                  </a:cubicBezTo>
                  <a:cubicBezTo>
                    <a:pt x="218" y="19"/>
                    <a:pt x="34" y="206"/>
                    <a:pt x="27" y="213"/>
                  </a:cubicBezTo>
                  <a:cubicBezTo>
                    <a:pt x="0" y="244"/>
                    <a:pt x="0" y="291"/>
                    <a:pt x="31" y="318"/>
                  </a:cubicBezTo>
                  <a:cubicBezTo>
                    <a:pt x="45" y="332"/>
                    <a:pt x="62" y="338"/>
                    <a:pt x="82" y="338"/>
                  </a:cubicBezTo>
                  <a:cubicBezTo>
                    <a:pt x="103" y="338"/>
                    <a:pt x="120" y="332"/>
                    <a:pt x="136" y="318"/>
                  </a:cubicBezTo>
                  <a:cubicBezTo>
                    <a:pt x="136" y="315"/>
                    <a:pt x="290" y="165"/>
                    <a:pt x="456" y="151"/>
                  </a:cubicBezTo>
                  <a:cubicBezTo>
                    <a:pt x="465" y="151"/>
                    <a:pt x="475" y="150"/>
                    <a:pt x="484" y="150"/>
                  </a:cubicBezTo>
                  <a:cubicBezTo>
                    <a:pt x="641" y="150"/>
                    <a:pt x="769" y="257"/>
                    <a:pt x="769" y="257"/>
                  </a:cubicBezTo>
                  <a:cubicBezTo>
                    <a:pt x="783" y="269"/>
                    <a:pt x="800" y="275"/>
                    <a:pt x="818" y="275"/>
                  </a:cubicBezTo>
                  <a:cubicBezTo>
                    <a:pt x="839" y="275"/>
                    <a:pt x="860" y="267"/>
                    <a:pt x="875" y="250"/>
                  </a:cubicBezTo>
                  <a:cubicBezTo>
                    <a:pt x="902" y="219"/>
                    <a:pt x="899" y="172"/>
                    <a:pt x="868" y="145"/>
                  </a:cubicBezTo>
                  <a:cubicBezTo>
                    <a:pt x="858" y="138"/>
                    <a:pt x="699" y="0"/>
                    <a:pt x="4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2" name="Google Shape;1285;p57"/>
            <p:cNvSpPr/>
            <p:nvPr/>
          </p:nvSpPr>
          <p:spPr>
            <a:xfrm>
              <a:off x="4303575" y="473200"/>
              <a:ext cx="20950" cy="12725"/>
            </a:xfrm>
            <a:custGeom>
              <a:avLst/>
              <a:gdLst/>
              <a:ahLst/>
              <a:cxnLst/>
              <a:rect l="l" t="t" r="r" b="b"/>
              <a:pathLst>
                <a:path w="838" h="509" extrusionOk="0">
                  <a:moveTo>
                    <a:pt x="318" y="1"/>
                  </a:moveTo>
                  <a:cubicBezTo>
                    <a:pt x="180" y="1"/>
                    <a:pt x="65" y="43"/>
                    <a:pt x="58" y="45"/>
                  </a:cubicBezTo>
                  <a:cubicBezTo>
                    <a:pt x="21" y="63"/>
                    <a:pt x="0" y="103"/>
                    <a:pt x="13" y="144"/>
                  </a:cubicBezTo>
                  <a:cubicBezTo>
                    <a:pt x="26" y="173"/>
                    <a:pt x="55" y="191"/>
                    <a:pt x="84" y="191"/>
                  </a:cubicBezTo>
                  <a:cubicBezTo>
                    <a:pt x="94" y="191"/>
                    <a:pt x="103" y="189"/>
                    <a:pt x="112" y="185"/>
                  </a:cubicBezTo>
                  <a:cubicBezTo>
                    <a:pt x="112" y="185"/>
                    <a:pt x="207" y="151"/>
                    <a:pt x="315" y="151"/>
                  </a:cubicBezTo>
                  <a:cubicBezTo>
                    <a:pt x="367" y="151"/>
                    <a:pt x="421" y="158"/>
                    <a:pt x="470" y="182"/>
                  </a:cubicBezTo>
                  <a:cubicBezTo>
                    <a:pt x="619" y="253"/>
                    <a:pt x="681" y="450"/>
                    <a:pt x="681" y="454"/>
                  </a:cubicBezTo>
                  <a:cubicBezTo>
                    <a:pt x="690" y="488"/>
                    <a:pt x="721" y="508"/>
                    <a:pt x="752" y="508"/>
                  </a:cubicBezTo>
                  <a:cubicBezTo>
                    <a:pt x="759" y="508"/>
                    <a:pt x="766" y="508"/>
                    <a:pt x="772" y="504"/>
                  </a:cubicBezTo>
                  <a:cubicBezTo>
                    <a:pt x="813" y="494"/>
                    <a:pt x="837" y="450"/>
                    <a:pt x="824" y="413"/>
                  </a:cubicBezTo>
                  <a:cubicBezTo>
                    <a:pt x="824" y="402"/>
                    <a:pt x="745" y="147"/>
                    <a:pt x="534" y="45"/>
                  </a:cubicBezTo>
                  <a:cubicBezTo>
                    <a:pt x="464" y="12"/>
                    <a:pt x="38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3" name="Google Shape;1286;p57"/>
            <p:cNvSpPr/>
            <p:nvPr/>
          </p:nvSpPr>
          <p:spPr>
            <a:xfrm>
              <a:off x="4271325" y="473800"/>
              <a:ext cx="9400" cy="44350"/>
            </a:xfrm>
            <a:custGeom>
              <a:avLst/>
              <a:gdLst/>
              <a:ahLst/>
              <a:cxnLst/>
              <a:rect l="l" t="t" r="r" b="b"/>
              <a:pathLst>
                <a:path w="376" h="1774" extrusionOk="0">
                  <a:moveTo>
                    <a:pt x="245" y="1"/>
                  </a:moveTo>
                  <a:cubicBezTo>
                    <a:pt x="201" y="1"/>
                    <a:pt x="171" y="35"/>
                    <a:pt x="171" y="76"/>
                  </a:cubicBezTo>
                  <a:cubicBezTo>
                    <a:pt x="171" y="225"/>
                    <a:pt x="177" y="378"/>
                    <a:pt x="184" y="528"/>
                  </a:cubicBezTo>
                  <a:cubicBezTo>
                    <a:pt x="204" y="1004"/>
                    <a:pt x="225" y="1450"/>
                    <a:pt x="31" y="1648"/>
                  </a:cubicBezTo>
                  <a:cubicBezTo>
                    <a:pt x="0" y="1675"/>
                    <a:pt x="0" y="1722"/>
                    <a:pt x="31" y="1753"/>
                  </a:cubicBezTo>
                  <a:cubicBezTo>
                    <a:pt x="45" y="1766"/>
                    <a:pt x="66" y="1774"/>
                    <a:pt x="82" y="1774"/>
                  </a:cubicBezTo>
                  <a:cubicBezTo>
                    <a:pt x="102" y="1774"/>
                    <a:pt x="119" y="1766"/>
                    <a:pt x="137" y="1753"/>
                  </a:cubicBezTo>
                  <a:cubicBezTo>
                    <a:pt x="375" y="1512"/>
                    <a:pt x="355" y="1031"/>
                    <a:pt x="334" y="521"/>
                  </a:cubicBezTo>
                  <a:cubicBezTo>
                    <a:pt x="327" y="375"/>
                    <a:pt x="320" y="222"/>
                    <a:pt x="320" y="76"/>
                  </a:cubicBezTo>
                  <a:cubicBezTo>
                    <a:pt x="320" y="35"/>
                    <a:pt x="286" y="1"/>
                    <a:pt x="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4" name="Google Shape;1287;p57"/>
            <p:cNvSpPr/>
            <p:nvPr/>
          </p:nvSpPr>
          <p:spPr>
            <a:xfrm>
              <a:off x="4175375" y="311200"/>
              <a:ext cx="100900" cy="83075"/>
            </a:xfrm>
            <a:custGeom>
              <a:avLst/>
              <a:gdLst/>
              <a:ahLst/>
              <a:cxnLst/>
              <a:rect l="l" t="t" r="r" b="b"/>
              <a:pathLst>
                <a:path w="4036" h="3323" extrusionOk="0">
                  <a:moveTo>
                    <a:pt x="2176" y="0"/>
                  </a:moveTo>
                  <a:cubicBezTo>
                    <a:pt x="1923" y="0"/>
                    <a:pt x="1669" y="54"/>
                    <a:pt x="1429" y="136"/>
                  </a:cubicBezTo>
                  <a:cubicBezTo>
                    <a:pt x="872" y="326"/>
                    <a:pt x="341" y="731"/>
                    <a:pt x="184" y="1303"/>
                  </a:cubicBezTo>
                  <a:cubicBezTo>
                    <a:pt x="0" y="1956"/>
                    <a:pt x="368" y="2670"/>
                    <a:pt x="916" y="3069"/>
                  </a:cubicBezTo>
                  <a:cubicBezTo>
                    <a:pt x="1062" y="3177"/>
                    <a:pt x="1225" y="3266"/>
                    <a:pt x="1406" y="3303"/>
                  </a:cubicBezTo>
                  <a:cubicBezTo>
                    <a:pt x="1471" y="3317"/>
                    <a:pt x="1537" y="3322"/>
                    <a:pt x="1603" y="3322"/>
                  </a:cubicBezTo>
                  <a:cubicBezTo>
                    <a:pt x="1789" y="3322"/>
                    <a:pt x="1978" y="3277"/>
                    <a:pt x="2161" y="3232"/>
                  </a:cubicBezTo>
                  <a:cubicBezTo>
                    <a:pt x="2634" y="3110"/>
                    <a:pt x="3182" y="3116"/>
                    <a:pt x="3645" y="2970"/>
                  </a:cubicBezTo>
                  <a:cubicBezTo>
                    <a:pt x="3961" y="2422"/>
                    <a:pt x="4036" y="1728"/>
                    <a:pt x="3805" y="1143"/>
                  </a:cubicBezTo>
                  <a:cubicBezTo>
                    <a:pt x="3570" y="554"/>
                    <a:pt x="3015" y="92"/>
                    <a:pt x="2389" y="13"/>
                  </a:cubicBezTo>
                  <a:cubicBezTo>
                    <a:pt x="2318" y="4"/>
                    <a:pt x="2247" y="0"/>
                    <a:pt x="2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5" name="Google Shape;1288;p57"/>
            <p:cNvSpPr/>
            <p:nvPr/>
          </p:nvSpPr>
          <p:spPr>
            <a:xfrm>
              <a:off x="4233275" y="360675"/>
              <a:ext cx="131125" cy="148975"/>
            </a:xfrm>
            <a:custGeom>
              <a:avLst/>
              <a:gdLst/>
              <a:ahLst/>
              <a:cxnLst/>
              <a:rect l="l" t="t" r="r" b="b"/>
              <a:pathLst>
                <a:path w="5245" h="5959" extrusionOk="0">
                  <a:moveTo>
                    <a:pt x="2369" y="0"/>
                  </a:moveTo>
                  <a:cubicBezTo>
                    <a:pt x="1367" y="0"/>
                    <a:pt x="1" y="744"/>
                    <a:pt x="1005" y="1671"/>
                  </a:cubicBezTo>
                  <a:cubicBezTo>
                    <a:pt x="1869" y="2243"/>
                    <a:pt x="2968" y="2818"/>
                    <a:pt x="3469" y="3727"/>
                  </a:cubicBezTo>
                  <a:cubicBezTo>
                    <a:pt x="3935" y="4577"/>
                    <a:pt x="4306" y="5234"/>
                    <a:pt x="4949" y="5958"/>
                  </a:cubicBezTo>
                  <a:cubicBezTo>
                    <a:pt x="5217" y="5030"/>
                    <a:pt x="5214" y="4274"/>
                    <a:pt x="5234" y="3304"/>
                  </a:cubicBezTo>
                  <a:cubicBezTo>
                    <a:pt x="5245" y="2814"/>
                    <a:pt x="5058" y="2188"/>
                    <a:pt x="4850" y="1743"/>
                  </a:cubicBezTo>
                  <a:cubicBezTo>
                    <a:pt x="4540" y="1076"/>
                    <a:pt x="3411" y="167"/>
                    <a:pt x="2686" y="28"/>
                  </a:cubicBezTo>
                  <a:cubicBezTo>
                    <a:pt x="2587" y="9"/>
                    <a:pt x="2481"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6" name="Google Shape;1289;p57"/>
            <p:cNvSpPr/>
            <p:nvPr/>
          </p:nvSpPr>
          <p:spPr>
            <a:xfrm>
              <a:off x="4181250" y="364350"/>
              <a:ext cx="107475" cy="139250"/>
            </a:xfrm>
            <a:custGeom>
              <a:avLst/>
              <a:gdLst/>
              <a:ahLst/>
              <a:cxnLst/>
              <a:rect l="l" t="t" r="r" b="b"/>
              <a:pathLst>
                <a:path w="4299" h="5570" extrusionOk="0">
                  <a:moveTo>
                    <a:pt x="2666" y="1"/>
                  </a:moveTo>
                  <a:cubicBezTo>
                    <a:pt x="2560" y="1"/>
                    <a:pt x="2471" y="9"/>
                    <a:pt x="2413" y="24"/>
                  </a:cubicBezTo>
                  <a:cubicBezTo>
                    <a:pt x="1902" y="160"/>
                    <a:pt x="1137" y="714"/>
                    <a:pt x="896" y="1014"/>
                  </a:cubicBezTo>
                  <a:cubicBezTo>
                    <a:pt x="18" y="2096"/>
                    <a:pt x="18" y="3467"/>
                    <a:pt x="18" y="3882"/>
                  </a:cubicBezTo>
                  <a:cubicBezTo>
                    <a:pt x="18" y="4161"/>
                    <a:pt x="1" y="5440"/>
                    <a:pt x="307" y="5569"/>
                  </a:cubicBezTo>
                  <a:cubicBezTo>
                    <a:pt x="977" y="4764"/>
                    <a:pt x="1698" y="3906"/>
                    <a:pt x="2260" y="3018"/>
                  </a:cubicBezTo>
                  <a:cubicBezTo>
                    <a:pt x="2617" y="2446"/>
                    <a:pt x="2954" y="1862"/>
                    <a:pt x="3264" y="1262"/>
                  </a:cubicBezTo>
                  <a:cubicBezTo>
                    <a:pt x="4299" y="264"/>
                    <a:pt x="3243" y="1"/>
                    <a:pt x="2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7" name="Google Shape;1290;p57"/>
            <p:cNvSpPr/>
            <p:nvPr/>
          </p:nvSpPr>
          <p:spPr>
            <a:xfrm>
              <a:off x="4018800" y="995900"/>
              <a:ext cx="177800" cy="51800"/>
            </a:xfrm>
            <a:custGeom>
              <a:avLst/>
              <a:gdLst/>
              <a:ahLst/>
              <a:cxnLst/>
              <a:rect l="l" t="t" r="r" b="b"/>
              <a:pathLst>
                <a:path w="7112" h="2072" extrusionOk="0">
                  <a:moveTo>
                    <a:pt x="429" y="0"/>
                  </a:moveTo>
                  <a:cubicBezTo>
                    <a:pt x="0" y="0"/>
                    <a:pt x="63" y="1001"/>
                    <a:pt x="113" y="1001"/>
                  </a:cubicBezTo>
                  <a:cubicBezTo>
                    <a:pt x="114" y="1001"/>
                    <a:pt x="115" y="1001"/>
                    <a:pt x="116" y="1001"/>
                  </a:cubicBezTo>
                  <a:lnTo>
                    <a:pt x="279" y="1330"/>
                  </a:lnTo>
                  <a:cubicBezTo>
                    <a:pt x="504" y="1729"/>
                    <a:pt x="507" y="1892"/>
                    <a:pt x="878" y="2072"/>
                  </a:cubicBezTo>
                  <a:lnTo>
                    <a:pt x="5978" y="2072"/>
                  </a:lnTo>
                  <a:cubicBezTo>
                    <a:pt x="6414" y="2072"/>
                    <a:pt x="6767" y="1715"/>
                    <a:pt x="6767" y="1280"/>
                  </a:cubicBezTo>
                  <a:lnTo>
                    <a:pt x="7111" y="1464"/>
                  </a:lnTo>
                  <a:cubicBezTo>
                    <a:pt x="7111" y="1028"/>
                    <a:pt x="5965" y="0"/>
                    <a:pt x="5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8" name="Google Shape;1291;p57"/>
            <p:cNvSpPr/>
            <p:nvPr/>
          </p:nvSpPr>
          <p:spPr>
            <a:xfrm>
              <a:off x="4034100" y="1023450"/>
              <a:ext cx="162500" cy="24250"/>
            </a:xfrm>
            <a:custGeom>
              <a:avLst/>
              <a:gdLst/>
              <a:ahLst/>
              <a:cxnLst/>
              <a:rect l="l" t="t" r="r" b="b"/>
              <a:pathLst>
                <a:path w="6500" h="970" extrusionOk="0">
                  <a:moveTo>
                    <a:pt x="303" y="1"/>
                  </a:moveTo>
                  <a:cubicBezTo>
                    <a:pt x="34" y="1"/>
                    <a:pt x="83" y="219"/>
                    <a:pt x="83" y="484"/>
                  </a:cubicBezTo>
                  <a:lnTo>
                    <a:pt x="262" y="630"/>
                  </a:lnTo>
                  <a:cubicBezTo>
                    <a:pt x="1" y="725"/>
                    <a:pt x="34" y="970"/>
                    <a:pt x="303" y="970"/>
                  </a:cubicBezTo>
                  <a:lnTo>
                    <a:pt x="6012" y="970"/>
                  </a:lnTo>
                  <a:cubicBezTo>
                    <a:pt x="6281" y="970"/>
                    <a:pt x="6499" y="753"/>
                    <a:pt x="6499" y="484"/>
                  </a:cubicBezTo>
                  <a:cubicBezTo>
                    <a:pt x="6499" y="219"/>
                    <a:pt x="6281" y="1"/>
                    <a:pt x="60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sp>
          <p:nvSpPr>
            <p:cNvPr id="169" name="Google Shape;1292;p57"/>
            <p:cNvSpPr/>
            <p:nvPr/>
          </p:nvSpPr>
          <p:spPr>
            <a:xfrm>
              <a:off x="4019050" y="998175"/>
              <a:ext cx="27725" cy="41550"/>
            </a:xfrm>
            <a:custGeom>
              <a:avLst/>
              <a:gdLst/>
              <a:ahLst/>
              <a:cxnLst/>
              <a:rect l="l" t="t" r="r" b="b"/>
              <a:pathLst>
                <a:path w="1109" h="1662" extrusionOk="0">
                  <a:moveTo>
                    <a:pt x="228" y="1"/>
                  </a:moveTo>
                  <a:cubicBezTo>
                    <a:pt x="0" y="355"/>
                    <a:pt x="75" y="797"/>
                    <a:pt x="75" y="797"/>
                  </a:cubicBezTo>
                  <a:lnTo>
                    <a:pt x="644" y="1634"/>
                  </a:lnTo>
                  <a:cubicBezTo>
                    <a:pt x="698" y="1653"/>
                    <a:pt x="743" y="1662"/>
                    <a:pt x="780" y="1662"/>
                  </a:cubicBezTo>
                  <a:cubicBezTo>
                    <a:pt x="1108" y="1662"/>
                    <a:pt x="817" y="977"/>
                    <a:pt x="817" y="977"/>
                  </a:cubicBezTo>
                  <a:lnTo>
                    <a:pt x="2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down)">
                                      <p:cBhvr>
                                        <p:cTn id="7" dur="500"/>
                                        <p:tgtEl>
                                          <p:spTgt spid="1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wipe(down)">
                                      <p:cBhvr>
                                        <p:cTn id="10" dur="500"/>
                                        <p:tgtEl>
                                          <p:spTgt spid="1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wipe(down)">
                                      <p:cBhvr>
                                        <p:cTn id="1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92"/>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27991" y="395908"/>
            <a:ext cx="6813931" cy="3352800"/>
          </a:xfrm>
          <a:prstGeom prst="rect">
            <a:avLst/>
          </a:prstGeom>
        </p:spPr>
      </p:pic>
      <p:pic>
        <p:nvPicPr>
          <p:cNvPr id="9" name="Picture 8"/>
          <p:cNvPicPr>
            <a:picLocks noChangeAspect="1"/>
          </p:cNvPicPr>
          <p:nvPr/>
        </p:nvPicPr>
        <p:blipFill>
          <a:blip r:embed="rId4"/>
          <a:stretch>
            <a:fillRect/>
          </a:stretch>
        </p:blipFill>
        <p:spPr>
          <a:xfrm>
            <a:off x="2045558" y="3748708"/>
            <a:ext cx="5340559" cy="1603387"/>
          </a:xfrm>
          <a:prstGeom prst="rect">
            <a:avLst/>
          </a:prstGeom>
        </p:spPr>
      </p:pic>
    </p:spTree>
    <p:extLst>
      <p:ext uri="{BB962C8B-B14F-4D97-AF65-F5344CB8AC3E}">
        <p14:creationId xmlns:p14="http://schemas.microsoft.com/office/powerpoint/2010/main" val="229310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0"/>
        <p:cNvGrpSpPr/>
        <p:nvPr/>
      </p:nvGrpSpPr>
      <p:grpSpPr>
        <a:xfrm>
          <a:off x="0" y="0"/>
          <a:ext cx="0" cy="0"/>
          <a:chOff x="0" y="0"/>
          <a:chExt cx="0" cy="0"/>
        </a:xfrm>
      </p:grpSpPr>
      <p:grpSp>
        <p:nvGrpSpPr>
          <p:cNvPr id="293" name="Google Shape;293;p31"/>
          <p:cNvGrpSpPr/>
          <p:nvPr/>
        </p:nvGrpSpPr>
        <p:grpSpPr>
          <a:xfrm>
            <a:off x="-25" y="1343351"/>
            <a:ext cx="9144027" cy="3789738"/>
            <a:chOff x="-25" y="1343351"/>
            <a:chExt cx="9144027" cy="3789738"/>
          </a:xfrm>
        </p:grpSpPr>
        <p:sp>
          <p:nvSpPr>
            <p:cNvPr id="294" name="Google Shape;294;p31"/>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5283536" y="2616411"/>
              <a:ext cx="677302" cy="381465"/>
            </a:xfrm>
            <a:custGeom>
              <a:avLst/>
              <a:gdLst/>
              <a:ahLst/>
              <a:cxnLst/>
              <a:rect l="l" t="t" r="r" b="b"/>
              <a:pathLst>
                <a:path w="9302" h="5239" extrusionOk="0">
                  <a:moveTo>
                    <a:pt x="4378" y="1"/>
                  </a:moveTo>
                  <a:cubicBezTo>
                    <a:pt x="4276" y="1"/>
                    <a:pt x="4182" y="15"/>
                    <a:pt x="4099" y="47"/>
                  </a:cubicBezTo>
                  <a:cubicBezTo>
                    <a:pt x="3967" y="445"/>
                    <a:pt x="4066" y="547"/>
                    <a:pt x="4430" y="894"/>
                  </a:cubicBezTo>
                  <a:cubicBezTo>
                    <a:pt x="4525" y="989"/>
                    <a:pt x="4810" y="1159"/>
                    <a:pt x="4875" y="1275"/>
                  </a:cubicBezTo>
                  <a:cubicBezTo>
                    <a:pt x="4964" y="1435"/>
                    <a:pt x="4964" y="1435"/>
                    <a:pt x="4875" y="1537"/>
                  </a:cubicBezTo>
                  <a:cubicBezTo>
                    <a:pt x="4810" y="1608"/>
                    <a:pt x="4474" y="1718"/>
                    <a:pt x="4379" y="1728"/>
                  </a:cubicBezTo>
                  <a:cubicBezTo>
                    <a:pt x="4274" y="1736"/>
                    <a:pt x="4176" y="1740"/>
                    <a:pt x="4084" y="1740"/>
                  </a:cubicBezTo>
                  <a:cubicBezTo>
                    <a:pt x="3406" y="1740"/>
                    <a:pt x="3020" y="1537"/>
                    <a:pt x="2613" y="1363"/>
                  </a:cubicBezTo>
                  <a:cubicBezTo>
                    <a:pt x="2255" y="1211"/>
                    <a:pt x="2004" y="1109"/>
                    <a:pt x="1663" y="925"/>
                  </a:cubicBezTo>
                  <a:cubicBezTo>
                    <a:pt x="1415" y="792"/>
                    <a:pt x="736" y="500"/>
                    <a:pt x="353" y="500"/>
                  </a:cubicBezTo>
                  <a:cubicBezTo>
                    <a:pt x="207" y="500"/>
                    <a:pt x="105" y="542"/>
                    <a:pt x="85" y="652"/>
                  </a:cubicBezTo>
                  <a:cubicBezTo>
                    <a:pt x="0" y="1357"/>
                    <a:pt x="939" y="2139"/>
                    <a:pt x="1552" y="2494"/>
                  </a:cubicBezTo>
                  <a:cubicBezTo>
                    <a:pt x="2164" y="2847"/>
                    <a:pt x="2899" y="2881"/>
                    <a:pt x="3593" y="3017"/>
                  </a:cubicBezTo>
                  <a:cubicBezTo>
                    <a:pt x="4005" y="3099"/>
                    <a:pt x="4410" y="3245"/>
                    <a:pt x="4845" y="3405"/>
                  </a:cubicBezTo>
                  <a:cubicBezTo>
                    <a:pt x="5283" y="3568"/>
                    <a:pt x="5634" y="3861"/>
                    <a:pt x="5814" y="4290"/>
                  </a:cubicBezTo>
                  <a:cubicBezTo>
                    <a:pt x="5947" y="4603"/>
                    <a:pt x="6145" y="4871"/>
                    <a:pt x="6410" y="5082"/>
                  </a:cubicBezTo>
                  <a:cubicBezTo>
                    <a:pt x="6561" y="5205"/>
                    <a:pt x="6755" y="5239"/>
                    <a:pt x="6952" y="5239"/>
                  </a:cubicBezTo>
                  <a:cubicBezTo>
                    <a:pt x="7056" y="5239"/>
                    <a:pt x="7162" y="5229"/>
                    <a:pt x="7263" y="5218"/>
                  </a:cubicBezTo>
                  <a:cubicBezTo>
                    <a:pt x="7659" y="5178"/>
                    <a:pt x="8050" y="5137"/>
                    <a:pt x="8444" y="5096"/>
                  </a:cubicBezTo>
                  <a:lnTo>
                    <a:pt x="9016" y="4980"/>
                  </a:lnTo>
                  <a:cubicBezTo>
                    <a:pt x="9022" y="4982"/>
                    <a:pt x="9028" y="4983"/>
                    <a:pt x="9034" y="4983"/>
                  </a:cubicBezTo>
                  <a:cubicBezTo>
                    <a:pt x="9156" y="4983"/>
                    <a:pt x="9167" y="4562"/>
                    <a:pt x="9190" y="4426"/>
                  </a:cubicBezTo>
                  <a:cubicBezTo>
                    <a:pt x="9301" y="3796"/>
                    <a:pt x="9039" y="3208"/>
                    <a:pt x="8601" y="2367"/>
                  </a:cubicBezTo>
                  <a:cubicBezTo>
                    <a:pt x="8523" y="2214"/>
                    <a:pt x="8393" y="2065"/>
                    <a:pt x="8169" y="1864"/>
                  </a:cubicBezTo>
                  <a:cubicBezTo>
                    <a:pt x="7842" y="1578"/>
                    <a:pt x="7505" y="1456"/>
                    <a:pt x="7304" y="1363"/>
                  </a:cubicBezTo>
                  <a:cubicBezTo>
                    <a:pt x="6801" y="1139"/>
                    <a:pt x="6461" y="938"/>
                    <a:pt x="6230" y="775"/>
                  </a:cubicBezTo>
                  <a:cubicBezTo>
                    <a:pt x="5815" y="479"/>
                    <a:pt x="4965" y="1"/>
                    <a:pt x="4378" y="1"/>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5609520" y="2831354"/>
              <a:ext cx="3330808" cy="1520325"/>
            </a:xfrm>
            <a:custGeom>
              <a:avLst/>
              <a:gdLst/>
              <a:ahLst/>
              <a:cxnLst/>
              <a:rect l="l" t="t" r="r" b="b"/>
              <a:pathLst>
                <a:path w="45745" h="20880" extrusionOk="0">
                  <a:moveTo>
                    <a:pt x="30796" y="0"/>
                  </a:moveTo>
                  <a:cubicBezTo>
                    <a:pt x="28260" y="0"/>
                    <a:pt x="25705" y="739"/>
                    <a:pt x="23476" y="1977"/>
                  </a:cubicBezTo>
                  <a:cubicBezTo>
                    <a:pt x="20213" y="3791"/>
                    <a:pt x="17594" y="6594"/>
                    <a:pt x="15471" y="9667"/>
                  </a:cubicBezTo>
                  <a:cubicBezTo>
                    <a:pt x="14620" y="10893"/>
                    <a:pt x="13585" y="12321"/>
                    <a:pt x="12092" y="12321"/>
                  </a:cubicBezTo>
                  <a:cubicBezTo>
                    <a:pt x="12085" y="12321"/>
                    <a:pt x="12078" y="12321"/>
                    <a:pt x="12071" y="12321"/>
                  </a:cubicBezTo>
                  <a:cubicBezTo>
                    <a:pt x="11374" y="12317"/>
                    <a:pt x="10711" y="11974"/>
                    <a:pt x="10176" y="11520"/>
                  </a:cubicBezTo>
                  <a:cubicBezTo>
                    <a:pt x="7172" y="8976"/>
                    <a:pt x="8006" y="3791"/>
                    <a:pt x="4934" y="1327"/>
                  </a:cubicBezTo>
                  <a:cubicBezTo>
                    <a:pt x="4798" y="1273"/>
                    <a:pt x="4524" y="1253"/>
                    <a:pt x="4181" y="1253"/>
                  </a:cubicBezTo>
                  <a:cubicBezTo>
                    <a:pt x="3485" y="1253"/>
                    <a:pt x="2505" y="1336"/>
                    <a:pt x="1811" y="1389"/>
                  </a:cubicBezTo>
                  <a:cubicBezTo>
                    <a:pt x="1528" y="1412"/>
                    <a:pt x="1082" y="1436"/>
                    <a:pt x="953" y="1688"/>
                  </a:cubicBezTo>
                  <a:cubicBezTo>
                    <a:pt x="55" y="4808"/>
                    <a:pt x="0" y="8136"/>
                    <a:pt x="517" y="11341"/>
                  </a:cubicBezTo>
                  <a:cubicBezTo>
                    <a:pt x="1059" y="14709"/>
                    <a:pt x="2494" y="18291"/>
                    <a:pt x="5559" y="19788"/>
                  </a:cubicBezTo>
                  <a:cubicBezTo>
                    <a:pt x="7334" y="20655"/>
                    <a:pt x="9987" y="20879"/>
                    <a:pt x="11604" y="20879"/>
                  </a:cubicBezTo>
                  <a:cubicBezTo>
                    <a:pt x="11689" y="20879"/>
                    <a:pt x="11771" y="20878"/>
                    <a:pt x="11850" y="20877"/>
                  </a:cubicBezTo>
                  <a:cubicBezTo>
                    <a:pt x="13701" y="20850"/>
                    <a:pt x="15300" y="20680"/>
                    <a:pt x="16927" y="19792"/>
                  </a:cubicBezTo>
                  <a:lnTo>
                    <a:pt x="45512" y="19792"/>
                  </a:lnTo>
                  <a:cubicBezTo>
                    <a:pt x="45744" y="16189"/>
                    <a:pt x="45002" y="10888"/>
                    <a:pt x="43356" y="7673"/>
                  </a:cubicBezTo>
                  <a:cubicBezTo>
                    <a:pt x="41712" y="4457"/>
                    <a:pt x="37735" y="1545"/>
                    <a:pt x="34278" y="501"/>
                  </a:cubicBezTo>
                  <a:cubicBezTo>
                    <a:pt x="33145" y="159"/>
                    <a:pt x="31973" y="0"/>
                    <a:pt x="30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8318159" y="3719234"/>
              <a:ext cx="50386" cy="558253"/>
            </a:xfrm>
            <a:custGeom>
              <a:avLst/>
              <a:gdLst/>
              <a:ahLst/>
              <a:cxnLst/>
              <a:rect l="l" t="t" r="r" b="b"/>
              <a:pathLst>
                <a:path w="692" h="7667" extrusionOk="0">
                  <a:moveTo>
                    <a:pt x="50" y="1"/>
                  </a:moveTo>
                  <a:cubicBezTo>
                    <a:pt x="32" y="1"/>
                    <a:pt x="12" y="17"/>
                    <a:pt x="18" y="41"/>
                  </a:cubicBezTo>
                  <a:cubicBezTo>
                    <a:pt x="287" y="1307"/>
                    <a:pt x="420" y="2610"/>
                    <a:pt x="376" y="3899"/>
                  </a:cubicBezTo>
                  <a:cubicBezTo>
                    <a:pt x="335" y="5121"/>
                    <a:pt x="1" y="6383"/>
                    <a:pt x="86" y="7598"/>
                  </a:cubicBezTo>
                  <a:cubicBezTo>
                    <a:pt x="90" y="7641"/>
                    <a:pt x="125" y="7667"/>
                    <a:pt x="161" y="7667"/>
                  </a:cubicBezTo>
                  <a:cubicBezTo>
                    <a:pt x="189" y="7667"/>
                    <a:pt x="217" y="7651"/>
                    <a:pt x="229" y="7614"/>
                  </a:cubicBezTo>
                  <a:cubicBezTo>
                    <a:pt x="607" y="6444"/>
                    <a:pt x="651" y="5019"/>
                    <a:pt x="671" y="3791"/>
                  </a:cubicBezTo>
                  <a:cubicBezTo>
                    <a:pt x="692" y="2487"/>
                    <a:pt x="478" y="1266"/>
                    <a:pt x="79" y="25"/>
                  </a:cubicBezTo>
                  <a:cubicBezTo>
                    <a:pt x="75" y="8"/>
                    <a:pt x="63"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8631328" y="3630184"/>
              <a:ext cx="22353" cy="62983"/>
            </a:xfrm>
            <a:custGeom>
              <a:avLst/>
              <a:gdLst/>
              <a:ahLst/>
              <a:cxnLst/>
              <a:rect l="l" t="t" r="r" b="b"/>
              <a:pathLst>
                <a:path w="307" h="865" extrusionOk="0">
                  <a:moveTo>
                    <a:pt x="154" y="1"/>
                  </a:moveTo>
                  <a:cubicBezTo>
                    <a:pt x="120" y="1"/>
                    <a:pt x="85" y="24"/>
                    <a:pt x="82" y="70"/>
                  </a:cubicBezTo>
                  <a:cubicBezTo>
                    <a:pt x="59" y="312"/>
                    <a:pt x="1" y="570"/>
                    <a:pt x="79" y="808"/>
                  </a:cubicBezTo>
                  <a:cubicBezTo>
                    <a:pt x="91" y="846"/>
                    <a:pt x="122" y="865"/>
                    <a:pt x="154" y="865"/>
                  </a:cubicBezTo>
                  <a:cubicBezTo>
                    <a:pt x="185" y="865"/>
                    <a:pt x="217" y="846"/>
                    <a:pt x="228" y="808"/>
                  </a:cubicBezTo>
                  <a:cubicBezTo>
                    <a:pt x="307" y="570"/>
                    <a:pt x="249" y="312"/>
                    <a:pt x="225" y="70"/>
                  </a:cubicBezTo>
                  <a:cubicBezTo>
                    <a:pt x="222" y="24"/>
                    <a:pt x="188"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8736105" y="3735398"/>
              <a:ext cx="13179" cy="44925"/>
            </a:xfrm>
            <a:custGeom>
              <a:avLst/>
              <a:gdLst/>
              <a:ahLst/>
              <a:cxnLst/>
              <a:rect l="l" t="t" r="r" b="b"/>
              <a:pathLst>
                <a:path w="181" h="617" extrusionOk="0">
                  <a:moveTo>
                    <a:pt x="91" y="1"/>
                  </a:moveTo>
                  <a:cubicBezTo>
                    <a:pt x="62" y="1"/>
                    <a:pt x="33" y="20"/>
                    <a:pt x="31" y="57"/>
                  </a:cubicBezTo>
                  <a:cubicBezTo>
                    <a:pt x="28" y="146"/>
                    <a:pt x="25" y="235"/>
                    <a:pt x="21" y="326"/>
                  </a:cubicBezTo>
                  <a:cubicBezTo>
                    <a:pt x="17" y="404"/>
                    <a:pt x="0" y="493"/>
                    <a:pt x="28" y="571"/>
                  </a:cubicBezTo>
                  <a:cubicBezTo>
                    <a:pt x="38" y="602"/>
                    <a:pt x="65" y="617"/>
                    <a:pt x="91" y="617"/>
                  </a:cubicBezTo>
                  <a:cubicBezTo>
                    <a:pt x="117" y="617"/>
                    <a:pt x="144" y="602"/>
                    <a:pt x="154" y="571"/>
                  </a:cubicBezTo>
                  <a:cubicBezTo>
                    <a:pt x="181" y="493"/>
                    <a:pt x="164" y="404"/>
                    <a:pt x="160" y="326"/>
                  </a:cubicBezTo>
                  <a:cubicBezTo>
                    <a:pt x="157" y="235"/>
                    <a:pt x="154" y="146"/>
                    <a:pt x="151" y="57"/>
                  </a:cubicBezTo>
                  <a:cubicBezTo>
                    <a:pt x="149" y="20"/>
                    <a:pt x="120"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7719929" y="3462714"/>
              <a:ext cx="16164" cy="61017"/>
            </a:xfrm>
            <a:custGeom>
              <a:avLst/>
              <a:gdLst/>
              <a:ahLst/>
              <a:cxnLst/>
              <a:rect l="l" t="t" r="r" b="b"/>
              <a:pathLst>
                <a:path w="222" h="838" extrusionOk="0">
                  <a:moveTo>
                    <a:pt x="112" y="0"/>
                  </a:moveTo>
                  <a:cubicBezTo>
                    <a:pt x="84" y="0"/>
                    <a:pt x="55" y="19"/>
                    <a:pt x="51" y="57"/>
                  </a:cubicBezTo>
                  <a:cubicBezTo>
                    <a:pt x="48" y="196"/>
                    <a:pt x="41" y="332"/>
                    <a:pt x="34" y="472"/>
                  </a:cubicBezTo>
                  <a:cubicBezTo>
                    <a:pt x="28" y="588"/>
                    <a:pt x="1" y="699"/>
                    <a:pt x="55" y="805"/>
                  </a:cubicBezTo>
                  <a:cubicBezTo>
                    <a:pt x="67" y="827"/>
                    <a:pt x="90" y="838"/>
                    <a:pt x="112" y="838"/>
                  </a:cubicBezTo>
                  <a:cubicBezTo>
                    <a:pt x="135" y="838"/>
                    <a:pt x="157" y="827"/>
                    <a:pt x="167" y="805"/>
                  </a:cubicBezTo>
                  <a:cubicBezTo>
                    <a:pt x="222" y="699"/>
                    <a:pt x="197" y="588"/>
                    <a:pt x="191" y="472"/>
                  </a:cubicBezTo>
                  <a:cubicBezTo>
                    <a:pt x="184" y="332"/>
                    <a:pt x="177" y="196"/>
                    <a:pt x="170" y="57"/>
                  </a:cubicBezTo>
                  <a:cubicBezTo>
                    <a:pt x="169" y="19"/>
                    <a:pt x="141"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7775194" y="3392668"/>
              <a:ext cx="26067" cy="58541"/>
            </a:xfrm>
            <a:custGeom>
              <a:avLst/>
              <a:gdLst/>
              <a:ahLst/>
              <a:cxnLst/>
              <a:rect l="l" t="t" r="r" b="b"/>
              <a:pathLst>
                <a:path w="358" h="804" extrusionOk="0">
                  <a:moveTo>
                    <a:pt x="180" y="1"/>
                  </a:moveTo>
                  <a:cubicBezTo>
                    <a:pt x="141" y="1"/>
                    <a:pt x="102" y="28"/>
                    <a:pt x="96" y="83"/>
                  </a:cubicBezTo>
                  <a:cubicBezTo>
                    <a:pt x="68" y="280"/>
                    <a:pt x="0" y="529"/>
                    <a:pt x="65" y="719"/>
                  </a:cubicBezTo>
                  <a:cubicBezTo>
                    <a:pt x="83" y="775"/>
                    <a:pt x="131" y="803"/>
                    <a:pt x="179" y="803"/>
                  </a:cubicBezTo>
                  <a:cubicBezTo>
                    <a:pt x="226" y="803"/>
                    <a:pt x="274" y="775"/>
                    <a:pt x="293" y="719"/>
                  </a:cubicBezTo>
                  <a:cubicBezTo>
                    <a:pt x="357" y="529"/>
                    <a:pt x="289" y="277"/>
                    <a:pt x="266" y="83"/>
                  </a:cubicBezTo>
                  <a:cubicBezTo>
                    <a:pt x="259" y="28"/>
                    <a:pt x="21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7795217" y="3633824"/>
              <a:ext cx="18203" cy="64293"/>
            </a:xfrm>
            <a:custGeom>
              <a:avLst/>
              <a:gdLst/>
              <a:ahLst/>
              <a:cxnLst/>
              <a:rect l="l" t="t" r="r" b="b"/>
              <a:pathLst>
                <a:path w="250" h="883" extrusionOk="0">
                  <a:moveTo>
                    <a:pt x="125" y="1"/>
                  </a:moveTo>
                  <a:cubicBezTo>
                    <a:pt x="88" y="1"/>
                    <a:pt x="50" y="25"/>
                    <a:pt x="45" y="75"/>
                  </a:cubicBezTo>
                  <a:cubicBezTo>
                    <a:pt x="28" y="326"/>
                    <a:pt x="0" y="565"/>
                    <a:pt x="35" y="816"/>
                  </a:cubicBezTo>
                  <a:cubicBezTo>
                    <a:pt x="42" y="860"/>
                    <a:pt x="83" y="882"/>
                    <a:pt x="125" y="882"/>
                  </a:cubicBezTo>
                  <a:cubicBezTo>
                    <a:pt x="166" y="882"/>
                    <a:pt x="207" y="860"/>
                    <a:pt x="212" y="816"/>
                  </a:cubicBezTo>
                  <a:cubicBezTo>
                    <a:pt x="249" y="565"/>
                    <a:pt x="222" y="326"/>
                    <a:pt x="205" y="75"/>
                  </a:cubicBezTo>
                  <a:cubicBezTo>
                    <a:pt x="200" y="25"/>
                    <a:pt x="162"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7989045" y="3588899"/>
              <a:ext cx="25776" cy="68371"/>
            </a:xfrm>
            <a:custGeom>
              <a:avLst/>
              <a:gdLst/>
              <a:ahLst/>
              <a:cxnLst/>
              <a:rect l="l" t="t" r="r" b="b"/>
              <a:pathLst>
                <a:path w="354" h="939" extrusionOk="0">
                  <a:moveTo>
                    <a:pt x="103" y="0"/>
                  </a:moveTo>
                  <a:cubicBezTo>
                    <a:pt x="50" y="0"/>
                    <a:pt x="0" y="42"/>
                    <a:pt x="17" y="113"/>
                  </a:cubicBezTo>
                  <a:cubicBezTo>
                    <a:pt x="71" y="361"/>
                    <a:pt x="30" y="610"/>
                    <a:pt x="40" y="862"/>
                  </a:cubicBezTo>
                  <a:cubicBezTo>
                    <a:pt x="42" y="910"/>
                    <a:pt x="80" y="939"/>
                    <a:pt x="120" y="939"/>
                  </a:cubicBezTo>
                  <a:cubicBezTo>
                    <a:pt x="144" y="939"/>
                    <a:pt x="170" y="927"/>
                    <a:pt x="187" y="902"/>
                  </a:cubicBezTo>
                  <a:cubicBezTo>
                    <a:pt x="353" y="640"/>
                    <a:pt x="306" y="341"/>
                    <a:pt x="193" y="62"/>
                  </a:cubicBezTo>
                  <a:cubicBezTo>
                    <a:pt x="175" y="20"/>
                    <a:pt x="138" y="0"/>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6847193" y="3559628"/>
              <a:ext cx="168707" cy="714291"/>
            </a:xfrm>
            <a:custGeom>
              <a:avLst/>
              <a:gdLst/>
              <a:ahLst/>
              <a:cxnLst/>
              <a:rect l="l" t="t" r="r" b="b"/>
              <a:pathLst>
                <a:path w="2317" h="9810" extrusionOk="0">
                  <a:moveTo>
                    <a:pt x="2286" y="1"/>
                  </a:moveTo>
                  <a:cubicBezTo>
                    <a:pt x="2276" y="1"/>
                    <a:pt x="2266" y="6"/>
                    <a:pt x="2262" y="18"/>
                  </a:cubicBezTo>
                  <a:cubicBezTo>
                    <a:pt x="1654" y="1611"/>
                    <a:pt x="1180" y="3258"/>
                    <a:pt x="786" y="4918"/>
                  </a:cubicBezTo>
                  <a:cubicBezTo>
                    <a:pt x="415" y="6496"/>
                    <a:pt x="68" y="8140"/>
                    <a:pt x="0" y="9766"/>
                  </a:cubicBezTo>
                  <a:cubicBezTo>
                    <a:pt x="0" y="9794"/>
                    <a:pt x="25" y="9810"/>
                    <a:pt x="49" y="9810"/>
                  </a:cubicBezTo>
                  <a:cubicBezTo>
                    <a:pt x="69" y="9810"/>
                    <a:pt x="88" y="9799"/>
                    <a:pt x="92" y="9776"/>
                  </a:cubicBezTo>
                  <a:cubicBezTo>
                    <a:pt x="450" y="8150"/>
                    <a:pt x="629" y="6490"/>
                    <a:pt x="1004" y="4863"/>
                  </a:cubicBezTo>
                  <a:cubicBezTo>
                    <a:pt x="1375" y="3237"/>
                    <a:pt x="1882" y="1645"/>
                    <a:pt x="2310" y="32"/>
                  </a:cubicBezTo>
                  <a:cubicBezTo>
                    <a:pt x="2316" y="13"/>
                    <a:pt x="2301" y="1"/>
                    <a:pt x="2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5860724" y="3649334"/>
              <a:ext cx="20897" cy="65240"/>
            </a:xfrm>
            <a:custGeom>
              <a:avLst/>
              <a:gdLst/>
              <a:ahLst/>
              <a:cxnLst/>
              <a:rect l="l" t="t" r="r" b="b"/>
              <a:pathLst>
                <a:path w="287" h="896" extrusionOk="0">
                  <a:moveTo>
                    <a:pt x="143" y="1"/>
                  </a:moveTo>
                  <a:cubicBezTo>
                    <a:pt x="101" y="1"/>
                    <a:pt x="60" y="28"/>
                    <a:pt x="58" y="82"/>
                  </a:cubicBezTo>
                  <a:cubicBezTo>
                    <a:pt x="48" y="321"/>
                    <a:pt x="0" y="593"/>
                    <a:pt x="48" y="825"/>
                  </a:cubicBezTo>
                  <a:cubicBezTo>
                    <a:pt x="58" y="872"/>
                    <a:pt x="100" y="896"/>
                    <a:pt x="143" y="896"/>
                  </a:cubicBezTo>
                  <a:cubicBezTo>
                    <a:pt x="186" y="896"/>
                    <a:pt x="228" y="872"/>
                    <a:pt x="239" y="825"/>
                  </a:cubicBezTo>
                  <a:cubicBezTo>
                    <a:pt x="286" y="593"/>
                    <a:pt x="239" y="321"/>
                    <a:pt x="228" y="82"/>
                  </a:cubicBezTo>
                  <a:cubicBezTo>
                    <a:pt x="226" y="28"/>
                    <a:pt x="185"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5955599" y="3683264"/>
              <a:ext cx="15655" cy="41503"/>
            </a:xfrm>
            <a:custGeom>
              <a:avLst/>
              <a:gdLst/>
              <a:ahLst/>
              <a:cxnLst/>
              <a:rect l="l" t="t" r="r" b="b"/>
              <a:pathLst>
                <a:path w="215" h="570" extrusionOk="0">
                  <a:moveTo>
                    <a:pt x="107" y="0"/>
                  </a:moveTo>
                  <a:cubicBezTo>
                    <a:pt x="79" y="0"/>
                    <a:pt x="51" y="20"/>
                    <a:pt x="48" y="59"/>
                  </a:cubicBezTo>
                  <a:cubicBezTo>
                    <a:pt x="38" y="202"/>
                    <a:pt x="0" y="376"/>
                    <a:pt x="38" y="519"/>
                  </a:cubicBezTo>
                  <a:cubicBezTo>
                    <a:pt x="46" y="552"/>
                    <a:pt x="77" y="569"/>
                    <a:pt x="107" y="569"/>
                  </a:cubicBezTo>
                  <a:cubicBezTo>
                    <a:pt x="138" y="569"/>
                    <a:pt x="169" y="552"/>
                    <a:pt x="177" y="519"/>
                  </a:cubicBezTo>
                  <a:cubicBezTo>
                    <a:pt x="214" y="376"/>
                    <a:pt x="177" y="202"/>
                    <a:pt x="167" y="59"/>
                  </a:cubicBezTo>
                  <a:cubicBezTo>
                    <a:pt x="164" y="20"/>
                    <a:pt x="136" y="0"/>
                    <a:pt x="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5924363" y="3883864"/>
              <a:ext cx="13980" cy="45435"/>
            </a:xfrm>
            <a:custGeom>
              <a:avLst/>
              <a:gdLst/>
              <a:ahLst/>
              <a:cxnLst/>
              <a:rect l="l" t="t" r="r" b="b"/>
              <a:pathLst>
                <a:path w="192" h="624" extrusionOk="0">
                  <a:moveTo>
                    <a:pt x="96" y="0"/>
                  </a:moveTo>
                  <a:cubicBezTo>
                    <a:pt x="68" y="0"/>
                    <a:pt x="40" y="19"/>
                    <a:pt x="38" y="56"/>
                  </a:cubicBezTo>
                  <a:cubicBezTo>
                    <a:pt x="31" y="145"/>
                    <a:pt x="28" y="234"/>
                    <a:pt x="21" y="325"/>
                  </a:cubicBezTo>
                  <a:cubicBezTo>
                    <a:pt x="18" y="407"/>
                    <a:pt x="1" y="492"/>
                    <a:pt x="28" y="570"/>
                  </a:cubicBezTo>
                  <a:cubicBezTo>
                    <a:pt x="38" y="606"/>
                    <a:pt x="67" y="624"/>
                    <a:pt x="96" y="624"/>
                  </a:cubicBezTo>
                  <a:cubicBezTo>
                    <a:pt x="125" y="624"/>
                    <a:pt x="154" y="606"/>
                    <a:pt x="164" y="570"/>
                  </a:cubicBezTo>
                  <a:cubicBezTo>
                    <a:pt x="191" y="492"/>
                    <a:pt x="174" y="403"/>
                    <a:pt x="171" y="325"/>
                  </a:cubicBezTo>
                  <a:cubicBezTo>
                    <a:pt x="164" y="234"/>
                    <a:pt x="161" y="145"/>
                    <a:pt x="153" y="56"/>
                  </a:cubicBezTo>
                  <a:cubicBezTo>
                    <a:pt x="152" y="19"/>
                    <a:pt x="124" y="0"/>
                    <a:pt x="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7145944" y="1343351"/>
              <a:ext cx="1510714" cy="1392466"/>
            </a:xfrm>
            <a:custGeom>
              <a:avLst/>
              <a:gdLst/>
              <a:ahLst/>
              <a:cxnLst/>
              <a:rect l="l" t="t" r="r" b="b"/>
              <a:pathLst>
                <a:path w="20748" h="19124" extrusionOk="0">
                  <a:moveTo>
                    <a:pt x="9265" y="0"/>
                  </a:moveTo>
                  <a:cubicBezTo>
                    <a:pt x="8349" y="0"/>
                    <a:pt x="7466" y="137"/>
                    <a:pt x="6839" y="370"/>
                  </a:cubicBezTo>
                  <a:cubicBezTo>
                    <a:pt x="5651" y="812"/>
                    <a:pt x="4396" y="1608"/>
                    <a:pt x="3665" y="2642"/>
                  </a:cubicBezTo>
                  <a:cubicBezTo>
                    <a:pt x="2936" y="3680"/>
                    <a:pt x="2450" y="4902"/>
                    <a:pt x="1943" y="6062"/>
                  </a:cubicBezTo>
                  <a:cubicBezTo>
                    <a:pt x="1334" y="7464"/>
                    <a:pt x="1028" y="8872"/>
                    <a:pt x="538" y="10318"/>
                  </a:cubicBezTo>
                  <a:cubicBezTo>
                    <a:pt x="252" y="11169"/>
                    <a:pt x="1" y="12046"/>
                    <a:pt x="24" y="12945"/>
                  </a:cubicBezTo>
                  <a:cubicBezTo>
                    <a:pt x="78" y="14948"/>
                    <a:pt x="1552" y="16701"/>
                    <a:pt x="3314" y="17657"/>
                  </a:cubicBezTo>
                  <a:cubicBezTo>
                    <a:pt x="5080" y="18616"/>
                    <a:pt x="6366" y="18936"/>
                    <a:pt x="8751" y="19123"/>
                  </a:cubicBezTo>
                  <a:cubicBezTo>
                    <a:pt x="12133" y="18973"/>
                    <a:pt x="15630" y="18797"/>
                    <a:pt x="18672" y="17303"/>
                  </a:cubicBezTo>
                  <a:cubicBezTo>
                    <a:pt x="19030" y="17129"/>
                    <a:pt x="19383" y="16932"/>
                    <a:pt x="19649" y="16636"/>
                  </a:cubicBezTo>
                  <a:cubicBezTo>
                    <a:pt x="19961" y="16286"/>
                    <a:pt x="20125" y="15826"/>
                    <a:pt x="20241" y="15367"/>
                  </a:cubicBezTo>
                  <a:cubicBezTo>
                    <a:pt x="20748" y="13359"/>
                    <a:pt x="20462" y="11227"/>
                    <a:pt x="19900" y="9233"/>
                  </a:cubicBezTo>
                  <a:cubicBezTo>
                    <a:pt x="19080" y="6313"/>
                    <a:pt x="17566" y="3446"/>
                    <a:pt x="15028" y="1792"/>
                  </a:cubicBezTo>
                  <a:cubicBezTo>
                    <a:pt x="13474" y="778"/>
                    <a:pt x="12518" y="574"/>
                    <a:pt x="10718" y="121"/>
                  </a:cubicBezTo>
                  <a:cubicBezTo>
                    <a:pt x="10247" y="39"/>
                    <a:pt x="9752" y="0"/>
                    <a:pt x="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7308463" y="1451114"/>
              <a:ext cx="1019957" cy="1523238"/>
            </a:xfrm>
            <a:custGeom>
              <a:avLst/>
              <a:gdLst/>
              <a:ahLst/>
              <a:cxnLst/>
              <a:rect l="l" t="t" r="r" b="b"/>
              <a:pathLst>
                <a:path w="14008" h="20920" extrusionOk="0">
                  <a:moveTo>
                    <a:pt x="6266" y="0"/>
                  </a:moveTo>
                  <a:cubicBezTo>
                    <a:pt x="4944" y="0"/>
                    <a:pt x="3676" y="772"/>
                    <a:pt x="2844" y="1815"/>
                  </a:cubicBezTo>
                  <a:cubicBezTo>
                    <a:pt x="1936" y="2952"/>
                    <a:pt x="1470" y="4374"/>
                    <a:pt x="1126" y="5790"/>
                  </a:cubicBezTo>
                  <a:cubicBezTo>
                    <a:pt x="405" y="8770"/>
                    <a:pt x="0" y="11863"/>
                    <a:pt x="1623" y="14496"/>
                  </a:cubicBezTo>
                  <a:cubicBezTo>
                    <a:pt x="1946" y="15020"/>
                    <a:pt x="2684" y="15687"/>
                    <a:pt x="3253" y="15912"/>
                  </a:cubicBezTo>
                  <a:cubicBezTo>
                    <a:pt x="3640" y="16061"/>
                    <a:pt x="3760" y="16143"/>
                    <a:pt x="4141" y="16245"/>
                  </a:cubicBezTo>
                  <a:lnTo>
                    <a:pt x="4141" y="16384"/>
                  </a:lnTo>
                  <a:cubicBezTo>
                    <a:pt x="4066" y="17334"/>
                    <a:pt x="3954" y="18133"/>
                    <a:pt x="3984" y="19085"/>
                  </a:cubicBezTo>
                  <a:cubicBezTo>
                    <a:pt x="3995" y="19453"/>
                    <a:pt x="4019" y="19838"/>
                    <a:pt x="4192" y="20161"/>
                  </a:cubicBezTo>
                  <a:cubicBezTo>
                    <a:pt x="4451" y="20650"/>
                    <a:pt x="5015" y="20920"/>
                    <a:pt x="5568" y="20920"/>
                  </a:cubicBezTo>
                  <a:cubicBezTo>
                    <a:pt x="5604" y="20920"/>
                    <a:pt x="5640" y="20918"/>
                    <a:pt x="5675" y="20916"/>
                  </a:cubicBezTo>
                  <a:cubicBezTo>
                    <a:pt x="6261" y="20879"/>
                    <a:pt x="6801" y="20569"/>
                    <a:pt x="7227" y="20167"/>
                  </a:cubicBezTo>
                  <a:cubicBezTo>
                    <a:pt x="7655" y="19766"/>
                    <a:pt x="7808" y="19715"/>
                    <a:pt x="8132" y="19228"/>
                  </a:cubicBezTo>
                  <a:lnTo>
                    <a:pt x="8234" y="19045"/>
                  </a:lnTo>
                  <a:cubicBezTo>
                    <a:pt x="8309" y="18898"/>
                    <a:pt x="8183" y="17256"/>
                    <a:pt x="8216" y="16422"/>
                  </a:cubicBezTo>
                  <a:cubicBezTo>
                    <a:pt x="9530" y="16191"/>
                    <a:pt x="10826" y="15173"/>
                    <a:pt x="11258" y="13891"/>
                  </a:cubicBezTo>
                  <a:cubicBezTo>
                    <a:pt x="11374" y="13982"/>
                    <a:pt x="11585" y="14104"/>
                    <a:pt x="11704" y="14129"/>
                  </a:cubicBezTo>
                  <a:cubicBezTo>
                    <a:pt x="11776" y="14143"/>
                    <a:pt x="11849" y="14150"/>
                    <a:pt x="11921" y="14150"/>
                  </a:cubicBezTo>
                  <a:cubicBezTo>
                    <a:pt x="12323" y="14150"/>
                    <a:pt x="12713" y="13941"/>
                    <a:pt x="13041" y="13693"/>
                  </a:cubicBezTo>
                  <a:cubicBezTo>
                    <a:pt x="13456" y="13380"/>
                    <a:pt x="13701" y="12986"/>
                    <a:pt x="13827" y="12482"/>
                  </a:cubicBezTo>
                  <a:cubicBezTo>
                    <a:pt x="14007" y="11768"/>
                    <a:pt x="13780" y="11029"/>
                    <a:pt x="13246" y="10645"/>
                  </a:cubicBezTo>
                  <a:cubicBezTo>
                    <a:pt x="12863" y="10368"/>
                    <a:pt x="12447" y="10258"/>
                    <a:pt x="12001" y="10258"/>
                  </a:cubicBezTo>
                  <a:cubicBezTo>
                    <a:pt x="11849" y="10258"/>
                    <a:pt x="11692" y="10271"/>
                    <a:pt x="11533" y="10294"/>
                  </a:cubicBezTo>
                  <a:lnTo>
                    <a:pt x="11533" y="10294"/>
                  </a:lnTo>
                  <a:cubicBezTo>
                    <a:pt x="11912" y="7809"/>
                    <a:pt x="11677" y="5233"/>
                    <a:pt x="10854" y="2856"/>
                  </a:cubicBezTo>
                  <a:cubicBezTo>
                    <a:pt x="10680" y="2353"/>
                    <a:pt x="10473" y="1846"/>
                    <a:pt x="10115" y="1455"/>
                  </a:cubicBezTo>
                  <a:cubicBezTo>
                    <a:pt x="9809" y="1118"/>
                    <a:pt x="9408" y="884"/>
                    <a:pt x="8996" y="693"/>
                  </a:cubicBezTo>
                  <a:cubicBezTo>
                    <a:pt x="8145" y="295"/>
                    <a:pt x="7220" y="60"/>
                    <a:pt x="6284" y="3"/>
                  </a:cubicBezTo>
                  <a:lnTo>
                    <a:pt x="6284" y="3"/>
                  </a:lnTo>
                  <a:lnTo>
                    <a:pt x="6618" y="19"/>
                  </a:lnTo>
                  <a:cubicBezTo>
                    <a:pt x="6500" y="7"/>
                    <a:pt x="6383" y="0"/>
                    <a:pt x="6266" y="0"/>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7373849" y="1407864"/>
              <a:ext cx="1018210" cy="800501"/>
            </a:xfrm>
            <a:custGeom>
              <a:avLst/>
              <a:gdLst/>
              <a:ahLst/>
              <a:cxnLst/>
              <a:rect l="l" t="t" r="r" b="b"/>
              <a:pathLst>
                <a:path w="13984" h="10994" extrusionOk="0">
                  <a:moveTo>
                    <a:pt x="307" y="5832"/>
                  </a:moveTo>
                  <a:cubicBezTo>
                    <a:pt x="171" y="6287"/>
                    <a:pt x="66" y="6817"/>
                    <a:pt x="0" y="7435"/>
                  </a:cubicBezTo>
                  <a:lnTo>
                    <a:pt x="307" y="5832"/>
                  </a:lnTo>
                  <a:close/>
                  <a:moveTo>
                    <a:pt x="5512" y="1"/>
                  </a:moveTo>
                  <a:cubicBezTo>
                    <a:pt x="4991" y="1"/>
                    <a:pt x="4460" y="8"/>
                    <a:pt x="3957" y="154"/>
                  </a:cubicBezTo>
                  <a:cubicBezTo>
                    <a:pt x="3593" y="259"/>
                    <a:pt x="3256" y="437"/>
                    <a:pt x="2923" y="620"/>
                  </a:cubicBezTo>
                  <a:cubicBezTo>
                    <a:pt x="2549" y="824"/>
                    <a:pt x="2181" y="1035"/>
                    <a:pt x="1821" y="1253"/>
                  </a:cubicBezTo>
                  <a:cubicBezTo>
                    <a:pt x="1640" y="1358"/>
                    <a:pt x="1460" y="1470"/>
                    <a:pt x="1321" y="1630"/>
                  </a:cubicBezTo>
                  <a:cubicBezTo>
                    <a:pt x="1188" y="1784"/>
                    <a:pt x="1103" y="1974"/>
                    <a:pt x="1024" y="2164"/>
                  </a:cubicBezTo>
                  <a:cubicBezTo>
                    <a:pt x="759" y="2808"/>
                    <a:pt x="561" y="3478"/>
                    <a:pt x="436" y="4162"/>
                  </a:cubicBezTo>
                  <a:cubicBezTo>
                    <a:pt x="402" y="4336"/>
                    <a:pt x="388" y="4553"/>
                    <a:pt x="531" y="4659"/>
                  </a:cubicBezTo>
                  <a:lnTo>
                    <a:pt x="307" y="5832"/>
                  </a:lnTo>
                  <a:lnTo>
                    <a:pt x="307" y="5832"/>
                  </a:lnTo>
                  <a:cubicBezTo>
                    <a:pt x="1106" y="3161"/>
                    <a:pt x="2971" y="3093"/>
                    <a:pt x="4073" y="2947"/>
                  </a:cubicBezTo>
                  <a:cubicBezTo>
                    <a:pt x="4311" y="2916"/>
                    <a:pt x="4551" y="2900"/>
                    <a:pt x="4791" y="2900"/>
                  </a:cubicBezTo>
                  <a:cubicBezTo>
                    <a:pt x="5855" y="2900"/>
                    <a:pt x="6920" y="3207"/>
                    <a:pt x="7805" y="3797"/>
                  </a:cubicBezTo>
                  <a:cubicBezTo>
                    <a:pt x="8081" y="3985"/>
                    <a:pt x="8336" y="4193"/>
                    <a:pt x="8584" y="4414"/>
                  </a:cubicBezTo>
                  <a:cubicBezTo>
                    <a:pt x="8857" y="4655"/>
                    <a:pt x="9122" y="4907"/>
                    <a:pt x="9350" y="5190"/>
                  </a:cubicBezTo>
                  <a:cubicBezTo>
                    <a:pt x="9976" y="5975"/>
                    <a:pt x="10289" y="6976"/>
                    <a:pt x="10398" y="7973"/>
                  </a:cubicBezTo>
                  <a:cubicBezTo>
                    <a:pt x="10510" y="8973"/>
                    <a:pt x="10432" y="9983"/>
                    <a:pt x="10357" y="10983"/>
                  </a:cubicBezTo>
                  <a:lnTo>
                    <a:pt x="10408" y="10994"/>
                  </a:lnTo>
                  <a:cubicBezTo>
                    <a:pt x="11172" y="10677"/>
                    <a:pt x="12000" y="10514"/>
                    <a:pt x="12828" y="10514"/>
                  </a:cubicBezTo>
                  <a:cubicBezTo>
                    <a:pt x="13173" y="10514"/>
                    <a:pt x="13518" y="10542"/>
                    <a:pt x="13858" y="10599"/>
                  </a:cubicBezTo>
                  <a:cubicBezTo>
                    <a:pt x="13984" y="10116"/>
                    <a:pt x="13875" y="9606"/>
                    <a:pt x="13759" y="9119"/>
                  </a:cubicBezTo>
                  <a:cubicBezTo>
                    <a:pt x="13569" y="8337"/>
                    <a:pt x="13354" y="7561"/>
                    <a:pt x="13113" y="6792"/>
                  </a:cubicBezTo>
                  <a:cubicBezTo>
                    <a:pt x="12664" y="5369"/>
                    <a:pt x="12112" y="3961"/>
                    <a:pt x="11238" y="2753"/>
                  </a:cubicBezTo>
                  <a:cubicBezTo>
                    <a:pt x="10364" y="1542"/>
                    <a:pt x="9132" y="545"/>
                    <a:pt x="7683" y="192"/>
                  </a:cubicBezTo>
                  <a:cubicBezTo>
                    <a:pt x="6975" y="18"/>
                    <a:pt x="6241" y="5"/>
                    <a:pt x="5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7661169" y="1807460"/>
              <a:ext cx="395226" cy="395445"/>
            </a:xfrm>
            <a:custGeom>
              <a:avLst/>
              <a:gdLst/>
              <a:ahLst/>
              <a:cxnLst/>
              <a:rect l="l" t="t" r="r" b="b"/>
              <a:pathLst>
                <a:path w="5428" h="5431" extrusionOk="0">
                  <a:moveTo>
                    <a:pt x="2713" y="246"/>
                  </a:moveTo>
                  <a:cubicBezTo>
                    <a:pt x="4074" y="246"/>
                    <a:pt x="5183" y="1355"/>
                    <a:pt x="5183" y="2716"/>
                  </a:cubicBezTo>
                  <a:cubicBezTo>
                    <a:pt x="5183" y="4077"/>
                    <a:pt x="4074" y="5182"/>
                    <a:pt x="2713" y="5182"/>
                  </a:cubicBezTo>
                  <a:cubicBezTo>
                    <a:pt x="1351" y="5182"/>
                    <a:pt x="246" y="4077"/>
                    <a:pt x="246" y="2716"/>
                  </a:cubicBezTo>
                  <a:cubicBezTo>
                    <a:pt x="246" y="1355"/>
                    <a:pt x="1351" y="246"/>
                    <a:pt x="2713" y="246"/>
                  </a:cubicBezTo>
                  <a:close/>
                  <a:moveTo>
                    <a:pt x="2713" y="1"/>
                  </a:moveTo>
                  <a:cubicBezTo>
                    <a:pt x="1216" y="1"/>
                    <a:pt x="1" y="1219"/>
                    <a:pt x="1" y="2716"/>
                  </a:cubicBezTo>
                  <a:cubicBezTo>
                    <a:pt x="1" y="4213"/>
                    <a:pt x="1216" y="5431"/>
                    <a:pt x="2713" y="5431"/>
                  </a:cubicBezTo>
                  <a:cubicBezTo>
                    <a:pt x="4209" y="5431"/>
                    <a:pt x="5428" y="4213"/>
                    <a:pt x="5428" y="2716"/>
                  </a:cubicBezTo>
                  <a:cubicBezTo>
                    <a:pt x="5428" y="1219"/>
                    <a:pt x="4209" y="1"/>
                    <a:pt x="2713"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7279411" y="1837750"/>
              <a:ext cx="333336" cy="369159"/>
            </a:xfrm>
            <a:custGeom>
              <a:avLst/>
              <a:gdLst/>
              <a:ahLst/>
              <a:cxnLst/>
              <a:rect l="l" t="t" r="r" b="b"/>
              <a:pathLst>
                <a:path w="4578" h="5070" extrusionOk="0">
                  <a:moveTo>
                    <a:pt x="2291" y="217"/>
                  </a:moveTo>
                  <a:cubicBezTo>
                    <a:pt x="3430" y="217"/>
                    <a:pt x="4360" y="1259"/>
                    <a:pt x="4360" y="2535"/>
                  </a:cubicBezTo>
                  <a:cubicBezTo>
                    <a:pt x="4360" y="3810"/>
                    <a:pt x="3430" y="4848"/>
                    <a:pt x="2291" y="4848"/>
                  </a:cubicBezTo>
                  <a:cubicBezTo>
                    <a:pt x="1148" y="4848"/>
                    <a:pt x="222" y="3810"/>
                    <a:pt x="222" y="2535"/>
                  </a:cubicBezTo>
                  <a:cubicBezTo>
                    <a:pt x="222" y="1259"/>
                    <a:pt x="1148" y="217"/>
                    <a:pt x="2291" y="217"/>
                  </a:cubicBezTo>
                  <a:close/>
                  <a:moveTo>
                    <a:pt x="2291" y="0"/>
                  </a:moveTo>
                  <a:cubicBezTo>
                    <a:pt x="1029" y="0"/>
                    <a:pt x="1" y="1136"/>
                    <a:pt x="1" y="2535"/>
                  </a:cubicBezTo>
                  <a:cubicBezTo>
                    <a:pt x="1" y="3933"/>
                    <a:pt x="1029" y="5069"/>
                    <a:pt x="2291" y="5069"/>
                  </a:cubicBezTo>
                  <a:cubicBezTo>
                    <a:pt x="3553" y="5069"/>
                    <a:pt x="4578" y="3933"/>
                    <a:pt x="4578" y="2535"/>
                  </a:cubicBezTo>
                  <a:cubicBezTo>
                    <a:pt x="4578" y="1136"/>
                    <a:pt x="3553" y="0"/>
                    <a:pt x="2291"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7840070" y="1989347"/>
              <a:ext cx="70410" cy="68953"/>
            </a:xfrm>
            <a:custGeom>
              <a:avLst/>
              <a:gdLst/>
              <a:ahLst/>
              <a:cxnLst/>
              <a:rect l="l" t="t" r="r" b="b"/>
              <a:pathLst>
                <a:path w="967" h="947" extrusionOk="0">
                  <a:moveTo>
                    <a:pt x="481" y="0"/>
                  </a:moveTo>
                  <a:cubicBezTo>
                    <a:pt x="228" y="0"/>
                    <a:pt x="21" y="200"/>
                    <a:pt x="11" y="456"/>
                  </a:cubicBezTo>
                  <a:cubicBezTo>
                    <a:pt x="1" y="718"/>
                    <a:pt x="205" y="935"/>
                    <a:pt x="466" y="946"/>
                  </a:cubicBezTo>
                  <a:cubicBezTo>
                    <a:pt x="472" y="946"/>
                    <a:pt x="478" y="946"/>
                    <a:pt x="484" y="946"/>
                  </a:cubicBezTo>
                  <a:cubicBezTo>
                    <a:pt x="738" y="946"/>
                    <a:pt x="947" y="746"/>
                    <a:pt x="956" y="490"/>
                  </a:cubicBezTo>
                  <a:cubicBezTo>
                    <a:pt x="967" y="228"/>
                    <a:pt x="763" y="10"/>
                    <a:pt x="501" y="0"/>
                  </a:cubicBezTo>
                  <a:cubicBezTo>
                    <a:pt x="494" y="0"/>
                    <a:pt x="488" y="0"/>
                    <a:pt x="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7469671" y="2001652"/>
              <a:ext cx="70264" cy="69026"/>
            </a:xfrm>
            <a:custGeom>
              <a:avLst/>
              <a:gdLst/>
              <a:ahLst/>
              <a:cxnLst/>
              <a:rect l="l" t="t" r="r" b="b"/>
              <a:pathLst>
                <a:path w="965" h="948" extrusionOk="0">
                  <a:moveTo>
                    <a:pt x="479" y="1"/>
                  </a:moveTo>
                  <a:cubicBezTo>
                    <a:pt x="228" y="1"/>
                    <a:pt x="18" y="201"/>
                    <a:pt x="8" y="457"/>
                  </a:cubicBezTo>
                  <a:cubicBezTo>
                    <a:pt x="1" y="719"/>
                    <a:pt x="205" y="937"/>
                    <a:pt x="464" y="947"/>
                  </a:cubicBezTo>
                  <a:cubicBezTo>
                    <a:pt x="470" y="947"/>
                    <a:pt x="477" y="947"/>
                    <a:pt x="483" y="947"/>
                  </a:cubicBezTo>
                  <a:cubicBezTo>
                    <a:pt x="737" y="947"/>
                    <a:pt x="947" y="747"/>
                    <a:pt x="954" y="491"/>
                  </a:cubicBezTo>
                  <a:cubicBezTo>
                    <a:pt x="964" y="229"/>
                    <a:pt x="760" y="11"/>
                    <a:pt x="498" y="1"/>
                  </a:cubicBezTo>
                  <a:cubicBezTo>
                    <a:pt x="492" y="1"/>
                    <a:pt x="485" y="1"/>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7561852" y="1828066"/>
              <a:ext cx="96185" cy="365446"/>
            </a:xfrm>
            <a:custGeom>
              <a:avLst/>
              <a:gdLst/>
              <a:ahLst/>
              <a:cxnLst/>
              <a:rect l="l" t="t" r="r" b="b"/>
              <a:pathLst>
                <a:path w="1321" h="5019" extrusionOk="0">
                  <a:moveTo>
                    <a:pt x="1321" y="0"/>
                  </a:moveTo>
                  <a:cubicBezTo>
                    <a:pt x="531" y="1415"/>
                    <a:pt x="76" y="3015"/>
                    <a:pt x="0" y="4634"/>
                  </a:cubicBezTo>
                  <a:lnTo>
                    <a:pt x="8" y="4661"/>
                  </a:lnTo>
                  <a:cubicBezTo>
                    <a:pt x="38" y="4743"/>
                    <a:pt x="127" y="4780"/>
                    <a:pt x="205" y="4815"/>
                  </a:cubicBezTo>
                  <a:cubicBezTo>
                    <a:pt x="375" y="4882"/>
                    <a:pt x="545" y="4951"/>
                    <a:pt x="712" y="5019"/>
                  </a:cubicBezTo>
                  <a:lnTo>
                    <a:pt x="1321" y="0"/>
                  </a:ln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7544013" y="1817436"/>
              <a:ext cx="127131" cy="383139"/>
            </a:xfrm>
            <a:custGeom>
              <a:avLst/>
              <a:gdLst/>
              <a:ahLst/>
              <a:cxnLst/>
              <a:rect l="l" t="t" r="r" b="b"/>
              <a:pathLst>
                <a:path w="1746" h="5262" extrusionOk="0">
                  <a:moveTo>
                    <a:pt x="1560" y="1"/>
                  </a:moveTo>
                  <a:cubicBezTo>
                    <a:pt x="1517" y="1"/>
                    <a:pt x="1473" y="22"/>
                    <a:pt x="1440" y="71"/>
                  </a:cubicBezTo>
                  <a:cubicBezTo>
                    <a:pt x="790" y="1088"/>
                    <a:pt x="419" y="2351"/>
                    <a:pt x="232" y="3535"/>
                  </a:cubicBezTo>
                  <a:cubicBezTo>
                    <a:pt x="178" y="3882"/>
                    <a:pt x="0" y="4518"/>
                    <a:pt x="137" y="4838"/>
                  </a:cubicBezTo>
                  <a:cubicBezTo>
                    <a:pt x="250" y="5103"/>
                    <a:pt x="708" y="5174"/>
                    <a:pt x="933" y="5256"/>
                  </a:cubicBezTo>
                  <a:cubicBezTo>
                    <a:pt x="943" y="5260"/>
                    <a:pt x="953" y="5261"/>
                    <a:pt x="962" y="5261"/>
                  </a:cubicBezTo>
                  <a:cubicBezTo>
                    <a:pt x="1048" y="5261"/>
                    <a:pt x="1097" y="5119"/>
                    <a:pt x="1008" y="5080"/>
                  </a:cubicBezTo>
                  <a:cubicBezTo>
                    <a:pt x="746" y="4967"/>
                    <a:pt x="566" y="4947"/>
                    <a:pt x="446" y="4702"/>
                  </a:cubicBezTo>
                  <a:cubicBezTo>
                    <a:pt x="327" y="4447"/>
                    <a:pt x="436" y="4117"/>
                    <a:pt x="477" y="3852"/>
                  </a:cubicBezTo>
                  <a:cubicBezTo>
                    <a:pt x="542" y="3450"/>
                    <a:pt x="617" y="3055"/>
                    <a:pt x="722" y="2664"/>
                  </a:cubicBezTo>
                  <a:cubicBezTo>
                    <a:pt x="950" y="1803"/>
                    <a:pt x="1327" y="1027"/>
                    <a:pt x="1692" y="221"/>
                  </a:cubicBezTo>
                  <a:cubicBezTo>
                    <a:pt x="1746" y="103"/>
                    <a:pt x="1655"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7600515" y="2227518"/>
              <a:ext cx="121961" cy="74269"/>
            </a:xfrm>
            <a:custGeom>
              <a:avLst/>
              <a:gdLst/>
              <a:ahLst/>
              <a:cxnLst/>
              <a:rect l="l" t="t" r="r" b="b"/>
              <a:pathLst>
                <a:path w="1675" h="1020" extrusionOk="0">
                  <a:moveTo>
                    <a:pt x="1294" y="1"/>
                  </a:moveTo>
                  <a:cubicBezTo>
                    <a:pt x="1131" y="1"/>
                    <a:pt x="938" y="29"/>
                    <a:pt x="760" y="29"/>
                  </a:cubicBezTo>
                  <a:cubicBezTo>
                    <a:pt x="587" y="29"/>
                    <a:pt x="428" y="4"/>
                    <a:pt x="301" y="4"/>
                  </a:cubicBezTo>
                  <a:cubicBezTo>
                    <a:pt x="118" y="4"/>
                    <a:pt x="0" y="55"/>
                    <a:pt x="0" y="302"/>
                  </a:cubicBezTo>
                  <a:cubicBezTo>
                    <a:pt x="0" y="723"/>
                    <a:pt x="341" y="1020"/>
                    <a:pt x="760" y="1020"/>
                  </a:cubicBezTo>
                  <a:cubicBezTo>
                    <a:pt x="1178" y="1020"/>
                    <a:pt x="1674" y="713"/>
                    <a:pt x="1674" y="291"/>
                  </a:cubicBezTo>
                  <a:cubicBezTo>
                    <a:pt x="1674" y="52"/>
                    <a:pt x="1511" y="1"/>
                    <a:pt x="129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8183965" y="2312199"/>
              <a:ext cx="84026" cy="83006"/>
            </a:xfrm>
            <a:custGeom>
              <a:avLst/>
              <a:gdLst/>
              <a:ahLst/>
              <a:cxnLst/>
              <a:rect l="l" t="t" r="r" b="b"/>
              <a:pathLst>
                <a:path w="1154" h="1140" extrusionOk="0">
                  <a:moveTo>
                    <a:pt x="1072" y="1"/>
                  </a:moveTo>
                  <a:cubicBezTo>
                    <a:pt x="1065" y="1"/>
                    <a:pt x="1056" y="2"/>
                    <a:pt x="1048" y="6"/>
                  </a:cubicBezTo>
                  <a:cubicBezTo>
                    <a:pt x="796" y="108"/>
                    <a:pt x="581" y="237"/>
                    <a:pt x="391" y="435"/>
                  </a:cubicBezTo>
                  <a:cubicBezTo>
                    <a:pt x="231" y="598"/>
                    <a:pt x="0" y="829"/>
                    <a:pt x="7" y="1071"/>
                  </a:cubicBezTo>
                  <a:cubicBezTo>
                    <a:pt x="9" y="1107"/>
                    <a:pt x="41" y="1140"/>
                    <a:pt x="76" y="1140"/>
                  </a:cubicBezTo>
                  <a:cubicBezTo>
                    <a:pt x="87" y="1140"/>
                    <a:pt x="98" y="1136"/>
                    <a:pt x="109" y="1129"/>
                  </a:cubicBezTo>
                  <a:cubicBezTo>
                    <a:pt x="289" y="1010"/>
                    <a:pt x="381" y="775"/>
                    <a:pt x="527" y="615"/>
                  </a:cubicBezTo>
                  <a:cubicBezTo>
                    <a:pt x="694" y="435"/>
                    <a:pt x="895" y="265"/>
                    <a:pt x="1102" y="125"/>
                  </a:cubicBezTo>
                  <a:cubicBezTo>
                    <a:pt x="1154" y="92"/>
                    <a:pt x="1130" y="1"/>
                    <a:pt x="1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7796673" y="4290305"/>
              <a:ext cx="1347323" cy="675627"/>
            </a:xfrm>
            <a:custGeom>
              <a:avLst/>
              <a:gdLst/>
              <a:ahLst/>
              <a:cxnLst/>
              <a:rect l="l" t="t" r="r" b="b"/>
              <a:pathLst>
                <a:path w="18504" h="9279" extrusionOk="0">
                  <a:moveTo>
                    <a:pt x="18455" y="0"/>
                  </a:moveTo>
                  <a:lnTo>
                    <a:pt x="9225" y="2055"/>
                  </a:lnTo>
                  <a:cubicBezTo>
                    <a:pt x="9220" y="2054"/>
                    <a:pt x="9215" y="2054"/>
                    <a:pt x="9211" y="2054"/>
                  </a:cubicBezTo>
                  <a:cubicBezTo>
                    <a:pt x="9169" y="2054"/>
                    <a:pt x="9130" y="2068"/>
                    <a:pt x="9096" y="2092"/>
                  </a:cubicBezTo>
                  <a:lnTo>
                    <a:pt x="216" y="4770"/>
                  </a:lnTo>
                  <a:cubicBezTo>
                    <a:pt x="52" y="4882"/>
                    <a:pt x="1" y="8700"/>
                    <a:pt x="202" y="8706"/>
                  </a:cubicBezTo>
                  <a:lnTo>
                    <a:pt x="13893" y="9278"/>
                  </a:lnTo>
                  <a:cubicBezTo>
                    <a:pt x="13897" y="9278"/>
                    <a:pt x="13900" y="9278"/>
                    <a:pt x="13904" y="9278"/>
                  </a:cubicBezTo>
                  <a:cubicBezTo>
                    <a:pt x="13955" y="9278"/>
                    <a:pt x="14004" y="9258"/>
                    <a:pt x="14042" y="9223"/>
                  </a:cubicBezTo>
                  <a:lnTo>
                    <a:pt x="18503" y="5083"/>
                  </a:lnTo>
                  <a:lnTo>
                    <a:pt x="184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7800460" y="4180722"/>
              <a:ext cx="1343536" cy="526070"/>
            </a:xfrm>
            <a:custGeom>
              <a:avLst/>
              <a:gdLst/>
              <a:ahLst/>
              <a:cxnLst/>
              <a:rect l="l" t="t" r="r" b="b"/>
              <a:pathLst>
                <a:path w="18452" h="7225" extrusionOk="0">
                  <a:moveTo>
                    <a:pt x="9284" y="0"/>
                  </a:moveTo>
                  <a:cubicBezTo>
                    <a:pt x="9242" y="0"/>
                    <a:pt x="9203" y="14"/>
                    <a:pt x="9169" y="39"/>
                  </a:cubicBezTo>
                  <a:lnTo>
                    <a:pt x="164" y="6275"/>
                  </a:lnTo>
                  <a:cubicBezTo>
                    <a:pt x="0" y="6387"/>
                    <a:pt x="75" y="6645"/>
                    <a:pt x="275" y="6653"/>
                  </a:cubicBezTo>
                  <a:lnTo>
                    <a:pt x="13967" y="7224"/>
                  </a:lnTo>
                  <a:cubicBezTo>
                    <a:pt x="14021" y="7224"/>
                    <a:pt x="14075" y="7207"/>
                    <a:pt x="14116" y="7166"/>
                  </a:cubicBezTo>
                  <a:lnTo>
                    <a:pt x="18451" y="3145"/>
                  </a:lnTo>
                  <a:lnTo>
                    <a:pt x="18451" y="494"/>
                  </a:lnTo>
                  <a:lnTo>
                    <a:pt x="9298" y="1"/>
                  </a:lnTo>
                  <a:cubicBezTo>
                    <a:pt x="9294" y="1"/>
                    <a:pt x="9289" y="0"/>
                    <a:pt x="92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8817365" y="4409645"/>
              <a:ext cx="326637" cy="552283"/>
            </a:xfrm>
            <a:custGeom>
              <a:avLst/>
              <a:gdLst/>
              <a:ahLst/>
              <a:cxnLst/>
              <a:rect l="l" t="t" r="r" b="b"/>
              <a:pathLst>
                <a:path w="4486" h="7585" extrusionOk="0">
                  <a:moveTo>
                    <a:pt x="4485" y="1"/>
                  </a:moveTo>
                  <a:lnTo>
                    <a:pt x="1" y="4080"/>
                  </a:lnTo>
                  <a:lnTo>
                    <a:pt x="24" y="7584"/>
                  </a:lnTo>
                  <a:lnTo>
                    <a:pt x="4485" y="3444"/>
                  </a:lnTo>
                  <a:lnTo>
                    <a:pt x="44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7855215" y="4733444"/>
              <a:ext cx="870328" cy="41722"/>
            </a:xfrm>
            <a:custGeom>
              <a:avLst/>
              <a:gdLst/>
              <a:ahLst/>
              <a:cxnLst/>
              <a:rect l="l" t="t" r="r" b="b"/>
              <a:pathLst>
                <a:path w="11953" h="573" extrusionOk="0">
                  <a:moveTo>
                    <a:pt x="75" y="1"/>
                  </a:moveTo>
                  <a:cubicBezTo>
                    <a:pt x="38" y="4"/>
                    <a:pt x="4" y="31"/>
                    <a:pt x="4" y="68"/>
                  </a:cubicBezTo>
                  <a:cubicBezTo>
                    <a:pt x="0" y="106"/>
                    <a:pt x="31" y="140"/>
                    <a:pt x="71" y="140"/>
                  </a:cubicBezTo>
                  <a:lnTo>
                    <a:pt x="11881" y="572"/>
                  </a:lnTo>
                  <a:cubicBezTo>
                    <a:pt x="11919" y="572"/>
                    <a:pt x="11952" y="541"/>
                    <a:pt x="11952" y="504"/>
                  </a:cubicBezTo>
                  <a:cubicBezTo>
                    <a:pt x="11952" y="463"/>
                    <a:pt x="11925" y="433"/>
                    <a:pt x="11884" y="429"/>
                  </a:cubicBezTo>
                  <a:lnTo>
                    <a:pt x="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7838614" y="4833489"/>
              <a:ext cx="470223" cy="31309"/>
            </a:xfrm>
            <a:custGeom>
              <a:avLst/>
              <a:gdLst/>
              <a:ahLst/>
              <a:cxnLst/>
              <a:rect l="l" t="t" r="r" b="b"/>
              <a:pathLst>
                <a:path w="6458" h="430" extrusionOk="0">
                  <a:moveTo>
                    <a:pt x="65" y="0"/>
                  </a:moveTo>
                  <a:cubicBezTo>
                    <a:pt x="29" y="0"/>
                    <a:pt x="3" y="31"/>
                    <a:pt x="0" y="65"/>
                  </a:cubicBezTo>
                  <a:cubicBezTo>
                    <a:pt x="0" y="106"/>
                    <a:pt x="27" y="137"/>
                    <a:pt x="68" y="141"/>
                  </a:cubicBezTo>
                  <a:lnTo>
                    <a:pt x="6383" y="430"/>
                  </a:lnTo>
                  <a:lnTo>
                    <a:pt x="6386" y="430"/>
                  </a:lnTo>
                  <a:cubicBezTo>
                    <a:pt x="6423" y="430"/>
                    <a:pt x="6454" y="399"/>
                    <a:pt x="6458" y="362"/>
                  </a:cubicBezTo>
                  <a:cubicBezTo>
                    <a:pt x="6458" y="324"/>
                    <a:pt x="6427" y="290"/>
                    <a:pt x="6390" y="290"/>
                  </a:cubicBezTo>
                  <a:lnTo>
                    <a:pt x="75" y="1"/>
                  </a:lnTo>
                  <a:cubicBezTo>
                    <a:pt x="71" y="0"/>
                    <a:pt x="68"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8422209" y="4867929"/>
              <a:ext cx="277124" cy="18713"/>
            </a:xfrm>
            <a:custGeom>
              <a:avLst/>
              <a:gdLst/>
              <a:ahLst/>
              <a:cxnLst/>
              <a:rect l="l" t="t" r="r" b="b"/>
              <a:pathLst>
                <a:path w="3806" h="257" extrusionOk="0">
                  <a:moveTo>
                    <a:pt x="73" y="1"/>
                  </a:moveTo>
                  <a:cubicBezTo>
                    <a:pt x="38" y="4"/>
                    <a:pt x="1" y="32"/>
                    <a:pt x="1" y="69"/>
                  </a:cubicBezTo>
                  <a:cubicBezTo>
                    <a:pt x="1" y="110"/>
                    <a:pt x="32" y="140"/>
                    <a:pt x="69" y="140"/>
                  </a:cubicBezTo>
                  <a:lnTo>
                    <a:pt x="3730" y="256"/>
                  </a:lnTo>
                  <a:lnTo>
                    <a:pt x="3733" y="256"/>
                  </a:lnTo>
                  <a:cubicBezTo>
                    <a:pt x="3771" y="256"/>
                    <a:pt x="3801" y="225"/>
                    <a:pt x="3805" y="188"/>
                  </a:cubicBezTo>
                  <a:cubicBezTo>
                    <a:pt x="3805" y="147"/>
                    <a:pt x="3774" y="117"/>
                    <a:pt x="3736" y="113"/>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31"/>
            <p:cNvGrpSpPr/>
            <p:nvPr/>
          </p:nvGrpSpPr>
          <p:grpSpPr>
            <a:xfrm>
              <a:off x="-26" y="2942175"/>
              <a:ext cx="1575668" cy="2015021"/>
              <a:chOff x="-25" y="2942175"/>
              <a:chExt cx="1575668" cy="2015021"/>
            </a:xfrm>
          </p:grpSpPr>
          <p:sp>
            <p:nvSpPr>
              <p:cNvPr id="326" name="Google Shape;326;p31"/>
              <p:cNvSpPr/>
              <p:nvPr/>
            </p:nvSpPr>
            <p:spPr>
              <a:xfrm>
                <a:off x="-26" y="2942175"/>
                <a:ext cx="457117" cy="561530"/>
              </a:xfrm>
              <a:custGeom>
                <a:avLst/>
                <a:gdLst/>
                <a:ahLst/>
                <a:cxnLst/>
                <a:rect l="l" t="t" r="r" b="b"/>
                <a:pathLst>
                  <a:path w="6278" h="7712" extrusionOk="0">
                    <a:moveTo>
                      <a:pt x="2056" y="0"/>
                    </a:moveTo>
                    <a:cubicBezTo>
                      <a:pt x="2005" y="0"/>
                      <a:pt x="1952" y="23"/>
                      <a:pt x="1910" y="77"/>
                    </a:cubicBezTo>
                    <a:cubicBezTo>
                      <a:pt x="1379" y="765"/>
                      <a:pt x="1052" y="1493"/>
                      <a:pt x="1287" y="2337"/>
                    </a:cubicBezTo>
                    <a:cubicBezTo>
                      <a:pt x="1143" y="2319"/>
                      <a:pt x="1017" y="2196"/>
                      <a:pt x="773" y="2196"/>
                    </a:cubicBezTo>
                    <a:cubicBezTo>
                      <a:pt x="596" y="2196"/>
                      <a:pt x="355" y="2262"/>
                      <a:pt x="1" y="2483"/>
                    </a:cubicBezTo>
                    <a:lnTo>
                      <a:pt x="1" y="6971"/>
                    </a:lnTo>
                    <a:cubicBezTo>
                      <a:pt x="579" y="7372"/>
                      <a:pt x="1321" y="7651"/>
                      <a:pt x="2195" y="7709"/>
                    </a:cubicBezTo>
                    <a:cubicBezTo>
                      <a:pt x="2226" y="7711"/>
                      <a:pt x="2255" y="7712"/>
                      <a:pt x="2284" y="7712"/>
                    </a:cubicBezTo>
                    <a:cubicBezTo>
                      <a:pt x="2962" y="7712"/>
                      <a:pt x="3266" y="7218"/>
                      <a:pt x="3450" y="7218"/>
                    </a:cubicBezTo>
                    <a:cubicBezTo>
                      <a:pt x="3460" y="7218"/>
                      <a:pt x="3469" y="7219"/>
                      <a:pt x="3478" y="7222"/>
                    </a:cubicBezTo>
                    <a:cubicBezTo>
                      <a:pt x="3713" y="7303"/>
                      <a:pt x="3932" y="7339"/>
                      <a:pt x="4137" y="7339"/>
                    </a:cubicBezTo>
                    <a:cubicBezTo>
                      <a:pt x="5421" y="7339"/>
                      <a:pt x="6109" y="5894"/>
                      <a:pt x="6179" y="4772"/>
                    </a:cubicBezTo>
                    <a:cubicBezTo>
                      <a:pt x="6277" y="3250"/>
                      <a:pt x="5302" y="1406"/>
                      <a:pt x="3629" y="1406"/>
                    </a:cubicBezTo>
                    <a:cubicBezTo>
                      <a:pt x="3092" y="1406"/>
                      <a:pt x="2483" y="1596"/>
                      <a:pt x="1814" y="2048"/>
                    </a:cubicBezTo>
                    <a:cubicBezTo>
                      <a:pt x="1674" y="1442"/>
                      <a:pt x="1899" y="833"/>
                      <a:pt x="2216" y="285"/>
                    </a:cubicBezTo>
                    <a:cubicBezTo>
                      <a:pt x="2298" y="138"/>
                      <a:pt x="2182" y="0"/>
                      <a:pt x="2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06226" y="3131998"/>
                <a:ext cx="90215" cy="139363"/>
              </a:xfrm>
              <a:custGeom>
                <a:avLst/>
                <a:gdLst/>
                <a:ahLst/>
                <a:cxnLst/>
                <a:rect l="l" t="t" r="r" b="b"/>
                <a:pathLst>
                  <a:path w="1239" h="1914" extrusionOk="0">
                    <a:moveTo>
                      <a:pt x="335" y="0"/>
                    </a:moveTo>
                    <a:cubicBezTo>
                      <a:pt x="148" y="0"/>
                      <a:pt x="1" y="222"/>
                      <a:pt x="48" y="400"/>
                    </a:cubicBezTo>
                    <a:cubicBezTo>
                      <a:pt x="126" y="703"/>
                      <a:pt x="153" y="958"/>
                      <a:pt x="157" y="1271"/>
                    </a:cubicBezTo>
                    <a:cubicBezTo>
                      <a:pt x="162" y="1563"/>
                      <a:pt x="335" y="1914"/>
                      <a:pt x="623" y="1914"/>
                    </a:cubicBezTo>
                    <a:cubicBezTo>
                      <a:pt x="694" y="1914"/>
                      <a:pt x="773" y="1892"/>
                      <a:pt x="857" y="1843"/>
                    </a:cubicBezTo>
                    <a:cubicBezTo>
                      <a:pt x="1204" y="1639"/>
                      <a:pt x="1238" y="1138"/>
                      <a:pt x="1126" y="798"/>
                    </a:cubicBezTo>
                    <a:cubicBezTo>
                      <a:pt x="1003" y="427"/>
                      <a:pt x="786" y="162"/>
                      <a:pt x="428" y="19"/>
                    </a:cubicBezTo>
                    <a:cubicBezTo>
                      <a:pt x="397" y="6"/>
                      <a:pt x="365" y="0"/>
                      <a:pt x="335"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282124" y="3292114"/>
                <a:ext cx="91016" cy="70701"/>
              </a:xfrm>
              <a:custGeom>
                <a:avLst/>
                <a:gdLst/>
                <a:ahLst/>
                <a:cxnLst/>
                <a:rect l="l" t="t" r="r" b="b"/>
                <a:pathLst>
                  <a:path w="1250" h="971" extrusionOk="0">
                    <a:moveTo>
                      <a:pt x="624" y="1"/>
                    </a:moveTo>
                    <a:cubicBezTo>
                      <a:pt x="1" y="1"/>
                      <a:pt x="1" y="971"/>
                      <a:pt x="624" y="971"/>
                    </a:cubicBezTo>
                    <a:cubicBezTo>
                      <a:pt x="1249" y="971"/>
                      <a:pt x="1249" y="1"/>
                      <a:pt x="62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55968" y="3265027"/>
                <a:ext cx="155892" cy="157639"/>
              </a:xfrm>
              <a:custGeom>
                <a:avLst/>
                <a:gdLst/>
                <a:ahLst/>
                <a:cxnLst/>
                <a:rect l="l" t="t" r="r" b="b"/>
                <a:pathLst>
                  <a:path w="2141" h="2165" extrusionOk="0">
                    <a:moveTo>
                      <a:pt x="108" y="0"/>
                    </a:moveTo>
                    <a:cubicBezTo>
                      <a:pt x="91" y="0"/>
                      <a:pt x="72" y="11"/>
                      <a:pt x="68" y="32"/>
                    </a:cubicBezTo>
                    <a:cubicBezTo>
                      <a:pt x="1" y="601"/>
                      <a:pt x="266" y="1087"/>
                      <a:pt x="671" y="1465"/>
                    </a:cubicBezTo>
                    <a:cubicBezTo>
                      <a:pt x="1000" y="1778"/>
                      <a:pt x="1502" y="2165"/>
                      <a:pt x="1981" y="2165"/>
                    </a:cubicBezTo>
                    <a:cubicBezTo>
                      <a:pt x="2013" y="2165"/>
                      <a:pt x="2045" y="2163"/>
                      <a:pt x="2076" y="2159"/>
                    </a:cubicBezTo>
                    <a:cubicBezTo>
                      <a:pt x="2124" y="2152"/>
                      <a:pt x="2141" y="2084"/>
                      <a:pt x="2086" y="2067"/>
                    </a:cubicBezTo>
                    <a:cubicBezTo>
                      <a:pt x="1195" y="1778"/>
                      <a:pt x="59" y="1125"/>
                      <a:pt x="137" y="32"/>
                    </a:cubicBezTo>
                    <a:cubicBezTo>
                      <a:pt x="139" y="11"/>
                      <a:pt x="12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240330" y="3416842"/>
                <a:ext cx="31455" cy="10558"/>
              </a:xfrm>
              <a:custGeom>
                <a:avLst/>
                <a:gdLst/>
                <a:ahLst/>
                <a:cxnLst/>
                <a:rect l="l" t="t" r="r" b="b"/>
                <a:pathLst>
                  <a:path w="432" h="145" extrusionOk="0">
                    <a:moveTo>
                      <a:pt x="318" y="0"/>
                    </a:moveTo>
                    <a:cubicBezTo>
                      <a:pt x="293" y="0"/>
                      <a:pt x="267" y="4"/>
                      <a:pt x="242" y="6"/>
                    </a:cubicBezTo>
                    <a:cubicBezTo>
                      <a:pt x="187" y="9"/>
                      <a:pt x="129" y="9"/>
                      <a:pt x="75" y="13"/>
                    </a:cubicBezTo>
                    <a:cubicBezTo>
                      <a:pt x="0" y="16"/>
                      <a:pt x="0" y="128"/>
                      <a:pt x="75" y="132"/>
                    </a:cubicBezTo>
                    <a:cubicBezTo>
                      <a:pt x="129" y="136"/>
                      <a:pt x="187" y="136"/>
                      <a:pt x="242" y="139"/>
                    </a:cubicBezTo>
                    <a:cubicBezTo>
                      <a:pt x="269" y="141"/>
                      <a:pt x="296" y="145"/>
                      <a:pt x="322" y="145"/>
                    </a:cubicBezTo>
                    <a:cubicBezTo>
                      <a:pt x="348" y="145"/>
                      <a:pt x="372" y="141"/>
                      <a:pt x="394" y="125"/>
                    </a:cubicBezTo>
                    <a:cubicBezTo>
                      <a:pt x="432" y="98"/>
                      <a:pt x="432" y="47"/>
                      <a:pt x="394" y="23"/>
                    </a:cubicBezTo>
                    <a:cubicBezTo>
                      <a:pt x="371" y="5"/>
                      <a:pt x="345" y="0"/>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26" y="3463442"/>
                <a:ext cx="900836" cy="306249"/>
              </a:xfrm>
              <a:custGeom>
                <a:avLst/>
                <a:gdLst/>
                <a:ahLst/>
                <a:cxnLst/>
                <a:rect l="l" t="t" r="r" b="b"/>
                <a:pathLst>
                  <a:path w="12372" h="4206" extrusionOk="0">
                    <a:moveTo>
                      <a:pt x="11398" y="1"/>
                    </a:moveTo>
                    <a:cubicBezTo>
                      <a:pt x="11210" y="1"/>
                      <a:pt x="10989" y="128"/>
                      <a:pt x="10796" y="128"/>
                    </a:cubicBezTo>
                    <a:lnTo>
                      <a:pt x="1" y="128"/>
                    </a:lnTo>
                    <a:lnTo>
                      <a:pt x="1" y="4102"/>
                    </a:lnTo>
                    <a:lnTo>
                      <a:pt x="10796" y="4102"/>
                    </a:lnTo>
                    <a:cubicBezTo>
                      <a:pt x="11017" y="4102"/>
                      <a:pt x="11229" y="4205"/>
                      <a:pt x="11424" y="4205"/>
                    </a:cubicBezTo>
                    <a:cubicBezTo>
                      <a:pt x="11491" y="4205"/>
                      <a:pt x="11556" y="4193"/>
                      <a:pt x="11619" y="4160"/>
                    </a:cubicBezTo>
                    <a:cubicBezTo>
                      <a:pt x="12150" y="3874"/>
                      <a:pt x="12371" y="3064"/>
                      <a:pt x="12371" y="2425"/>
                    </a:cubicBezTo>
                    <a:lnTo>
                      <a:pt x="12371" y="1826"/>
                    </a:lnTo>
                    <a:cubicBezTo>
                      <a:pt x="12371" y="1129"/>
                      <a:pt x="12130" y="278"/>
                      <a:pt x="11517" y="22"/>
                    </a:cubicBezTo>
                    <a:cubicBezTo>
                      <a:pt x="11479" y="7"/>
                      <a:pt x="11439" y="1"/>
                      <a:pt x="1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6" y="3518853"/>
                <a:ext cx="804214" cy="195720"/>
              </a:xfrm>
              <a:custGeom>
                <a:avLst/>
                <a:gdLst/>
                <a:ahLst/>
                <a:cxnLst/>
                <a:rect l="l" t="t" r="r" b="b"/>
                <a:pathLst>
                  <a:path w="11045" h="2688" extrusionOk="0">
                    <a:moveTo>
                      <a:pt x="1" y="0"/>
                    </a:moveTo>
                    <a:lnTo>
                      <a:pt x="1" y="2688"/>
                    </a:lnTo>
                    <a:lnTo>
                      <a:pt x="11044" y="2688"/>
                    </a:lnTo>
                    <a:lnTo>
                      <a:pt x="11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781111" y="3510844"/>
                <a:ext cx="75361" cy="213413"/>
              </a:xfrm>
              <a:custGeom>
                <a:avLst/>
                <a:gdLst/>
                <a:ahLst/>
                <a:cxnLst/>
                <a:rect l="l" t="t" r="r" b="b"/>
                <a:pathLst>
                  <a:path w="1035" h="2931" extrusionOk="0">
                    <a:moveTo>
                      <a:pt x="494" y="1"/>
                    </a:moveTo>
                    <a:cubicBezTo>
                      <a:pt x="340" y="1"/>
                      <a:pt x="65" y="8"/>
                      <a:pt x="0" y="110"/>
                    </a:cubicBezTo>
                    <a:cubicBezTo>
                      <a:pt x="1" y="110"/>
                      <a:pt x="2" y="110"/>
                      <a:pt x="3" y="110"/>
                    </a:cubicBezTo>
                    <a:cubicBezTo>
                      <a:pt x="392" y="110"/>
                      <a:pt x="455" y="2785"/>
                      <a:pt x="0" y="2798"/>
                    </a:cubicBezTo>
                    <a:cubicBezTo>
                      <a:pt x="38" y="2896"/>
                      <a:pt x="340" y="2931"/>
                      <a:pt x="494" y="2931"/>
                    </a:cubicBezTo>
                    <a:lnTo>
                      <a:pt x="575" y="2931"/>
                    </a:lnTo>
                    <a:cubicBezTo>
                      <a:pt x="728" y="2931"/>
                      <a:pt x="803" y="2856"/>
                      <a:pt x="888" y="2686"/>
                    </a:cubicBezTo>
                    <a:cubicBezTo>
                      <a:pt x="997" y="2461"/>
                      <a:pt x="1034" y="501"/>
                      <a:pt x="891" y="287"/>
                    </a:cubicBezTo>
                    <a:cubicBezTo>
                      <a:pt x="814" y="59"/>
                      <a:pt x="728"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6" y="3560939"/>
                <a:ext cx="729654" cy="6480"/>
              </a:xfrm>
              <a:custGeom>
                <a:avLst/>
                <a:gdLst/>
                <a:ahLst/>
                <a:cxnLst/>
                <a:rect l="l" t="t" r="r" b="b"/>
                <a:pathLst>
                  <a:path w="10021" h="89" extrusionOk="0">
                    <a:moveTo>
                      <a:pt x="1" y="0"/>
                    </a:moveTo>
                    <a:lnTo>
                      <a:pt x="1" y="89"/>
                    </a:lnTo>
                    <a:lnTo>
                      <a:pt x="10020" y="89"/>
                    </a:lnTo>
                    <a:lnTo>
                      <a:pt x="1002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6" y="3639213"/>
                <a:ext cx="729654" cy="6772"/>
              </a:xfrm>
              <a:custGeom>
                <a:avLst/>
                <a:gdLst/>
                <a:ahLst/>
                <a:cxnLst/>
                <a:rect l="l" t="t" r="r" b="b"/>
                <a:pathLst>
                  <a:path w="10021" h="93" extrusionOk="0">
                    <a:moveTo>
                      <a:pt x="1" y="1"/>
                    </a:moveTo>
                    <a:lnTo>
                      <a:pt x="1" y="92"/>
                    </a:lnTo>
                    <a:lnTo>
                      <a:pt x="10020" y="92"/>
                    </a:lnTo>
                    <a:lnTo>
                      <a:pt x="10020"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54383" y="3604481"/>
                <a:ext cx="126985" cy="6844"/>
              </a:xfrm>
              <a:custGeom>
                <a:avLst/>
                <a:gdLst/>
                <a:ahLst/>
                <a:cxnLst/>
                <a:rect l="l" t="t" r="r" b="b"/>
                <a:pathLst>
                  <a:path w="1744" h="94" extrusionOk="0">
                    <a:moveTo>
                      <a:pt x="1" y="1"/>
                    </a:moveTo>
                    <a:lnTo>
                      <a:pt x="1" y="93"/>
                    </a:lnTo>
                    <a:lnTo>
                      <a:pt x="1743" y="93"/>
                    </a:lnTo>
                    <a:lnTo>
                      <a:pt x="1743"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6" y="3674163"/>
                <a:ext cx="522794" cy="6772"/>
              </a:xfrm>
              <a:custGeom>
                <a:avLst/>
                <a:gdLst/>
                <a:ahLst/>
                <a:cxnLst/>
                <a:rect l="l" t="t" r="r" b="b"/>
                <a:pathLst>
                  <a:path w="7180" h="93" extrusionOk="0">
                    <a:moveTo>
                      <a:pt x="1" y="0"/>
                    </a:moveTo>
                    <a:lnTo>
                      <a:pt x="1" y="92"/>
                    </a:lnTo>
                    <a:lnTo>
                      <a:pt x="7180" y="92"/>
                    </a:lnTo>
                    <a:lnTo>
                      <a:pt x="718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6" y="3745301"/>
                <a:ext cx="841348" cy="290231"/>
              </a:xfrm>
              <a:custGeom>
                <a:avLst/>
                <a:gdLst/>
                <a:ahLst/>
                <a:cxnLst/>
                <a:rect l="l" t="t" r="r" b="b"/>
                <a:pathLst>
                  <a:path w="11555" h="3986" extrusionOk="0">
                    <a:moveTo>
                      <a:pt x="10649" y="0"/>
                    </a:moveTo>
                    <a:cubicBezTo>
                      <a:pt x="10473" y="0"/>
                      <a:pt x="10264" y="122"/>
                      <a:pt x="10085" y="122"/>
                    </a:cubicBezTo>
                    <a:lnTo>
                      <a:pt x="1" y="122"/>
                    </a:lnTo>
                    <a:lnTo>
                      <a:pt x="1" y="3888"/>
                    </a:lnTo>
                    <a:lnTo>
                      <a:pt x="10085" y="3888"/>
                    </a:lnTo>
                    <a:cubicBezTo>
                      <a:pt x="10290" y="3888"/>
                      <a:pt x="10489" y="3986"/>
                      <a:pt x="10672" y="3986"/>
                    </a:cubicBezTo>
                    <a:cubicBezTo>
                      <a:pt x="10735" y="3986"/>
                      <a:pt x="10796" y="3974"/>
                      <a:pt x="10854" y="3943"/>
                    </a:cubicBezTo>
                    <a:cubicBezTo>
                      <a:pt x="11351" y="3674"/>
                      <a:pt x="11555" y="2905"/>
                      <a:pt x="11555" y="2300"/>
                    </a:cubicBezTo>
                    <a:lnTo>
                      <a:pt x="11555" y="1732"/>
                    </a:lnTo>
                    <a:cubicBezTo>
                      <a:pt x="11555" y="1068"/>
                      <a:pt x="11330" y="265"/>
                      <a:pt x="10759" y="20"/>
                    </a:cubicBezTo>
                    <a:cubicBezTo>
                      <a:pt x="10724" y="6"/>
                      <a:pt x="10687" y="0"/>
                      <a:pt x="10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6" y="3797726"/>
                <a:ext cx="751207" cy="185672"/>
              </a:xfrm>
              <a:custGeom>
                <a:avLst/>
                <a:gdLst/>
                <a:ahLst/>
                <a:cxnLst/>
                <a:rect l="l" t="t" r="r" b="b"/>
                <a:pathLst>
                  <a:path w="10317" h="2550" extrusionOk="0">
                    <a:moveTo>
                      <a:pt x="1" y="1"/>
                    </a:moveTo>
                    <a:lnTo>
                      <a:pt x="1" y="2549"/>
                    </a:lnTo>
                    <a:lnTo>
                      <a:pt x="10317" y="2549"/>
                    </a:lnTo>
                    <a:lnTo>
                      <a:pt x="103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729560" y="3790299"/>
                <a:ext cx="70410" cy="202200"/>
              </a:xfrm>
              <a:custGeom>
                <a:avLst/>
                <a:gdLst/>
                <a:ahLst/>
                <a:cxnLst/>
                <a:rect l="l" t="t" r="r" b="b"/>
                <a:pathLst>
                  <a:path w="967" h="2777" extrusionOk="0">
                    <a:moveTo>
                      <a:pt x="463" y="1"/>
                    </a:moveTo>
                    <a:cubicBezTo>
                      <a:pt x="321" y="1"/>
                      <a:pt x="62" y="8"/>
                      <a:pt x="0" y="103"/>
                    </a:cubicBezTo>
                    <a:cubicBezTo>
                      <a:pt x="1" y="103"/>
                      <a:pt x="2" y="103"/>
                      <a:pt x="3" y="103"/>
                    </a:cubicBezTo>
                    <a:cubicBezTo>
                      <a:pt x="368" y="103"/>
                      <a:pt x="425" y="2637"/>
                      <a:pt x="0" y="2651"/>
                    </a:cubicBezTo>
                    <a:cubicBezTo>
                      <a:pt x="38" y="2743"/>
                      <a:pt x="321" y="2777"/>
                      <a:pt x="463" y="2777"/>
                    </a:cubicBezTo>
                    <a:lnTo>
                      <a:pt x="538" y="2777"/>
                    </a:lnTo>
                    <a:cubicBezTo>
                      <a:pt x="681" y="2777"/>
                      <a:pt x="752" y="2706"/>
                      <a:pt x="831" y="2543"/>
                    </a:cubicBezTo>
                    <a:cubicBezTo>
                      <a:pt x="933" y="2331"/>
                      <a:pt x="966" y="473"/>
                      <a:pt x="834" y="273"/>
                    </a:cubicBezTo>
                    <a:cubicBezTo>
                      <a:pt x="759" y="55"/>
                      <a:pt x="681" y="1"/>
                      <a:pt x="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6" y="3837628"/>
                <a:ext cx="681598" cy="6262"/>
              </a:xfrm>
              <a:custGeom>
                <a:avLst/>
                <a:gdLst/>
                <a:ahLst/>
                <a:cxnLst/>
                <a:rect l="l" t="t" r="r" b="b"/>
                <a:pathLst>
                  <a:path w="9361" h="86" extrusionOk="0">
                    <a:moveTo>
                      <a:pt x="1" y="1"/>
                    </a:moveTo>
                    <a:lnTo>
                      <a:pt x="1" y="86"/>
                    </a:lnTo>
                    <a:lnTo>
                      <a:pt x="9361" y="86"/>
                    </a:lnTo>
                    <a:lnTo>
                      <a:pt x="9361"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6" y="3911969"/>
                <a:ext cx="681598" cy="6262"/>
              </a:xfrm>
              <a:custGeom>
                <a:avLst/>
                <a:gdLst/>
                <a:ahLst/>
                <a:cxnLst/>
                <a:rect l="l" t="t" r="r" b="b"/>
                <a:pathLst>
                  <a:path w="9361" h="86" extrusionOk="0">
                    <a:moveTo>
                      <a:pt x="1" y="0"/>
                    </a:moveTo>
                    <a:lnTo>
                      <a:pt x="1" y="85"/>
                    </a:lnTo>
                    <a:lnTo>
                      <a:pt x="9361" y="85"/>
                    </a:lnTo>
                    <a:lnTo>
                      <a:pt x="9361"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37563" y="3879276"/>
                <a:ext cx="118539" cy="6262"/>
              </a:xfrm>
              <a:custGeom>
                <a:avLst/>
                <a:gdLst/>
                <a:ahLst/>
                <a:cxnLst/>
                <a:rect l="l" t="t" r="r" b="b"/>
                <a:pathLst>
                  <a:path w="1628" h="86" extrusionOk="0">
                    <a:moveTo>
                      <a:pt x="0" y="0"/>
                    </a:moveTo>
                    <a:lnTo>
                      <a:pt x="0" y="85"/>
                    </a:lnTo>
                    <a:lnTo>
                      <a:pt x="1627" y="85"/>
                    </a:lnTo>
                    <a:lnTo>
                      <a:pt x="162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6" y="3945099"/>
                <a:ext cx="488353" cy="6335"/>
              </a:xfrm>
              <a:custGeom>
                <a:avLst/>
                <a:gdLst/>
                <a:ahLst/>
                <a:cxnLst/>
                <a:rect l="l" t="t" r="r" b="b"/>
                <a:pathLst>
                  <a:path w="6707" h="87" extrusionOk="0">
                    <a:moveTo>
                      <a:pt x="1" y="1"/>
                    </a:moveTo>
                    <a:lnTo>
                      <a:pt x="1" y="87"/>
                    </a:lnTo>
                    <a:lnTo>
                      <a:pt x="6707" y="87"/>
                    </a:lnTo>
                    <a:lnTo>
                      <a:pt x="6707"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6" y="4011577"/>
                <a:ext cx="1039034" cy="358456"/>
              </a:xfrm>
              <a:custGeom>
                <a:avLst/>
                <a:gdLst/>
                <a:ahLst/>
                <a:cxnLst/>
                <a:rect l="l" t="t" r="r" b="b"/>
                <a:pathLst>
                  <a:path w="14270" h="4923" extrusionOk="0">
                    <a:moveTo>
                      <a:pt x="13145" y="1"/>
                    </a:moveTo>
                    <a:cubicBezTo>
                      <a:pt x="12929" y="1"/>
                      <a:pt x="12672" y="154"/>
                      <a:pt x="12450" y="154"/>
                    </a:cubicBezTo>
                    <a:lnTo>
                      <a:pt x="1" y="154"/>
                    </a:lnTo>
                    <a:lnTo>
                      <a:pt x="1" y="4801"/>
                    </a:lnTo>
                    <a:lnTo>
                      <a:pt x="12450" y="4801"/>
                    </a:lnTo>
                    <a:cubicBezTo>
                      <a:pt x="12703" y="4801"/>
                      <a:pt x="12950" y="4923"/>
                      <a:pt x="13175" y="4923"/>
                    </a:cubicBezTo>
                    <a:cubicBezTo>
                      <a:pt x="13253" y="4923"/>
                      <a:pt x="13328" y="4908"/>
                      <a:pt x="13399" y="4869"/>
                    </a:cubicBezTo>
                    <a:cubicBezTo>
                      <a:pt x="14015" y="4535"/>
                      <a:pt x="14270" y="3586"/>
                      <a:pt x="14270" y="2838"/>
                    </a:cubicBezTo>
                    <a:lnTo>
                      <a:pt x="14270" y="2140"/>
                    </a:lnTo>
                    <a:cubicBezTo>
                      <a:pt x="14270" y="1320"/>
                      <a:pt x="13991" y="327"/>
                      <a:pt x="13283" y="27"/>
                    </a:cubicBezTo>
                    <a:cubicBezTo>
                      <a:pt x="13240" y="8"/>
                      <a:pt x="13194" y="1"/>
                      <a:pt x="131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6" y="4076454"/>
                <a:ext cx="927558" cy="228995"/>
              </a:xfrm>
              <a:custGeom>
                <a:avLst/>
                <a:gdLst/>
                <a:ahLst/>
                <a:cxnLst/>
                <a:rect l="l" t="t" r="r" b="b"/>
                <a:pathLst>
                  <a:path w="12739" h="3145" extrusionOk="0">
                    <a:moveTo>
                      <a:pt x="1" y="1"/>
                    </a:moveTo>
                    <a:lnTo>
                      <a:pt x="1" y="3144"/>
                    </a:lnTo>
                    <a:lnTo>
                      <a:pt x="12739" y="3144"/>
                    </a:lnTo>
                    <a:lnTo>
                      <a:pt x="127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900743" y="4067279"/>
                <a:ext cx="87011" cy="249528"/>
              </a:xfrm>
              <a:custGeom>
                <a:avLst/>
                <a:gdLst/>
                <a:ahLst/>
                <a:cxnLst/>
                <a:rect l="l" t="t" r="r" b="b"/>
                <a:pathLst>
                  <a:path w="1195" h="3427" extrusionOk="0">
                    <a:moveTo>
                      <a:pt x="572" y="1"/>
                    </a:moveTo>
                    <a:cubicBezTo>
                      <a:pt x="395" y="1"/>
                      <a:pt x="79" y="8"/>
                      <a:pt x="0" y="127"/>
                    </a:cubicBezTo>
                    <a:cubicBezTo>
                      <a:pt x="1" y="127"/>
                      <a:pt x="2" y="127"/>
                      <a:pt x="3" y="127"/>
                    </a:cubicBezTo>
                    <a:cubicBezTo>
                      <a:pt x="453" y="127"/>
                      <a:pt x="527" y="3253"/>
                      <a:pt x="0" y="3270"/>
                    </a:cubicBezTo>
                    <a:cubicBezTo>
                      <a:pt x="44" y="3386"/>
                      <a:pt x="395" y="3426"/>
                      <a:pt x="572" y="3426"/>
                    </a:cubicBezTo>
                    <a:lnTo>
                      <a:pt x="664" y="3426"/>
                    </a:lnTo>
                    <a:cubicBezTo>
                      <a:pt x="841" y="3426"/>
                      <a:pt x="930" y="3342"/>
                      <a:pt x="1024" y="3137"/>
                    </a:cubicBezTo>
                    <a:cubicBezTo>
                      <a:pt x="1151" y="2875"/>
                      <a:pt x="1195" y="586"/>
                      <a:pt x="1028" y="334"/>
                    </a:cubicBezTo>
                    <a:cubicBezTo>
                      <a:pt x="939" y="69"/>
                      <a:pt x="841"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6" y="4125748"/>
                <a:ext cx="841348" cy="7718"/>
              </a:xfrm>
              <a:custGeom>
                <a:avLst/>
                <a:gdLst/>
                <a:ahLst/>
                <a:cxnLst/>
                <a:rect l="l" t="t" r="r" b="b"/>
                <a:pathLst>
                  <a:path w="11555" h="106"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6" y="4217419"/>
                <a:ext cx="841348" cy="7791"/>
              </a:xfrm>
              <a:custGeom>
                <a:avLst/>
                <a:gdLst/>
                <a:ahLst/>
                <a:cxnLst/>
                <a:rect l="l" t="t" r="r" b="b"/>
                <a:pathLst>
                  <a:path w="11555" h="107"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293338" y="4176790"/>
                <a:ext cx="146208" cy="7718"/>
              </a:xfrm>
              <a:custGeom>
                <a:avLst/>
                <a:gdLst/>
                <a:ahLst/>
                <a:cxnLst/>
                <a:rect l="l" t="t" r="r" b="b"/>
                <a:pathLst>
                  <a:path w="2008" h="106" extrusionOk="0">
                    <a:moveTo>
                      <a:pt x="0" y="0"/>
                    </a:moveTo>
                    <a:lnTo>
                      <a:pt x="0" y="106"/>
                    </a:lnTo>
                    <a:lnTo>
                      <a:pt x="2007" y="106"/>
                    </a:lnTo>
                    <a:lnTo>
                      <a:pt x="200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26" y="4258267"/>
                <a:ext cx="602815" cy="7791"/>
              </a:xfrm>
              <a:custGeom>
                <a:avLst/>
                <a:gdLst/>
                <a:ahLst/>
                <a:cxnLst/>
                <a:rect l="l" t="t" r="r" b="b"/>
                <a:pathLst>
                  <a:path w="8279" h="107" extrusionOk="0">
                    <a:moveTo>
                      <a:pt x="1" y="1"/>
                    </a:moveTo>
                    <a:lnTo>
                      <a:pt x="1" y="106"/>
                    </a:lnTo>
                    <a:lnTo>
                      <a:pt x="8279" y="106"/>
                    </a:lnTo>
                    <a:lnTo>
                      <a:pt x="8279"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82752" y="3906072"/>
                <a:ext cx="475174" cy="716402"/>
              </a:xfrm>
              <a:custGeom>
                <a:avLst/>
                <a:gdLst/>
                <a:ahLst/>
                <a:cxnLst/>
                <a:rect l="l" t="t" r="r" b="b"/>
                <a:pathLst>
                  <a:path w="6526" h="9839" extrusionOk="0">
                    <a:moveTo>
                      <a:pt x="2848" y="1"/>
                    </a:moveTo>
                    <a:cubicBezTo>
                      <a:pt x="2428" y="1"/>
                      <a:pt x="2031" y="330"/>
                      <a:pt x="1855" y="725"/>
                    </a:cubicBezTo>
                    <a:cubicBezTo>
                      <a:pt x="1657" y="1174"/>
                      <a:pt x="1674" y="1684"/>
                      <a:pt x="1695" y="2177"/>
                    </a:cubicBezTo>
                    <a:cubicBezTo>
                      <a:pt x="1708" y="2422"/>
                      <a:pt x="1719" y="2667"/>
                      <a:pt x="1728" y="2912"/>
                    </a:cubicBezTo>
                    <a:cubicBezTo>
                      <a:pt x="1732" y="2991"/>
                      <a:pt x="1736" y="3072"/>
                      <a:pt x="1698" y="3143"/>
                    </a:cubicBezTo>
                    <a:cubicBezTo>
                      <a:pt x="1649" y="3242"/>
                      <a:pt x="1549" y="3282"/>
                      <a:pt x="1439" y="3282"/>
                    </a:cubicBezTo>
                    <a:cubicBezTo>
                      <a:pt x="1329" y="3282"/>
                      <a:pt x="1208" y="3242"/>
                      <a:pt x="1116" y="3181"/>
                    </a:cubicBezTo>
                    <a:cubicBezTo>
                      <a:pt x="932" y="3058"/>
                      <a:pt x="762" y="2878"/>
                      <a:pt x="541" y="2875"/>
                    </a:cubicBezTo>
                    <a:cubicBezTo>
                      <a:pt x="537" y="2875"/>
                      <a:pt x="532" y="2875"/>
                      <a:pt x="528" y="2875"/>
                    </a:cubicBezTo>
                    <a:cubicBezTo>
                      <a:pt x="343" y="2875"/>
                      <a:pt x="179" y="3011"/>
                      <a:pt x="95" y="3178"/>
                    </a:cubicBezTo>
                    <a:cubicBezTo>
                      <a:pt x="14" y="3344"/>
                      <a:pt x="0" y="3542"/>
                      <a:pt x="14" y="3732"/>
                    </a:cubicBezTo>
                    <a:cubicBezTo>
                      <a:pt x="79" y="4923"/>
                      <a:pt x="868" y="5930"/>
                      <a:pt x="1365" y="7012"/>
                    </a:cubicBezTo>
                    <a:cubicBezTo>
                      <a:pt x="1412" y="7118"/>
                      <a:pt x="1453" y="7243"/>
                      <a:pt x="1389" y="7339"/>
                    </a:cubicBezTo>
                    <a:cubicBezTo>
                      <a:pt x="1352" y="7393"/>
                      <a:pt x="1297" y="7414"/>
                      <a:pt x="1235" y="7414"/>
                    </a:cubicBezTo>
                    <a:cubicBezTo>
                      <a:pt x="1133" y="7414"/>
                      <a:pt x="1012" y="7356"/>
                      <a:pt x="922" y="7294"/>
                    </a:cubicBezTo>
                    <a:cubicBezTo>
                      <a:pt x="833" y="7232"/>
                      <a:pt x="711" y="7174"/>
                      <a:pt x="607" y="7174"/>
                    </a:cubicBezTo>
                    <a:cubicBezTo>
                      <a:pt x="546" y="7174"/>
                      <a:pt x="491" y="7195"/>
                      <a:pt x="453" y="7247"/>
                    </a:cubicBezTo>
                    <a:cubicBezTo>
                      <a:pt x="409" y="7308"/>
                      <a:pt x="412" y="7390"/>
                      <a:pt x="422" y="7465"/>
                    </a:cubicBezTo>
                    <a:cubicBezTo>
                      <a:pt x="487" y="7927"/>
                      <a:pt x="817" y="8298"/>
                      <a:pt x="1133" y="8641"/>
                    </a:cubicBezTo>
                    <a:cubicBezTo>
                      <a:pt x="1296" y="8818"/>
                      <a:pt x="1460" y="8996"/>
                      <a:pt x="1623" y="9172"/>
                    </a:cubicBezTo>
                    <a:cubicBezTo>
                      <a:pt x="1753" y="9312"/>
                      <a:pt x="1885" y="9451"/>
                      <a:pt x="2055" y="9530"/>
                    </a:cubicBezTo>
                    <a:cubicBezTo>
                      <a:pt x="2164" y="9577"/>
                      <a:pt x="2281" y="9595"/>
                      <a:pt x="2400" y="9596"/>
                    </a:cubicBezTo>
                    <a:lnTo>
                      <a:pt x="2400" y="9596"/>
                    </a:lnTo>
                    <a:lnTo>
                      <a:pt x="1698" y="9666"/>
                    </a:lnTo>
                    <a:cubicBezTo>
                      <a:pt x="1981" y="9703"/>
                      <a:pt x="2259" y="9740"/>
                      <a:pt x="2542" y="9778"/>
                    </a:cubicBezTo>
                    <a:cubicBezTo>
                      <a:pt x="2772" y="9807"/>
                      <a:pt x="3002" y="9838"/>
                      <a:pt x="3230" y="9838"/>
                    </a:cubicBezTo>
                    <a:cubicBezTo>
                      <a:pt x="3320" y="9838"/>
                      <a:pt x="3409" y="9834"/>
                      <a:pt x="3498" y="9822"/>
                    </a:cubicBezTo>
                    <a:cubicBezTo>
                      <a:pt x="3998" y="9764"/>
                      <a:pt x="4451" y="9509"/>
                      <a:pt x="4886" y="9264"/>
                    </a:cubicBezTo>
                    <a:cubicBezTo>
                      <a:pt x="5151" y="9115"/>
                      <a:pt x="5448" y="8907"/>
                      <a:pt x="5440" y="8605"/>
                    </a:cubicBezTo>
                    <a:cubicBezTo>
                      <a:pt x="5438" y="8383"/>
                      <a:pt x="5223" y="8195"/>
                      <a:pt x="5004" y="8195"/>
                    </a:cubicBezTo>
                    <a:cubicBezTo>
                      <a:pt x="4970" y="8195"/>
                      <a:pt x="4936" y="8200"/>
                      <a:pt x="4903" y="8209"/>
                    </a:cubicBezTo>
                    <a:cubicBezTo>
                      <a:pt x="4815" y="8236"/>
                      <a:pt x="4720" y="8290"/>
                      <a:pt x="4634" y="8290"/>
                    </a:cubicBezTo>
                    <a:cubicBezTo>
                      <a:pt x="4600" y="8290"/>
                      <a:pt x="4568" y="8282"/>
                      <a:pt x="4539" y="8261"/>
                    </a:cubicBezTo>
                    <a:cubicBezTo>
                      <a:pt x="4556" y="8151"/>
                      <a:pt x="4634" y="8066"/>
                      <a:pt x="4709" y="7988"/>
                    </a:cubicBezTo>
                    <a:cubicBezTo>
                      <a:pt x="5022" y="7655"/>
                      <a:pt x="5338" y="7322"/>
                      <a:pt x="5655" y="6988"/>
                    </a:cubicBezTo>
                    <a:cubicBezTo>
                      <a:pt x="5880" y="6750"/>
                      <a:pt x="6107" y="6508"/>
                      <a:pt x="6271" y="6223"/>
                    </a:cubicBezTo>
                    <a:cubicBezTo>
                      <a:pt x="6434" y="5937"/>
                      <a:pt x="6526" y="5600"/>
                      <a:pt x="6461" y="5280"/>
                    </a:cubicBezTo>
                    <a:cubicBezTo>
                      <a:pt x="6387" y="4919"/>
                      <a:pt x="6107" y="4613"/>
                      <a:pt x="5760" y="4487"/>
                    </a:cubicBezTo>
                    <a:cubicBezTo>
                      <a:pt x="5636" y="4442"/>
                      <a:pt x="5505" y="4421"/>
                      <a:pt x="5374" y="4421"/>
                    </a:cubicBezTo>
                    <a:cubicBezTo>
                      <a:pt x="5138" y="4421"/>
                      <a:pt x="4901" y="4490"/>
                      <a:pt x="4702" y="4616"/>
                    </a:cubicBezTo>
                    <a:cubicBezTo>
                      <a:pt x="4610" y="4676"/>
                      <a:pt x="4499" y="4747"/>
                      <a:pt x="4400" y="4747"/>
                    </a:cubicBezTo>
                    <a:cubicBezTo>
                      <a:pt x="4364" y="4747"/>
                      <a:pt x="4329" y="4738"/>
                      <a:pt x="4297" y="4715"/>
                    </a:cubicBezTo>
                    <a:cubicBezTo>
                      <a:pt x="4219" y="4661"/>
                      <a:pt x="4206" y="4555"/>
                      <a:pt x="4198" y="4464"/>
                    </a:cubicBezTo>
                    <a:cubicBezTo>
                      <a:pt x="4107" y="3225"/>
                      <a:pt x="4341" y="1915"/>
                      <a:pt x="3818" y="789"/>
                    </a:cubicBezTo>
                    <a:cubicBezTo>
                      <a:pt x="3655" y="442"/>
                      <a:pt x="3392" y="105"/>
                      <a:pt x="3022" y="20"/>
                    </a:cubicBezTo>
                    <a:cubicBezTo>
                      <a:pt x="2964" y="7"/>
                      <a:pt x="2906" y="1"/>
                      <a:pt x="2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443478" y="4606094"/>
                <a:ext cx="351102" cy="351102"/>
              </a:xfrm>
              <a:custGeom>
                <a:avLst/>
                <a:gdLst/>
                <a:ahLst/>
                <a:cxnLst/>
                <a:rect l="l" t="t" r="r" b="b"/>
                <a:pathLst>
                  <a:path w="4822" h="4822" extrusionOk="0">
                    <a:moveTo>
                      <a:pt x="98" y="1"/>
                    </a:moveTo>
                    <a:cubicBezTo>
                      <a:pt x="44" y="1"/>
                      <a:pt x="0" y="45"/>
                      <a:pt x="0" y="96"/>
                    </a:cubicBezTo>
                    <a:lnTo>
                      <a:pt x="0" y="4655"/>
                    </a:lnTo>
                    <a:cubicBezTo>
                      <a:pt x="0" y="4747"/>
                      <a:pt x="74" y="4822"/>
                      <a:pt x="170" y="4822"/>
                    </a:cubicBezTo>
                    <a:lnTo>
                      <a:pt x="4655" y="4822"/>
                    </a:lnTo>
                    <a:cubicBezTo>
                      <a:pt x="4746" y="4822"/>
                      <a:pt x="4821" y="4747"/>
                      <a:pt x="4821" y="4655"/>
                    </a:cubicBezTo>
                    <a:lnTo>
                      <a:pt x="4821" y="96"/>
                    </a:lnTo>
                    <a:cubicBezTo>
                      <a:pt x="4821" y="45"/>
                      <a:pt x="4777" y="1"/>
                      <a:pt x="4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419377" y="4586799"/>
                <a:ext cx="400178" cy="129606"/>
              </a:xfrm>
              <a:custGeom>
                <a:avLst/>
                <a:gdLst/>
                <a:ahLst/>
                <a:cxnLst/>
                <a:rect l="l" t="t" r="r" b="b"/>
                <a:pathLst>
                  <a:path w="5496" h="1780" extrusionOk="0">
                    <a:moveTo>
                      <a:pt x="49" y="0"/>
                    </a:moveTo>
                    <a:cubicBezTo>
                      <a:pt x="21" y="0"/>
                      <a:pt x="0" y="24"/>
                      <a:pt x="0" y="52"/>
                    </a:cubicBezTo>
                    <a:lnTo>
                      <a:pt x="0" y="1732"/>
                    </a:lnTo>
                    <a:cubicBezTo>
                      <a:pt x="0" y="1759"/>
                      <a:pt x="21" y="1780"/>
                      <a:pt x="49" y="1780"/>
                    </a:cubicBezTo>
                    <a:lnTo>
                      <a:pt x="5448" y="1780"/>
                    </a:lnTo>
                    <a:cubicBezTo>
                      <a:pt x="5475" y="1780"/>
                      <a:pt x="5496" y="1759"/>
                      <a:pt x="5496" y="1732"/>
                    </a:cubicBezTo>
                    <a:lnTo>
                      <a:pt x="5496" y="52"/>
                    </a:lnTo>
                    <a:cubicBezTo>
                      <a:pt x="5496" y="24"/>
                      <a:pt x="5475" y="0"/>
                      <a:pt x="5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594929" y="4066842"/>
                <a:ext cx="33421" cy="476995"/>
              </a:xfrm>
              <a:custGeom>
                <a:avLst/>
                <a:gdLst/>
                <a:ahLst/>
                <a:cxnLst/>
                <a:rect l="l" t="t" r="r" b="b"/>
                <a:pathLst>
                  <a:path w="459" h="6551" extrusionOk="0">
                    <a:moveTo>
                      <a:pt x="57" y="0"/>
                    </a:moveTo>
                    <a:cubicBezTo>
                      <a:pt x="29" y="0"/>
                      <a:pt x="0" y="19"/>
                      <a:pt x="2" y="51"/>
                    </a:cubicBezTo>
                    <a:cubicBezTo>
                      <a:pt x="87" y="2201"/>
                      <a:pt x="251" y="4331"/>
                      <a:pt x="220" y="6488"/>
                    </a:cubicBezTo>
                    <a:cubicBezTo>
                      <a:pt x="220" y="6530"/>
                      <a:pt x="251" y="6550"/>
                      <a:pt x="284" y="6550"/>
                    </a:cubicBezTo>
                    <a:cubicBezTo>
                      <a:pt x="317" y="6550"/>
                      <a:pt x="351" y="6529"/>
                      <a:pt x="353" y="6488"/>
                    </a:cubicBezTo>
                    <a:cubicBezTo>
                      <a:pt x="451" y="4355"/>
                      <a:pt x="458" y="2150"/>
                      <a:pt x="104" y="37"/>
                    </a:cubicBezTo>
                    <a:cubicBezTo>
                      <a:pt x="100" y="12"/>
                      <a:pt x="79"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525174" y="4344550"/>
                <a:ext cx="96695" cy="93273"/>
              </a:xfrm>
              <a:custGeom>
                <a:avLst/>
                <a:gdLst/>
                <a:ahLst/>
                <a:cxnLst/>
                <a:rect l="l" t="t" r="r" b="b"/>
                <a:pathLst>
                  <a:path w="1328" h="1281" extrusionOk="0">
                    <a:moveTo>
                      <a:pt x="101" y="1"/>
                    </a:moveTo>
                    <a:cubicBezTo>
                      <a:pt x="45" y="1"/>
                      <a:pt x="1" y="70"/>
                      <a:pt x="48" y="122"/>
                    </a:cubicBezTo>
                    <a:cubicBezTo>
                      <a:pt x="409" y="531"/>
                      <a:pt x="824" y="891"/>
                      <a:pt x="1218" y="1265"/>
                    </a:cubicBezTo>
                    <a:cubicBezTo>
                      <a:pt x="1230" y="1276"/>
                      <a:pt x="1242" y="1281"/>
                      <a:pt x="1254" y="1281"/>
                    </a:cubicBezTo>
                    <a:cubicBezTo>
                      <a:pt x="1293" y="1281"/>
                      <a:pt x="1327" y="1230"/>
                      <a:pt x="1294" y="1190"/>
                    </a:cubicBezTo>
                    <a:cubicBezTo>
                      <a:pt x="915" y="799"/>
                      <a:pt x="555" y="381"/>
                      <a:pt x="150" y="20"/>
                    </a:cubicBezTo>
                    <a:cubicBezTo>
                      <a:pt x="134" y="6"/>
                      <a:pt x="117"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521970" y="4236423"/>
                <a:ext cx="82060" cy="73832"/>
              </a:xfrm>
              <a:custGeom>
                <a:avLst/>
                <a:gdLst/>
                <a:ahLst/>
                <a:cxnLst/>
                <a:rect l="l" t="t" r="r" b="b"/>
                <a:pathLst>
                  <a:path w="1127" h="1014" extrusionOk="0">
                    <a:moveTo>
                      <a:pt x="71" y="0"/>
                    </a:moveTo>
                    <a:cubicBezTo>
                      <a:pt x="32" y="0"/>
                      <a:pt x="0" y="47"/>
                      <a:pt x="38" y="76"/>
                    </a:cubicBezTo>
                    <a:cubicBezTo>
                      <a:pt x="402" y="359"/>
                      <a:pt x="742" y="668"/>
                      <a:pt x="1058" y="1001"/>
                    </a:cubicBezTo>
                    <a:cubicBezTo>
                      <a:pt x="1065" y="1010"/>
                      <a:pt x="1073" y="1013"/>
                      <a:pt x="1081" y="1013"/>
                    </a:cubicBezTo>
                    <a:cubicBezTo>
                      <a:pt x="1105" y="1013"/>
                      <a:pt x="1127" y="981"/>
                      <a:pt x="1106" y="957"/>
                    </a:cubicBezTo>
                    <a:cubicBezTo>
                      <a:pt x="796" y="614"/>
                      <a:pt x="460" y="298"/>
                      <a:pt x="102" y="12"/>
                    </a:cubicBezTo>
                    <a:cubicBezTo>
                      <a:pt x="92" y="4"/>
                      <a:pt x="81" y="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613350" y="4302610"/>
                <a:ext cx="80458" cy="93491"/>
              </a:xfrm>
              <a:custGeom>
                <a:avLst/>
                <a:gdLst/>
                <a:ahLst/>
                <a:cxnLst/>
                <a:rect l="l" t="t" r="r" b="b"/>
                <a:pathLst>
                  <a:path w="1105" h="1284" extrusionOk="0">
                    <a:moveTo>
                      <a:pt x="1036" y="0"/>
                    </a:moveTo>
                    <a:cubicBezTo>
                      <a:pt x="1028" y="0"/>
                      <a:pt x="1019" y="2"/>
                      <a:pt x="1011" y="7"/>
                    </a:cubicBezTo>
                    <a:cubicBezTo>
                      <a:pt x="797" y="141"/>
                      <a:pt x="634" y="382"/>
                      <a:pt x="477" y="579"/>
                    </a:cubicBezTo>
                    <a:cubicBezTo>
                      <a:pt x="317" y="783"/>
                      <a:pt x="164" y="998"/>
                      <a:pt x="25" y="1215"/>
                    </a:cubicBezTo>
                    <a:cubicBezTo>
                      <a:pt x="1" y="1251"/>
                      <a:pt x="32" y="1284"/>
                      <a:pt x="64" y="1284"/>
                    </a:cubicBezTo>
                    <a:cubicBezTo>
                      <a:pt x="78" y="1284"/>
                      <a:pt x="93" y="1278"/>
                      <a:pt x="103" y="1263"/>
                    </a:cubicBezTo>
                    <a:cubicBezTo>
                      <a:pt x="263" y="1031"/>
                      <a:pt x="433" y="811"/>
                      <a:pt x="617" y="599"/>
                    </a:cubicBezTo>
                    <a:cubicBezTo>
                      <a:pt x="770" y="426"/>
                      <a:pt x="964" y="273"/>
                      <a:pt x="1083" y="79"/>
                    </a:cubicBezTo>
                    <a:cubicBezTo>
                      <a:pt x="1105" y="43"/>
                      <a:pt x="1073" y="0"/>
                      <a:pt x="1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615389" y="4409281"/>
                <a:ext cx="82861" cy="114388"/>
              </a:xfrm>
              <a:custGeom>
                <a:avLst/>
                <a:gdLst/>
                <a:ahLst/>
                <a:cxnLst/>
                <a:rect l="l" t="t" r="r" b="b"/>
                <a:pathLst>
                  <a:path w="1138" h="1571" extrusionOk="0">
                    <a:moveTo>
                      <a:pt x="1084" y="0"/>
                    </a:moveTo>
                    <a:cubicBezTo>
                      <a:pt x="1075" y="0"/>
                      <a:pt x="1066" y="4"/>
                      <a:pt x="1058" y="12"/>
                    </a:cubicBezTo>
                    <a:cubicBezTo>
                      <a:pt x="660" y="482"/>
                      <a:pt x="347" y="1047"/>
                      <a:pt x="3" y="1560"/>
                    </a:cubicBezTo>
                    <a:cubicBezTo>
                      <a:pt x="1" y="1565"/>
                      <a:pt x="5" y="1570"/>
                      <a:pt x="9" y="1570"/>
                    </a:cubicBezTo>
                    <a:cubicBezTo>
                      <a:pt x="11" y="1570"/>
                      <a:pt x="13" y="1569"/>
                      <a:pt x="14" y="1567"/>
                    </a:cubicBezTo>
                    <a:cubicBezTo>
                      <a:pt x="384" y="1074"/>
                      <a:pt x="810" y="591"/>
                      <a:pt x="1119" y="60"/>
                    </a:cubicBezTo>
                    <a:cubicBezTo>
                      <a:pt x="1137" y="32"/>
                      <a:pt x="1111"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540756" y="4716041"/>
                <a:ext cx="244650" cy="10048"/>
              </a:xfrm>
              <a:custGeom>
                <a:avLst/>
                <a:gdLst/>
                <a:ahLst/>
                <a:cxnLst/>
                <a:rect l="l" t="t" r="r" b="b"/>
                <a:pathLst>
                  <a:path w="3360" h="138" extrusionOk="0">
                    <a:moveTo>
                      <a:pt x="1414" y="0"/>
                    </a:moveTo>
                    <a:cubicBezTo>
                      <a:pt x="941" y="0"/>
                      <a:pt x="469" y="17"/>
                      <a:pt x="7" y="62"/>
                    </a:cubicBezTo>
                    <a:cubicBezTo>
                      <a:pt x="1" y="62"/>
                      <a:pt x="1" y="76"/>
                      <a:pt x="7" y="76"/>
                    </a:cubicBezTo>
                    <a:cubicBezTo>
                      <a:pt x="473" y="121"/>
                      <a:pt x="947" y="137"/>
                      <a:pt x="1424" y="137"/>
                    </a:cubicBezTo>
                    <a:cubicBezTo>
                      <a:pt x="2067" y="137"/>
                      <a:pt x="2713" y="108"/>
                      <a:pt x="3342" y="83"/>
                    </a:cubicBezTo>
                    <a:cubicBezTo>
                      <a:pt x="3359" y="80"/>
                      <a:pt x="3359" y="56"/>
                      <a:pt x="3342" y="56"/>
                    </a:cubicBezTo>
                    <a:cubicBezTo>
                      <a:pt x="2710" y="31"/>
                      <a:pt x="2060" y="0"/>
                      <a:pt x="1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1371697" y="3724185"/>
                <a:ext cx="188803" cy="860717"/>
              </a:xfrm>
              <a:custGeom>
                <a:avLst/>
                <a:gdLst/>
                <a:ahLst/>
                <a:cxnLst/>
                <a:rect l="l" t="t" r="r" b="b"/>
                <a:pathLst>
                  <a:path w="2593" h="11821" extrusionOk="0">
                    <a:moveTo>
                      <a:pt x="1517" y="1"/>
                    </a:moveTo>
                    <a:cubicBezTo>
                      <a:pt x="1058" y="1"/>
                      <a:pt x="660" y="3015"/>
                      <a:pt x="542" y="3777"/>
                    </a:cubicBezTo>
                    <a:cubicBezTo>
                      <a:pt x="524" y="3889"/>
                      <a:pt x="327" y="3754"/>
                      <a:pt x="286" y="4052"/>
                    </a:cubicBezTo>
                    <a:cubicBezTo>
                      <a:pt x="228" y="4454"/>
                      <a:pt x="470" y="4349"/>
                      <a:pt x="466" y="4448"/>
                    </a:cubicBezTo>
                    <a:lnTo>
                      <a:pt x="27" y="11048"/>
                    </a:lnTo>
                    <a:cubicBezTo>
                      <a:pt x="0" y="11450"/>
                      <a:pt x="300" y="11793"/>
                      <a:pt x="698" y="11820"/>
                    </a:cubicBezTo>
                    <a:lnTo>
                      <a:pt x="749" y="11820"/>
                    </a:lnTo>
                    <a:cubicBezTo>
                      <a:pt x="1126" y="11820"/>
                      <a:pt x="1443" y="11531"/>
                      <a:pt x="1470" y="11147"/>
                    </a:cubicBezTo>
                    <a:lnTo>
                      <a:pt x="2055" y="2590"/>
                    </a:lnTo>
                    <a:cubicBezTo>
                      <a:pt x="2061" y="2545"/>
                      <a:pt x="2066" y="2525"/>
                      <a:pt x="2070" y="2525"/>
                    </a:cubicBezTo>
                    <a:lnTo>
                      <a:pt x="2070" y="2525"/>
                    </a:lnTo>
                    <a:cubicBezTo>
                      <a:pt x="2109" y="2525"/>
                      <a:pt x="2053" y="4839"/>
                      <a:pt x="2362" y="4839"/>
                    </a:cubicBezTo>
                    <a:cubicBezTo>
                      <a:pt x="2593" y="4839"/>
                      <a:pt x="2362" y="1011"/>
                      <a:pt x="2089" y="820"/>
                    </a:cubicBezTo>
                    <a:cubicBezTo>
                      <a:pt x="1820" y="630"/>
                      <a:pt x="1892" y="1"/>
                      <a:pt x="1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1262696" y="3902868"/>
                <a:ext cx="92909" cy="651745"/>
              </a:xfrm>
              <a:custGeom>
                <a:avLst/>
                <a:gdLst/>
                <a:ahLst/>
                <a:cxnLst/>
                <a:rect l="l" t="t" r="r" b="b"/>
                <a:pathLst>
                  <a:path w="1276" h="8951" extrusionOk="0">
                    <a:moveTo>
                      <a:pt x="473" y="0"/>
                    </a:moveTo>
                    <a:cubicBezTo>
                      <a:pt x="430" y="0"/>
                      <a:pt x="387" y="24"/>
                      <a:pt x="371" y="71"/>
                    </a:cubicBezTo>
                    <a:cubicBezTo>
                      <a:pt x="214" y="493"/>
                      <a:pt x="0" y="731"/>
                      <a:pt x="7" y="948"/>
                    </a:cubicBezTo>
                    <a:lnTo>
                      <a:pt x="344" y="8512"/>
                    </a:lnTo>
                    <a:cubicBezTo>
                      <a:pt x="354" y="8760"/>
                      <a:pt x="558" y="8951"/>
                      <a:pt x="803" y="8951"/>
                    </a:cubicBezTo>
                    <a:lnTo>
                      <a:pt x="824" y="8951"/>
                    </a:lnTo>
                    <a:cubicBezTo>
                      <a:pt x="1079" y="8941"/>
                      <a:pt x="1276" y="8726"/>
                      <a:pt x="1263" y="8471"/>
                    </a:cubicBezTo>
                    <a:lnTo>
                      <a:pt x="929" y="908"/>
                    </a:lnTo>
                    <a:cubicBezTo>
                      <a:pt x="922" y="738"/>
                      <a:pt x="712" y="320"/>
                      <a:pt x="572" y="58"/>
                    </a:cubicBezTo>
                    <a:cubicBezTo>
                      <a:pt x="551" y="19"/>
                      <a:pt x="512"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1097483" y="3714501"/>
                <a:ext cx="222442" cy="1096047"/>
              </a:xfrm>
              <a:custGeom>
                <a:avLst/>
                <a:gdLst/>
                <a:ahLst/>
                <a:cxnLst/>
                <a:rect l="l" t="t" r="r" b="b"/>
                <a:pathLst>
                  <a:path w="3055" h="15053" extrusionOk="0">
                    <a:moveTo>
                      <a:pt x="596" y="1"/>
                    </a:moveTo>
                    <a:cubicBezTo>
                      <a:pt x="360" y="1"/>
                      <a:pt x="0" y="1409"/>
                      <a:pt x="48" y="1841"/>
                    </a:cubicBezTo>
                    <a:lnTo>
                      <a:pt x="1439" y="14348"/>
                    </a:lnTo>
                    <a:cubicBezTo>
                      <a:pt x="1483" y="14753"/>
                      <a:pt x="1827" y="15053"/>
                      <a:pt x="2221" y="15053"/>
                    </a:cubicBezTo>
                    <a:cubicBezTo>
                      <a:pt x="2252" y="15053"/>
                      <a:pt x="2279" y="15049"/>
                      <a:pt x="2310" y="15046"/>
                    </a:cubicBezTo>
                    <a:cubicBezTo>
                      <a:pt x="2742" y="14998"/>
                      <a:pt x="3055" y="14610"/>
                      <a:pt x="3008" y="14175"/>
                    </a:cubicBezTo>
                    <a:lnTo>
                      <a:pt x="1616" y="1668"/>
                    </a:lnTo>
                    <a:cubicBezTo>
                      <a:pt x="1568" y="1233"/>
                      <a:pt x="830"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1097483" y="4314770"/>
                <a:ext cx="446195" cy="642425"/>
              </a:xfrm>
              <a:custGeom>
                <a:avLst/>
                <a:gdLst/>
                <a:ahLst/>
                <a:cxnLst/>
                <a:rect l="l" t="t" r="r" b="b"/>
                <a:pathLst>
                  <a:path w="6128" h="8823" extrusionOk="0">
                    <a:moveTo>
                      <a:pt x="68" y="0"/>
                    </a:moveTo>
                    <a:cubicBezTo>
                      <a:pt x="30" y="0"/>
                      <a:pt x="0" y="27"/>
                      <a:pt x="0" y="65"/>
                    </a:cubicBezTo>
                    <a:lnTo>
                      <a:pt x="0" y="8646"/>
                    </a:lnTo>
                    <a:cubicBezTo>
                      <a:pt x="0" y="8744"/>
                      <a:pt x="78" y="8823"/>
                      <a:pt x="177" y="8823"/>
                    </a:cubicBezTo>
                    <a:lnTo>
                      <a:pt x="5954" y="8823"/>
                    </a:lnTo>
                    <a:cubicBezTo>
                      <a:pt x="6049" y="8823"/>
                      <a:pt x="6128" y="8744"/>
                      <a:pt x="6128" y="8646"/>
                    </a:cubicBezTo>
                    <a:lnTo>
                      <a:pt x="6128" y="65"/>
                    </a:lnTo>
                    <a:cubicBezTo>
                      <a:pt x="6128" y="27"/>
                      <a:pt x="6097" y="0"/>
                      <a:pt x="6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1066756" y="4259287"/>
                <a:ext cx="508887" cy="173003"/>
              </a:xfrm>
              <a:custGeom>
                <a:avLst/>
                <a:gdLst/>
                <a:ahLst/>
                <a:cxnLst/>
                <a:rect l="l" t="t" r="r" b="b"/>
                <a:pathLst>
                  <a:path w="6989" h="2376" extrusionOk="0">
                    <a:moveTo>
                      <a:pt x="65" y="1"/>
                    </a:moveTo>
                    <a:cubicBezTo>
                      <a:pt x="30" y="1"/>
                      <a:pt x="0" y="31"/>
                      <a:pt x="0" y="65"/>
                    </a:cubicBezTo>
                    <a:lnTo>
                      <a:pt x="0" y="2311"/>
                    </a:lnTo>
                    <a:cubicBezTo>
                      <a:pt x="0" y="2345"/>
                      <a:pt x="30" y="2375"/>
                      <a:pt x="65" y="2375"/>
                    </a:cubicBezTo>
                    <a:lnTo>
                      <a:pt x="6924" y="2375"/>
                    </a:lnTo>
                    <a:cubicBezTo>
                      <a:pt x="6961" y="2375"/>
                      <a:pt x="6988" y="2345"/>
                      <a:pt x="6988" y="2311"/>
                    </a:cubicBezTo>
                    <a:lnTo>
                      <a:pt x="6988" y="65"/>
                    </a:lnTo>
                    <a:cubicBezTo>
                      <a:pt x="6988" y="31"/>
                      <a:pt x="6961" y="1"/>
                      <a:pt x="69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1108187" y="3818332"/>
                <a:ext cx="88030" cy="22062"/>
              </a:xfrm>
              <a:custGeom>
                <a:avLst/>
                <a:gdLst/>
                <a:ahLst/>
                <a:cxnLst/>
                <a:rect l="l" t="t" r="r" b="b"/>
                <a:pathLst>
                  <a:path w="1209" h="303" extrusionOk="0">
                    <a:moveTo>
                      <a:pt x="1162" y="1"/>
                    </a:moveTo>
                    <a:cubicBezTo>
                      <a:pt x="1157" y="1"/>
                      <a:pt x="1151" y="3"/>
                      <a:pt x="1146" y="7"/>
                    </a:cubicBezTo>
                    <a:cubicBezTo>
                      <a:pt x="936" y="159"/>
                      <a:pt x="691" y="244"/>
                      <a:pt x="444" y="244"/>
                    </a:cubicBezTo>
                    <a:cubicBezTo>
                      <a:pt x="299" y="244"/>
                      <a:pt x="153" y="215"/>
                      <a:pt x="12" y="154"/>
                    </a:cubicBezTo>
                    <a:cubicBezTo>
                      <a:pt x="11" y="153"/>
                      <a:pt x="10" y="153"/>
                      <a:pt x="10" y="153"/>
                    </a:cubicBezTo>
                    <a:cubicBezTo>
                      <a:pt x="4" y="153"/>
                      <a:pt x="0" y="161"/>
                      <a:pt x="6" y="167"/>
                    </a:cubicBezTo>
                    <a:cubicBezTo>
                      <a:pt x="173" y="256"/>
                      <a:pt x="353" y="302"/>
                      <a:pt x="531" y="302"/>
                    </a:cubicBezTo>
                    <a:cubicBezTo>
                      <a:pt x="764" y="302"/>
                      <a:pt x="994" y="223"/>
                      <a:pt x="1183" y="58"/>
                    </a:cubicBezTo>
                    <a:cubicBezTo>
                      <a:pt x="1208" y="39"/>
                      <a:pt x="1187" y="1"/>
                      <a:pt x="1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1402205" y="4044270"/>
                <a:ext cx="100845" cy="11577"/>
              </a:xfrm>
              <a:custGeom>
                <a:avLst/>
                <a:gdLst/>
                <a:ahLst/>
                <a:cxnLst/>
                <a:rect l="l" t="t" r="r" b="b"/>
                <a:pathLst>
                  <a:path w="1385" h="159" extrusionOk="0">
                    <a:moveTo>
                      <a:pt x="10" y="0"/>
                    </a:moveTo>
                    <a:cubicBezTo>
                      <a:pt x="3" y="0"/>
                      <a:pt x="0" y="14"/>
                      <a:pt x="7" y="14"/>
                    </a:cubicBezTo>
                    <a:cubicBezTo>
                      <a:pt x="405" y="123"/>
                      <a:pt x="776" y="159"/>
                      <a:pt x="1177" y="159"/>
                    </a:cubicBezTo>
                    <a:cubicBezTo>
                      <a:pt x="1229" y="159"/>
                      <a:pt x="1281" y="158"/>
                      <a:pt x="1334" y="157"/>
                    </a:cubicBezTo>
                    <a:cubicBezTo>
                      <a:pt x="1384" y="154"/>
                      <a:pt x="1384" y="79"/>
                      <a:pt x="1334" y="79"/>
                    </a:cubicBezTo>
                    <a:cubicBezTo>
                      <a:pt x="894" y="75"/>
                      <a:pt x="449" y="41"/>
                      <a:pt x="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1428636" y="3996214"/>
                <a:ext cx="27450" cy="5315"/>
              </a:xfrm>
              <a:custGeom>
                <a:avLst/>
                <a:gdLst/>
                <a:ahLst/>
                <a:cxnLst/>
                <a:rect l="l" t="t" r="r" b="b"/>
                <a:pathLst>
                  <a:path w="377" h="73" extrusionOk="0">
                    <a:moveTo>
                      <a:pt x="11" y="0"/>
                    </a:moveTo>
                    <a:cubicBezTo>
                      <a:pt x="5" y="0"/>
                      <a:pt x="0" y="10"/>
                      <a:pt x="8" y="13"/>
                    </a:cubicBezTo>
                    <a:cubicBezTo>
                      <a:pt x="116" y="34"/>
                      <a:pt x="225" y="51"/>
                      <a:pt x="334" y="71"/>
                    </a:cubicBezTo>
                    <a:cubicBezTo>
                      <a:pt x="337" y="72"/>
                      <a:pt x="339" y="72"/>
                      <a:pt x="341" y="72"/>
                    </a:cubicBezTo>
                    <a:cubicBezTo>
                      <a:pt x="373" y="72"/>
                      <a:pt x="376" y="24"/>
                      <a:pt x="341" y="21"/>
                    </a:cubicBezTo>
                    <a:cubicBezTo>
                      <a:pt x="232" y="13"/>
                      <a:pt x="120" y="7"/>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460965" y="4056139"/>
                <a:ext cx="22135" cy="187347"/>
              </a:xfrm>
              <a:custGeom>
                <a:avLst/>
                <a:gdLst/>
                <a:ahLst/>
                <a:cxnLst/>
                <a:rect l="l" t="t" r="r" b="b"/>
                <a:pathLst>
                  <a:path w="304" h="2573" extrusionOk="0">
                    <a:moveTo>
                      <a:pt x="282" y="1"/>
                    </a:moveTo>
                    <a:cubicBezTo>
                      <a:pt x="274" y="1"/>
                      <a:pt x="266" y="5"/>
                      <a:pt x="264" y="14"/>
                    </a:cubicBezTo>
                    <a:cubicBezTo>
                      <a:pt x="142" y="848"/>
                      <a:pt x="23" y="1695"/>
                      <a:pt x="2" y="2535"/>
                    </a:cubicBezTo>
                    <a:cubicBezTo>
                      <a:pt x="0" y="2558"/>
                      <a:pt x="23" y="2573"/>
                      <a:pt x="44" y="2573"/>
                    </a:cubicBezTo>
                    <a:cubicBezTo>
                      <a:pt x="60" y="2573"/>
                      <a:pt x="75" y="2565"/>
                      <a:pt x="77" y="2546"/>
                    </a:cubicBezTo>
                    <a:cubicBezTo>
                      <a:pt x="217" y="1715"/>
                      <a:pt x="264" y="858"/>
                      <a:pt x="302" y="21"/>
                    </a:cubicBezTo>
                    <a:cubicBezTo>
                      <a:pt x="304" y="8"/>
                      <a:pt x="293" y="1"/>
                      <a:pt x="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1296117" y="3957623"/>
                <a:ext cx="13179" cy="301517"/>
              </a:xfrm>
              <a:custGeom>
                <a:avLst/>
                <a:gdLst/>
                <a:ahLst/>
                <a:cxnLst/>
                <a:rect l="l" t="t" r="r" b="b"/>
                <a:pathLst>
                  <a:path w="181" h="4141" extrusionOk="0">
                    <a:moveTo>
                      <a:pt x="57" y="0"/>
                    </a:moveTo>
                    <a:cubicBezTo>
                      <a:pt x="51" y="0"/>
                      <a:pt x="44" y="5"/>
                      <a:pt x="44" y="13"/>
                    </a:cubicBezTo>
                    <a:cubicBezTo>
                      <a:pt x="0" y="1380"/>
                      <a:pt x="106" y="2752"/>
                      <a:pt x="137" y="4120"/>
                    </a:cubicBezTo>
                    <a:cubicBezTo>
                      <a:pt x="137" y="4133"/>
                      <a:pt x="147" y="4140"/>
                      <a:pt x="157" y="4140"/>
                    </a:cubicBezTo>
                    <a:cubicBezTo>
                      <a:pt x="167" y="4140"/>
                      <a:pt x="178" y="4133"/>
                      <a:pt x="178" y="4120"/>
                    </a:cubicBezTo>
                    <a:cubicBezTo>
                      <a:pt x="143" y="2752"/>
                      <a:pt x="181" y="1377"/>
                      <a:pt x="72" y="13"/>
                    </a:cubicBezTo>
                    <a:cubicBezTo>
                      <a:pt x="71" y="5"/>
                      <a:pt x="64"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1216095" y="4433892"/>
                <a:ext cx="323142" cy="8228"/>
              </a:xfrm>
              <a:custGeom>
                <a:avLst/>
                <a:gdLst/>
                <a:ahLst/>
                <a:cxnLst/>
                <a:rect l="l" t="t" r="r" b="b"/>
                <a:pathLst>
                  <a:path w="4438" h="113" extrusionOk="0">
                    <a:moveTo>
                      <a:pt x="1964" y="1"/>
                    </a:moveTo>
                    <a:cubicBezTo>
                      <a:pt x="1315" y="1"/>
                      <a:pt x="666" y="12"/>
                      <a:pt x="17" y="42"/>
                    </a:cubicBezTo>
                    <a:cubicBezTo>
                      <a:pt x="0" y="45"/>
                      <a:pt x="0" y="69"/>
                      <a:pt x="17" y="69"/>
                    </a:cubicBezTo>
                    <a:cubicBezTo>
                      <a:pt x="671" y="101"/>
                      <a:pt x="1325" y="113"/>
                      <a:pt x="1979" y="113"/>
                    </a:cubicBezTo>
                    <a:cubicBezTo>
                      <a:pt x="2748" y="113"/>
                      <a:pt x="3517" y="97"/>
                      <a:pt x="4286" y="79"/>
                    </a:cubicBezTo>
                    <a:lnTo>
                      <a:pt x="4286" y="79"/>
                    </a:lnTo>
                    <a:cubicBezTo>
                      <a:pt x="4289" y="81"/>
                      <a:pt x="4293" y="83"/>
                      <a:pt x="4298" y="83"/>
                    </a:cubicBezTo>
                    <a:cubicBezTo>
                      <a:pt x="4299" y="83"/>
                      <a:pt x="4300" y="83"/>
                      <a:pt x="4301" y="83"/>
                    </a:cubicBezTo>
                    <a:cubicBezTo>
                      <a:pt x="4339" y="79"/>
                      <a:pt x="4376" y="79"/>
                      <a:pt x="4410" y="76"/>
                    </a:cubicBezTo>
                    <a:lnTo>
                      <a:pt x="4410" y="76"/>
                    </a:lnTo>
                    <a:cubicBezTo>
                      <a:pt x="4410" y="76"/>
                      <a:pt x="4410" y="76"/>
                      <a:pt x="4410" y="76"/>
                    </a:cubicBezTo>
                    <a:cubicBezTo>
                      <a:pt x="4437" y="76"/>
                      <a:pt x="4437" y="38"/>
                      <a:pt x="4410" y="35"/>
                    </a:cubicBezTo>
                    <a:cubicBezTo>
                      <a:pt x="4400" y="35"/>
                      <a:pt x="4391" y="35"/>
                      <a:pt x="4381" y="35"/>
                    </a:cubicBezTo>
                    <a:lnTo>
                      <a:pt x="4381" y="35"/>
                    </a:lnTo>
                    <a:cubicBezTo>
                      <a:pt x="4356" y="34"/>
                      <a:pt x="4328" y="32"/>
                      <a:pt x="4301" y="32"/>
                    </a:cubicBezTo>
                    <a:cubicBezTo>
                      <a:pt x="4300" y="32"/>
                      <a:pt x="4299" y="32"/>
                      <a:pt x="4298" y="32"/>
                    </a:cubicBezTo>
                    <a:cubicBezTo>
                      <a:pt x="4296" y="32"/>
                      <a:pt x="4294" y="32"/>
                      <a:pt x="4292" y="33"/>
                    </a:cubicBezTo>
                    <a:lnTo>
                      <a:pt x="4292" y="33"/>
                    </a:lnTo>
                    <a:cubicBezTo>
                      <a:pt x="3517" y="16"/>
                      <a:pt x="2741" y="1"/>
                      <a:pt x="1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p:cNvPicPr>
            <a:picLocks noChangeAspect="1"/>
          </p:cNvPicPr>
          <p:nvPr/>
        </p:nvPicPr>
        <p:blipFill>
          <a:blip r:embed="rId3"/>
          <a:stretch>
            <a:fillRect/>
          </a:stretch>
        </p:blipFill>
        <p:spPr>
          <a:xfrm>
            <a:off x="128453" y="242917"/>
            <a:ext cx="7065876" cy="2603218"/>
          </a:xfrm>
          <a:prstGeom prst="rect">
            <a:avLst/>
          </a:prstGeom>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8"/>
        <p:cNvGrpSpPr/>
        <p:nvPr/>
      </p:nvGrpSpPr>
      <p:grpSpPr>
        <a:xfrm>
          <a:off x="0" y="0"/>
          <a:ext cx="0" cy="0"/>
          <a:chOff x="0" y="0"/>
          <a:chExt cx="0" cy="0"/>
        </a:xfrm>
      </p:grpSpPr>
      <p:sp>
        <p:nvSpPr>
          <p:cNvPr id="409" name="Google Shape;409;p35"/>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86522" y="92002"/>
            <a:ext cx="7973125" cy="1577100"/>
          </a:xfrm>
          <a:custGeom>
            <a:avLst/>
            <a:gdLst/>
            <a:ahLst/>
            <a:cxnLst/>
            <a:rect l="l" t="t" r="r" b="b"/>
            <a:pathLst>
              <a:path w="318925" h="63084" extrusionOk="0">
                <a:moveTo>
                  <a:pt x="318925" y="63084"/>
                </a:moveTo>
                <a:cubicBezTo>
                  <a:pt x="310560" y="58895"/>
                  <a:pt x="300243" y="61809"/>
                  <a:pt x="290888" y="61809"/>
                </a:cubicBezTo>
                <a:cubicBezTo>
                  <a:pt x="269350" y="61809"/>
                  <a:pt x="246527" y="64073"/>
                  <a:pt x="226529" y="56074"/>
                </a:cubicBezTo>
                <a:cubicBezTo>
                  <a:pt x="196561" y="44087"/>
                  <a:pt x="172265" y="19843"/>
                  <a:pt x="141780" y="9239"/>
                </a:cubicBezTo>
                <a:cubicBezTo>
                  <a:pt x="118228" y="1047"/>
                  <a:pt x="92481" y="0"/>
                  <a:pt x="67545" y="0"/>
                </a:cubicBezTo>
                <a:cubicBezTo>
                  <a:pt x="49876" y="0"/>
                  <a:pt x="31982" y="3116"/>
                  <a:pt x="15293" y="8921"/>
                </a:cubicBezTo>
                <a:cubicBezTo>
                  <a:pt x="10278" y="10666"/>
                  <a:pt x="4419" y="10437"/>
                  <a:pt x="0" y="13381"/>
                </a:cubicBezTo>
              </a:path>
            </a:pathLst>
          </a:custGeom>
          <a:noFill/>
          <a:ln w="19050" cap="flat" cmpd="sng">
            <a:solidFill>
              <a:schemeClr val="accent4"/>
            </a:solidFill>
            <a:prstDash val="dot"/>
            <a:round/>
            <a:headEnd type="none" w="med" len="med"/>
            <a:tailEnd type="none" w="med" len="med"/>
          </a:ln>
        </p:spPr>
      </p:sp>
      <p:grpSp>
        <p:nvGrpSpPr>
          <p:cNvPr id="414" name="Google Shape;414;p35"/>
          <p:cNvGrpSpPr/>
          <p:nvPr/>
        </p:nvGrpSpPr>
        <p:grpSpPr>
          <a:xfrm>
            <a:off x="350475" y="2036225"/>
            <a:ext cx="2007300" cy="2795175"/>
            <a:chOff x="350475" y="2036225"/>
            <a:chExt cx="2007300" cy="2795175"/>
          </a:xfrm>
        </p:grpSpPr>
        <p:sp>
          <p:nvSpPr>
            <p:cNvPr id="415" name="Google Shape;415;p35"/>
            <p:cNvSpPr/>
            <p:nvPr/>
          </p:nvSpPr>
          <p:spPr>
            <a:xfrm>
              <a:off x="350475" y="4697600"/>
              <a:ext cx="2007300" cy="133800"/>
            </a:xfrm>
            <a:prstGeom prst="ellipse">
              <a:avLst/>
            </a:prstGeom>
            <a:solidFill>
              <a:schemeClr val="accent4">
                <a:alpha val="2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1364690" y="3474904"/>
              <a:ext cx="113085" cy="1167922"/>
            </a:xfrm>
            <a:custGeom>
              <a:avLst/>
              <a:gdLst/>
              <a:ahLst/>
              <a:cxnLst/>
              <a:rect l="l" t="t" r="r" b="b"/>
              <a:pathLst>
                <a:path w="1757" h="18146" extrusionOk="0">
                  <a:moveTo>
                    <a:pt x="878" y="1"/>
                  </a:moveTo>
                  <a:cubicBezTo>
                    <a:pt x="392" y="1"/>
                    <a:pt x="0" y="395"/>
                    <a:pt x="0" y="879"/>
                  </a:cubicBezTo>
                  <a:lnTo>
                    <a:pt x="0" y="17268"/>
                  </a:lnTo>
                  <a:cubicBezTo>
                    <a:pt x="0" y="17750"/>
                    <a:pt x="392" y="18146"/>
                    <a:pt x="878" y="18146"/>
                  </a:cubicBezTo>
                  <a:cubicBezTo>
                    <a:pt x="1362" y="18146"/>
                    <a:pt x="1756" y="17750"/>
                    <a:pt x="1756" y="17268"/>
                  </a:cubicBezTo>
                  <a:lnTo>
                    <a:pt x="1756" y="879"/>
                  </a:lnTo>
                  <a:cubicBezTo>
                    <a:pt x="1756" y="395"/>
                    <a:pt x="1362" y="1"/>
                    <a:pt x="878"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1317835" y="4561267"/>
              <a:ext cx="394671" cy="174615"/>
            </a:xfrm>
            <a:custGeom>
              <a:avLst/>
              <a:gdLst/>
              <a:ahLst/>
              <a:cxnLst/>
              <a:rect l="l" t="t" r="r" b="b"/>
              <a:pathLst>
                <a:path w="6132" h="2713" extrusionOk="0">
                  <a:moveTo>
                    <a:pt x="599" y="1"/>
                  </a:moveTo>
                  <a:cubicBezTo>
                    <a:pt x="1" y="1396"/>
                    <a:pt x="599" y="2713"/>
                    <a:pt x="599" y="2713"/>
                  </a:cubicBezTo>
                  <a:lnTo>
                    <a:pt x="4917" y="2713"/>
                  </a:lnTo>
                  <a:cubicBezTo>
                    <a:pt x="4917" y="2713"/>
                    <a:pt x="6132" y="2376"/>
                    <a:pt x="2607" y="31"/>
                  </a:cubicBezTo>
                  <a:lnTo>
                    <a:pt x="5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1341520" y="4707111"/>
              <a:ext cx="315376" cy="30315"/>
            </a:xfrm>
            <a:custGeom>
              <a:avLst/>
              <a:gdLst/>
              <a:ahLst/>
              <a:cxnLst/>
              <a:rect l="l" t="t" r="r" b="b"/>
              <a:pathLst>
                <a:path w="4900" h="471" extrusionOk="0">
                  <a:moveTo>
                    <a:pt x="0" y="1"/>
                  </a:moveTo>
                  <a:lnTo>
                    <a:pt x="126" y="470"/>
                  </a:lnTo>
                  <a:lnTo>
                    <a:pt x="4576" y="470"/>
                  </a:lnTo>
                  <a:cubicBezTo>
                    <a:pt x="4900" y="361"/>
                    <a:pt x="4757" y="1"/>
                    <a:pt x="4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1513623" y="4630971"/>
              <a:ext cx="134067" cy="76205"/>
            </a:xfrm>
            <a:custGeom>
              <a:avLst/>
              <a:gdLst/>
              <a:ahLst/>
              <a:cxnLst/>
              <a:rect l="l" t="t" r="r" b="b"/>
              <a:pathLst>
                <a:path w="2083" h="1184" extrusionOk="0">
                  <a:moveTo>
                    <a:pt x="899" y="0"/>
                  </a:moveTo>
                  <a:cubicBezTo>
                    <a:pt x="656" y="0"/>
                    <a:pt x="25" y="105"/>
                    <a:pt x="1" y="1184"/>
                  </a:cubicBezTo>
                  <a:lnTo>
                    <a:pt x="2083" y="1184"/>
                  </a:lnTo>
                  <a:cubicBezTo>
                    <a:pt x="2083" y="1184"/>
                    <a:pt x="2045" y="789"/>
                    <a:pt x="993" y="6"/>
                  </a:cubicBezTo>
                  <a:cubicBezTo>
                    <a:pt x="993" y="6"/>
                    <a:pt x="958" y="0"/>
                    <a:pt x="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1376275" y="4623891"/>
              <a:ext cx="55287" cy="48465"/>
            </a:xfrm>
            <a:custGeom>
              <a:avLst/>
              <a:gdLst/>
              <a:ahLst/>
              <a:cxnLst/>
              <a:rect l="l" t="t" r="r" b="b"/>
              <a:pathLst>
                <a:path w="859" h="753" extrusionOk="0">
                  <a:moveTo>
                    <a:pt x="430" y="0"/>
                  </a:moveTo>
                  <a:cubicBezTo>
                    <a:pt x="192" y="0"/>
                    <a:pt x="1" y="168"/>
                    <a:pt x="1" y="375"/>
                  </a:cubicBezTo>
                  <a:cubicBezTo>
                    <a:pt x="1" y="583"/>
                    <a:pt x="192" y="753"/>
                    <a:pt x="430" y="753"/>
                  </a:cubicBezTo>
                  <a:cubicBezTo>
                    <a:pt x="665" y="753"/>
                    <a:pt x="858" y="583"/>
                    <a:pt x="858" y="375"/>
                  </a:cubicBezTo>
                  <a:cubicBezTo>
                    <a:pt x="858" y="168"/>
                    <a:pt x="665"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1130156" y="3474904"/>
              <a:ext cx="121388" cy="1133295"/>
            </a:xfrm>
            <a:custGeom>
              <a:avLst/>
              <a:gdLst/>
              <a:ahLst/>
              <a:cxnLst/>
              <a:rect l="l" t="t" r="r" b="b"/>
              <a:pathLst>
                <a:path w="1886" h="17608" extrusionOk="0">
                  <a:moveTo>
                    <a:pt x="876" y="1"/>
                  </a:moveTo>
                  <a:cubicBezTo>
                    <a:pt x="392" y="4"/>
                    <a:pt x="1" y="403"/>
                    <a:pt x="4" y="885"/>
                  </a:cubicBezTo>
                  <a:lnTo>
                    <a:pt x="127" y="16737"/>
                  </a:lnTo>
                  <a:cubicBezTo>
                    <a:pt x="130" y="17220"/>
                    <a:pt x="521" y="17608"/>
                    <a:pt x="1005" y="17608"/>
                  </a:cubicBezTo>
                  <a:lnTo>
                    <a:pt x="1011" y="17608"/>
                  </a:lnTo>
                  <a:cubicBezTo>
                    <a:pt x="1494" y="17604"/>
                    <a:pt x="1886" y="17207"/>
                    <a:pt x="1882" y="16723"/>
                  </a:cubicBezTo>
                  <a:lnTo>
                    <a:pt x="1760" y="872"/>
                  </a:lnTo>
                  <a:cubicBezTo>
                    <a:pt x="1757" y="392"/>
                    <a:pt x="1365" y="1"/>
                    <a:pt x="882"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1097139" y="4561074"/>
              <a:ext cx="391131" cy="174809"/>
            </a:xfrm>
            <a:custGeom>
              <a:avLst/>
              <a:gdLst/>
              <a:ahLst/>
              <a:cxnLst/>
              <a:rect l="l" t="t" r="r" b="b"/>
              <a:pathLst>
                <a:path w="6077" h="2716" extrusionOk="0">
                  <a:moveTo>
                    <a:pt x="2552" y="1"/>
                  </a:moveTo>
                  <a:lnTo>
                    <a:pt x="596" y="4"/>
                  </a:lnTo>
                  <a:cubicBezTo>
                    <a:pt x="0" y="1399"/>
                    <a:pt x="602" y="2716"/>
                    <a:pt x="602" y="2716"/>
                  </a:cubicBezTo>
                  <a:lnTo>
                    <a:pt x="4954" y="2705"/>
                  </a:lnTo>
                  <a:cubicBezTo>
                    <a:pt x="4954" y="2705"/>
                    <a:pt x="6076" y="2334"/>
                    <a:pt x="2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1121853" y="4706467"/>
              <a:ext cx="314733" cy="30958"/>
            </a:xfrm>
            <a:custGeom>
              <a:avLst/>
              <a:gdLst/>
              <a:ahLst/>
              <a:cxnLst/>
              <a:rect l="l" t="t" r="r" b="b"/>
              <a:pathLst>
                <a:path w="4890" h="481" extrusionOk="0">
                  <a:moveTo>
                    <a:pt x="4676" y="0"/>
                  </a:moveTo>
                  <a:lnTo>
                    <a:pt x="1" y="11"/>
                  </a:lnTo>
                  <a:lnTo>
                    <a:pt x="127" y="480"/>
                  </a:lnTo>
                  <a:lnTo>
                    <a:pt x="4577" y="470"/>
                  </a:lnTo>
                  <a:cubicBezTo>
                    <a:pt x="4890" y="283"/>
                    <a:pt x="4676" y="0"/>
                    <a:pt x="4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1287198" y="4633609"/>
              <a:ext cx="140182" cy="73373"/>
            </a:xfrm>
            <a:custGeom>
              <a:avLst/>
              <a:gdLst/>
              <a:ahLst/>
              <a:cxnLst/>
              <a:rect l="l" t="t" r="r" b="b"/>
              <a:pathLst>
                <a:path w="2178" h="1140" extrusionOk="0">
                  <a:moveTo>
                    <a:pt x="965" y="0"/>
                  </a:moveTo>
                  <a:cubicBezTo>
                    <a:pt x="659" y="0"/>
                    <a:pt x="24" y="123"/>
                    <a:pt x="0" y="1140"/>
                  </a:cubicBezTo>
                  <a:lnTo>
                    <a:pt x="2164" y="1132"/>
                  </a:lnTo>
                  <a:cubicBezTo>
                    <a:pt x="2164" y="1132"/>
                    <a:pt x="2178" y="793"/>
                    <a:pt x="1127" y="13"/>
                  </a:cubicBezTo>
                  <a:cubicBezTo>
                    <a:pt x="1127" y="13"/>
                    <a:pt x="1063"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1156480" y="4623698"/>
              <a:ext cx="55223" cy="48465"/>
            </a:xfrm>
            <a:custGeom>
              <a:avLst/>
              <a:gdLst/>
              <a:ahLst/>
              <a:cxnLst/>
              <a:rect l="l" t="t" r="r" b="b"/>
              <a:pathLst>
                <a:path w="858" h="753" extrusionOk="0">
                  <a:moveTo>
                    <a:pt x="429" y="0"/>
                  </a:moveTo>
                  <a:cubicBezTo>
                    <a:pt x="191" y="0"/>
                    <a:pt x="0" y="171"/>
                    <a:pt x="0" y="378"/>
                  </a:cubicBezTo>
                  <a:cubicBezTo>
                    <a:pt x="0" y="586"/>
                    <a:pt x="194" y="752"/>
                    <a:pt x="429" y="752"/>
                  </a:cubicBezTo>
                  <a:cubicBezTo>
                    <a:pt x="667" y="752"/>
                    <a:pt x="858" y="582"/>
                    <a:pt x="858" y="375"/>
                  </a:cubicBezTo>
                  <a:cubicBezTo>
                    <a:pt x="858" y="167"/>
                    <a:pt x="663"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flipH="1">
              <a:off x="1249550" y="2647855"/>
              <a:ext cx="119843" cy="249019"/>
            </a:xfrm>
            <a:custGeom>
              <a:avLst/>
              <a:gdLst/>
              <a:ahLst/>
              <a:cxnLst/>
              <a:rect l="l" t="t" r="r" b="b"/>
              <a:pathLst>
                <a:path w="1862" h="3869" extrusionOk="0">
                  <a:moveTo>
                    <a:pt x="929" y="0"/>
                  </a:moveTo>
                  <a:cubicBezTo>
                    <a:pt x="419" y="0"/>
                    <a:pt x="1" y="419"/>
                    <a:pt x="1" y="929"/>
                  </a:cubicBezTo>
                  <a:lnTo>
                    <a:pt x="1" y="2940"/>
                  </a:lnTo>
                  <a:cubicBezTo>
                    <a:pt x="1" y="3450"/>
                    <a:pt x="419" y="3869"/>
                    <a:pt x="929" y="3869"/>
                  </a:cubicBezTo>
                  <a:cubicBezTo>
                    <a:pt x="1443" y="3869"/>
                    <a:pt x="1862" y="3450"/>
                    <a:pt x="1862" y="2940"/>
                  </a:cubicBezTo>
                  <a:lnTo>
                    <a:pt x="1862" y="929"/>
                  </a:lnTo>
                  <a:cubicBezTo>
                    <a:pt x="1862" y="419"/>
                    <a:pt x="1443" y="0"/>
                    <a:pt x="929"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1250834" y="2670832"/>
              <a:ext cx="119843" cy="112377"/>
            </a:xfrm>
            <a:custGeom>
              <a:avLst/>
              <a:gdLst/>
              <a:ahLst/>
              <a:cxnLst/>
              <a:rect l="l" t="t" r="r" b="b"/>
              <a:pathLst>
                <a:path w="1862" h="1746" extrusionOk="0">
                  <a:moveTo>
                    <a:pt x="1" y="1"/>
                  </a:moveTo>
                  <a:lnTo>
                    <a:pt x="1" y="1552"/>
                  </a:lnTo>
                  <a:cubicBezTo>
                    <a:pt x="1" y="1552"/>
                    <a:pt x="462" y="1746"/>
                    <a:pt x="1013" y="1746"/>
                  </a:cubicBezTo>
                  <a:cubicBezTo>
                    <a:pt x="1289" y="1746"/>
                    <a:pt x="1587" y="1697"/>
                    <a:pt x="1862" y="1552"/>
                  </a:cubicBezTo>
                  <a:lnTo>
                    <a:pt x="1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1019583" y="2830450"/>
              <a:ext cx="581065" cy="824741"/>
            </a:xfrm>
            <a:custGeom>
              <a:avLst/>
              <a:gdLst/>
              <a:ahLst/>
              <a:cxnLst/>
              <a:rect l="l" t="t" r="r" b="b"/>
              <a:pathLst>
                <a:path w="9028" h="12814" extrusionOk="0">
                  <a:moveTo>
                    <a:pt x="4318" y="1"/>
                  </a:moveTo>
                  <a:cubicBezTo>
                    <a:pt x="1906" y="1"/>
                    <a:pt x="1" y="1491"/>
                    <a:pt x="157" y="3512"/>
                  </a:cubicBezTo>
                  <a:cubicBezTo>
                    <a:pt x="252" y="4716"/>
                    <a:pt x="1423" y="7037"/>
                    <a:pt x="1447" y="7721"/>
                  </a:cubicBezTo>
                  <a:cubicBezTo>
                    <a:pt x="1484" y="8783"/>
                    <a:pt x="1321" y="9636"/>
                    <a:pt x="1290" y="10388"/>
                  </a:cubicBezTo>
                  <a:cubicBezTo>
                    <a:pt x="1243" y="11534"/>
                    <a:pt x="1906" y="12814"/>
                    <a:pt x="4318" y="12814"/>
                  </a:cubicBezTo>
                  <a:lnTo>
                    <a:pt x="4706" y="12814"/>
                  </a:lnTo>
                  <a:cubicBezTo>
                    <a:pt x="7122" y="12814"/>
                    <a:pt x="7782" y="11534"/>
                    <a:pt x="7735" y="10388"/>
                  </a:cubicBezTo>
                  <a:cubicBezTo>
                    <a:pt x="7703" y="9636"/>
                    <a:pt x="7608" y="9037"/>
                    <a:pt x="7608" y="7721"/>
                  </a:cubicBezTo>
                  <a:cubicBezTo>
                    <a:pt x="7608" y="6571"/>
                    <a:pt x="8772" y="4716"/>
                    <a:pt x="8867" y="3512"/>
                  </a:cubicBezTo>
                  <a:cubicBezTo>
                    <a:pt x="9027" y="1491"/>
                    <a:pt x="7122" y="1"/>
                    <a:pt x="4706"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1095143" y="3552203"/>
              <a:ext cx="414366" cy="484263"/>
            </a:xfrm>
            <a:custGeom>
              <a:avLst/>
              <a:gdLst/>
              <a:ahLst/>
              <a:cxnLst/>
              <a:rect l="l" t="t" r="r" b="b"/>
              <a:pathLst>
                <a:path w="6438" h="7524" extrusionOk="0">
                  <a:moveTo>
                    <a:pt x="6124" y="7384"/>
                  </a:moveTo>
                  <a:lnTo>
                    <a:pt x="6124" y="7384"/>
                  </a:lnTo>
                  <a:cubicBezTo>
                    <a:pt x="6123" y="7393"/>
                    <a:pt x="6122" y="7402"/>
                    <a:pt x="6121" y="7411"/>
                  </a:cubicBezTo>
                  <a:lnTo>
                    <a:pt x="6138" y="7384"/>
                  </a:lnTo>
                  <a:cubicBezTo>
                    <a:pt x="6134" y="7384"/>
                    <a:pt x="6129" y="7384"/>
                    <a:pt x="6124" y="7384"/>
                  </a:cubicBezTo>
                  <a:close/>
                  <a:moveTo>
                    <a:pt x="5768" y="0"/>
                  </a:moveTo>
                  <a:cubicBezTo>
                    <a:pt x="5220" y="0"/>
                    <a:pt x="4669" y="118"/>
                    <a:pt x="4121" y="191"/>
                  </a:cubicBezTo>
                  <a:cubicBezTo>
                    <a:pt x="3702" y="248"/>
                    <a:pt x="3280" y="276"/>
                    <a:pt x="2858" y="276"/>
                  </a:cubicBezTo>
                  <a:cubicBezTo>
                    <a:pt x="2465" y="276"/>
                    <a:pt x="2072" y="251"/>
                    <a:pt x="1682" y="202"/>
                  </a:cubicBezTo>
                  <a:cubicBezTo>
                    <a:pt x="1329" y="159"/>
                    <a:pt x="976" y="96"/>
                    <a:pt x="623" y="96"/>
                  </a:cubicBezTo>
                  <a:cubicBezTo>
                    <a:pt x="557" y="96"/>
                    <a:pt x="492" y="98"/>
                    <a:pt x="426" y="103"/>
                  </a:cubicBezTo>
                  <a:lnTo>
                    <a:pt x="382" y="86"/>
                  </a:lnTo>
                  <a:cubicBezTo>
                    <a:pt x="75" y="2553"/>
                    <a:pt x="0" y="5047"/>
                    <a:pt x="157" y="7523"/>
                  </a:cubicBezTo>
                  <a:lnTo>
                    <a:pt x="225" y="7449"/>
                  </a:lnTo>
                  <a:cubicBezTo>
                    <a:pt x="1011" y="7435"/>
                    <a:pt x="1800" y="7424"/>
                    <a:pt x="2590" y="7411"/>
                  </a:cubicBezTo>
                  <a:cubicBezTo>
                    <a:pt x="2668" y="7411"/>
                    <a:pt x="2746" y="7411"/>
                    <a:pt x="2825" y="7408"/>
                  </a:cubicBezTo>
                  <a:lnTo>
                    <a:pt x="2845" y="7347"/>
                  </a:lnTo>
                  <a:cubicBezTo>
                    <a:pt x="2746" y="5485"/>
                    <a:pt x="2709" y="3618"/>
                    <a:pt x="2729" y="1753"/>
                  </a:cubicBezTo>
                  <a:cubicBezTo>
                    <a:pt x="2729" y="1682"/>
                    <a:pt x="2736" y="1603"/>
                    <a:pt x="2784" y="1556"/>
                  </a:cubicBezTo>
                  <a:cubicBezTo>
                    <a:pt x="2825" y="1515"/>
                    <a:pt x="2889" y="1504"/>
                    <a:pt x="2943" y="1501"/>
                  </a:cubicBezTo>
                  <a:cubicBezTo>
                    <a:pt x="2995" y="1497"/>
                    <a:pt x="3047" y="1495"/>
                    <a:pt x="3099" y="1495"/>
                  </a:cubicBezTo>
                  <a:cubicBezTo>
                    <a:pt x="3384" y="1495"/>
                    <a:pt x="3667" y="1557"/>
                    <a:pt x="3923" y="1678"/>
                  </a:cubicBezTo>
                  <a:lnTo>
                    <a:pt x="3992" y="1780"/>
                  </a:lnTo>
                  <a:cubicBezTo>
                    <a:pt x="3971" y="2233"/>
                    <a:pt x="3951" y="2685"/>
                    <a:pt x="3927" y="3138"/>
                  </a:cubicBezTo>
                  <a:cubicBezTo>
                    <a:pt x="3859" y="4553"/>
                    <a:pt x="3791" y="5969"/>
                    <a:pt x="3907" y="7377"/>
                  </a:cubicBezTo>
                  <a:cubicBezTo>
                    <a:pt x="4643" y="7380"/>
                    <a:pt x="5383" y="7380"/>
                    <a:pt x="6124" y="7384"/>
                  </a:cubicBezTo>
                  <a:lnTo>
                    <a:pt x="6124" y="7384"/>
                  </a:lnTo>
                  <a:cubicBezTo>
                    <a:pt x="6387" y="4946"/>
                    <a:pt x="6437" y="2486"/>
                    <a:pt x="6275" y="39"/>
                  </a:cubicBezTo>
                  <a:cubicBezTo>
                    <a:pt x="6106" y="11"/>
                    <a:pt x="5937" y="0"/>
                    <a:pt x="5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1089673" y="4002671"/>
              <a:ext cx="199331" cy="56317"/>
            </a:xfrm>
            <a:custGeom>
              <a:avLst/>
              <a:gdLst/>
              <a:ahLst/>
              <a:cxnLst/>
              <a:rect l="l" t="t" r="r" b="b"/>
              <a:pathLst>
                <a:path w="3097" h="875" extrusionOk="0">
                  <a:moveTo>
                    <a:pt x="27" y="1"/>
                  </a:moveTo>
                  <a:cubicBezTo>
                    <a:pt x="11" y="1"/>
                    <a:pt x="0" y="14"/>
                    <a:pt x="0" y="28"/>
                  </a:cubicBezTo>
                  <a:lnTo>
                    <a:pt x="0" y="848"/>
                  </a:lnTo>
                  <a:cubicBezTo>
                    <a:pt x="0" y="861"/>
                    <a:pt x="11" y="875"/>
                    <a:pt x="27" y="875"/>
                  </a:cubicBezTo>
                  <a:lnTo>
                    <a:pt x="3069" y="875"/>
                  </a:lnTo>
                  <a:cubicBezTo>
                    <a:pt x="3086" y="875"/>
                    <a:pt x="3097" y="861"/>
                    <a:pt x="3097" y="848"/>
                  </a:cubicBezTo>
                  <a:lnTo>
                    <a:pt x="3097" y="28"/>
                  </a:lnTo>
                  <a:cubicBezTo>
                    <a:pt x="3097" y="14"/>
                    <a:pt x="3086" y="1"/>
                    <a:pt x="3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1321825" y="4002671"/>
              <a:ext cx="195147" cy="56317"/>
            </a:xfrm>
            <a:custGeom>
              <a:avLst/>
              <a:gdLst/>
              <a:ahLst/>
              <a:cxnLst/>
              <a:rect l="l" t="t" r="r" b="b"/>
              <a:pathLst>
                <a:path w="3032" h="875" extrusionOk="0">
                  <a:moveTo>
                    <a:pt x="27" y="1"/>
                  </a:moveTo>
                  <a:cubicBezTo>
                    <a:pt x="10" y="1"/>
                    <a:pt x="0" y="14"/>
                    <a:pt x="0" y="28"/>
                  </a:cubicBezTo>
                  <a:lnTo>
                    <a:pt x="0" y="848"/>
                  </a:lnTo>
                  <a:cubicBezTo>
                    <a:pt x="0" y="861"/>
                    <a:pt x="10" y="875"/>
                    <a:pt x="27" y="875"/>
                  </a:cubicBezTo>
                  <a:lnTo>
                    <a:pt x="3004" y="875"/>
                  </a:lnTo>
                  <a:cubicBezTo>
                    <a:pt x="3018" y="875"/>
                    <a:pt x="3031" y="861"/>
                    <a:pt x="3031" y="848"/>
                  </a:cubicBezTo>
                  <a:lnTo>
                    <a:pt x="3031" y="28"/>
                  </a:lnTo>
                  <a:cubicBezTo>
                    <a:pt x="3031" y="14"/>
                    <a:pt x="3018" y="1"/>
                    <a:pt x="3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1017008" y="2830450"/>
              <a:ext cx="582288" cy="842248"/>
            </a:xfrm>
            <a:custGeom>
              <a:avLst/>
              <a:gdLst/>
              <a:ahLst/>
              <a:cxnLst/>
              <a:rect l="l" t="t" r="r" b="b"/>
              <a:pathLst>
                <a:path w="9047" h="13086" extrusionOk="0">
                  <a:moveTo>
                    <a:pt x="3368" y="1"/>
                  </a:moveTo>
                  <a:cubicBezTo>
                    <a:pt x="2460" y="188"/>
                    <a:pt x="1810" y="504"/>
                    <a:pt x="1150" y="1032"/>
                  </a:cubicBezTo>
                  <a:cubicBezTo>
                    <a:pt x="803" y="1311"/>
                    <a:pt x="551" y="1957"/>
                    <a:pt x="354" y="2359"/>
                  </a:cubicBezTo>
                  <a:cubicBezTo>
                    <a:pt x="0" y="3080"/>
                    <a:pt x="418" y="4353"/>
                    <a:pt x="619" y="5129"/>
                  </a:cubicBezTo>
                  <a:cubicBezTo>
                    <a:pt x="1269" y="7676"/>
                    <a:pt x="721" y="9694"/>
                    <a:pt x="844" y="12321"/>
                  </a:cubicBezTo>
                  <a:cubicBezTo>
                    <a:pt x="854" y="12531"/>
                    <a:pt x="1147" y="12729"/>
                    <a:pt x="1337" y="12814"/>
                  </a:cubicBezTo>
                  <a:cubicBezTo>
                    <a:pt x="1409" y="12848"/>
                    <a:pt x="1745" y="12872"/>
                    <a:pt x="1823" y="12875"/>
                  </a:cubicBezTo>
                  <a:cubicBezTo>
                    <a:pt x="2550" y="12917"/>
                    <a:pt x="3306" y="13086"/>
                    <a:pt x="4040" y="13086"/>
                  </a:cubicBezTo>
                  <a:cubicBezTo>
                    <a:pt x="4217" y="13086"/>
                    <a:pt x="4392" y="13076"/>
                    <a:pt x="4565" y="13052"/>
                  </a:cubicBezTo>
                  <a:cubicBezTo>
                    <a:pt x="5835" y="12882"/>
                    <a:pt x="6165" y="12998"/>
                    <a:pt x="7492" y="12858"/>
                  </a:cubicBezTo>
                  <a:lnTo>
                    <a:pt x="8342" y="12657"/>
                  </a:lnTo>
                  <a:cubicBezTo>
                    <a:pt x="8621" y="12525"/>
                    <a:pt x="8499" y="11191"/>
                    <a:pt x="8482" y="10885"/>
                  </a:cubicBezTo>
                  <a:cubicBezTo>
                    <a:pt x="8353" y="8527"/>
                    <a:pt x="8216" y="6891"/>
                    <a:pt x="8747" y="4590"/>
                  </a:cubicBezTo>
                  <a:cubicBezTo>
                    <a:pt x="8877" y="4043"/>
                    <a:pt x="9047" y="3482"/>
                    <a:pt x="8962" y="2927"/>
                  </a:cubicBezTo>
                  <a:cubicBezTo>
                    <a:pt x="8901" y="2529"/>
                    <a:pt x="8709" y="2164"/>
                    <a:pt x="8492" y="1828"/>
                  </a:cubicBezTo>
                  <a:cubicBezTo>
                    <a:pt x="7904" y="916"/>
                    <a:pt x="7005" y="113"/>
                    <a:pt x="5923" y="1"/>
                  </a:cubicBezTo>
                  <a:lnTo>
                    <a:pt x="5889" y="62"/>
                  </a:lnTo>
                  <a:cubicBezTo>
                    <a:pt x="5892" y="344"/>
                    <a:pt x="5705" y="613"/>
                    <a:pt x="5447" y="712"/>
                  </a:cubicBezTo>
                  <a:cubicBezTo>
                    <a:pt x="5358" y="746"/>
                    <a:pt x="5267" y="760"/>
                    <a:pt x="5175" y="770"/>
                  </a:cubicBezTo>
                  <a:cubicBezTo>
                    <a:pt x="5113" y="775"/>
                    <a:pt x="5052" y="778"/>
                    <a:pt x="4990" y="778"/>
                  </a:cubicBezTo>
                  <a:cubicBezTo>
                    <a:pt x="4629" y="778"/>
                    <a:pt x="4267" y="684"/>
                    <a:pt x="3953" y="501"/>
                  </a:cubicBezTo>
                  <a:cubicBezTo>
                    <a:pt x="3753" y="385"/>
                    <a:pt x="3562" y="222"/>
                    <a:pt x="3484" y="5"/>
                  </a:cubicBezTo>
                  <a:lnTo>
                    <a:pt x="3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1132795" y="2916115"/>
              <a:ext cx="565682" cy="489026"/>
            </a:xfrm>
            <a:custGeom>
              <a:avLst/>
              <a:gdLst/>
              <a:ahLst/>
              <a:cxnLst/>
              <a:rect l="l" t="t" r="r" b="b"/>
              <a:pathLst>
                <a:path w="8789" h="7598" extrusionOk="0">
                  <a:moveTo>
                    <a:pt x="6031" y="1"/>
                  </a:moveTo>
                  <a:cubicBezTo>
                    <a:pt x="5885" y="1"/>
                    <a:pt x="5737" y="45"/>
                    <a:pt x="5608" y="136"/>
                  </a:cubicBezTo>
                  <a:cubicBezTo>
                    <a:pt x="5274" y="371"/>
                    <a:pt x="5196" y="830"/>
                    <a:pt x="5431" y="1160"/>
                  </a:cubicBezTo>
                  <a:cubicBezTo>
                    <a:pt x="6394" y="2528"/>
                    <a:pt x="7540" y="4920"/>
                    <a:pt x="6935" y="5720"/>
                  </a:cubicBezTo>
                  <a:cubicBezTo>
                    <a:pt x="6830" y="5856"/>
                    <a:pt x="6509" y="6119"/>
                    <a:pt x="5594" y="6119"/>
                  </a:cubicBezTo>
                  <a:cubicBezTo>
                    <a:pt x="4728" y="6119"/>
                    <a:pt x="3330" y="5884"/>
                    <a:pt x="1079" y="5084"/>
                  </a:cubicBezTo>
                  <a:cubicBezTo>
                    <a:pt x="998" y="5055"/>
                    <a:pt x="914" y="5041"/>
                    <a:pt x="832" y="5041"/>
                  </a:cubicBezTo>
                  <a:cubicBezTo>
                    <a:pt x="528" y="5041"/>
                    <a:pt x="244" y="5229"/>
                    <a:pt x="137" y="5529"/>
                  </a:cubicBezTo>
                  <a:cubicBezTo>
                    <a:pt x="1" y="5913"/>
                    <a:pt x="202" y="6335"/>
                    <a:pt x="586" y="6472"/>
                  </a:cubicBezTo>
                  <a:cubicBezTo>
                    <a:pt x="2702" y="7223"/>
                    <a:pt x="4363" y="7598"/>
                    <a:pt x="5615" y="7598"/>
                  </a:cubicBezTo>
                  <a:cubicBezTo>
                    <a:pt x="6792" y="7598"/>
                    <a:pt x="7609" y="7268"/>
                    <a:pt x="8108" y="6607"/>
                  </a:cubicBezTo>
                  <a:cubicBezTo>
                    <a:pt x="8789" y="5712"/>
                    <a:pt x="8718" y="4345"/>
                    <a:pt x="7904" y="2545"/>
                  </a:cubicBezTo>
                  <a:cubicBezTo>
                    <a:pt x="7356" y="1337"/>
                    <a:pt x="6662" y="354"/>
                    <a:pt x="6632" y="310"/>
                  </a:cubicBezTo>
                  <a:cubicBezTo>
                    <a:pt x="6488" y="109"/>
                    <a:pt x="6262" y="1"/>
                    <a:pt x="6031"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a:off x="897875" y="2916051"/>
              <a:ext cx="646457" cy="508335"/>
            </a:xfrm>
            <a:custGeom>
              <a:avLst/>
              <a:gdLst/>
              <a:ahLst/>
              <a:cxnLst/>
              <a:rect l="l" t="t" r="r" b="b"/>
              <a:pathLst>
                <a:path w="10044" h="7898" extrusionOk="0">
                  <a:moveTo>
                    <a:pt x="3125" y="1"/>
                  </a:moveTo>
                  <a:cubicBezTo>
                    <a:pt x="3000" y="1"/>
                    <a:pt x="2874" y="33"/>
                    <a:pt x="2759" y="100"/>
                  </a:cubicBezTo>
                  <a:cubicBezTo>
                    <a:pt x="2120" y="464"/>
                    <a:pt x="1358" y="1737"/>
                    <a:pt x="919" y="2761"/>
                  </a:cubicBezTo>
                  <a:cubicBezTo>
                    <a:pt x="443" y="3880"/>
                    <a:pt x="0" y="5465"/>
                    <a:pt x="623" y="6636"/>
                  </a:cubicBezTo>
                  <a:cubicBezTo>
                    <a:pt x="936" y="7228"/>
                    <a:pt x="1623" y="7898"/>
                    <a:pt x="3130" y="7898"/>
                  </a:cubicBezTo>
                  <a:cubicBezTo>
                    <a:pt x="3280" y="7898"/>
                    <a:pt x="3433" y="7894"/>
                    <a:pt x="3596" y="7881"/>
                  </a:cubicBezTo>
                  <a:cubicBezTo>
                    <a:pt x="5049" y="7759"/>
                    <a:pt x="7043" y="7085"/>
                    <a:pt x="9527" y="5877"/>
                  </a:cubicBezTo>
                  <a:cubicBezTo>
                    <a:pt x="9894" y="5697"/>
                    <a:pt x="10044" y="5258"/>
                    <a:pt x="9866" y="4890"/>
                  </a:cubicBezTo>
                  <a:cubicBezTo>
                    <a:pt x="9740" y="4629"/>
                    <a:pt x="9476" y="4476"/>
                    <a:pt x="9201" y="4476"/>
                  </a:cubicBezTo>
                  <a:cubicBezTo>
                    <a:pt x="9093" y="4476"/>
                    <a:pt x="8984" y="4500"/>
                    <a:pt x="8880" y="4550"/>
                  </a:cubicBezTo>
                  <a:cubicBezTo>
                    <a:pt x="6070" y="5920"/>
                    <a:pt x="4218" y="6422"/>
                    <a:pt x="3124" y="6422"/>
                  </a:cubicBezTo>
                  <a:cubicBezTo>
                    <a:pt x="2479" y="6422"/>
                    <a:pt x="2098" y="6248"/>
                    <a:pt x="1939" y="5975"/>
                  </a:cubicBezTo>
                  <a:cubicBezTo>
                    <a:pt x="1272" y="4829"/>
                    <a:pt x="2902" y="1784"/>
                    <a:pt x="3497" y="1373"/>
                  </a:cubicBezTo>
                  <a:cubicBezTo>
                    <a:pt x="3844" y="1168"/>
                    <a:pt x="3967" y="723"/>
                    <a:pt x="3763" y="372"/>
                  </a:cubicBezTo>
                  <a:cubicBezTo>
                    <a:pt x="3628" y="134"/>
                    <a:pt x="3380" y="1"/>
                    <a:pt x="3125"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914738" y="2883548"/>
              <a:ext cx="244449" cy="323872"/>
            </a:xfrm>
            <a:custGeom>
              <a:avLst/>
              <a:gdLst/>
              <a:ahLst/>
              <a:cxnLst/>
              <a:rect l="l" t="t" r="r" b="b"/>
              <a:pathLst>
                <a:path w="3798" h="5032" extrusionOk="0">
                  <a:moveTo>
                    <a:pt x="3104" y="0"/>
                  </a:moveTo>
                  <a:cubicBezTo>
                    <a:pt x="2961" y="0"/>
                    <a:pt x="2833" y="150"/>
                    <a:pt x="2589" y="302"/>
                  </a:cubicBezTo>
                  <a:cubicBezTo>
                    <a:pt x="2246" y="516"/>
                    <a:pt x="1494" y="1187"/>
                    <a:pt x="1263" y="1520"/>
                  </a:cubicBezTo>
                  <a:cubicBezTo>
                    <a:pt x="660" y="2385"/>
                    <a:pt x="381" y="2840"/>
                    <a:pt x="0" y="3885"/>
                  </a:cubicBezTo>
                  <a:lnTo>
                    <a:pt x="0" y="4184"/>
                  </a:lnTo>
                  <a:cubicBezTo>
                    <a:pt x="657" y="4456"/>
                    <a:pt x="1214" y="4687"/>
                    <a:pt x="1837" y="5031"/>
                  </a:cubicBezTo>
                  <a:cubicBezTo>
                    <a:pt x="2695" y="4010"/>
                    <a:pt x="3337" y="2806"/>
                    <a:pt x="3715" y="1527"/>
                  </a:cubicBezTo>
                  <a:cubicBezTo>
                    <a:pt x="3760" y="1380"/>
                    <a:pt x="3797" y="1231"/>
                    <a:pt x="3794" y="1078"/>
                  </a:cubicBezTo>
                  <a:cubicBezTo>
                    <a:pt x="3786" y="673"/>
                    <a:pt x="3610" y="346"/>
                    <a:pt x="3297" y="88"/>
                  </a:cubicBezTo>
                  <a:cubicBezTo>
                    <a:pt x="3224" y="26"/>
                    <a:pt x="3163" y="0"/>
                    <a:pt x="3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1446429" y="2881810"/>
              <a:ext cx="246380" cy="328442"/>
            </a:xfrm>
            <a:custGeom>
              <a:avLst/>
              <a:gdLst/>
              <a:ahLst/>
              <a:cxnLst/>
              <a:rect l="l" t="t" r="r" b="b"/>
              <a:pathLst>
                <a:path w="3828" h="5103" extrusionOk="0">
                  <a:moveTo>
                    <a:pt x="796" y="0"/>
                  </a:moveTo>
                  <a:cubicBezTo>
                    <a:pt x="519" y="0"/>
                    <a:pt x="282" y="368"/>
                    <a:pt x="159" y="642"/>
                  </a:cubicBezTo>
                  <a:cubicBezTo>
                    <a:pt x="24" y="948"/>
                    <a:pt x="0" y="1295"/>
                    <a:pt x="3" y="1629"/>
                  </a:cubicBezTo>
                  <a:cubicBezTo>
                    <a:pt x="10" y="1928"/>
                    <a:pt x="34" y="2228"/>
                    <a:pt x="119" y="2514"/>
                  </a:cubicBezTo>
                  <a:cubicBezTo>
                    <a:pt x="368" y="3357"/>
                    <a:pt x="1089" y="3970"/>
                    <a:pt x="1480" y="4755"/>
                  </a:cubicBezTo>
                  <a:lnTo>
                    <a:pt x="1629" y="5102"/>
                  </a:lnTo>
                  <a:cubicBezTo>
                    <a:pt x="2287" y="4687"/>
                    <a:pt x="3157" y="4657"/>
                    <a:pt x="3746" y="4143"/>
                  </a:cubicBezTo>
                  <a:cubicBezTo>
                    <a:pt x="3780" y="4112"/>
                    <a:pt x="3818" y="4075"/>
                    <a:pt x="3824" y="4028"/>
                  </a:cubicBezTo>
                  <a:cubicBezTo>
                    <a:pt x="3827" y="3987"/>
                    <a:pt x="3813" y="3949"/>
                    <a:pt x="3797" y="3915"/>
                  </a:cubicBezTo>
                  <a:cubicBezTo>
                    <a:pt x="3617" y="3524"/>
                    <a:pt x="3439" y="3133"/>
                    <a:pt x="3259" y="2738"/>
                  </a:cubicBezTo>
                  <a:cubicBezTo>
                    <a:pt x="2940" y="2034"/>
                    <a:pt x="2718" y="1758"/>
                    <a:pt x="2246" y="1142"/>
                  </a:cubicBezTo>
                  <a:cubicBezTo>
                    <a:pt x="1939" y="747"/>
                    <a:pt x="1388" y="169"/>
                    <a:pt x="894" y="16"/>
                  </a:cubicBezTo>
                  <a:cubicBezTo>
                    <a:pt x="861" y="5"/>
                    <a:pt x="828" y="0"/>
                    <a:pt x="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flipH="1">
              <a:off x="1454284" y="2516943"/>
              <a:ext cx="134518" cy="125957"/>
            </a:xfrm>
            <a:custGeom>
              <a:avLst/>
              <a:gdLst/>
              <a:ahLst/>
              <a:cxnLst/>
              <a:rect l="l" t="t" r="r" b="b"/>
              <a:pathLst>
                <a:path w="2090" h="1957" extrusionOk="0">
                  <a:moveTo>
                    <a:pt x="1045" y="0"/>
                  </a:moveTo>
                  <a:cubicBezTo>
                    <a:pt x="564" y="0"/>
                    <a:pt x="144" y="352"/>
                    <a:pt x="75" y="840"/>
                  </a:cubicBezTo>
                  <a:cubicBezTo>
                    <a:pt x="1" y="1378"/>
                    <a:pt x="375" y="1871"/>
                    <a:pt x="909" y="1946"/>
                  </a:cubicBezTo>
                  <a:cubicBezTo>
                    <a:pt x="956" y="1953"/>
                    <a:pt x="1004" y="1956"/>
                    <a:pt x="1050" y="1956"/>
                  </a:cubicBezTo>
                  <a:cubicBezTo>
                    <a:pt x="1528" y="1956"/>
                    <a:pt x="1947" y="1603"/>
                    <a:pt x="2014" y="1115"/>
                  </a:cubicBezTo>
                  <a:cubicBezTo>
                    <a:pt x="2089" y="581"/>
                    <a:pt x="1719" y="85"/>
                    <a:pt x="1181" y="10"/>
                  </a:cubicBezTo>
                  <a:cubicBezTo>
                    <a:pt x="1136" y="3"/>
                    <a:pt x="1090" y="0"/>
                    <a:pt x="1045"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flipH="1">
              <a:off x="1034968" y="2515785"/>
              <a:ext cx="134518" cy="126022"/>
            </a:xfrm>
            <a:custGeom>
              <a:avLst/>
              <a:gdLst/>
              <a:ahLst/>
              <a:cxnLst/>
              <a:rect l="l" t="t" r="r" b="b"/>
              <a:pathLst>
                <a:path w="2090" h="1958" extrusionOk="0">
                  <a:moveTo>
                    <a:pt x="1041" y="0"/>
                  </a:moveTo>
                  <a:cubicBezTo>
                    <a:pt x="563" y="0"/>
                    <a:pt x="144" y="354"/>
                    <a:pt x="76" y="841"/>
                  </a:cubicBezTo>
                  <a:cubicBezTo>
                    <a:pt x="1" y="1378"/>
                    <a:pt x="372" y="1872"/>
                    <a:pt x="909" y="1947"/>
                  </a:cubicBezTo>
                  <a:cubicBezTo>
                    <a:pt x="957" y="1954"/>
                    <a:pt x="1004" y="1957"/>
                    <a:pt x="1051" y="1957"/>
                  </a:cubicBezTo>
                  <a:cubicBezTo>
                    <a:pt x="1529" y="1957"/>
                    <a:pt x="1947" y="1603"/>
                    <a:pt x="2015" y="1117"/>
                  </a:cubicBezTo>
                  <a:cubicBezTo>
                    <a:pt x="2090" y="579"/>
                    <a:pt x="1716" y="86"/>
                    <a:pt x="1182" y="11"/>
                  </a:cubicBezTo>
                  <a:cubicBezTo>
                    <a:pt x="1134" y="4"/>
                    <a:pt x="1088" y="0"/>
                    <a:pt x="1041"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flipH="1">
              <a:off x="1087032" y="2115004"/>
              <a:ext cx="456845" cy="613954"/>
            </a:xfrm>
            <a:custGeom>
              <a:avLst/>
              <a:gdLst/>
              <a:ahLst/>
              <a:cxnLst/>
              <a:rect l="l" t="t" r="r" b="b"/>
              <a:pathLst>
                <a:path w="7098" h="9539" extrusionOk="0">
                  <a:moveTo>
                    <a:pt x="3514" y="1"/>
                  </a:moveTo>
                  <a:cubicBezTo>
                    <a:pt x="3489" y="1"/>
                    <a:pt x="3464" y="1"/>
                    <a:pt x="3439" y="2"/>
                  </a:cubicBezTo>
                  <a:cubicBezTo>
                    <a:pt x="1528" y="46"/>
                    <a:pt x="0" y="1645"/>
                    <a:pt x="44" y="3557"/>
                  </a:cubicBezTo>
                  <a:lnTo>
                    <a:pt x="102" y="6140"/>
                  </a:lnTo>
                  <a:cubicBezTo>
                    <a:pt x="146" y="8026"/>
                    <a:pt x="1703" y="9539"/>
                    <a:pt x="3582" y="9539"/>
                  </a:cubicBezTo>
                  <a:cubicBezTo>
                    <a:pt x="3607" y="9539"/>
                    <a:pt x="3632" y="9539"/>
                    <a:pt x="3657" y="9538"/>
                  </a:cubicBezTo>
                  <a:cubicBezTo>
                    <a:pt x="5570" y="9494"/>
                    <a:pt x="7097" y="7895"/>
                    <a:pt x="7053" y="5983"/>
                  </a:cubicBezTo>
                  <a:lnTo>
                    <a:pt x="6995" y="3400"/>
                  </a:lnTo>
                  <a:cubicBezTo>
                    <a:pt x="6951" y="1514"/>
                    <a:pt x="5393" y="1"/>
                    <a:pt x="3514"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flipH="1">
              <a:off x="1072878" y="2563734"/>
              <a:ext cx="40291" cy="56446"/>
            </a:xfrm>
            <a:custGeom>
              <a:avLst/>
              <a:gdLst/>
              <a:ahLst/>
              <a:cxnLst/>
              <a:rect l="l" t="t" r="r" b="b"/>
              <a:pathLst>
                <a:path w="626" h="877" extrusionOk="0">
                  <a:moveTo>
                    <a:pt x="613" y="1"/>
                  </a:moveTo>
                  <a:cubicBezTo>
                    <a:pt x="238" y="69"/>
                    <a:pt x="0" y="474"/>
                    <a:pt x="68" y="838"/>
                  </a:cubicBezTo>
                  <a:cubicBezTo>
                    <a:pt x="74" y="865"/>
                    <a:pt x="93" y="877"/>
                    <a:pt x="114" y="877"/>
                  </a:cubicBezTo>
                  <a:cubicBezTo>
                    <a:pt x="142" y="877"/>
                    <a:pt x="173" y="855"/>
                    <a:pt x="177" y="824"/>
                  </a:cubicBezTo>
                  <a:cubicBezTo>
                    <a:pt x="214" y="495"/>
                    <a:pt x="374" y="232"/>
                    <a:pt x="619" y="14"/>
                  </a:cubicBezTo>
                  <a:cubicBezTo>
                    <a:pt x="626" y="8"/>
                    <a:pt x="619"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flipH="1">
              <a:off x="1421203" y="2483797"/>
              <a:ext cx="47628" cy="48980"/>
            </a:xfrm>
            <a:custGeom>
              <a:avLst/>
              <a:gdLst/>
              <a:ahLst/>
              <a:cxnLst/>
              <a:rect l="l" t="t" r="r" b="b"/>
              <a:pathLst>
                <a:path w="740" h="761" extrusionOk="0">
                  <a:moveTo>
                    <a:pt x="370" y="1"/>
                  </a:moveTo>
                  <a:cubicBezTo>
                    <a:pt x="364" y="1"/>
                    <a:pt x="357" y="1"/>
                    <a:pt x="351" y="1"/>
                  </a:cubicBezTo>
                  <a:cubicBezTo>
                    <a:pt x="154" y="11"/>
                    <a:pt x="1" y="188"/>
                    <a:pt x="11" y="396"/>
                  </a:cubicBezTo>
                  <a:cubicBezTo>
                    <a:pt x="21" y="600"/>
                    <a:pt x="178" y="760"/>
                    <a:pt x="372" y="760"/>
                  </a:cubicBezTo>
                  <a:cubicBezTo>
                    <a:pt x="377" y="760"/>
                    <a:pt x="383" y="760"/>
                    <a:pt x="389" y="760"/>
                  </a:cubicBezTo>
                  <a:cubicBezTo>
                    <a:pt x="586" y="749"/>
                    <a:pt x="739" y="573"/>
                    <a:pt x="729" y="365"/>
                  </a:cubicBezTo>
                  <a:cubicBezTo>
                    <a:pt x="719" y="161"/>
                    <a:pt x="562" y="1"/>
                    <a:pt x="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flipH="1">
              <a:off x="1234683" y="2483153"/>
              <a:ext cx="47757" cy="48915"/>
            </a:xfrm>
            <a:custGeom>
              <a:avLst/>
              <a:gdLst/>
              <a:ahLst/>
              <a:cxnLst/>
              <a:rect l="l" t="t" r="r" b="b"/>
              <a:pathLst>
                <a:path w="742" h="760" extrusionOk="0">
                  <a:moveTo>
                    <a:pt x="371" y="0"/>
                  </a:moveTo>
                  <a:cubicBezTo>
                    <a:pt x="365" y="0"/>
                    <a:pt x="360" y="0"/>
                    <a:pt x="354" y="1"/>
                  </a:cubicBezTo>
                  <a:cubicBezTo>
                    <a:pt x="157" y="11"/>
                    <a:pt x="0" y="188"/>
                    <a:pt x="10" y="395"/>
                  </a:cubicBezTo>
                  <a:cubicBezTo>
                    <a:pt x="20" y="600"/>
                    <a:pt x="180" y="760"/>
                    <a:pt x="370" y="760"/>
                  </a:cubicBezTo>
                  <a:cubicBezTo>
                    <a:pt x="376" y="760"/>
                    <a:pt x="382" y="760"/>
                    <a:pt x="388" y="759"/>
                  </a:cubicBezTo>
                  <a:cubicBezTo>
                    <a:pt x="586" y="750"/>
                    <a:pt x="742" y="572"/>
                    <a:pt x="732" y="365"/>
                  </a:cubicBezTo>
                  <a:cubicBezTo>
                    <a:pt x="722" y="160"/>
                    <a:pt x="561" y="0"/>
                    <a:pt x="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rot="-10340898" flipH="1">
              <a:off x="1311080" y="2573259"/>
              <a:ext cx="40356" cy="33469"/>
            </a:xfrm>
            <a:custGeom>
              <a:avLst/>
              <a:gdLst/>
              <a:ahLst/>
              <a:cxnLst/>
              <a:rect l="l" t="t" r="r" b="b"/>
              <a:pathLst>
                <a:path w="627" h="520" extrusionOk="0">
                  <a:moveTo>
                    <a:pt x="499" y="1"/>
                  </a:moveTo>
                  <a:cubicBezTo>
                    <a:pt x="167" y="1"/>
                    <a:pt x="62" y="173"/>
                    <a:pt x="8" y="445"/>
                  </a:cubicBezTo>
                  <a:cubicBezTo>
                    <a:pt x="0" y="479"/>
                    <a:pt x="21" y="510"/>
                    <a:pt x="55" y="516"/>
                  </a:cubicBezTo>
                  <a:cubicBezTo>
                    <a:pt x="58" y="516"/>
                    <a:pt x="61" y="520"/>
                    <a:pt x="69" y="520"/>
                  </a:cubicBezTo>
                  <a:cubicBezTo>
                    <a:pt x="96" y="520"/>
                    <a:pt x="119" y="499"/>
                    <a:pt x="127" y="469"/>
                  </a:cubicBezTo>
                  <a:cubicBezTo>
                    <a:pt x="174" y="234"/>
                    <a:pt x="242" y="124"/>
                    <a:pt x="500" y="124"/>
                  </a:cubicBezTo>
                  <a:cubicBezTo>
                    <a:pt x="518" y="124"/>
                    <a:pt x="538" y="124"/>
                    <a:pt x="559" y="125"/>
                  </a:cubicBezTo>
                  <a:cubicBezTo>
                    <a:pt x="561" y="125"/>
                    <a:pt x="562" y="126"/>
                    <a:pt x="564" y="126"/>
                  </a:cubicBezTo>
                  <a:cubicBezTo>
                    <a:pt x="595" y="126"/>
                    <a:pt x="620" y="100"/>
                    <a:pt x="623" y="67"/>
                  </a:cubicBezTo>
                  <a:cubicBezTo>
                    <a:pt x="627" y="33"/>
                    <a:pt x="600" y="6"/>
                    <a:pt x="565" y="3"/>
                  </a:cubicBezTo>
                  <a:cubicBezTo>
                    <a:pt x="542" y="1"/>
                    <a:pt x="520" y="1"/>
                    <a:pt x="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flipH="1">
              <a:off x="1223934" y="2412935"/>
              <a:ext cx="66615" cy="20145"/>
            </a:xfrm>
            <a:custGeom>
              <a:avLst/>
              <a:gdLst/>
              <a:ahLst/>
              <a:cxnLst/>
              <a:rect l="l" t="t" r="r" b="b"/>
              <a:pathLst>
                <a:path w="1035" h="313" extrusionOk="0">
                  <a:moveTo>
                    <a:pt x="500" y="0"/>
                  </a:moveTo>
                  <a:cubicBezTo>
                    <a:pt x="242" y="0"/>
                    <a:pt x="48" y="156"/>
                    <a:pt x="41" y="163"/>
                  </a:cubicBezTo>
                  <a:cubicBezTo>
                    <a:pt x="4" y="194"/>
                    <a:pt x="1" y="245"/>
                    <a:pt x="28" y="282"/>
                  </a:cubicBezTo>
                  <a:cubicBezTo>
                    <a:pt x="45" y="301"/>
                    <a:pt x="68" y="310"/>
                    <a:pt x="91" y="310"/>
                  </a:cubicBezTo>
                  <a:cubicBezTo>
                    <a:pt x="110" y="310"/>
                    <a:pt x="128" y="304"/>
                    <a:pt x="144" y="292"/>
                  </a:cubicBezTo>
                  <a:cubicBezTo>
                    <a:pt x="147" y="289"/>
                    <a:pt x="299" y="163"/>
                    <a:pt x="504" y="163"/>
                  </a:cubicBezTo>
                  <a:cubicBezTo>
                    <a:pt x="704" y="163"/>
                    <a:pt x="888" y="296"/>
                    <a:pt x="891" y="296"/>
                  </a:cubicBezTo>
                  <a:cubicBezTo>
                    <a:pt x="905" y="306"/>
                    <a:pt x="923" y="313"/>
                    <a:pt x="940" y="313"/>
                  </a:cubicBezTo>
                  <a:cubicBezTo>
                    <a:pt x="967" y="313"/>
                    <a:pt x="990" y="299"/>
                    <a:pt x="1007" y="278"/>
                  </a:cubicBezTo>
                  <a:cubicBezTo>
                    <a:pt x="1034" y="241"/>
                    <a:pt x="1025" y="190"/>
                    <a:pt x="990" y="163"/>
                  </a:cubicBezTo>
                  <a:cubicBezTo>
                    <a:pt x="980" y="156"/>
                    <a:pt x="759" y="0"/>
                    <a:pt x="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flipH="1">
              <a:off x="1415475" y="2427287"/>
              <a:ext cx="66680" cy="28770"/>
            </a:xfrm>
            <a:custGeom>
              <a:avLst/>
              <a:gdLst/>
              <a:ahLst/>
              <a:cxnLst/>
              <a:rect l="l" t="t" r="r" b="b"/>
              <a:pathLst>
                <a:path w="1036" h="447" extrusionOk="0">
                  <a:moveTo>
                    <a:pt x="483" y="0"/>
                  </a:moveTo>
                  <a:cubicBezTo>
                    <a:pt x="280" y="0"/>
                    <a:pt x="75" y="81"/>
                    <a:pt x="65" y="87"/>
                  </a:cubicBezTo>
                  <a:cubicBezTo>
                    <a:pt x="21" y="104"/>
                    <a:pt x="0" y="154"/>
                    <a:pt x="18" y="195"/>
                  </a:cubicBezTo>
                  <a:cubicBezTo>
                    <a:pt x="31" y="226"/>
                    <a:pt x="63" y="245"/>
                    <a:pt x="96" y="245"/>
                  </a:cubicBezTo>
                  <a:cubicBezTo>
                    <a:pt x="106" y="245"/>
                    <a:pt x="116" y="243"/>
                    <a:pt x="126" y="239"/>
                  </a:cubicBezTo>
                  <a:cubicBezTo>
                    <a:pt x="191" y="215"/>
                    <a:pt x="348" y="166"/>
                    <a:pt x="485" y="166"/>
                  </a:cubicBezTo>
                  <a:cubicBezTo>
                    <a:pt x="535" y="166"/>
                    <a:pt x="583" y="172"/>
                    <a:pt x="623" y="189"/>
                  </a:cubicBezTo>
                  <a:cubicBezTo>
                    <a:pt x="817" y="270"/>
                    <a:pt x="861" y="382"/>
                    <a:pt x="861" y="389"/>
                  </a:cubicBezTo>
                  <a:cubicBezTo>
                    <a:pt x="875" y="423"/>
                    <a:pt x="905" y="447"/>
                    <a:pt x="940" y="447"/>
                  </a:cubicBezTo>
                  <a:cubicBezTo>
                    <a:pt x="949" y="447"/>
                    <a:pt x="957" y="443"/>
                    <a:pt x="963" y="443"/>
                  </a:cubicBezTo>
                  <a:cubicBezTo>
                    <a:pt x="1007" y="430"/>
                    <a:pt x="1035" y="382"/>
                    <a:pt x="1021" y="341"/>
                  </a:cubicBezTo>
                  <a:cubicBezTo>
                    <a:pt x="1015" y="321"/>
                    <a:pt x="957" y="148"/>
                    <a:pt x="684" y="35"/>
                  </a:cubicBezTo>
                  <a:cubicBezTo>
                    <a:pt x="622" y="10"/>
                    <a:pt x="553" y="0"/>
                    <a:pt x="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flipH="1">
              <a:off x="1349376" y="2424713"/>
              <a:ext cx="25938" cy="123769"/>
            </a:xfrm>
            <a:custGeom>
              <a:avLst/>
              <a:gdLst/>
              <a:ahLst/>
              <a:cxnLst/>
              <a:rect l="l" t="t" r="r" b="b"/>
              <a:pathLst>
                <a:path w="403" h="1923" extrusionOk="0">
                  <a:moveTo>
                    <a:pt x="275" y="0"/>
                  </a:moveTo>
                  <a:cubicBezTo>
                    <a:pt x="234" y="0"/>
                    <a:pt x="198" y="30"/>
                    <a:pt x="195" y="72"/>
                  </a:cubicBezTo>
                  <a:cubicBezTo>
                    <a:pt x="181" y="232"/>
                    <a:pt x="161" y="395"/>
                    <a:pt x="140" y="552"/>
                  </a:cubicBezTo>
                  <a:cubicBezTo>
                    <a:pt x="69" y="1099"/>
                    <a:pt x="1" y="1617"/>
                    <a:pt x="253" y="1895"/>
                  </a:cubicBezTo>
                  <a:cubicBezTo>
                    <a:pt x="269" y="1912"/>
                    <a:pt x="290" y="1923"/>
                    <a:pt x="310" y="1923"/>
                  </a:cubicBezTo>
                  <a:cubicBezTo>
                    <a:pt x="330" y="1923"/>
                    <a:pt x="351" y="1916"/>
                    <a:pt x="365" y="1903"/>
                  </a:cubicBezTo>
                  <a:cubicBezTo>
                    <a:pt x="399" y="1871"/>
                    <a:pt x="402" y="1821"/>
                    <a:pt x="371" y="1790"/>
                  </a:cubicBezTo>
                  <a:cubicBezTo>
                    <a:pt x="167" y="1562"/>
                    <a:pt x="232" y="1083"/>
                    <a:pt x="300" y="576"/>
                  </a:cubicBezTo>
                  <a:cubicBezTo>
                    <a:pt x="321" y="412"/>
                    <a:pt x="341" y="249"/>
                    <a:pt x="355" y="86"/>
                  </a:cubicBezTo>
                  <a:cubicBezTo>
                    <a:pt x="358" y="42"/>
                    <a:pt x="327" y="4"/>
                    <a:pt x="283" y="1"/>
                  </a:cubicBezTo>
                  <a:cubicBezTo>
                    <a:pt x="280" y="1"/>
                    <a:pt x="278" y="0"/>
                    <a:pt x="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flipH="1">
              <a:off x="1064698" y="2036225"/>
              <a:ext cx="494948" cy="486001"/>
            </a:xfrm>
            <a:custGeom>
              <a:avLst/>
              <a:gdLst/>
              <a:ahLst/>
              <a:cxnLst/>
              <a:rect l="l" t="t" r="r" b="b"/>
              <a:pathLst>
                <a:path w="7690" h="7551" extrusionOk="0">
                  <a:moveTo>
                    <a:pt x="3510" y="1"/>
                  </a:moveTo>
                  <a:cubicBezTo>
                    <a:pt x="3282" y="1"/>
                    <a:pt x="3081" y="139"/>
                    <a:pt x="2909" y="280"/>
                  </a:cubicBezTo>
                  <a:cubicBezTo>
                    <a:pt x="2647" y="501"/>
                    <a:pt x="2415" y="759"/>
                    <a:pt x="2228" y="1042"/>
                  </a:cubicBezTo>
                  <a:lnTo>
                    <a:pt x="2153" y="1025"/>
                  </a:lnTo>
                  <a:cubicBezTo>
                    <a:pt x="2132" y="833"/>
                    <a:pt x="1914" y="703"/>
                    <a:pt x="1702" y="703"/>
                  </a:cubicBezTo>
                  <a:cubicBezTo>
                    <a:pt x="1678" y="703"/>
                    <a:pt x="1654" y="705"/>
                    <a:pt x="1630" y="709"/>
                  </a:cubicBezTo>
                  <a:cubicBezTo>
                    <a:pt x="1402" y="742"/>
                    <a:pt x="1214" y="896"/>
                    <a:pt x="1062" y="1059"/>
                  </a:cubicBezTo>
                  <a:cubicBezTo>
                    <a:pt x="333" y="1841"/>
                    <a:pt x="143" y="2934"/>
                    <a:pt x="78" y="3971"/>
                  </a:cubicBezTo>
                  <a:cubicBezTo>
                    <a:pt x="0" y="5165"/>
                    <a:pt x="55" y="6367"/>
                    <a:pt x="234" y="7551"/>
                  </a:cubicBezTo>
                  <a:lnTo>
                    <a:pt x="364" y="7482"/>
                  </a:lnTo>
                  <a:cubicBezTo>
                    <a:pt x="394" y="6656"/>
                    <a:pt x="490" y="5829"/>
                    <a:pt x="653" y="5012"/>
                  </a:cubicBezTo>
                  <a:cubicBezTo>
                    <a:pt x="708" y="4747"/>
                    <a:pt x="769" y="4478"/>
                    <a:pt x="922" y="4250"/>
                  </a:cubicBezTo>
                  <a:cubicBezTo>
                    <a:pt x="946" y="4216"/>
                    <a:pt x="973" y="4186"/>
                    <a:pt x="1010" y="4165"/>
                  </a:cubicBezTo>
                  <a:cubicBezTo>
                    <a:pt x="1029" y="4158"/>
                    <a:pt x="1049" y="4155"/>
                    <a:pt x="1069" y="4155"/>
                  </a:cubicBezTo>
                  <a:cubicBezTo>
                    <a:pt x="1115" y="4155"/>
                    <a:pt x="1162" y="4170"/>
                    <a:pt x="1204" y="4189"/>
                  </a:cubicBezTo>
                  <a:cubicBezTo>
                    <a:pt x="1327" y="4244"/>
                    <a:pt x="1374" y="4376"/>
                    <a:pt x="1470" y="4471"/>
                  </a:cubicBezTo>
                  <a:lnTo>
                    <a:pt x="1548" y="4478"/>
                  </a:lnTo>
                  <a:cubicBezTo>
                    <a:pt x="1698" y="4349"/>
                    <a:pt x="1837" y="4213"/>
                    <a:pt x="1970" y="4070"/>
                  </a:cubicBezTo>
                  <a:cubicBezTo>
                    <a:pt x="1997" y="4039"/>
                    <a:pt x="2024" y="4008"/>
                    <a:pt x="2065" y="4002"/>
                  </a:cubicBezTo>
                  <a:cubicBezTo>
                    <a:pt x="2071" y="4001"/>
                    <a:pt x="2078" y="4001"/>
                    <a:pt x="2084" y="4001"/>
                  </a:cubicBezTo>
                  <a:cubicBezTo>
                    <a:pt x="2102" y="4001"/>
                    <a:pt x="2119" y="4004"/>
                    <a:pt x="2137" y="4008"/>
                  </a:cubicBezTo>
                  <a:cubicBezTo>
                    <a:pt x="2500" y="4093"/>
                    <a:pt x="2759" y="4410"/>
                    <a:pt x="3120" y="4512"/>
                  </a:cubicBezTo>
                  <a:cubicBezTo>
                    <a:pt x="3154" y="4521"/>
                    <a:pt x="3190" y="4527"/>
                    <a:pt x="3225" y="4527"/>
                  </a:cubicBezTo>
                  <a:cubicBezTo>
                    <a:pt x="3261" y="4527"/>
                    <a:pt x="3297" y="4521"/>
                    <a:pt x="3328" y="4502"/>
                  </a:cubicBezTo>
                  <a:cubicBezTo>
                    <a:pt x="3354" y="4489"/>
                    <a:pt x="3372" y="4465"/>
                    <a:pt x="3392" y="4444"/>
                  </a:cubicBezTo>
                  <a:cubicBezTo>
                    <a:pt x="3521" y="4294"/>
                    <a:pt x="3654" y="4148"/>
                    <a:pt x="3783" y="3999"/>
                  </a:cubicBezTo>
                  <a:lnTo>
                    <a:pt x="3862" y="4066"/>
                  </a:lnTo>
                  <a:cubicBezTo>
                    <a:pt x="4066" y="4206"/>
                    <a:pt x="4273" y="4349"/>
                    <a:pt x="4477" y="4492"/>
                  </a:cubicBezTo>
                  <a:cubicBezTo>
                    <a:pt x="4515" y="4516"/>
                    <a:pt x="4552" y="4539"/>
                    <a:pt x="4593" y="4547"/>
                  </a:cubicBezTo>
                  <a:cubicBezTo>
                    <a:pt x="4602" y="4548"/>
                    <a:pt x="4610" y="4549"/>
                    <a:pt x="4619" y="4549"/>
                  </a:cubicBezTo>
                  <a:cubicBezTo>
                    <a:pt x="4707" y="4549"/>
                    <a:pt x="4783" y="4475"/>
                    <a:pt x="4845" y="4413"/>
                  </a:cubicBezTo>
                  <a:cubicBezTo>
                    <a:pt x="4940" y="4322"/>
                    <a:pt x="5042" y="4244"/>
                    <a:pt x="5154" y="4172"/>
                  </a:cubicBezTo>
                  <a:cubicBezTo>
                    <a:pt x="5177" y="4157"/>
                    <a:pt x="5205" y="4142"/>
                    <a:pt x="5232" y="4142"/>
                  </a:cubicBezTo>
                  <a:cubicBezTo>
                    <a:pt x="5242" y="4142"/>
                    <a:pt x="5251" y="4144"/>
                    <a:pt x="5260" y="4148"/>
                  </a:cubicBezTo>
                  <a:cubicBezTo>
                    <a:pt x="5284" y="4159"/>
                    <a:pt x="5297" y="4179"/>
                    <a:pt x="5308" y="4200"/>
                  </a:cubicBezTo>
                  <a:cubicBezTo>
                    <a:pt x="5447" y="4420"/>
                    <a:pt x="5611" y="4662"/>
                    <a:pt x="5838" y="4805"/>
                  </a:cubicBezTo>
                  <a:lnTo>
                    <a:pt x="5934" y="4839"/>
                  </a:lnTo>
                  <a:cubicBezTo>
                    <a:pt x="6154" y="4798"/>
                    <a:pt x="6372" y="4734"/>
                    <a:pt x="6580" y="4649"/>
                  </a:cubicBezTo>
                  <a:lnTo>
                    <a:pt x="6604" y="4658"/>
                  </a:lnTo>
                  <a:cubicBezTo>
                    <a:pt x="6845" y="5519"/>
                    <a:pt x="7022" y="6400"/>
                    <a:pt x="7131" y="7285"/>
                  </a:cubicBezTo>
                  <a:cubicBezTo>
                    <a:pt x="7138" y="7336"/>
                    <a:pt x="7145" y="7387"/>
                    <a:pt x="7175" y="7428"/>
                  </a:cubicBezTo>
                  <a:cubicBezTo>
                    <a:pt x="7197" y="7460"/>
                    <a:pt x="7237" y="7485"/>
                    <a:pt x="7276" y="7485"/>
                  </a:cubicBezTo>
                  <a:cubicBezTo>
                    <a:pt x="7287" y="7485"/>
                    <a:pt x="7298" y="7483"/>
                    <a:pt x="7308" y="7479"/>
                  </a:cubicBezTo>
                  <a:lnTo>
                    <a:pt x="7356" y="7302"/>
                  </a:lnTo>
                  <a:cubicBezTo>
                    <a:pt x="7553" y="6244"/>
                    <a:pt x="7611" y="5257"/>
                    <a:pt x="7658" y="4182"/>
                  </a:cubicBezTo>
                  <a:cubicBezTo>
                    <a:pt x="7690" y="3515"/>
                    <a:pt x="7645" y="2766"/>
                    <a:pt x="7134" y="2297"/>
                  </a:cubicBezTo>
                  <a:cubicBezTo>
                    <a:pt x="7033" y="2206"/>
                    <a:pt x="6896" y="2128"/>
                    <a:pt x="6764" y="2128"/>
                  </a:cubicBezTo>
                  <a:cubicBezTo>
                    <a:pt x="6719" y="2128"/>
                    <a:pt x="6674" y="2137"/>
                    <a:pt x="6631" y="2158"/>
                  </a:cubicBezTo>
                  <a:lnTo>
                    <a:pt x="6590" y="2086"/>
                  </a:lnTo>
                  <a:cubicBezTo>
                    <a:pt x="6583" y="1750"/>
                    <a:pt x="6532" y="1416"/>
                    <a:pt x="6434" y="1089"/>
                  </a:cubicBezTo>
                  <a:cubicBezTo>
                    <a:pt x="6407" y="1004"/>
                    <a:pt x="6376" y="916"/>
                    <a:pt x="6314" y="844"/>
                  </a:cubicBezTo>
                  <a:cubicBezTo>
                    <a:pt x="6270" y="797"/>
                    <a:pt x="6212" y="759"/>
                    <a:pt x="6154" y="722"/>
                  </a:cubicBezTo>
                  <a:cubicBezTo>
                    <a:pt x="5985" y="620"/>
                    <a:pt x="5804" y="528"/>
                    <a:pt x="5603" y="501"/>
                  </a:cubicBezTo>
                  <a:cubicBezTo>
                    <a:pt x="5557" y="493"/>
                    <a:pt x="5510" y="490"/>
                    <a:pt x="5463" y="490"/>
                  </a:cubicBezTo>
                  <a:cubicBezTo>
                    <a:pt x="5358" y="490"/>
                    <a:pt x="5252" y="507"/>
                    <a:pt x="5151" y="535"/>
                  </a:cubicBezTo>
                  <a:cubicBezTo>
                    <a:pt x="4926" y="596"/>
                    <a:pt x="4719" y="709"/>
                    <a:pt x="4552" y="865"/>
                  </a:cubicBezTo>
                  <a:lnTo>
                    <a:pt x="4436" y="719"/>
                  </a:lnTo>
                  <a:cubicBezTo>
                    <a:pt x="4325" y="579"/>
                    <a:pt x="4307" y="382"/>
                    <a:pt x="4185" y="249"/>
                  </a:cubicBezTo>
                  <a:cubicBezTo>
                    <a:pt x="4086" y="140"/>
                    <a:pt x="3933" y="92"/>
                    <a:pt x="3786" y="51"/>
                  </a:cubicBezTo>
                  <a:cubicBezTo>
                    <a:pt x="3698" y="28"/>
                    <a:pt x="3610" y="4"/>
                    <a:pt x="3518" y="1"/>
                  </a:cubicBezTo>
                  <a:cubicBezTo>
                    <a:pt x="3515" y="1"/>
                    <a:pt x="3512" y="1"/>
                    <a:pt x="35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a:off x="1460202" y="3201946"/>
              <a:ext cx="122031" cy="100019"/>
            </a:xfrm>
            <a:custGeom>
              <a:avLst/>
              <a:gdLst/>
              <a:ahLst/>
              <a:cxnLst/>
              <a:rect l="l" t="t" r="r" b="b"/>
              <a:pathLst>
                <a:path w="1896" h="1554" extrusionOk="0">
                  <a:moveTo>
                    <a:pt x="955" y="0"/>
                  </a:moveTo>
                  <a:cubicBezTo>
                    <a:pt x="554" y="0"/>
                    <a:pt x="148" y="197"/>
                    <a:pt x="52" y="588"/>
                  </a:cubicBezTo>
                  <a:cubicBezTo>
                    <a:pt x="0" y="802"/>
                    <a:pt x="162" y="952"/>
                    <a:pt x="341" y="952"/>
                  </a:cubicBezTo>
                  <a:cubicBezTo>
                    <a:pt x="375" y="952"/>
                    <a:pt x="409" y="946"/>
                    <a:pt x="443" y="935"/>
                  </a:cubicBezTo>
                  <a:lnTo>
                    <a:pt x="443" y="935"/>
                  </a:lnTo>
                  <a:cubicBezTo>
                    <a:pt x="286" y="1013"/>
                    <a:pt x="157" y="1128"/>
                    <a:pt x="96" y="1292"/>
                  </a:cubicBezTo>
                  <a:cubicBezTo>
                    <a:pt x="47" y="1418"/>
                    <a:pt x="170" y="1554"/>
                    <a:pt x="297" y="1554"/>
                  </a:cubicBezTo>
                  <a:cubicBezTo>
                    <a:pt x="528" y="1551"/>
                    <a:pt x="697" y="1401"/>
                    <a:pt x="915" y="1346"/>
                  </a:cubicBezTo>
                  <a:cubicBezTo>
                    <a:pt x="971" y="1332"/>
                    <a:pt x="1024" y="1326"/>
                    <a:pt x="1076" y="1326"/>
                  </a:cubicBezTo>
                  <a:cubicBezTo>
                    <a:pt x="1238" y="1326"/>
                    <a:pt x="1386" y="1391"/>
                    <a:pt x="1528" y="1496"/>
                  </a:cubicBezTo>
                  <a:cubicBezTo>
                    <a:pt x="1540" y="1506"/>
                    <a:pt x="1555" y="1510"/>
                    <a:pt x="1569" y="1510"/>
                  </a:cubicBezTo>
                  <a:cubicBezTo>
                    <a:pt x="1616" y="1510"/>
                    <a:pt x="1666" y="1467"/>
                    <a:pt x="1660" y="1418"/>
                  </a:cubicBezTo>
                  <a:cubicBezTo>
                    <a:pt x="1644" y="1177"/>
                    <a:pt x="1494" y="1010"/>
                    <a:pt x="1293" y="918"/>
                  </a:cubicBezTo>
                  <a:lnTo>
                    <a:pt x="1358" y="918"/>
                  </a:lnTo>
                  <a:cubicBezTo>
                    <a:pt x="1495" y="924"/>
                    <a:pt x="1622" y="1003"/>
                    <a:pt x="1759" y="1003"/>
                  </a:cubicBezTo>
                  <a:cubicBezTo>
                    <a:pt x="1764" y="1003"/>
                    <a:pt x="1770" y="1003"/>
                    <a:pt x="1776" y="1003"/>
                  </a:cubicBezTo>
                  <a:cubicBezTo>
                    <a:pt x="1834" y="999"/>
                    <a:pt x="1868" y="959"/>
                    <a:pt x="1875" y="901"/>
                  </a:cubicBezTo>
                  <a:cubicBezTo>
                    <a:pt x="1895" y="704"/>
                    <a:pt x="1698" y="567"/>
                    <a:pt x="1531" y="496"/>
                  </a:cubicBezTo>
                  <a:cubicBezTo>
                    <a:pt x="1558" y="492"/>
                    <a:pt x="1589" y="489"/>
                    <a:pt x="1616" y="486"/>
                  </a:cubicBezTo>
                  <a:cubicBezTo>
                    <a:pt x="1712" y="465"/>
                    <a:pt x="1729" y="343"/>
                    <a:pt x="1671" y="278"/>
                  </a:cubicBezTo>
                  <a:cubicBezTo>
                    <a:pt x="1502" y="93"/>
                    <a:pt x="1229" y="0"/>
                    <a:pt x="955"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1078281" y="3217972"/>
              <a:ext cx="133874" cy="102916"/>
            </a:xfrm>
            <a:custGeom>
              <a:avLst/>
              <a:gdLst/>
              <a:ahLst/>
              <a:cxnLst/>
              <a:rect l="l" t="t" r="r" b="b"/>
              <a:pathLst>
                <a:path w="2080" h="1599" extrusionOk="0">
                  <a:moveTo>
                    <a:pt x="808" y="0"/>
                  </a:moveTo>
                  <a:cubicBezTo>
                    <a:pt x="648" y="0"/>
                    <a:pt x="494" y="46"/>
                    <a:pt x="385" y="169"/>
                  </a:cubicBezTo>
                  <a:cubicBezTo>
                    <a:pt x="317" y="247"/>
                    <a:pt x="344" y="359"/>
                    <a:pt x="443" y="394"/>
                  </a:cubicBezTo>
                  <a:cubicBezTo>
                    <a:pt x="600" y="444"/>
                    <a:pt x="742" y="468"/>
                    <a:pt x="878" y="512"/>
                  </a:cubicBezTo>
                  <a:cubicBezTo>
                    <a:pt x="845" y="510"/>
                    <a:pt x="809" y="509"/>
                    <a:pt x="772" y="509"/>
                  </a:cubicBezTo>
                  <a:cubicBezTo>
                    <a:pt x="525" y="509"/>
                    <a:pt x="224" y="566"/>
                    <a:pt x="171" y="815"/>
                  </a:cubicBezTo>
                  <a:cubicBezTo>
                    <a:pt x="160" y="873"/>
                    <a:pt x="181" y="917"/>
                    <a:pt x="229" y="955"/>
                  </a:cubicBezTo>
                  <a:cubicBezTo>
                    <a:pt x="334" y="1036"/>
                    <a:pt x="480" y="1030"/>
                    <a:pt x="623" y="1033"/>
                  </a:cubicBezTo>
                  <a:cubicBezTo>
                    <a:pt x="419" y="1097"/>
                    <a:pt x="235" y="1193"/>
                    <a:pt x="116" y="1295"/>
                  </a:cubicBezTo>
                  <a:cubicBezTo>
                    <a:pt x="0" y="1387"/>
                    <a:pt x="106" y="1543"/>
                    <a:pt x="222" y="1553"/>
                  </a:cubicBezTo>
                  <a:cubicBezTo>
                    <a:pt x="252" y="1557"/>
                    <a:pt x="282" y="1558"/>
                    <a:pt x="312" y="1558"/>
                  </a:cubicBezTo>
                  <a:cubicBezTo>
                    <a:pt x="524" y="1558"/>
                    <a:pt x="718" y="1481"/>
                    <a:pt x="933" y="1476"/>
                  </a:cubicBezTo>
                  <a:cubicBezTo>
                    <a:pt x="943" y="1475"/>
                    <a:pt x="953" y="1475"/>
                    <a:pt x="964" y="1475"/>
                  </a:cubicBezTo>
                  <a:cubicBezTo>
                    <a:pt x="1168" y="1475"/>
                    <a:pt x="1345" y="1572"/>
                    <a:pt x="1545" y="1598"/>
                  </a:cubicBezTo>
                  <a:cubicBezTo>
                    <a:pt x="1552" y="1599"/>
                    <a:pt x="1558" y="1599"/>
                    <a:pt x="1564" y="1599"/>
                  </a:cubicBezTo>
                  <a:cubicBezTo>
                    <a:pt x="1626" y="1599"/>
                    <a:pt x="1674" y="1569"/>
                    <a:pt x="1708" y="1526"/>
                  </a:cubicBezTo>
                  <a:cubicBezTo>
                    <a:pt x="1865" y="1476"/>
                    <a:pt x="1991" y="1288"/>
                    <a:pt x="1930" y="1111"/>
                  </a:cubicBezTo>
                  <a:cubicBezTo>
                    <a:pt x="2015" y="1077"/>
                    <a:pt x="2079" y="989"/>
                    <a:pt x="2079" y="897"/>
                  </a:cubicBezTo>
                  <a:cubicBezTo>
                    <a:pt x="2073" y="540"/>
                    <a:pt x="1630" y="267"/>
                    <a:pt x="1338" y="131"/>
                  </a:cubicBezTo>
                  <a:cubicBezTo>
                    <a:pt x="1188" y="60"/>
                    <a:pt x="993" y="0"/>
                    <a:pt x="808"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1154099" y="3282591"/>
              <a:ext cx="151831" cy="41771"/>
            </a:xfrm>
            <a:custGeom>
              <a:avLst/>
              <a:gdLst/>
              <a:ahLst/>
              <a:cxnLst/>
              <a:rect l="l" t="t" r="r" b="b"/>
              <a:pathLst>
                <a:path w="2359" h="649" extrusionOk="0">
                  <a:moveTo>
                    <a:pt x="2309" y="1"/>
                  </a:moveTo>
                  <a:cubicBezTo>
                    <a:pt x="2306" y="1"/>
                    <a:pt x="2303" y="1"/>
                    <a:pt x="2300" y="2"/>
                  </a:cubicBezTo>
                  <a:cubicBezTo>
                    <a:pt x="1541" y="196"/>
                    <a:pt x="748" y="390"/>
                    <a:pt x="6" y="638"/>
                  </a:cubicBezTo>
                  <a:cubicBezTo>
                    <a:pt x="1" y="641"/>
                    <a:pt x="2" y="649"/>
                    <a:pt x="7" y="649"/>
                  </a:cubicBezTo>
                  <a:cubicBezTo>
                    <a:pt x="8" y="649"/>
                    <a:pt x="9" y="648"/>
                    <a:pt x="10" y="648"/>
                  </a:cubicBezTo>
                  <a:cubicBezTo>
                    <a:pt x="731" y="549"/>
                    <a:pt x="1680" y="427"/>
                    <a:pt x="2327" y="63"/>
                  </a:cubicBezTo>
                  <a:cubicBezTo>
                    <a:pt x="2358" y="48"/>
                    <a:pt x="2341" y="1"/>
                    <a:pt x="2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1318478" y="3306855"/>
              <a:ext cx="162193" cy="72215"/>
            </a:xfrm>
            <a:custGeom>
              <a:avLst/>
              <a:gdLst/>
              <a:ahLst/>
              <a:cxnLst/>
              <a:rect l="l" t="t" r="r" b="b"/>
              <a:pathLst>
                <a:path w="2520" h="1122" extrusionOk="0">
                  <a:moveTo>
                    <a:pt x="2460" y="1"/>
                  </a:moveTo>
                  <a:cubicBezTo>
                    <a:pt x="2454" y="1"/>
                    <a:pt x="2447" y="2"/>
                    <a:pt x="2441" y="6"/>
                  </a:cubicBezTo>
                  <a:cubicBezTo>
                    <a:pt x="2073" y="176"/>
                    <a:pt x="1709" y="349"/>
                    <a:pt x="1341" y="519"/>
                  </a:cubicBezTo>
                  <a:cubicBezTo>
                    <a:pt x="947" y="707"/>
                    <a:pt x="443" y="1047"/>
                    <a:pt x="15" y="1101"/>
                  </a:cubicBezTo>
                  <a:cubicBezTo>
                    <a:pt x="1" y="1101"/>
                    <a:pt x="1" y="1122"/>
                    <a:pt x="15" y="1122"/>
                  </a:cubicBezTo>
                  <a:cubicBezTo>
                    <a:pt x="382" y="1115"/>
                    <a:pt x="723" y="907"/>
                    <a:pt x="1049" y="754"/>
                  </a:cubicBezTo>
                  <a:cubicBezTo>
                    <a:pt x="1525" y="526"/>
                    <a:pt x="2001" y="299"/>
                    <a:pt x="2481" y="74"/>
                  </a:cubicBezTo>
                  <a:cubicBezTo>
                    <a:pt x="2519" y="53"/>
                    <a:pt x="2497" y="1"/>
                    <a:pt x="2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1517613" y="3227240"/>
              <a:ext cx="42029" cy="7337"/>
            </a:xfrm>
            <a:custGeom>
              <a:avLst/>
              <a:gdLst/>
              <a:ahLst/>
              <a:cxnLst/>
              <a:rect l="l" t="t" r="r" b="b"/>
              <a:pathLst>
                <a:path w="653" h="114" extrusionOk="0">
                  <a:moveTo>
                    <a:pt x="176" y="0"/>
                  </a:moveTo>
                  <a:cubicBezTo>
                    <a:pt x="131" y="0"/>
                    <a:pt x="85" y="3"/>
                    <a:pt x="37" y="8"/>
                  </a:cubicBezTo>
                  <a:cubicBezTo>
                    <a:pt x="4" y="11"/>
                    <a:pt x="0" y="62"/>
                    <a:pt x="33" y="62"/>
                  </a:cubicBezTo>
                  <a:cubicBezTo>
                    <a:pt x="35" y="62"/>
                    <a:pt x="36" y="62"/>
                    <a:pt x="37" y="62"/>
                  </a:cubicBezTo>
                  <a:cubicBezTo>
                    <a:pt x="76" y="60"/>
                    <a:pt x="116" y="59"/>
                    <a:pt x="156" y="59"/>
                  </a:cubicBezTo>
                  <a:cubicBezTo>
                    <a:pt x="316" y="59"/>
                    <a:pt x="480" y="75"/>
                    <a:pt x="636" y="113"/>
                  </a:cubicBezTo>
                  <a:cubicBezTo>
                    <a:pt x="637" y="113"/>
                    <a:pt x="638" y="114"/>
                    <a:pt x="639" y="114"/>
                  </a:cubicBezTo>
                  <a:cubicBezTo>
                    <a:pt x="650" y="114"/>
                    <a:pt x="652" y="96"/>
                    <a:pt x="639" y="93"/>
                  </a:cubicBezTo>
                  <a:cubicBezTo>
                    <a:pt x="483" y="32"/>
                    <a:pt x="335"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35"/>
          <p:cNvGrpSpPr/>
          <p:nvPr/>
        </p:nvGrpSpPr>
        <p:grpSpPr>
          <a:xfrm rot="-1443738" flipH="1">
            <a:off x="7496233" y="2367972"/>
            <a:ext cx="673302" cy="678737"/>
            <a:chOff x="4566208" y="2132179"/>
            <a:chExt cx="1190999" cy="1200614"/>
          </a:xfrm>
        </p:grpSpPr>
        <p:sp>
          <p:nvSpPr>
            <p:cNvPr id="454" name="Google Shape;454;p35"/>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5"/>
          <p:cNvGrpSpPr/>
          <p:nvPr/>
        </p:nvGrpSpPr>
        <p:grpSpPr>
          <a:xfrm>
            <a:off x="5981625" y="1844100"/>
            <a:ext cx="1682340" cy="669750"/>
            <a:chOff x="5981625" y="1844100"/>
            <a:chExt cx="1682340" cy="669750"/>
          </a:xfrm>
        </p:grpSpPr>
        <p:sp>
          <p:nvSpPr>
            <p:cNvPr id="459" name="Google Shape;459;p35"/>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5"/>
            <p:cNvGrpSpPr/>
            <p:nvPr/>
          </p:nvGrpSpPr>
          <p:grpSpPr>
            <a:xfrm>
              <a:off x="6140808" y="2016260"/>
              <a:ext cx="1417036" cy="497589"/>
              <a:chOff x="6140808" y="1936610"/>
              <a:chExt cx="1417036" cy="497589"/>
            </a:xfrm>
          </p:grpSpPr>
          <p:sp>
            <p:nvSpPr>
              <p:cNvPr id="461" name="Google Shape;461;p35"/>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3" name="Google Shape;463;p35"/>
          <p:cNvSpPr/>
          <p:nvPr/>
        </p:nvSpPr>
        <p:spPr>
          <a:xfrm rot="10800000">
            <a:off x="7564852" y="3922479"/>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3"/>
          <a:stretch>
            <a:fillRect/>
          </a:stretch>
        </p:blipFill>
        <p:spPr>
          <a:xfrm>
            <a:off x="1407902" y="1404265"/>
            <a:ext cx="6328196" cy="2334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atin typeface="Times New Roman" panose="02020603050405020304" pitchFamily="18" charset="0"/>
                <a:cs typeface="Times New Roman" panose="02020603050405020304" pitchFamily="18" charset="0"/>
              </a:rPr>
              <a:t>1. Thế nào là kể lại một truyện ngụ ngôn</a:t>
            </a:r>
            <a:endParaRPr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872836" y="1296967"/>
            <a:ext cx="3179619" cy="2308324"/>
          </a:xfrm>
          <a:prstGeom prst="rect">
            <a:avLst/>
          </a:prstGeom>
        </p:spPr>
        <p:txBody>
          <a:bodyPr wrap="square">
            <a:spAutoFit/>
          </a:bodyPr>
          <a:lstStyle/>
          <a:p>
            <a:pPr algn="just">
              <a:spcAft>
                <a:spcPts val="1200"/>
              </a:spcAft>
            </a:pPr>
            <a:r>
              <a:rPr lang="vi-VN" sz="2400" dirty="0">
                <a:latin typeface="Times New Roman" panose="02020603050405020304" pitchFamily="18" charset="0"/>
              </a:rPr>
              <a:t>Kể lại một truyện ngụ ngôn là hình thức dùng lời của em để kể cho người khác nghe về một câu chuyện đã học hay đã đọc. </a:t>
            </a:r>
            <a:endParaRPr lang="vi-VN" sz="2400" dirty="0"/>
          </a:p>
        </p:txBody>
      </p:sp>
      <p:pic>
        <p:nvPicPr>
          <p:cNvPr id="7"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108500" y="1402773"/>
            <a:ext cx="4825060" cy="3594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52"/>
          <p:cNvSpPr/>
          <p:nvPr/>
        </p:nvSpPr>
        <p:spPr>
          <a:xfrm>
            <a:off x="1326730" y="3117671"/>
            <a:ext cx="7091800" cy="381500"/>
          </a:xfrm>
          <a:custGeom>
            <a:avLst/>
            <a:gdLst/>
            <a:ahLst/>
            <a:cxnLst/>
            <a:rect l="l" t="t" r="r" b="b"/>
            <a:pathLst>
              <a:path w="283672" h="15260" extrusionOk="0">
                <a:moveTo>
                  <a:pt x="0" y="0"/>
                </a:moveTo>
                <a:cubicBezTo>
                  <a:pt x="6682" y="4008"/>
                  <a:pt x="12513" y="10211"/>
                  <a:pt x="20120" y="11902"/>
                </a:cubicBezTo>
                <a:cubicBezTo>
                  <a:pt x="39977" y="16315"/>
                  <a:pt x="60708" y="8502"/>
                  <a:pt x="81049" y="8502"/>
                </a:cubicBezTo>
                <a:cubicBezTo>
                  <a:pt x="98003" y="8502"/>
                  <a:pt x="114631" y="13247"/>
                  <a:pt x="131492" y="15019"/>
                </a:cubicBezTo>
                <a:cubicBezTo>
                  <a:pt x="144275" y="16363"/>
                  <a:pt x="156975" y="11622"/>
                  <a:pt x="169749" y="10202"/>
                </a:cubicBezTo>
                <a:cubicBezTo>
                  <a:pt x="183364" y="8689"/>
                  <a:pt x="197371" y="7141"/>
                  <a:pt x="210841" y="9635"/>
                </a:cubicBezTo>
                <a:cubicBezTo>
                  <a:pt x="234758" y="14064"/>
                  <a:pt x="264674" y="20291"/>
                  <a:pt x="283672" y="5101"/>
                </a:cubicBezTo>
              </a:path>
            </a:pathLst>
          </a:custGeom>
          <a:noFill/>
          <a:ln w="19050" cap="flat" cmpd="sng">
            <a:solidFill>
              <a:schemeClr val="accent4"/>
            </a:solidFill>
            <a:prstDash val="dot"/>
            <a:round/>
            <a:headEnd type="none" w="med" len="med"/>
            <a:tailEnd type="none" w="med" len="med"/>
          </a:ln>
        </p:spPr>
      </p:sp>
      <p:sp>
        <p:nvSpPr>
          <p:cNvPr id="1010" name="Google Shape;1010;p52"/>
          <p:cNvSpPr txBox="1">
            <a:spLocks noGrp="1"/>
          </p:cNvSpPr>
          <p:nvPr>
            <p:ph type="subTitle" idx="4294967295"/>
          </p:nvPr>
        </p:nvSpPr>
        <p:spPr>
          <a:xfrm>
            <a:off x="299605" y="3748885"/>
            <a:ext cx="2078100" cy="787200"/>
          </a:xfrm>
          <a:prstGeom prst="rect">
            <a:avLst/>
          </a:prstGeom>
        </p:spPr>
        <p:txBody>
          <a:bodyPr spcFirstLastPara="1" wrap="square" lIns="91425" tIns="91425" rIns="91425" bIns="91425" anchor="t" anchorCtr="0">
            <a:noAutofit/>
          </a:bodyPr>
          <a:lstStyle/>
          <a:p>
            <a:pPr marL="0" lvl="0" indent="0" algn="just">
              <a:buNone/>
            </a:pPr>
            <a:r>
              <a:rPr lang="vi-VN" sz="1800" dirty="0">
                <a:latin typeface="+mj-lt"/>
              </a:rPr>
              <a:t>Lựa chọn truyện ngụ ngôn mà em yêu thích</a:t>
            </a:r>
            <a:endParaRPr sz="1800" dirty="0">
              <a:latin typeface="+mj-lt"/>
            </a:endParaRPr>
          </a:p>
        </p:txBody>
      </p:sp>
      <p:sp>
        <p:nvSpPr>
          <p:cNvPr id="1012" name="Google Shape;1012;p52"/>
          <p:cNvSpPr txBox="1">
            <a:spLocks noGrp="1"/>
          </p:cNvSpPr>
          <p:nvPr>
            <p:ph type="subTitle" idx="4294967295"/>
          </p:nvPr>
        </p:nvSpPr>
        <p:spPr>
          <a:xfrm>
            <a:off x="3833580" y="3957819"/>
            <a:ext cx="1800304" cy="787200"/>
          </a:xfrm>
          <a:prstGeom prst="rect">
            <a:avLst/>
          </a:prstGeom>
        </p:spPr>
        <p:txBody>
          <a:bodyPr spcFirstLastPara="1" wrap="square" lIns="91425" tIns="91425" rIns="91425" bIns="91425" anchor="t" anchorCtr="0">
            <a:noAutofit/>
          </a:bodyPr>
          <a:lstStyle/>
          <a:p>
            <a:pPr marL="0" lvl="0" indent="0" algn="just">
              <a:buNone/>
            </a:pPr>
            <a:r>
              <a:rPr lang="vi-VN" sz="1800" dirty="0">
                <a:latin typeface="+mj-lt"/>
              </a:rPr>
              <a:t>Lập dàn ý cho bài kể</a:t>
            </a:r>
            <a:endParaRPr sz="1800" dirty="0">
              <a:latin typeface="+mj-lt"/>
            </a:endParaRPr>
          </a:p>
        </p:txBody>
      </p:sp>
      <p:sp>
        <p:nvSpPr>
          <p:cNvPr id="1013" name="Google Shape;1013;p52"/>
          <p:cNvSpPr txBox="1">
            <a:spLocks noGrp="1"/>
          </p:cNvSpPr>
          <p:nvPr>
            <p:ph type="subTitle" idx="4294967295"/>
          </p:nvPr>
        </p:nvSpPr>
        <p:spPr>
          <a:xfrm>
            <a:off x="1596274" y="1208768"/>
            <a:ext cx="2791668" cy="657900"/>
          </a:xfrm>
          <a:prstGeom prst="rect">
            <a:avLst/>
          </a:prstGeom>
        </p:spPr>
        <p:txBody>
          <a:bodyPr spcFirstLastPara="1" wrap="square" lIns="91425" tIns="91425" rIns="91425" bIns="91425" anchor="t" anchorCtr="0">
            <a:noAutofit/>
          </a:bodyPr>
          <a:lstStyle/>
          <a:p>
            <a:pPr marL="0" lvl="0" indent="0" algn="just">
              <a:spcAft>
                <a:spcPts val="1600"/>
              </a:spcAft>
              <a:buNone/>
            </a:pPr>
            <a:r>
              <a:rPr lang="vi-VN" sz="1800" dirty="0">
                <a:latin typeface="+mj-lt"/>
              </a:rPr>
              <a:t>Bám sát cốt truyện nhưng kể lại bằng lời của người kể, kết hợp với các yếu tố phi ngôn ngữ để thể hiện suy nghĩ, cảm xúc và thái độ của mình sinh động hơn</a:t>
            </a:r>
          </a:p>
        </p:txBody>
      </p:sp>
      <p:sp>
        <p:nvSpPr>
          <p:cNvPr id="1015" name="Google Shape;1015;p52"/>
          <p:cNvSpPr txBox="1">
            <a:spLocks noGrp="1"/>
          </p:cNvSpPr>
          <p:nvPr>
            <p:ph type="subTitle" idx="4294967295"/>
          </p:nvPr>
        </p:nvSpPr>
        <p:spPr>
          <a:xfrm>
            <a:off x="4733732" y="697827"/>
            <a:ext cx="3009984" cy="657900"/>
          </a:xfrm>
          <a:prstGeom prst="rect">
            <a:avLst/>
          </a:prstGeom>
        </p:spPr>
        <p:txBody>
          <a:bodyPr spcFirstLastPara="1" wrap="square" lIns="91425" tIns="91425" rIns="91425" bIns="91425" anchor="t" anchorCtr="0">
            <a:noAutofit/>
          </a:bodyPr>
          <a:lstStyle/>
          <a:p>
            <a:pPr marL="0" lvl="0" indent="0" algn="just">
              <a:spcAft>
                <a:spcPts val="1600"/>
              </a:spcAft>
              <a:buNone/>
            </a:pPr>
            <a:r>
              <a:rPr lang="vi-VN" sz="1800" dirty="0">
                <a:latin typeface="+mj-lt"/>
              </a:rPr>
              <a:t>Khi kể, phải dùng từ ngữ chính xác, trình bày nội dung rõ ràng, mạch lạc; biết sử dụng điệu bộ, cử chỉ để hỗ trợ, nhằm giúp cho người nghe tiếp nhận đạt hiệu quả cao nhất; sử dụng những cách nói thú vị, dí dỏm, hài hước.</a:t>
            </a:r>
            <a:endParaRPr sz="1800" dirty="0">
              <a:latin typeface="+mj-lt"/>
            </a:endParaRPr>
          </a:p>
        </p:txBody>
      </p:sp>
      <p:grpSp>
        <p:nvGrpSpPr>
          <p:cNvPr id="1016" name="Google Shape;1016;p52"/>
          <p:cNvGrpSpPr/>
          <p:nvPr/>
        </p:nvGrpSpPr>
        <p:grpSpPr>
          <a:xfrm>
            <a:off x="1326730" y="3077241"/>
            <a:ext cx="337407" cy="462359"/>
            <a:chOff x="8514266" y="1265155"/>
            <a:chExt cx="337407" cy="462359"/>
          </a:xfrm>
        </p:grpSpPr>
        <p:sp>
          <p:nvSpPr>
            <p:cNvPr id="1017" name="Google Shape;1017;p5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sp>
          <p:nvSpPr>
            <p:cNvPr id="1018" name="Google Shape;1018;p5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grpSp>
      <p:grpSp>
        <p:nvGrpSpPr>
          <p:cNvPr id="1019" name="Google Shape;1019;p52"/>
          <p:cNvGrpSpPr/>
          <p:nvPr/>
        </p:nvGrpSpPr>
        <p:grpSpPr>
          <a:xfrm rot="10800000">
            <a:off x="2937698" y="3258099"/>
            <a:ext cx="337407" cy="462359"/>
            <a:chOff x="8514266" y="1265155"/>
            <a:chExt cx="337407" cy="462359"/>
          </a:xfrm>
        </p:grpSpPr>
        <p:sp>
          <p:nvSpPr>
            <p:cNvPr id="1020" name="Google Shape;1020;p5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sp>
          <p:nvSpPr>
            <p:cNvPr id="1021" name="Google Shape;1021;p5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grpSp>
      <p:grpSp>
        <p:nvGrpSpPr>
          <p:cNvPr id="1022" name="Google Shape;1022;p52"/>
          <p:cNvGrpSpPr/>
          <p:nvPr/>
        </p:nvGrpSpPr>
        <p:grpSpPr>
          <a:xfrm>
            <a:off x="4535223" y="3245433"/>
            <a:ext cx="337407" cy="462359"/>
            <a:chOff x="8514266" y="1265155"/>
            <a:chExt cx="337407" cy="462359"/>
          </a:xfrm>
        </p:grpSpPr>
        <p:sp>
          <p:nvSpPr>
            <p:cNvPr id="1023" name="Google Shape;1023;p5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sp>
          <p:nvSpPr>
            <p:cNvPr id="1024" name="Google Shape;1024;p5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grpSp>
      <p:grpSp>
        <p:nvGrpSpPr>
          <p:cNvPr id="1026" name="Google Shape;1026;p52"/>
          <p:cNvGrpSpPr/>
          <p:nvPr/>
        </p:nvGrpSpPr>
        <p:grpSpPr>
          <a:xfrm rot="10800000">
            <a:off x="5788364" y="3118973"/>
            <a:ext cx="337407" cy="462359"/>
            <a:chOff x="8514266" y="1265155"/>
            <a:chExt cx="337407" cy="462359"/>
          </a:xfrm>
        </p:grpSpPr>
        <p:sp>
          <p:nvSpPr>
            <p:cNvPr id="1027" name="Google Shape;1027;p5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sp>
          <p:nvSpPr>
            <p:cNvPr id="1028" name="Google Shape;1028;p5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grpSp>
      <p:sp>
        <p:nvSpPr>
          <p:cNvPr id="26" name="Google Shape;376;p32"/>
          <p:cNvSpPr txBox="1">
            <a:spLocks noGrp="1"/>
          </p:cNvSpPr>
          <p:nvPr>
            <p:ph type="title"/>
          </p:nvPr>
        </p:nvSpPr>
        <p:spPr>
          <a:xfrm>
            <a:off x="1822516" y="123825"/>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atin typeface="Times New Roman" panose="02020603050405020304" pitchFamily="18" charset="0"/>
                <a:cs typeface="Times New Roman" panose="02020603050405020304" pitchFamily="18" charset="0"/>
              </a:rPr>
              <a:t>2. Yêu cầu đối với kiểu bài</a:t>
            </a:r>
            <a:endParaRPr sz="2800" b="1" dirty="0">
              <a:latin typeface="Times New Roman" panose="02020603050405020304" pitchFamily="18" charset="0"/>
              <a:cs typeface="Times New Roman" panose="02020603050405020304" pitchFamily="18" charset="0"/>
            </a:endParaRPr>
          </a:p>
        </p:txBody>
      </p:sp>
      <p:grpSp>
        <p:nvGrpSpPr>
          <p:cNvPr id="21" name="Google Shape;1026;p52"/>
          <p:cNvGrpSpPr/>
          <p:nvPr/>
        </p:nvGrpSpPr>
        <p:grpSpPr>
          <a:xfrm rot="10800000">
            <a:off x="7743716" y="3267991"/>
            <a:ext cx="337407" cy="462359"/>
            <a:chOff x="8514266" y="1265155"/>
            <a:chExt cx="337407" cy="462359"/>
          </a:xfrm>
          <a:solidFill>
            <a:schemeClr val="accent2"/>
          </a:solidFill>
        </p:grpSpPr>
        <p:sp>
          <p:nvSpPr>
            <p:cNvPr id="22" name="Google Shape;1027;p52"/>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sp>
          <p:nvSpPr>
            <p:cNvPr id="23" name="Google Shape;1028;p52"/>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mj-lt"/>
              </a:endParaRPr>
            </a:p>
          </p:txBody>
        </p:sp>
      </p:grpSp>
      <p:sp>
        <p:nvSpPr>
          <p:cNvPr id="2" name="Rectangle 1"/>
          <p:cNvSpPr/>
          <p:nvPr/>
        </p:nvSpPr>
        <p:spPr>
          <a:xfrm>
            <a:off x="6980902" y="3957819"/>
            <a:ext cx="1858297" cy="923330"/>
          </a:xfrm>
          <a:prstGeom prst="rect">
            <a:avLst/>
          </a:prstGeom>
        </p:spPr>
        <p:txBody>
          <a:bodyPr wrap="square">
            <a:spAutoFit/>
          </a:bodyPr>
          <a:lstStyle/>
          <a:p>
            <a:pPr algn="just"/>
            <a:r>
              <a:rPr lang="en-US" sz="1800" dirty="0" err="1">
                <a:latin typeface="Times New Roman" panose="02020603050405020304" pitchFamily="18" charset="0"/>
                <a:cs typeface="Times New Roman" panose="02020603050405020304" pitchFamily="18" charset="0"/>
              </a:rPr>
              <a:t>Đảm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theo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07"/>
                                        </p:tgtEl>
                                        <p:attrNameLst>
                                          <p:attrName>style.visibility</p:attrName>
                                        </p:attrNameLst>
                                      </p:cBhvr>
                                      <p:to>
                                        <p:strVal val="visible"/>
                                      </p:to>
                                    </p:set>
                                    <p:animEffect transition="in" filter="barn(inVertical)">
                                      <p:cBhvr>
                                        <p:cTn id="7" dur="500"/>
                                        <p:tgtEl>
                                          <p:spTgt spid="1007"/>
                                        </p:tgtEl>
                                      </p:cBhvr>
                                    </p:animEffect>
                                  </p:childTnLst>
                                </p:cTn>
                              </p:par>
                              <p:par>
                                <p:cTn id="8" presetID="16" presetClass="entr" presetSubtype="21" fill="hold" nodeType="withEffect">
                                  <p:stCondLst>
                                    <p:cond delay="0"/>
                                  </p:stCondLst>
                                  <p:childTnLst>
                                    <p:set>
                                      <p:cBhvr>
                                        <p:cTn id="9" dur="1" fill="hold">
                                          <p:stCondLst>
                                            <p:cond delay="0"/>
                                          </p:stCondLst>
                                        </p:cTn>
                                        <p:tgtEl>
                                          <p:spTgt spid="1016"/>
                                        </p:tgtEl>
                                        <p:attrNameLst>
                                          <p:attrName>style.visibility</p:attrName>
                                        </p:attrNameLst>
                                      </p:cBhvr>
                                      <p:to>
                                        <p:strVal val="visible"/>
                                      </p:to>
                                    </p:set>
                                    <p:animEffect transition="in" filter="barn(inVertical)">
                                      <p:cBhvr>
                                        <p:cTn id="10" dur="500"/>
                                        <p:tgtEl>
                                          <p:spTgt spid="10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10">
                                            <p:txEl>
                                              <p:pRg st="0" end="0"/>
                                            </p:txEl>
                                          </p:spTgt>
                                        </p:tgtEl>
                                        <p:attrNameLst>
                                          <p:attrName>style.visibility</p:attrName>
                                        </p:attrNameLst>
                                      </p:cBhvr>
                                      <p:to>
                                        <p:strVal val="visible"/>
                                      </p:to>
                                    </p:set>
                                    <p:animEffect transition="in" filter="barn(inVertical)">
                                      <p:cBhvr>
                                        <p:cTn id="13" dur="500"/>
                                        <p:tgtEl>
                                          <p:spTgt spid="10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13">
                                            <p:txEl>
                                              <p:pRg st="0" end="0"/>
                                            </p:txEl>
                                          </p:spTgt>
                                        </p:tgtEl>
                                        <p:attrNameLst>
                                          <p:attrName>style.visibility</p:attrName>
                                        </p:attrNameLst>
                                      </p:cBhvr>
                                      <p:to>
                                        <p:strVal val="visible"/>
                                      </p:to>
                                    </p:set>
                                    <p:animEffect transition="in" filter="barn(inVertical)">
                                      <p:cBhvr>
                                        <p:cTn id="18" dur="500"/>
                                        <p:tgtEl>
                                          <p:spTgt spid="1013">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019"/>
                                        </p:tgtEl>
                                        <p:attrNameLst>
                                          <p:attrName>style.visibility</p:attrName>
                                        </p:attrNameLst>
                                      </p:cBhvr>
                                      <p:to>
                                        <p:strVal val="visible"/>
                                      </p:to>
                                    </p:set>
                                    <p:animEffect transition="in" filter="barn(inVertical)">
                                      <p:cBhvr>
                                        <p:cTn id="21" dur="500"/>
                                        <p:tgtEl>
                                          <p:spTgt spid="10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2"/>
                                        </p:tgtEl>
                                        <p:attrNameLst>
                                          <p:attrName>style.visibility</p:attrName>
                                        </p:attrNameLst>
                                      </p:cBhvr>
                                      <p:to>
                                        <p:strVal val="visible"/>
                                      </p:to>
                                    </p:set>
                                    <p:animEffect transition="in" filter="barn(inVertical)">
                                      <p:cBhvr>
                                        <p:cTn id="26" dur="500"/>
                                        <p:tgtEl>
                                          <p:spTgt spid="102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12">
                                            <p:txEl>
                                              <p:pRg st="0" end="0"/>
                                            </p:txEl>
                                          </p:spTgt>
                                        </p:tgtEl>
                                        <p:attrNameLst>
                                          <p:attrName>style.visibility</p:attrName>
                                        </p:attrNameLst>
                                      </p:cBhvr>
                                      <p:to>
                                        <p:strVal val="visible"/>
                                      </p:to>
                                    </p:set>
                                    <p:animEffect transition="in" filter="barn(inVertical)">
                                      <p:cBhvr>
                                        <p:cTn id="29" dur="500"/>
                                        <p:tgtEl>
                                          <p:spTgt spid="10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15">
                                            <p:txEl>
                                              <p:pRg st="0" end="0"/>
                                            </p:txEl>
                                          </p:spTgt>
                                        </p:tgtEl>
                                        <p:attrNameLst>
                                          <p:attrName>style.visibility</p:attrName>
                                        </p:attrNameLst>
                                      </p:cBhvr>
                                      <p:to>
                                        <p:strVal val="visible"/>
                                      </p:to>
                                    </p:set>
                                    <p:animEffect transition="in" filter="barn(inVertical)">
                                      <p:cBhvr>
                                        <p:cTn id="34" dur="500"/>
                                        <p:tgtEl>
                                          <p:spTgt spid="1015">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barn(inVertical)">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build="p"/>
      <p:bldP spid="1012" grpId="0" build="p"/>
      <p:bldP spid="1013" grpId="0" build="p"/>
      <p:bldP spid="1015"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2"/>
        <p:cNvGrpSpPr/>
        <p:nvPr/>
      </p:nvGrpSpPr>
      <p:grpSpPr>
        <a:xfrm>
          <a:off x="0" y="0"/>
          <a:ext cx="0" cy="0"/>
          <a:chOff x="0" y="0"/>
          <a:chExt cx="0" cy="0"/>
        </a:xfrm>
      </p:grpSpPr>
      <p:grpSp>
        <p:nvGrpSpPr>
          <p:cNvPr id="566" name="Google Shape;566;p38"/>
          <p:cNvGrpSpPr/>
          <p:nvPr/>
        </p:nvGrpSpPr>
        <p:grpSpPr>
          <a:xfrm rot="-830228">
            <a:off x="3827332" y="1215868"/>
            <a:ext cx="673278" cy="678714"/>
            <a:chOff x="4566208" y="2132179"/>
            <a:chExt cx="1190999" cy="1200614"/>
          </a:xfrm>
        </p:grpSpPr>
        <p:sp>
          <p:nvSpPr>
            <p:cNvPr id="567" name="Google Shape;567;p38"/>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38"/>
          <p:cNvSpPr/>
          <p:nvPr/>
        </p:nvSpPr>
        <p:spPr>
          <a:xfrm>
            <a:off x="4406825" y="-696025"/>
            <a:ext cx="2755975" cy="2163575"/>
          </a:xfrm>
          <a:custGeom>
            <a:avLst/>
            <a:gdLst/>
            <a:ahLst/>
            <a:cxnLst/>
            <a:rect l="l" t="t" r="r" b="b"/>
            <a:pathLst>
              <a:path w="110239" h="86543" extrusionOk="0">
                <a:moveTo>
                  <a:pt x="0" y="86543"/>
                </a:moveTo>
                <a:cubicBezTo>
                  <a:pt x="3531" y="79484"/>
                  <a:pt x="14559" y="80127"/>
                  <a:pt x="22299" y="78579"/>
                </a:cubicBezTo>
                <a:cubicBezTo>
                  <a:pt x="45419" y="73955"/>
                  <a:pt x="72767" y="82102"/>
                  <a:pt x="92384" y="69022"/>
                </a:cubicBezTo>
                <a:cubicBezTo>
                  <a:pt x="105017" y="60598"/>
                  <a:pt x="113645" y="40952"/>
                  <a:pt x="108843" y="26547"/>
                </a:cubicBezTo>
                <a:cubicBezTo>
                  <a:pt x="105040" y="15140"/>
                  <a:pt x="92922" y="8503"/>
                  <a:pt x="84419" y="0"/>
                </a:cubicBezTo>
              </a:path>
            </a:pathLst>
          </a:custGeom>
          <a:noFill/>
          <a:ln w="19050" cap="flat" cmpd="sng">
            <a:solidFill>
              <a:schemeClr val="accent4"/>
            </a:solidFill>
            <a:prstDash val="dot"/>
            <a:round/>
            <a:headEnd type="none" w="med" len="med"/>
            <a:tailEnd type="none" w="med" len="med"/>
          </a:ln>
        </p:spPr>
      </p:sp>
      <p:grpSp>
        <p:nvGrpSpPr>
          <p:cNvPr id="572" name="Google Shape;572;p38"/>
          <p:cNvGrpSpPr/>
          <p:nvPr/>
        </p:nvGrpSpPr>
        <p:grpSpPr>
          <a:xfrm>
            <a:off x="6051400" y="2510350"/>
            <a:ext cx="1682340" cy="669750"/>
            <a:chOff x="5981625" y="1844100"/>
            <a:chExt cx="1682340" cy="669750"/>
          </a:xfrm>
        </p:grpSpPr>
        <p:sp>
          <p:nvSpPr>
            <p:cNvPr id="573" name="Google Shape;573;p38"/>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8"/>
            <p:cNvGrpSpPr/>
            <p:nvPr/>
          </p:nvGrpSpPr>
          <p:grpSpPr>
            <a:xfrm>
              <a:off x="6140808" y="2016260"/>
              <a:ext cx="1417036" cy="497589"/>
              <a:chOff x="6140808" y="1936610"/>
              <a:chExt cx="1417036" cy="497589"/>
            </a:xfrm>
          </p:grpSpPr>
          <p:sp>
            <p:nvSpPr>
              <p:cNvPr id="575" name="Google Shape;575;p38"/>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p:cNvPicPr>
            <a:picLocks noChangeAspect="1"/>
          </p:cNvPicPr>
          <p:nvPr/>
        </p:nvPicPr>
        <p:blipFill>
          <a:blip r:embed="rId3"/>
          <a:stretch>
            <a:fillRect/>
          </a:stretch>
        </p:blipFill>
        <p:spPr>
          <a:xfrm>
            <a:off x="380149" y="1368435"/>
            <a:ext cx="7451008" cy="2628149"/>
          </a:xfrm>
          <a:prstGeom prst="rect">
            <a:avLst/>
          </a:prstGeom>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acher Newsletter by Slidesgo">
  <a:themeElements>
    <a:clrScheme name="Simple Light">
      <a:dk1>
        <a:srgbClr val="FFFAEC"/>
      </a:dk1>
      <a:lt1>
        <a:srgbClr val="E94876"/>
      </a:lt1>
      <a:dk2>
        <a:srgbClr val="FFD043"/>
      </a:dk2>
      <a:lt2>
        <a:srgbClr val="FFD966"/>
      </a:lt2>
      <a:accent1>
        <a:srgbClr val="AF3D75"/>
      </a:accent1>
      <a:accent2>
        <a:srgbClr val="76A5AF"/>
      </a:accent2>
      <a:accent3>
        <a:srgbClr val="A2C4C9"/>
      </a:accent3>
      <a:accent4>
        <a:srgbClr val="35051E"/>
      </a:accent4>
      <a:accent5>
        <a:srgbClr val="FFE599"/>
      </a:accent5>
      <a:accent6>
        <a:srgbClr val="A64D79"/>
      </a:accent6>
      <a:hlink>
        <a:srgbClr val="3505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1934</Words>
  <Application>Microsoft Office PowerPoint</Application>
  <PresentationFormat>On-screen Show (16:9)</PresentationFormat>
  <Paragraphs>170</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Cambria</vt:lpstr>
      <vt:lpstr>Muli</vt:lpstr>
      <vt:lpstr>Times New Roman</vt:lpstr>
      <vt:lpstr>Caveat Brush</vt:lpstr>
      <vt:lpstr>Calibri</vt:lpstr>
      <vt:lpstr>Black Han Sans</vt:lpstr>
      <vt:lpstr>Lato</vt:lpstr>
      <vt:lpstr>Roboto Slab</vt:lpstr>
      <vt:lpstr>Arial</vt:lpstr>
      <vt:lpstr>#9Slide05 SVNVanilla Daisy Pro</vt:lpstr>
      <vt:lpstr>Teacher Newsletter by Slidesgo</vt:lpstr>
      <vt:lpstr>PowerPoint Presentation</vt:lpstr>
      <vt:lpstr>PowerPoint Presentation</vt:lpstr>
      <vt:lpstr>PowerPoint Presentation</vt:lpstr>
      <vt:lpstr>PowerPoint Presentation</vt:lpstr>
      <vt:lpstr>PowerPoint Presentation</vt:lpstr>
      <vt:lpstr>PowerPoint Presentation</vt:lpstr>
      <vt:lpstr>1. Thế nào là kể lại một truyện ngụ ngôn</vt:lpstr>
      <vt:lpstr>2. Yêu cầu đối với kiểu bài</vt:lpstr>
      <vt:lpstr>PowerPoint Presentation</vt:lpstr>
      <vt:lpstr>PowerPoint Presentation</vt:lpstr>
      <vt:lpstr>Các bước tiến hành</vt:lpstr>
      <vt:lpstr>a. Chuẩn bị</vt:lpstr>
      <vt:lpstr>b. Tìm ý và lập dàn ý</vt:lpstr>
      <vt:lpstr>PowerPoint Presentation</vt:lpstr>
      <vt:lpstr>PowerPoint Presentation</vt:lpstr>
      <vt:lpstr>b. Tìm ý và lập dàn ý</vt:lpstr>
      <vt:lpstr>b. Tìm ý và lập dàn ý</vt:lpstr>
      <vt:lpstr>b. Tìm ý và lập dàn ý</vt:lpstr>
      <vt:lpstr>c. Nói và nghe</vt:lpstr>
      <vt:lpstr>c. Nói và nghe</vt:lpstr>
      <vt:lpstr>Bảng kiểm phần nói kể lại một truyện ngụ ngôn</vt:lpstr>
      <vt:lpstr>Bảng kiểm phần nghe kể lại một truyện ngụ ngôn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Ha</dc:creator>
  <cp:lastModifiedBy>Admin</cp:lastModifiedBy>
  <cp:revision>27</cp:revision>
  <dcterms:modified xsi:type="dcterms:W3CDTF">2022-12-29T16:22:13Z</dcterms:modified>
</cp:coreProperties>
</file>