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8"/>
  </p:notesMasterIdLst>
  <p:sldIdLst>
    <p:sldId id="346" r:id="rId2"/>
    <p:sldId id="338" r:id="rId3"/>
    <p:sldId id="259" r:id="rId4"/>
    <p:sldId id="257" r:id="rId5"/>
    <p:sldId id="277" r:id="rId6"/>
    <p:sldId id="352" r:id="rId7"/>
    <p:sldId id="357" r:id="rId8"/>
    <p:sldId id="360" r:id="rId9"/>
    <p:sldId id="362" r:id="rId10"/>
    <p:sldId id="266" r:id="rId11"/>
    <p:sldId id="363" r:id="rId12"/>
    <p:sldId id="261" r:id="rId13"/>
    <p:sldId id="381" r:id="rId14"/>
    <p:sldId id="258" r:id="rId15"/>
    <p:sldId id="384" r:id="rId16"/>
    <p:sldId id="385" r:id="rId17"/>
    <p:sldId id="387" r:id="rId18"/>
    <p:sldId id="388" r:id="rId19"/>
    <p:sldId id="390" r:id="rId20"/>
    <p:sldId id="382" r:id="rId21"/>
    <p:sldId id="392" r:id="rId22"/>
    <p:sldId id="393" r:id="rId23"/>
    <p:sldId id="394" r:id="rId24"/>
    <p:sldId id="383" r:id="rId25"/>
    <p:sldId id="395" r:id="rId26"/>
    <p:sldId id="396" r:id="rId27"/>
    <p:sldId id="397" r:id="rId28"/>
    <p:sldId id="398" r:id="rId29"/>
    <p:sldId id="399" r:id="rId30"/>
    <p:sldId id="400" r:id="rId31"/>
    <p:sldId id="344" r:id="rId32"/>
    <p:sldId id="269" r:id="rId33"/>
    <p:sldId id="264" r:id="rId34"/>
    <p:sldId id="271" r:id="rId35"/>
    <p:sldId id="283" r:id="rId36"/>
    <p:sldId id="284" r:id="rId37"/>
  </p:sldIdLst>
  <p:sldSz cx="9144000" cy="5143500" type="screen16x9"/>
  <p:notesSz cx="6858000" cy="9144000"/>
  <p:embeddedFontLst>
    <p:embeddedFont>
      <p:font typeface="Fira Sans Extra Condensed Medium"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Overpass Black" panose="020B0604020202020204" charset="0"/>
      <p:bold r:id="rId47"/>
      <p:boldItalic r:id="rId48"/>
    </p:embeddedFont>
    <p:embeddedFont>
      <p:font typeface="Open Sans" panose="020B0606030504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4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1820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38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549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4" r:id="rId10"/>
    <p:sldLayoutId id="2147483666" r:id="rId11"/>
    <p:sldLayoutId id="2147483667" r:id="rId12"/>
    <p:sldLayoutId id="2147483669" r:id="rId13"/>
    <p:sldLayoutId id="2147483670" r:id="rId14"/>
    <p:sldLayoutId id="2147483671" r:id="rId15"/>
    <p:sldLayoutId id="2147483672" r:id="rId16"/>
    <p:sldLayoutId id="2147483674" r:id="rId17"/>
    <p:sldLayoutId id="2147483677" r:id="rId18"/>
    <p:sldLayoutId id="2147483678" r:id="rId19"/>
    <p:sldLayoutId id="2147483679" r:id="rId20"/>
    <p:sldLayoutId id="2147483680" r:id="rId21"/>
    <p:sldLayoutId id="2147483681" r:id="rId22"/>
    <p:sldLayoutId id="2147483684" r:id="rId23"/>
    <p:sldLayoutId id="2147483685" r:id="rId24"/>
    <p:sldLayoutId id="214748368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microsoft.com/office/2007/relationships/hdphoto" Target="../media/hdphoto4.wdp"/><Relationship Id="rId10" Type="http://schemas.openxmlformats.org/officeDocument/2006/relationships/image" Target="NULL"/><Relationship Id="rId4" Type="http://schemas.openxmlformats.org/officeDocument/2006/relationships/image" Target="../media/image47.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5.xml"/><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NULL"/><Relationship Id="rId5" Type="http://schemas.openxmlformats.org/officeDocument/2006/relationships/image" Target="../media/image54.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57.pn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1.png"/><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NULL"/><Relationship Id="rId4" Type="http://schemas.microsoft.com/office/2007/relationships/hdphoto" Target="../media/hdphoto8.wdp"/><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NULL"/><Relationship Id="rId10" Type="http://schemas.openxmlformats.org/officeDocument/2006/relationships/image" Target="../media/image52.png"/><Relationship Id="rId4" Type="http://schemas.openxmlformats.org/officeDocument/2006/relationships/image" Target="../media/image68.png"/><Relationship Id="rId9"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NULL"/><Relationship Id="rId5" Type="http://schemas.microsoft.com/office/2007/relationships/hdphoto" Target="../media/hdphoto2.wdp"/><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NUL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0913" y="1976362"/>
            <a:ext cx="4744122"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bè</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89" name="Google Shape;2289;p48"/>
          <p:cNvPicPr preferRelativeResize="0"/>
          <p:nvPr/>
        </p:nvPicPr>
        <p:blipFill>
          <a:blip r:embed="rId3">
            <a:alphaModFix amt="77000"/>
          </a:blip>
          <a:stretch>
            <a:fillRect/>
          </a:stretch>
        </p:blipFill>
        <p:spPr>
          <a:xfrm flipH="1">
            <a:off x="281525" y="1464431"/>
            <a:ext cx="2467483" cy="1145078"/>
          </a:xfrm>
          <a:prstGeom prst="rect">
            <a:avLst/>
          </a:prstGeom>
          <a:noFill/>
          <a:ln>
            <a:noFill/>
          </a:ln>
        </p:spPr>
      </p:pic>
      <p:pic>
        <p:nvPicPr>
          <p:cNvPr id="2319" name="Google Shape;2319;p48"/>
          <p:cNvPicPr preferRelativeResize="0"/>
          <p:nvPr/>
        </p:nvPicPr>
        <p:blipFill>
          <a:blip r:embed="rId4">
            <a:alphaModFix amt="82000"/>
          </a:blip>
          <a:stretch>
            <a:fillRect/>
          </a:stretch>
        </p:blipFill>
        <p:spPr>
          <a:xfrm flipH="1">
            <a:off x="3105899" y="1455831"/>
            <a:ext cx="2467483" cy="1145078"/>
          </a:xfrm>
          <a:prstGeom prst="rect">
            <a:avLst/>
          </a:prstGeom>
          <a:noFill/>
          <a:ln>
            <a:noFill/>
          </a:ln>
        </p:spPr>
      </p:pic>
      <p:sp>
        <p:nvSpPr>
          <p:cNvPr id="2321" name="Google Shape;2321;p48"/>
          <p:cNvSpPr txBox="1">
            <a:spLocks noGrp="1"/>
          </p:cNvSpPr>
          <p:nvPr>
            <p:ph type="subTitle" idx="1"/>
          </p:nvPr>
        </p:nvSpPr>
        <p:spPr>
          <a:xfrm>
            <a:off x="129899" y="2600909"/>
            <a:ext cx="2286000" cy="4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Từ đầu đến “bầu trời xanh thẳm”</a:t>
            </a:r>
            <a:endParaRPr sz="2000" b="1" dirty="0">
              <a:latin typeface="Times New Roman" panose="02020603050405020304" pitchFamily="18" charset="0"/>
              <a:cs typeface="Times New Roman" panose="02020603050405020304" pitchFamily="18" charset="0"/>
            </a:endParaRPr>
          </a:p>
        </p:txBody>
      </p:sp>
      <p:sp>
        <p:nvSpPr>
          <p:cNvPr id="2322" name="Google Shape;2322;p48"/>
          <p:cNvSpPr txBox="1">
            <a:spLocks noGrp="1"/>
          </p:cNvSpPr>
          <p:nvPr>
            <p:ph type="subTitle" idx="2"/>
          </p:nvPr>
        </p:nvSpPr>
        <p:spPr>
          <a:xfrm>
            <a:off x="204449" y="3147331"/>
            <a:ext cx="2286000" cy="846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000" dirty="0" smtClean="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endParaRPr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323" name="Google Shape;2323;p48"/>
          <p:cNvSpPr txBox="1">
            <a:spLocks noGrp="1"/>
          </p:cNvSpPr>
          <p:nvPr>
            <p:ph type="subTitle" idx="3"/>
          </p:nvPr>
        </p:nvSpPr>
        <p:spPr>
          <a:xfrm>
            <a:off x="2900634" y="2550763"/>
            <a:ext cx="2467500" cy="4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Còn lại</a:t>
            </a:r>
            <a:endParaRPr sz="2000" b="1" dirty="0">
              <a:latin typeface="Times New Roman" panose="02020603050405020304" pitchFamily="18" charset="0"/>
              <a:cs typeface="Times New Roman" panose="02020603050405020304" pitchFamily="18" charset="0"/>
            </a:endParaRPr>
          </a:p>
        </p:txBody>
      </p:sp>
      <p:sp>
        <p:nvSpPr>
          <p:cNvPr id="2324" name="Google Shape;2324;p48"/>
          <p:cNvSpPr txBox="1">
            <a:spLocks noGrp="1"/>
          </p:cNvSpPr>
          <p:nvPr>
            <p:ph type="subTitle" idx="4"/>
          </p:nvPr>
        </p:nvSpPr>
        <p:spPr>
          <a:xfrm>
            <a:off x="2946009" y="3112625"/>
            <a:ext cx="2376750" cy="846300"/>
          </a:xfrm>
          <a:prstGeom prst="rect">
            <a:avLst/>
          </a:prstGeom>
        </p:spPr>
        <p:txBody>
          <a:bodyPr spcFirstLastPara="1" wrap="square" lIns="91425" tIns="91425" rIns="91425" bIns="91425" anchor="t" anchorCtr="0">
            <a:noAutofit/>
          </a:bodyPr>
          <a:lstStyle/>
          <a:p>
            <a:pPr marL="0" lvl="0" indent="0" algn="just"/>
            <a:r>
              <a:rPr lang="vi-VN" sz="2000" dirty="0">
                <a:solidFill>
                  <a:schemeClr val="tx1">
                    <a:lumMod val="50000"/>
                  </a:schemeClr>
                </a:solidFill>
                <a:latin typeface="+mj-lt"/>
                <a:cs typeface="Times New Roman" panose="02020603050405020304" pitchFamily="18" charset="0"/>
              </a:rPr>
              <a:t>Em bé kể cho mẹ nghe về cuộc trò chuyện với những người “</a:t>
            </a:r>
            <a:r>
              <a:rPr lang="vi-VN" sz="2000" dirty="0" smtClean="0">
                <a:solidFill>
                  <a:schemeClr val="tx1">
                    <a:lumMod val="50000"/>
                  </a:schemeClr>
                </a:solidFill>
                <a:latin typeface="+mj-lt"/>
                <a:cs typeface="Times New Roman" panose="02020603050405020304" pitchFamily="18" charset="0"/>
              </a:rPr>
              <a:t>tr</a:t>
            </a:r>
            <a:r>
              <a:rPr lang="en-US" sz="2000" dirty="0" err="1" smtClean="0">
                <a:solidFill>
                  <a:schemeClr val="tx1">
                    <a:lumMod val="50000"/>
                  </a:schemeClr>
                </a:solidFill>
                <a:latin typeface="Times New Roman" panose="02020603050405020304" pitchFamily="18" charset="0"/>
                <a:cs typeface="Times New Roman" panose="02020603050405020304" pitchFamily="18" charset="0"/>
              </a:rPr>
              <a:t>ong</a:t>
            </a:r>
            <a:r>
              <a:rPr lang="en-US" sz="20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cs typeface="Times New Roman" panose="02020603050405020304" pitchFamily="18" charset="0"/>
              </a:rPr>
              <a:t>sóng</a:t>
            </a:r>
            <a:r>
              <a:rPr lang="vi-VN" sz="2000" dirty="0" smtClean="0">
                <a:solidFill>
                  <a:schemeClr val="tx1">
                    <a:lumMod val="50000"/>
                  </a:schemeClr>
                </a:solidFill>
                <a:latin typeface="+mj-lt"/>
                <a:cs typeface="Times New Roman" panose="02020603050405020304" pitchFamily="18" charset="0"/>
              </a:rPr>
              <a:t>”</a:t>
            </a:r>
            <a:endParaRPr lang="vi-VN" sz="2000" dirty="0">
              <a:solidFill>
                <a:schemeClr val="tx1">
                  <a:lumMod val="50000"/>
                </a:schemeClr>
              </a:solidFill>
              <a:latin typeface="+mj-lt"/>
              <a:cs typeface="Times New Roman" panose="02020603050405020304" pitchFamily="18" charset="0"/>
            </a:endParaRPr>
          </a:p>
        </p:txBody>
      </p:sp>
      <p:sp>
        <p:nvSpPr>
          <p:cNvPr id="2327" name="Google Shape;2327;p48"/>
          <p:cNvSpPr txBox="1">
            <a:spLocks noGrp="1"/>
          </p:cNvSpPr>
          <p:nvPr>
            <p:ph type="title"/>
          </p:nvPr>
        </p:nvSpPr>
        <p:spPr>
          <a:xfrm>
            <a:off x="3203484" y="1772108"/>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2329" name="Google Shape;2329;p48"/>
          <p:cNvSpPr txBox="1">
            <a:spLocks noGrp="1"/>
          </p:cNvSpPr>
          <p:nvPr>
            <p:ph type="title" idx="8"/>
          </p:nvPr>
        </p:nvSpPr>
        <p:spPr>
          <a:xfrm>
            <a:off x="311216" y="1780708"/>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01</a:t>
            </a:r>
            <a:endParaRPr b="1">
              <a:latin typeface="Times New Roman" panose="02020603050405020304" pitchFamily="18" charset="0"/>
              <a:cs typeface="Times New Roman" panose="02020603050405020304" pitchFamily="18" charset="0"/>
            </a:endParaRPr>
          </a:p>
        </p:txBody>
      </p:sp>
      <p:pic>
        <p:nvPicPr>
          <p:cNvPr id="45" name="Google Shape;2442;p52"/>
          <p:cNvPicPr preferRelativeResize="0"/>
          <p:nvPr/>
        </p:nvPicPr>
        <p:blipFill>
          <a:blip r:embed="rId5">
            <a:alphaModFix amt="82000"/>
          </a:blip>
          <a:stretch>
            <a:fillRect/>
          </a:stretch>
        </p:blipFill>
        <p:spPr>
          <a:xfrm>
            <a:off x="782882" y="121433"/>
            <a:ext cx="1117248" cy="939777"/>
          </a:xfrm>
          <a:prstGeom prst="rect">
            <a:avLst/>
          </a:prstGeom>
          <a:noFill/>
          <a:ln>
            <a:noFill/>
          </a:ln>
        </p:spPr>
      </p:pic>
      <p:grpSp>
        <p:nvGrpSpPr>
          <p:cNvPr id="46" name="Google Shape;2459;p52"/>
          <p:cNvGrpSpPr/>
          <p:nvPr/>
        </p:nvGrpSpPr>
        <p:grpSpPr>
          <a:xfrm>
            <a:off x="1065815" y="347169"/>
            <a:ext cx="589246" cy="488305"/>
            <a:chOff x="3241250" y="3081850"/>
            <a:chExt cx="432125" cy="358100"/>
          </a:xfrm>
        </p:grpSpPr>
        <p:sp>
          <p:nvSpPr>
            <p:cNvPr id="47"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2468;p52"/>
          <p:cNvSpPr txBox="1"/>
          <p:nvPr/>
        </p:nvSpPr>
        <p:spPr>
          <a:xfrm>
            <a:off x="281525" y="103920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
        <p:nvSpPr>
          <p:cNvPr id="57" name="TextBox 56"/>
          <p:cNvSpPr txBox="1"/>
          <p:nvPr/>
        </p:nvSpPr>
        <p:spPr>
          <a:xfrm>
            <a:off x="5930273" y="1169246"/>
            <a:ext cx="3000675" cy="2677656"/>
          </a:xfrm>
          <a:prstGeom prst="rect">
            <a:avLst/>
          </a:prstGeom>
          <a:solidFill>
            <a:schemeClr val="accent3">
              <a:lumMod val="20000"/>
              <a:lumOff val="80000"/>
            </a:schemeClr>
          </a:solid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a:t>
            </a:r>
          </a:p>
          <a:p>
            <a:pPr algn="just"/>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89"/>
                                        </p:tgtEl>
                                        <p:attrNameLst>
                                          <p:attrName>style.visibility</p:attrName>
                                        </p:attrNameLst>
                                      </p:cBhvr>
                                      <p:to>
                                        <p:strVal val="visible"/>
                                      </p:to>
                                    </p:set>
                                    <p:animEffect transition="in" filter="barn(inVertical)">
                                      <p:cBhvr>
                                        <p:cTn id="7" dur="500"/>
                                        <p:tgtEl>
                                          <p:spTgt spid="2289"/>
                                        </p:tgtEl>
                                      </p:cBhvr>
                                    </p:animEffect>
                                  </p:childTnLst>
                                </p:cTn>
                              </p:par>
                              <p:par>
                                <p:cTn id="8" presetID="16" presetClass="entr" presetSubtype="21" fill="hold" nodeType="withEffect">
                                  <p:stCondLst>
                                    <p:cond delay="0"/>
                                  </p:stCondLst>
                                  <p:childTnLst>
                                    <p:set>
                                      <p:cBhvr>
                                        <p:cTn id="9" dur="1" fill="hold">
                                          <p:stCondLst>
                                            <p:cond delay="0"/>
                                          </p:stCondLst>
                                        </p:cTn>
                                        <p:tgtEl>
                                          <p:spTgt spid="2319"/>
                                        </p:tgtEl>
                                        <p:attrNameLst>
                                          <p:attrName>style.visibility</p:attrName>
                                        </p:attrNameLst>
                                      </p:cBhvr>
                                      <p:to>
                                        <p:strVal val="visible"/>
                                      </p:to>
                                    </p:set>
                                    <p:animEffect transition="in" filter="barn(inVertical)">
                                      <p:cBhvr>
                                        <p:cTn id="10" dur="500"/>
                                        <p:tgtEl>
                                          <p:spTgt spid="23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21">
                                            <p:txEl>
                                              <p:pRg st="0" end="0"/>
                                            </p:txEl>
                                          </p:spTgt>
                                        </p:tgtEl>
                                        <p:attrNameLst>
                                          <p:attrName>style.visibility</p:attrName>
                                        </p:attrNameLst>
                                      </p:cBhvr>
                                      <p:to>
                                        <p:strVal val="visible"/>
                                      </p:to>
                                    </p:set>
                                    <p:animEffect transition="in" filter="barn(inVertical)">
                                      <p:cBhvr>
                                        <p:cTn id="13" dur="500"/>
                                        <p:tgtEl>
                                          <p:spTgt spid="2321">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22">
                                            <p:txEl>
                                              <p:pRg st="0" end="0"/>
                                            </p:txEl>
                                          </p:spTgt>
                                        </p:tgtEl>
                                        <p:attrNameLst>
                                          <p:attrName>style.visibility</p:attrName>
                                        </p:attrNameLst>
                                      </p:cBhvr>
                                      <p:to>
                                        <p:strVal val="visible"/>
                                      </p:to>
                                    </p:set>
                                    <p:animEffect transition="in" filter="barn(inVertical)">
                                      <p:cBhvr>
                                        <p:cTn id="16" dur="500"/>
                                        <p:tgtEl>
                                          <p:spTgt spid="2322">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23">
                                            <p:txEl>
                                              <p:pRg st="0" end="0"/>
                                            </p:txEl>
                                          </p:spTgt>
                                        </p:tgtEl>
                                        <p:attrNameLst>
                                          <p:attrName>style.visibility</p:attrName>
                                        </p:attrNameLst>
                                      </p:cBhvr>
                                      <p:to>
                                        <p:strVal val="visible"/>
                                      </p:to>
                                    </p:set>
                                    <p:animEffect transition="in" filter="barn(inVertical)">
                                      <p:cBhvr>
                                        <p:cTn id="19" dur="500"/>
                                        <p:tgtEl>
                                          <p:spTgt spid="232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24">
                                            <p:txEl>
                                              <p:pRg st="0" end="0"/>
                                            </p:txEl>
                                          </p:spTgt>
                                        </p:tgtEl>
                                        <p:attrNameLst>
                                          <p:attrName>style.visibility</p:attrName>
                                        </p:attrNameLst>
                                      </p:cBhvr>
                                      <p:to>
                                        <p:strVal val="visible"/>
                                      </p:to>
                                    </p:set>
                                    <p:animEffect transition="in" filter="barn(inVertical)">
                                      <p:cBhvr>
                                        <p:cTn id="22" dur="500"/>
                                        <p:tgtEl>
                                          <p:spTgt spid="2324">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27"/>
                                        </p:tgtEl>
                                        <p:attrNameLst>
                                          <p:attrName>style.visibility</p:attrName>
                                        </p:attrNameLst>
                                      </p:cBhvr>
                                      <p:to>
                                        <p:strVal val="visible"/>
                                      </p:to>
                                    </p:set>
                                    <p:animEffect transition="in" filter="barn(inVertical)">
                                      <p:cBhvr>
                                        <p:cTn id="25" dur="500"/>
                                        <p:tgtEl>
                                          <p:spTgt spid="23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29"/>
                                        </p:tgtEl>
                                        <p:attrNameLst>
                                          <p:attrName>style.visibility</p:attrName>
                                        </p:attrNameLst>
                                      </p:cBhvr>
                                      <p:to>
                                        <p:strVal val="visible"/>
                                      </p:to>
                                    </p:set>
                                    <p:animEffect transition="in" filter="barn(inVertical)">
                                      <p:cBhvr>
                                        <p:cTn id="28" dur="500"/>
                                        <p:tgtEl>
                                          <p:spTgt spid="23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1" grpId="0" build="p"/>
      <p:bldP spid="2322" grpId="0" build="p"/>
      <p:bldP spid="2323" grpId="0" build="p"/>
      <p:bldP spid="2324" grpId="0" build="p"/>
      <p:bldP spid="2327" grpId="0"/>
      <p:bldP spid="2329" grpId="0"/>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5420300"/>
              </p:ext>
            </p:extLst>
          </p:nvPr>
        </p:nvGraphicFramePr>
        <p:xfrm>
          <a:off x="559400" y="1616972"/>
          <a:ext cx="8046720" cy="2834640"/>
        </p:xfrm>
        <a:graphic>
          <a:graphicData uri="http://schemas.openxmlformats.org/drawingml/2006/table">
            <a:tbl>
              <a:tblPr firstRow="1" bandRow="1">
                <a:tableStyleId>{204C8EBB-380D-48F8-998A-B401D7AC54B7}</a:tableStyleId>
              </a:tblPr>
              <a:tblGrid>
                <a:gridCol w="1129551">
                  <a:extLst>
                    <a:ext uri="{9D8B030D-6E8A-4147-A177-3AD203B41FA5}">
                      <a16:colId xmlns:a16="http://schemas.microsoft.com/office/drawing/2014/main" val="2045193776"/>
                    </a:ext>
                  </a:extLst>
                </a:gridCol>
                <a:gridCol w="3485478">
                  <a:extLst>
                    <a:ext uri="{9D8B030D-6E8A-4147-A177-3AD203B41FA5}">
                      <a16:colId xmlns:a16="http://schemas.microsoft.com/office/drawing/2014/main" val="3134143568"/>
                    </a:ext>
                  </a:extLst>
                </a:gridCol>
                <a:gridCol w="3431691">
                  <a:extLst>
                    <a:ext uri="{9D8B030D-6E8A-4147-A177-3AD203B41FA5}">
                      <a16:colId xmlns:a16="http://schemas.microsoft.com/office/drawing/2014/main" val="140730501"/>
                    </a:ext>
                  </a:extLst>
                </a:gridCol>
              </a:tblGrid>
              <a:tr h="370840">
                <a:tc>
                  <a:txBody>
                    <a:bodyPr/>
                    <a:lstStyle/>
                    <a:p>
                      <a:pPr algn="just"/>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b="1" baseline="0" dirty="0" smtClean="0">
                          <a:solidFill>
                            <a:schemeClr val="tx1">
                              <a:lumMod val="50000"/>
                            </a:schemeClr>
                          </a:solidFill>
                          <a:latin typeface="Times New Roman" panose="02020603050405020304" pitchFamily="18" charset="0"/>
                          <a:cs typeface="Times New Roman" panose="02020603050405020304" pitchFamily="18" charset="0"/>
                        </a:rPr>
                        <a:t> 1</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b="1" baseline="0" dirty="0" smtClean="0">
                          <a:solidFill>
                            <a:schemeClr val="tx1">
                              <a:lumMod val="50000"/>
                            </a:schemeClr>
                          </a:solidFill>
                          <a:latin typeface="Times New Roman" panose="02020603050405020304" pitchFamily="18" charset="0"/>
                          <a:cs typeface="Times New Roman" panose="02020603050405020304" pitchFamily="18" charset="0"/>
                        </a:rPr>
                        <a:t> 2</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3746995101"/>
                  </a:ext>
                </a:extLst>
              </a:tr>
              <a:tr h="370840">
                <a:tc>
                  <a:txBody>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Giống</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gridSpan="2">
                  <a:txBody>
                    <a:bodyPr/>
                    <a:lstStyle/>
                    <a:p>
                      <a:pPr algn="just"/>
                      <a:r>
                        <a:rPr lang="en-US" sz="2400" dirty="0" smtClean="0">
                          <a:solidFill>
                            <a:schemeClr val="tx1">
                              <a:lumMod val="50000"/>
                            </a:schemeClr>
                          </a:solidFill>
                          <a:latin typeface="Times New Roman" panose="02020603050405020304" pitchFamily="18" charset="0"/>
                          <a:cs typeface="Times New Roman" panose="02020603050405020304" pitchFamily="18" charset="0"/>
                        </a:rPr>
                        <a:t>G</a:t>
                      </a:r>
                      <a:r>
                        <a:rPr lang="vi-VN" sz="2400" dirty="0" smtClean="0">
                          <a:solidFill>
                            <a:schemeClr val="tx1">
                              <a:lumMod val="50000"/>
                            </a:schemeClr>
                          </a:solidFill>
                          <a:latin typeface="Times New Roman" panose="02020603050405020304" pitchFamily="18" charset="0"/>
                          <a:cs typeface="Times New Roman" panose="02020603050405020304" pitchFamily="18" charset="0"/>
                        </a:rPr>
                        <a:t>iống nhau về trình tự tường thuật: thuật lại lời rủ rê; thuật lại lời từ chối và lí do từ chối; nêu lên trò chơi do em bé sáng tạo.</a:t>
                      </a:r>
                    </a:p>
                  </a:txBody>
                  <a:tcPr>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val="2792381737"/>
                  </a:ext>
                </a:extLst>
              </a:tr>
              <a:tr h="370840">
                <a:tc>
                  <a:txBody>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Khác</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gridSpan="2">
                  <a:txBody>
                    <a:bodyPr/>
                    <a:lstStyle/>
                    <a:p>
                      <a:pPr algn="just"/>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cụm</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Mẹ</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ơi</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đứng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ở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đầu</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dòng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thơ</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nhất</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ảnh</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giữa</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hai</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nhau</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val="484783956"/>
                  </a:ext>
                </a:extLst>
              </a:tr>
            </a:tbl>
          </a:graphicData>
        </a:graphic>
      </p:graphicFrame>
      <p:pic>
        <p:nvPicPr>
          <p:cNvPr id="6" name="Google Shape;2442;p52"/>
          <p:cNvPicPr preferRelativeResize="0"/>
          <p:nvPr/>
        </p:nvPicPr>
        <p:blipFill>
          <a:blip r:embed="rId3">
            <a:alphaModFix amt="82000"/>
          </a:blip>
          <a:stretch>
            <a:fillRect/>
          </a:stretch>
        </p:blipFill>
        <p:spPr>
          <a:xfrm>
            <a:off x="782882" y="121433"/>
            <a:ext cx="1117248" cy="939777"/>
          </a:xfrm>
          <a:prstGeom prst="rect">
            <a:avLst/>
          </a:prstGeom>
          <a:noFill/>
          <a:ln>
            <a:noFill/>
          </a:ln>
        </p:spPr>
      </p:pic>
      <p:grpSp>
        <p:nvGrpSpPr>
          <p:cNvPr id="8" name="Google Shape;2459;p52"/>
          <p:cNvGrpSpPr/>
          <p:nvPr/>
        </p:nvGrpSpPr>
        <p:grpSpPr>
          <a:xfrm>
            <a:off x="1065815" y="347169"/>
            <a:ext cx="589246" cy="488305"/>
            <a:chOff x="3241250" y="3081850"/>
            <a:chExt cx="432125" cy="358100"/>
          </a:xfrm>
        </p:grpSpPr>
        <p:sp>
          <p:nvSpPr>
            <p:cNvPr id="9"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468;p52"/>
          <p:cNvSpPr txBox="1"/>
          <p:nvPr/>
        </p:nvSpPr>
        <p:spPr>
          <a:xfrm>
            <a:off x="281525" y="103920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Tree>
    <p:extLst>
      <p:ext uri="{BB962C8B-B14F-4D97-AF65-F5344CB8AC3E}">
        <p14:creationId xmlns:p14="http://schemas.microsoft.com/office/powerpoint/2010/main" val="20802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4481" y="1126873"/>
            <a:ext cx="6255038" cy="2889754"/>
          </a:xfrm>
          <a:prstGeom prst="rect">
            <a:avLst/>
          </a:prstGeom>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3906" y="1379456"/>
            <a:ext cx="6712278" cy="253005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66752" y="3178630"/>
            <a:ext cx="2377248" cy="2057400"/>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chỗ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a:t>
            </a:r>
            <a:r>
              <a:rPr lang="x-none" sz="2100" dirty="0" smtClean="0">
                <a:latin typeface="Times New Roman" panose="02020603050405020304" pitchFamily="18" charset="0"/>
                <a:cs typeface="Times New Roman" panose="02020603050405020304" pitchFamily="18" charset="0"/>
              </a:rPr>
              <a:t>minh,</a:t>
            </a:r>
            <a:r>
              <a:rPr lang="en-US" sz="2100" dirty="0" smtClean="0">
                <a:latin typeface="Times New Roman" panose="02020603050405020304" pitchFamily="18" charset="0"/>
                <a:cs typeface="Times New Roman" panose="02020603050405020304" pitchFamily="18" charset="0"/>
              </a:rPr>
              <a:t> </a:t>
            </a:r>
            <a:r>
              <a:rPr lang="x-none" sz="2100" dirty="0" smtClean="0">
                <a:latin typeface="Times New Roman" panose="02020603050405020304" pitchFamily="18" charset="0"/>
                <a:cs typeface="Times New Roman" panose="02020603050405020304" pitchFamily="18" charset="0"/>
              </a:rPr>
              <a:t>ánh </a:t>
            </a:r>
            <a:r>
              <a:rPr lang="x-none" sz="2100" dirty="0">
                <a:latin typeface="Times New Roman" panose="02020603050405020304" pitchFamily="18" charset="0"/>
                <a:cs typeface="Times New Roman" panose="02020603050405020304" pitchFamily="18" charset="0"/>
              </a:rPr>
              <a:t>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smtClean="0">
                <a:solidFill>
                  <a:schemeClr val="tx1"/>
                </a:solidFill>
                <a:latin typeface="Times New Roman" panose="02020603050405020304" pitchFamily="18" charset="0"/>
                <a:cs typeface="Times New Roman" panose="02020603050405020304" pitchFamily="18" charset="0"/>
              </a:rPr>
              <a:t>Xa </a:t>
            </a:r>
            <a:r>
              <a:rPr lang="vi-VN" sz="2400" b="1" dirty="0">
                <a:solidFill>
                  <a:schemeClr val="tx1"/>
                </a:solidFill>
                <a:latin typeface="Times New Roman" panose="02020603050405020304" pitchFamily="18" charset="0"/>
                <a:cs typeface="Times New Roman" panose="02020603050405020304" pitchFamily="18" charset="0"/>
              </a:rPr>
              <a:t>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chemeClr val="tx1"/>
                </a:solidFill>
                <a:latin typeface="Times New Roman" panose="02020603050405020304" pitchFamily="18" charset="0"/>
                <a:cs typeface="Times New Roman" panose="02020603050405020304" pitchFamily="18" charset="0"/>
              </a:rPr>
              <a:t>Tâm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chemeClr val="tx1"/>
                </a:solidFill>
                <a:latin typeface="Times New Roman" panose="02020603050405020304" pitchFamily="18" charset="0"/>
                <a:cs typeface="Times New Roman" panose="02020603050405020304" pitchFamily="18" charset="0"/>
              </a:rPr>
              <a:t>Miêu</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a:blip r:embed="rId6"/>
          <a:stretch>
            <a:fillRect/>
          </a:stretch>
        </p:blipFill>
        <p:spPr>
          <a:xfrm>
            <a:off x="1974483" y="319730"/>
            <a:ext cx="7169517" cy="3426249"/>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Lst>
          </a:blip>
          <a:srcRect/>
          <a:stretch>
            <a:fillRect/>
          </a:stretch>
        </p:blipFill>
        <p:spPr>
          <a:xfrm>
            <a:off x="6596375" y="306234"/>
            <a:ext cx="2719872" cy="1444932"/>
          </a:xfrm>
          <a:prstGeom prst="rect">
            <a:avLst/>
          </a:prstGeom>
        </p:spPr>
      </p:pic>
      <p:pic>
        <p:nvPicPr>
          <p:cNvPr id="9" name="Picture 8"/>
          <p:cNvPicPr>
            <a:picLocks noChangeAspect="1"/>
          </p:cNvPicPr>
          <p:nvPr/>
        </p:nvPicPr>
        <p:blipFill>
          <a:blip r:embed="rId7"/>
          <a:stretch>
            <a:fillRect/>
          </a:stretch>
        </p:blipFill>
        <p:spPr>
          <a:xfrm>
            <a:off x="737283" y="1928566"/>
            <a:ext cx="7669433" cy="1286367"/>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a:solidFill>
                  <a:schemeClr val="tx1"/>
                </a:solidFill>
                <a:latin typeface="Times New Roman" panose="02020603050405020304" pitchFamily="18" charset="0"/>
                <a:cs typeface="Times New Roman" panose="02020603050405020304" pitchFamily="18" charset="0"/>
              </a:rPr>
              <a:t>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băn</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mẹ</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mà</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7">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7">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Lời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từ</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chối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của</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phải</a:t>
            </a:r>
            <a:r>
              <a:rPr lang="en-US" sz="2400" b="1" dirty="0" smtClean="0">
                <a:latin typeface="Times New Roman" panose="02020603050405020304" pitchFamily="18" charset="0"/>
                <a:cs typeface="Times New Roman" panose="02020603050405020304" pitchFamily="18" charset="0"/>
              </a:rPr>
              <a:t> lo </a:t>
            </a:r>
            <a:r>
              <a:rPr lang="en-US" sz="2400" b="1" dirty="0" err="1" smtClean="0">
                <a:latin typeface="Times New Roman" panose="02020603050405020304" pitchFamily="18" charset="0"/>
                <a:cs typeface="Times New Roman" panose="02020603050405020304" pitchFamily="18" charset="0"/>
              </a:rPr>
              <a:t>buồn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5312" y="943038"/>
            <a:ext cx="6364776" cy="25300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3705" y="-449344"/>
            <a:ext cx="2998033" cy="2057400"/>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đôi</a:t>
            </a:r>
            <a:r>
              <a:rPr lang="en-US" sz="2400" b="1" dirty="0" smtClean="0">
                <a:latin typeface="Times New Roman" panose="02020603050405020304" pitchFamily="18" charset="0"/>
                <a:cs typeface="Times New Roman" panose="02020603050405020304" pitchFamily="18" charset="0"/>
              </a:rPr>
              <a:t>: 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do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“hay </a:t>
            </a:r>
            <a:r>
              <a:rPr lang="en-US" sz="2400" b="1" dirty="0" err="1" smtClean="0">
                <a:latin typeface="Times New Roman" panose="02020603050405020304" pitchFamily="18" charset="0"/>
                <a:cs typeface="Times New Roman" panose="02020603050405020304" pitchFamily="18" charset="0"/>
              </a:rPr>
              <a:t>hơn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“hay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luôn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rồi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vỡ</a:t>
            </a:r>
            <a:r>
              <a:rPr lang="en-US" sz="2400" dirty="0" smtClean="0">
                <a:latin typeface="Times New Roman" panose="02020603050405020304" pitchFamily="18" charset="0"/>
                <a:cs typeface="Times New Roman" panose="02020603050405020304" pitchFamily="18" charset="0"/>
              </a:rPr>
              <a:t> tan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đẽ</a:t>
            </a:r>
            <a:r>
              <a:rPr lang="en-US" sz="2400" dirty="0" smtClean="0">
                <a:latin typeface="Times New Roman" panose="02020603050405020304" pitchFamily="18" charset="0"/>
                <a:cs typeface="Times New Roman" panose="02020603050405020304" pitchFamily="18" charset="0"/>
              </a:rPr>
              <a:t>, lung </a:t>
            </a:r>
            <a:r>
              <a:rPr lang="en-US" sz="2400" dirty="0" err="1" smtClean="0">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ảo</a:t>
            </a:r>
            <a:r>
              <a:rPr lang="en-US" sz="2400" dirty="0" smtClean="0">
                <a:latin typeface="Times New Roman" panose="02020603050405020304" pitchFamily="18" charset="0"/>
                <a:cs typeface="Times New Roman" panose="02020603050405020304" pitchFamily="18" charset="0"/>
              </a:rPr>
              <a:t>. Song,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smtClean="0">
                <a:latin typeface="Times New Roman" panose="02020603050405020304" pitchFamily="18" charset="0"/>
                <a:cs typeface="Times New Roman" panose="02020603050405020304" pitchFamily="18" charset="0"/>
              </a:rPr>
              <a:t>N</a:t>
            </a:r>
            <a:r>
              <a:rPr lang="vi-VN" sz="2400" b="1" i="1" dirty="0" smtClean="0">
                <a:latin typeface="Times New Roman" panose="02020603050405020304" pitchFamily="18" charset="0"/>
                <a:cs typeface="Times New Roman" panose="02020603050405020304" pitchFamily="18" charset="0"/>
              </a:rPr>
              <a:t>hấn </a:t>
            </a:r>
            <a:r>
              <a:rPr lang="vi-VN" sz="2400" b="1" i="1" dirty="0">
                <a:latin typeface="Times New Roman" panose="02020603050405020304" pitchFamily="18" charset="0"/>
                <a:cs typeface="Times New Roman" panose="02020603050405020304" pitchFamily="18" charset="0"/>
              </a:rPr>
              <a:t>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7"/>
          <a:stretch>
            <a:fillRect/>
          </a:stretch>
        </p:blipFill>
        <p:spPr>
          <a:xfrm>
            <a:off x="150707" y="916606"/>
            <a:ext cx="5938019" cy="1847248"/>
          </a:xfrm>
          <a:prstGeom prst="rect">
            <a:avLst/>
          </a:prstGeom>
        </p:spPr>
      </p:pic>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gửi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ngợi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con</a:t>
            </a:r>
          </a:p>
          <a:p>
            <a:pPr algn="just"/>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ban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ngay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smtClean="0">
                <a:latin typeface="+mj-lt"/>
              </a:rPr>
              <a:t>- </a:t>
            </a:r>
            <a:r>
              <a:rPr lang="vi-VN" sz="2400" dirty="0">
                <a:latin typeface="+mj-lt"/>
              </a:rPr>
              <a:t>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r>
              <a:rPr lang="vi-VN" sz="2400" dirty="0">
                <a:latin typeface="+mj-lt"/>
              </a:rPr>
              <a:t/>
            </a:r>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smtClean="0">
                <a:latin typeface="+mj-lt"/>
              </a:rPr>
              <a:t>Bài </a:t>
            </a:r>
            <a:r>
              <a:rPr lang="vi-VN" sz="2400" dirty="0">
                <a:latin typeface="+mj-lt"/>
              </a:rPr>
              <a:t>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r>
              <a:rPr lang="vi-VN" sz="2400" dirty="0">
                <a:latin typeface="+mj-lt"/>
              </a:rPr>
              <a:t/>
            </a:r>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31610" y="1428651"/>
            <a:ext cx="5480779" cy="2286198"/>
          </a:xfrm>
          <a:prstGeom prst="rect">
            <a:avLst/>
          </a:prstGeom>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r>
              <a:rPr lang="vi-VN" sz="2800" dirty="0" smtClean="0">
                <a:latin typeface="Times New Roman" panose="02020603050405020304" pitchFamily="18" charset="0"/>
              </a:rPr>
              <a:t>.</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6"/>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7"/>
          <a:srcRect/>
          <a:stretch>
            <a:fillRect/>
          </a:stretch>
        </p:blipFill>
        <p:spPr>
          <a:xfrm>
            <a:off x="-206039" y="3361750"/>
            <a:ext cx="1086148" cy="2097757"/>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Ra-bin-</a:t>
            </a:r>
            <a:r>
              <a:rPr lang="en-US" sz="2400" dirty="0" err="1" smtClean="0">
                <a:latin typeface="Times New Roman" panose="02020603050405020304" pitchFamily="18" charset="0"/>
                <a:cs typeface="Times New Roman" panose="02020603050405020304" pitchFamily="18" charset="0"/>
              </a:rPr>
              <a:t>đờ</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ra-nát</a:t>
            </a:r>
            <a:r>
              <a:rPr lang="en-US" sz="2400" dirty="0" smtClean="0">
                <a:latin typeface="Times New Roman" panose="02020603050405020304" pitchFamily="18" charset="0"/>
                <a:cs typeface="Times New Roman" panose="02020603050405020304" pitchFamily="18" charset="0"/>
              </a:rPr>
              <a:t> Ta-go (1861-1941)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5581" y="1277117"/>
            <a:ext cx="7401464" cy="3477875"/>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theo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dưới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buộc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luật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vẫn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đáo</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ngụ</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Đặc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hịệp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hơn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ca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a:t>
            </a:r>
          </a:p>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giữa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7576" y="163575"/>
            <a:ext cx="8864301" cy="1015663"/>
          </a:xfrm>
          <a:prstGeom prst="rect">
            <a:avLst/>
          </a:prstGeom>
          <a:solidFill>
            <a:schemeClr val="accent3">
              <a:lumMod val="20000"/>
              <a:lumOff val="80000"/>
            </a:schemeClr>
          </a:solidFill>
        </p:spPr>
        <p:txBody>
          <a:bodyPr wrap="square" rtlCol="0">
            <a:spAutoFit/>
          </a:bodyPr>
          <a:lstStyle/>
          <a:p>
            <a:pPr algn="just"/>
            <a:r>
              <a:rPr lang="en-US" sz="2000" b="1" dirty="0" err="1" smtClean="0">
                <a:latin typeface="Times New Roman" panose="02020603050405020304" pitchFamily="18" charset="0"/>
                <a:cs typeface="Times New Roman" panose="02020603050405020304" pitchFamily="18" charset="0"/>
              </a:rPr>
              <a:t>Về</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thức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bản</a:t>
            </a:r>
            <a:r>
              <a:rPr lang="en-US" sz="2000" b="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Mây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và</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sóng</a:t>
            </a:r>
            <a:r>
              <a:rPr lang="en-US" sz="2000" b="1" i="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gì</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khác</a:t>
            </a:r>
            <a:r>
              <a:rPr lang="en-US" sz="2000" b="1" dirty="0" smtClean="0">
                <a:latin typeface="Times New Roman" panose="02020603050405020304" pitchFamily="18" charset="0"/>
                <a:cs typeface="Times New Roman" panose="02020603050405020304" pitchFamily="18" charset="0"/>
              </a:rPr>
              <a:t> so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bản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em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học</a:t>
            </a:r>
            <a:r>
              <a:rPr lang="en-US" sz="2000" b="1" dirty="0" smtClean="0">
                <a:latin typeface="Times New Roman" panose="02020603050405020304" pitchFamily="18" charset="0"/>
                <a:cs typeface="Times New Roman" panose="02020603050405020304" pitchFamily="18" charset="0"/>
              </a:rPr>
              <a:t> ở </a:t>
            </a: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2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sách</a:t>
            </a:r>
            <a:r>
              <a:rPr lang="en-US" sz="2000" b="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Ngữ</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văn</a:t>
            </a:r>
            <a:r>
              <a:rPr lang="en-US" sz="2000" b="1" i="1" dirty="0" smtClean="0">
                <a:latin typeface="Times New Roman" panose="02020603050405020304" pitchFamily="18" charset="0"/>
                <a:cs typeface="Times New Roman" panose="02020603050405020304" pitchFamily="18" charset="0"/>
              </a:rPr>
              <a:t> 7,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hợp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phương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thức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đạt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miêu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nghị</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luận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thuyết</a:t>
            </a:r>
            <a:r>
              <a:rPr lang="en-US" sz="2000" b="1" dirty="0" smtClean="0">
                <a:latin typeface="Times New Roman" panose="02020603050405020304" pitchFamily="18" charset="0"/>
                <a:cs typeface="Times New Roman" panose="02020603050405020304" pitchFamily="18" charset="0"/>
              </a:rPr>
              <a:t> minh...)?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23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pic>
        <p:nvPicPr>
          <p:cNvPr id="2444" name="Google Shape;2444;p52"/>
          <p:cNvPicPr preferRelativeResize="0"/>
          <p:nvPr/>
        </p:nvPicPr>
        <p:blipFill>
          <a:blip r:embed="rId4">
            <a:alphaModFix amt="72000"/>
          </a:blip>
          <a:stretch>
            <a:fillRect/>
          </a:stretch>
        </p:blipFill>
        <p:spPr>
          <a:xfrm>
            <a:off x="3282909" y="984618"/>
            <a:ext cx="1117248" cy="939777"/>
          </a:xfrm>
          <a:prstGeom prst="rect">
            <a:avLst/>
          </a:prstGeom>
          <a:noFill/>
          <a:ln>
            <a:noFill/>
          </a:ln>
        </p:spPr>
      </p:pic>
      <p:grpSp>
        <p:nvGrpSpPr>
          <p:cNvPr id="2453" name="Google Shape;2453;p52"/>
          <p:cNvGrpSpPr/>
          <p:nvPr/>
        </p:nvGrpSpPr>
        <p:grpSpPr>
          <a:xfrm>
            <a:off x="3478003" y="1186560"/>
            <a:ext cx="589271" cy="572548"/>
            <a:chOff x="231725" y="3046400"/>
            <a:chExt cx="441600" cy="429100"/>
          </a:xfrm>
        </p:grpSpPr>
        <p:sp>
          <p:nvSpPr>
            <p:cNvPr id="2454" name="Google Shape;2454;p52"/>
            <p:cNvSpPr/>
            <p:nvPr/>
          </p:nvSpPr>
          <p:spPr>
            <a:xfrm>
              <a:off x="364875" y="3143350"/>
              <a:ext cx="175675" cy="235300"/>
            </a:xfrm>
            <a:custGeom>
              <a:avLst/>
              <a:gdLst/>
              <a:ahLst/>
              <a:cxnLst/>
              <a:rect l="l" t="t" r="r" b="b"/>
              <a:pathLst>
                <a:path w="7027" h="9412" extrusionOk="0">
                  <a:moveTo>
                    <a:pt x="3515" y="1"/>
                  </a:moveTo>
                  <a:cubicBezTo>
                    <a:pt x="3003" y="1"/>
                    <a:pt x="2481" y="165"/>
                    <a:pt x="2032" y="519"/>
                  </a:cubicBezTo>
                  <a:cubicBezTo>
                    <a:pt x="677" y="1573"/>
                    <a:pt x="843" y="3679"/>
                    <a:pt x="2348" y="4522"/>
                  </a:cubicBezTo>
                  <a:cubicBezTo>
                    <a:pt x="948" y="5018"/>
                    <a:pt x="15" y="6342"/>
                    <a:pt x="15" y="7832"/>
                  </a:cubicBezTo>
                  <a:lnTo>
                    <a:pt x="15" y="8148"/>
                  </a:lnTo>
                  <a:cubicBezTo>
                    <a:pt x="0" y="8223"/>
                    <a:pt x="46" y="8298"/>
                    <a:pt x="121" y="8343"/>
                  </a:cubicBezTo>
                  <a:cubicBezTo>
                    <a:pt x="407" y="8554"/>
                    <a:pt x="708" y="8734"/>
                    <a:pt x="1039" y="8870"/>
                  </a:cubicBezTo>
                  <a:cubicBezTo>
                    <a:pt x="1085" y="8896"/>
                    <a:pt x="1130" y="8908"/>
                    <a:pt x="1171" y="8908"/>
                  </a:cubicBezTo>
                  <a:cubicBezTo>
                    <a:pt x="1409" y="8908"/>
                    <a:pt x="1531" y="8521"/>
                    <a:pt x="1249" y="8418"/>
                  </a:cubicBezTo>
                  <a:cubicBezTo>
                    <a:pt x="993" y="8298"/>
                    <a:pt x="738" y="8163"/>
                    <a:pt x="512" y="8012"/>
                  </a:cubicBezTo>
                  <a:lnTo>
                    <a:pt x="512" y="7817"/>
                  </a:lnTo>
                  <a:cubicBezTo>
                    <a:pt x="512" y="6162"/>
                    <a:pt x="1851" y="4807"/>
                    <a:pt x="3521" y="4807"/>
                  </a:cubicBezTo>
                  <a:cubicBezTo>
                    <a:pt x="5176" y="4807"/>
                    <a:pt x="6530" y="6162"/>
                    <a:pt x="6530" y="7817"/>
                  </a:cubicBezTo>
                  <a:lnTo>
                    <a:pt x="6530" y="8012"/>
                  </a:lnTo>
                  <a:cubicBezTo>
                    <a:pt x="5629" y="8610"/>
                    <a:pt x="4578" y="8917"/>
                    <a:pt x="3514" y="8917"/>
                  </a:cubicBezTo>
                  <a:cubicBezTo>
                    <a:pt x="3104" y="8917"/>
                    <a:pt x="2693" y="8872"/>
                    <a:pt x="2287" y="8780"/>
                  </a:cubicBezTo>
                  <a:cubicBezTo>
                    <a:pt x="2268" y="8776"/>
                    <a:pt x="2250" y="8774"/>
                    <a:pt x="2233" y="8774"/>
                  </a:cubicBezTo>
                  <a:cubicBezTo>
                    <a:pt x="1960" y="8774"/>
                    <a:pt x="1885" y="9190"/>
                    <a:pt x="2182" y="9261"/>
                  </a:cubicBezTo>
                  <a:cubicBezTo>
                    <a:pt x="2618" y="9366"/>
                    <a:pt x="3070" y="9411"/>
                    <a:pt x="3521" y="9411"/>
                  </a:cubicBezTo>
                  <a:cubicBezTo>
                    <a:pt x="4740" y="9411"/>
                    <a:pt x="5913" y="9050"/>
                    <a:pt x="6922" y="8358"/>
                  </a:cubicBezTo>
                  <a:cubicBezTo>
                    <a:pt x="6982" y="8298"/>
                    <a:pt x="7027" y="8223"/>
                    <a:pt x="7027" y="8148"/>
                  </a:cubicBezTo>
                  <a:lnTo>
                    <a:pt x="7027" y="7832"/>
                  </a:lnTo>
                  <a:cubicBezTo>
                    <a:pt x="7027" y="6342"/>
                    <a:pt x="6094" y="5018"/>
                    <a:pt x="4680" y="4522"/>
                  </a:cubicBezTo>
                  <a:cubicBezTo>
                    <a:pt x="5266" y="4191"/>
                    <a:pt x="5688" y="3634"/>
                    <a:pt x="5853" y="2987"/>
                  </a:cubicBezTo>
                  <a:cubicBezTo>
                    <a:pt x="5915" y="2784"/>
                    <a:pt x="5759" y="2653"/>
                    <a:pt x="5604" y="2653"/>
                  </a:cubicBezTo>
                  <a:cubicBezTo>
                    <a:pt x="5496" y="2653"/>
                    <a:pt x="5388" y="2718"/>
                    <a:pt x="5357" y="2867"/>
                  </a:cubicBezTo>
                  <a:cubicBezTo>
                    <a:pt x="5150" y="3721"/>
                    <a:pt x="4387" y="4311"/>
                    <a:pt x="3532" y="4311"/>
                  </a:cubicBezTo>
                  <a:cubicBezTo>
                    <a:pt x="3454" y="4311"/>
                    <a:pt x="3375" y="4306"/>
                    <a:pt x="3295" y="4296"/>
                  </a:cubicBezTo>
                  <a:cubicBezTo>
                    <a:pt x="2348" y="4191"/>
                    <a:pt x="1625" y="3393"/>
                    <a:pt x="1610" y="2430"/>
                  </a:cubicBezTo>
                  <a:cubicBezTo>
                    <a:pt x="1595" y="1482"/>
                    <a:pt x="2287" y="655"/>
                    <a:pt x="3235" y="519"/>
                  </a:cubicBezTo>
                  <a:cubicBezTo>
                    <a:pt x="3327" y="506"/>
                    <a:pt x="3417" y="500"/>
                    <a:pt x="3507" y="500"/>
                  </a:cubicBezTo>
                  <a:cubicBezTo>
                    <a:pt x="4351" y="500"/>
                    <a:pt x="5111" y="1059"/>
                    <a:pt x="5342" y="1889"/>
                  </a:cubicBezTo>
                  <a:cubicBezTo>
                    <a:pt x="5379" y="2025"/>
                    <a:pt x="5485" y="2085"/>
                    <a:pt x="5591" y="2085"/>
                  </a:cubicBezTo>
                  <a:cubicBezTo>
                    <a:pt x="5741" y="2085"/>
                    <a:pt x="5891" y="1963"/>
                    <a:pt x="5838" y="1768"/>
                  </a:cubicBezTo>
                  <a:cubicBezTo>
                    <a:pt x="5537" y="663"/>
                    <a:pt x="4544"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5" name="Google Shape;2455;p52"/>
            <p:cNvSpPr/>
            <p:nvPr/>
          </p:nvSpPr>
          <p:spPr>
            <a:xfrm>
              <a:off x="231725" y="3046400"/>
              <a:ext cx="441600" cy="429100"/>
            </a:xfrm>
            <a:custGeom>
              <a:avLst/>
              <a:gdLst/>
              <a:ahLst/>
              <a:cxnLst/>
              <a:rect l="l" t="t" r="r" b="b"/>
              <a:pathLst>
                <a:path w="17664" h="17164" extrusionOk="0">
                  <a:moveTo>
                    <a:pt x="8847" y="485"/>
                  </a:moveTo>
                  <a:cubicBezTo>
                    <a:pt x="8983" y="485"/>
                    <a:pt x="9118" y="576"/>
                    <a:pt x="9103" y="756"/>
                  </a:cubicBezTo>
                  <a:lnTo>
                    <a:pt x="9103" y="2772"/>
                  </a:lnTo>
                  <a:cubicBezTo>
                    <a:pt x="9118" y="2953"/>
                    <a:pt x="8983" y="3043"/>
                    <a:pt x="8847" y="3043"/>
                  </a:cubicBezTo>
                  <a:cubicBezTo>
                    <a:pt x="8712" y="3043"/>
                    <a:pt x="8576" y="2953"/>
                    <a:pt x="8591" y="2772"/>
                  </a:cubicBezTo>
                  <a:lnTo>
                    <a:pt x="8591" y="756"/>
                  </a:lnTo>
                  <a:cubicBezTo>
                    <a:pt x="8576" y="576"/>
                    <a:pt x="8712" y="485"/>
                    <a:pt x="8847" y="485"/>
                  </a:cubicBezTo>
                  <a:close/>
                  <a:moveTo>
                    <a:pt x="3052" y="8338"/>
                  </a:moveTo>
                  <a:cubicBezTo>
                    <a:pt x="3376" y="8338"/>
                    <a:pt x="3376" y="8837"/>
                    <a:pt x="3052" y="8837"/>
                  </a:cubicBezTo>
                  <a:cubicBezTo>
                    <a:pt x="3043" y="8837"/>
                    <a:pt x="3034" y="8837"/>
                    <a:pt x="3024" y="8836"/>
                  </a:cubicBezTo>
                  <a:lnTo>
                    <a:pt x="1008" y="8836"/>
                  </a:lnTo>
                  <a:cubicBezTo>
                    <a:pt x="873" y="8836"/>
                    <a:pt x="753" y="8731"/>
                    <a:pt x="753" y="8580"/>
                  </a:cubicBezTo>
                  <a:cubicBezTo>
                    <a:pt x="753" y="8445"/>
                    <a:pt x="873" y="8339"/>
                    <a:pt x="1008" y="8339"/>
                  </a:cubicBezTo>
                  <a:lnTo>
                    <a:pt x="3024" y="8339"/>
                  </a:lnTo>
                  <a:cubicBezTo>
                    <a:pt x="3034" y="8339"/>
                    <a:pt x="3043" y="8338"/>
                    <a:pt x="3052" y="8338"/>
                  </a:cubicBezTo>
                  <a:close/>
                  <a:moveTo>
                    <a:pt x="16671" y="8339"/>
                  </a:moveTo>
                  <a:cubicBezTo>
                    <a:pt x="16972" y="8369"/>
                    <a:pt x="16972" y="8821"/>
                    <a:pt x="16671" y="8851"/>
                  </a:cubicBezTo>
                  <a:lnTo>
                    <a:pt x="14655" y="8851"/>
                  </a:lnTo>
                  <a:cubicBezTo>
                    <a:pt x="14339" y="8821"/>
                    <a:pt x="14339" y="8369"/>
                    <a:pt x="14655" y="8339"/>
                  </a:cubicBezTo>
                  <a:close/>
                  <a:moveTo>
                    <a:pt x="8847" y="14166"/>
                  </a:moveTo>
                  <a:cubicBezTo>
                    <a:pt x="8968" y="14166"/>
                    <a:pt x="9088" y="14245"/>
                    <a:pt x="9103" y="14403"/>
                  </a:cubicBezTo>
                  <a:lnTo>
                    <a:pt x="9103" y="16419"/>
                  </a:lnTo>
                  <a:cubicBezTo>
                    <a:pt x="9088" y="16569"/>
                    <a:pt x="8968" y="16645"/>
                    <a:pt x="8847" y="16645"/>
                  </a:cubicBezTo>
                  <a:cubicBezTo>
                    <a:pt x="8727" y="16645"/>
                    <a:pt x="8606" y="16569"/>
                    <a:pt x="8591" y="16419"/>
                  </a:cubicBezTo>
                  <a:lnTo>
                    <a:pt x="8591" y="14403"/>
                  </a:lnTo>
                  <a:cubicBezTo>
                    <a:pt x="8606" y="14245"/>
                    <a:pt x="8727" y="14166"/>
                    <a:pt x="8847" y="14166"/>
                  </a:cubicBezTo>
                  <a:close/>
                  <a:moveTo>
                    <a:pt x="8832" y="0"/>
                  </a:moveTo>
                  <a:cubicBezTo>
                    <a:pt x="8456" y="0"/>
                    <a:pt x="8080" y="252"/>
                    <a:pt x="8080" y="756"/>
                  </a:cubicBezTo>
                  <a:lnTo>
                    <a:pt x="8080" y="1674"/>
                  </a:lnTo>
                  <a:cubicBezTo>
                    <a:pt x="6064" y="1885"/>
                    <a:pt x="4243" y="2968"/>
                    <a:pt x="3100" y="4653"/>
                  </a:cubicBezTo>
                  <a:cubicBezTo>
                    <a:pt x="3024" y="4774"/>
                    <a:pt x="3055" y="4924"/>
                    <a:pt x="3175" y="4999"/>
                  </a:cubicBezTo>
                  <a:cubicBezTo>
                    <a:pt x="3215" y="5028"/>
                    <a:pt x="3261" y="5041"/>
                    <a:pt x="3308" y="5041"/>
                  </a:cubicBezTo>
                  <a:cubicBezTo>
                    <a:pt x="3385" y="5041"/>
                    <a:pt x="3465" y="5005"/>
                    <a:pt x="3521" y="4939"/>
                  </a:cubicBezTo>
                  <a:cubicBezTo>
                    <a:pt x="4559" y="3389"/>
                    <a:pt x="6229" y="2381"/>
                    <a:pt x="8080" y="2171"/>
                  </a:cubicBezTo>
                  <a:lnTo>
                    <a:pt x="8080" y="2772"/>
                  </a:lnTo>
                  <a:cubicBezTo>
                    <a:pt x="8080" y="3269"/>
                    <a:pt x="8456" y="3517"/>
                    <a:pt x="8832" y="3517"/>
                  </a:cubicBezTo>
                  <a:cubicBezTo>
                    <a:pt x="9208" y="3517"/>
                    <a:pt x="9584" y="3269"/>
                    <a:pt x="9584" y="2772"/>
                  </a:cubicBezTo>
                  <a:lnTo>
                    <a:pt x="9584" y="2171"/>
                  </a:lnTo>
                  <a:cubicBezTo>
                    <a:pt x="12548" y="2532"/>
                    <a:pt x="14881" y="4864"/>
                    <a:pt x="15242" y="7828"/>
                  </a:cubicBezTo>
                  <a:lnTo>
                    <a:pt x="14655" y="7828"/>
                  </a:lnTo>
                  <a:cubicBezTo>
                    <a:pt x="13647" y="7828"/>
                    <a:pt x="13647" y="9332"/>
                    <a:pt x="14655" y="9332"/>
                  </a:cubicBezTo>
                  <a:lnTo>
                    <a:pt x="15242" y="9332"/>
                  </a:lnTo>
                  <a:cubicBezTo>
                    <a:pt x="14881" y="12296"/>
                    <a:pt x="12548" y="14629"/>
                    <a:pt x="9584" y="14990"/>
                  </a:cubicBezTo>
                  <a:lnTo>
                    <a:pt x="9584" y="14403"/>
                  </a:lnTo>
                  <a:cubicBezTo>
                    <a:pt x="9584" y="13899"/>
                    <a:pt x="9208" y="13647"/>
                    <a:pt x="8832" y="13647"/>
                  </a:cubicBezTo>
                  <a:cubicBezTo>
                    <a:pt x="8456" y="13647"/>
                    <a:pt x="8080" y="13899"/>
                    <a:pt x="8080" y="14403"/>
                  </a:cubicBezTo>
                  <a:lnTo>
                    <a:pt x="8080" y="14990"/>
                  </a:lnTo>
                  <a:cubicBezTo>
                    <a:pt x="5131" y="14629"/>
                    <a:pt x="2799" y="12296"/>
                    <a:pt x="2438" y="9332"/>
                  </a:cubicBezTo>
                  <a:lnTo>
                    <a:pt x="3024" y="9332"/>
                  </a:lnTo>
                  <a:cubicBezTo>
                    <a:pt x="4017" y="9332"/>
                    <a:pt x="4017" y="7828"/>
                    <a:pt x="3024" y="7828"/>
                  </a:cubicBezTo>
                  <a:lnTo>
                    <a:pt x="2423" y="7828"/>
                  </a:lnTo>
                  <a:cubicBezTo>
                    <a:pt x="2498" y="7196"/>
                    <a:pt x="2663" y="6579"/>
                    <a:pt x="2934" y="5992"/>
                  </a:cubicBezTo>
                  <a:cubicBezTo>
                    <a:pt x="2993" y="5805"/>
                    <a:pt x="2840" y="5657"/>
                    <a:pt x="2684" y="5657"/>
                  </a:cubicBezTo>
                  <a:cubicBezTo>
                    <a:pt x="2602" y="5657"/>
                    <a:pt x="2520" y="5698"/>
                    <a:pt x="2468" y="5797"/>
                  </a:cubicBezTo>
                  <a:cubicBezTo>
                    <a:pt x="2182" y="6444"/>
                    <a:pt x="2001" y="7136"/>
                    <a:pt x="1926" y="7828"/>
                  </a:cubicBezTo>
                  <a:lnTo>
                    <a:pt x="1008" y="7828"/>
                  </a:lnTo>
                  <a:cubicBezTo>
                    <a:pt x="0" y="7828"/>
                    <a:pt x="0" y="9332"/>
                    <a:pt x="1008" y="9332"/>
                  </a:cubicBezTo>
                  <a:lnTo>
                    <a:pt x="1926" y="9332"/>
                  </a:lnTo>
                  <a:cubicBezTo>
                    <a:pt x="2272" y="12582"/>
                    <a:pt x="4845" y="15140"/>
                    <a:pt x="8080" y="15501"/>
                  </a:cubicBezTo>
                  <a:lnTo>
                    <a:pt x="8080" y="16419"/>
                  </a:lnTo>
                  <a:cubicBezTo>
                    <a:pt x="8080" y="16916"/>
                    <a:pt x="8456" y="17164"/>
                    <a:pt x="8832" y="17164"/>
                  </a:cubicBezTo>
                  <a:cubicBezTo>
                    <a:pt x="9208" y="17164"/>
                    <a:pt x="9584" y="16916"/>
                    <a:pt x="9584" y="16419"/>
                  </a:cubicBezTo>
                  <a:lnTo>
                    <a:pt x="9584" y="15501"/>
                  </a:lnTo>
                  <a:cubicBezTo>
                    <a:pt x="12834" y="15140"/>
                    <a:pt x="15392" y="12582"/>
                    <a:pt x="15753" y="9332"/>
                  </a:cubicBezTo>
                  <a:lnTo>
                    <a:pt x="16656" y="9332"/>
                  </a:lnTo>
                  <a:cubicBezTo>
                    <a:pt x="17664" y="9332"/>
                    <a:pt x="17664" y="7828"/>
                    <a:pt x="16656" y="7828"/>
                  </a:cubicBezTo>
                  <a:lnTo>
                    <a:pt x="15753" y="7828"/>
                  </a:lnTo>
                  <a:cubicBezTo>
                    <a:pt x="15392" y="4593"/>
                    <a:pt x="12834" y="2020"/>
                    <a:pt x="9584" y="1674"/>
                  </a:cubicBezTo>
                  <a:lnTo>
                    <a:pt x="9584" y="756"/>
                  </a:lnTo>
                  <a:cubicBezTo>
                    <a:pt x="9584" y="252"/>
                    <a:pt x="9208"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5" name="Google Shape;2465;p52"/>
          <p:cNvSpPr/>
          <p:nvPr/>
        </p:nvSpPr>
        <p:spPr>
          <a:xfrm rot="-1089028">
            <a:off x="1830590" y="1448739"/>
            <a:ext cx="1490285" cy="283835"/>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264962"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37" name="Google Shape;2468;p52"/>
          <p:cNvSpPr txBox="1"/>
          <p:nvPr/>
        </p:nvSpPr>
        <p:spPr>
          <a:xfrm>
            <a:off x="2665773" y="1966638"/>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Thể loại</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40"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sp>
        <p:nvSpPr>
          <p:cNvPr id="17" name="Google Shape;2469;p52"/>
          <p:cNvSpPr txBox="1"/>
          <p:nvPr/>
        </p:nvSpPr>
        <p:spPr>
          <a:xfrm>
            <a:off x="3204301" y="2574070"/>
            <a:ext cx="1454755"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Thơ</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văn</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xuôi</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18" name="Google Shape;2445;p52"/>
          <p:cNvPicPr preferRelativeResize="0"/>
          <p:nvPr/>
        </p:nvPicPr>
        <p:blipFill>
          <a:blip r:embed="rId5">
            <a:alphaModFix amt="71000"/>
          </a:blip>
          <a:stretch>
            <a:fillRect/>
          </a:stretch>
        </p:blipFill>
        <p:spPr>
          <a:xfrm>
            <a:off x="5404871" y="1015162"/>
            <a:ext cx="1117248" cy="939777"/>
          </a:xfrm>
          <a:prstGeom prst="rect">
            <a:avLst/>
          </a:prstGeom>
          <a:noFill/>
          <a:ln>
            <a:noFill/>
          </a:ln>
        </p:spPr>
      </p:pic>
      <p:grpSp>
        <p:nvGrpSpPr>
          <p:cNvPr id="19" name="Google Shape;2446;p52"/>
          <p:cNvGrpSpPr/>
          <p:nvPr/>
        </p:nvGrpSpPr>
        <p:grpSpPr>
          <a:xfrm>
            <a:off x="5674114" y="1198709"/>
            <a:ext cx="578763" cy="572682"/>
            <a:chOff x="5221275" y="1231600"/>
            <a:chExt cx="433725" cy="429200"/>
          </a:xfrm>
        </p:grpSpPr>
        <p:sp>
          <p:nvSpPr>
            <p:cNvPr id="20" name="Google Shape;2447;p52"/>
            <p:cNvSpPr/>
            <p:nvPr/>
          </p:nvSpPr>
          <p:spPr>
            <a:xfrm>
              <a:off x="5344650" y="1329650"/>
              <a:ext cx="235875" cy="331150"/>
            </a:xfrm>
            <a:custGeom>
              <a:avLst/>
              <a:gdLst/>
              <a:ahLst/>
              <a:cxnLst/>
              <a:rect l="l" t="t" r="r" b="b"/>
              <a:pathLst>
                <a:path w="9435" h="13246" extrusionOk="0">
                  <a:moveTo>
                    <a:pt x="3808" y="1"/>
                  </a:moveTo>
                  <a:cubicBezTo>
                    <a:pt x="3555" y="1"/>
                    <a:pt x="3296" y="95"/>
                    <a:pt x="3085" y="306"/>
                  </a:cubicBezTo>
                  <a:cubicBezTo>
                    <a:pt x="2905" y="486"/>
                    <a:pt x="2784" y="742"/>
                    <a:pt x="2799" y="1013"/>
                  </a:cubicBezTo>
                  <a:lnTo>
                    <a:pt x="2799" y="1540"/>
                  </a:lnTo>
                  <a:cubicBezTo>
                    <a:pt x="2777" y="1720"/>
                    <a:pt x="2909" y="1810"/>
                    <a:pt x="3042" y="1810"/>
                  </a:cubicBezTo>
                  <a:cubicBezTo>
                    <a:pt x="3176" y="1810"/>
                    <a:pt x="3311" y="1720"/>
                    <a:pt x="3296" y="1540"/>
                  </a:cubicBezTo>
                  <a:lnTo>
                    <a:pt x="3296" y="1013"/>
                  </a:lnTo>
                  <a:cubicBezTo>
                    <a:pt x="3296" y="674"/>
                    <a:pt x="3552" y="505"/>
                    <a:pt x="3807" y="505"/>
                  </a:cubicBezTo>
                  <a:cubicBezTo>
                    <a:pt x="4063" y="505"/>
                    <a:pt x="4319" y="674"/>
                    <a:pt x="4319" y="1013"/>
                  </a:cubicBezTo>
                  <a:lnTo>
                    <a:pt x="4319" y="5572"/>
                  </a:lnTo>
                  <a:cubicBezTo>
                    <a:pt x="4334" y="5722"/>
                    <a:pt x="4454" y="5798"/>
                    <a:pt x="4575" y="5798"/>
                  </a:cubicBezTo>
                  <a:cubicBezTo>
                    <a:pt x="4695" y="5798"/>
                    <a:pt x="4816" y="5722"/>
                    <a:pt x="4831" y="5572"/>
                  </a:cubicBezTo>
                  <a:lnTo>
                    <a:pt x="4831" y="4895"/>
                  </a:lnTo>
                  <a:cubicBezTo>
                    <a:pt x="4808" y="4534"/>
                    <a:pt x="5071" y="4353"/>
                    <a:pt x="5335" y="4353"/>
                  </a:cubicBezTo>
                  <a:cubicBezTo>
                    <a:pt x="5598" y="4353"/>
                    <a:pt x="5861" y="4534"/>
                    <a:pt x="5839" y="4895"/>
                  </a:cubicBezTo>
                  <a:lnTo>
                    <a:pt x="5839" y="5572"/>
                  </a:lnTo>
                  <a:cubicBezTo>
                    <a:pt x="5854" y="5722"/>
                    <a:pt x="5970" y="5798"/>
                    <a:pt x="6087" y="5798"/>
                  </a:cubicBezTo>
                  <a:cubicBezTo>
                    <a:pt x="6204" y="5798"/>
                    <a:pt x="6320" y="5722"/>
                    <a:pt x="6335" y="5572"/>
                  </a:cubicBezTo>
                  <a:lnTo>
                    <a:pt x="6335" y="4895"/>
                  </a:lnTo>
                  <a:cubicBezTo>
                    <a:pt x="6313" y="4534"/>
                    <a:pt x="6576" y="4353"/>
                    <a:pt x="6839" y="4353"/>
                  </a:cubicBezTo>
                  <a:cubicBezTo>
                    <a:pt x="7103" y="4353"/>
                    <a:pt x="7366" y="4534"/>
                    <a:pt x="7343" y="4895"/>
                  </a:cubicBezTo>
                  <a:lnTo>
                    <a:pt x="7343" y="5572"/>
                  </a:lnTo>
                  <a:cubicBezTo>
                    <a:pt x="7358" y="5722"/>
                    <a:pt x="7479" y="5798"/>
                    <a:pt x="7599" y="5798"/>
                  </a:cubicBezTo>
                  <a:cubicBezTo>
                    <a:pt x="7719" y="5798"/>
                    <a:pt x="7840" y="5722"/>
                    <a:pt x="7855" y="5572"/>
                  </a:cubicBezTo>
                  <a:lnTo>
                    <a:pt x="7855" y="5196"/>
                  </a:lnTo>
                  <a:cubicBezTo>
                    <a:pt x="7832" y="4835"/>
                    <a:pt x="8096" y="4654"/>
                    <a:pt x="8359" y="4654"/>
                  </a:cubicBezTo>
                  <a:cubicBezTo>
                    <a:pt x="8622" y="4654"/>
                    <a:pt x="8885" y="4835"/>
                    <a:pt x="8863" y="5196"/>
                  </a:cubicBezTo>
                  <a:lnTo>
                    <a:pt x="8863" y="9108"/>
                  </a:lnTo>
                  <a:cubicBezTo>
                    <a:pt x="8863" y="9228"/>
                    <a:pt x="8833" y="9333"/>
                    <a:pt x="8773" y="9439"/>
                  </a:cubicBezTo>
                  <a:cubicBezTo>
                    <a:pt x="8743" y="9499"/>
                    <a:pt x="8712" y="9574"/>
                    <a:pt x="8682" y="9634"/>
                  </a:cubicBezTo>
                  <a:cubicBezTo>
                    <a:pt x="8577" y="9845"/>
                    <a:pt x="8487" y="10056"/>
                    <a:pt x="8412" y="10281"/>
                  </a:cubicBezTo>
                  <a:cubicBezTo>
                    <a:pt x="8336" y="10507"/>
                    <a:pt x="8291" y="10748"/>
                    <a:pt x="8261" y="10988"/>
                  </a:cubicBezTo>
                  <a:lnTo>
                    <a:pt x="7268" y="10988"/>
                  </a:lnTo>
                  <a:cubicBezTo>
                    <a:pt x="6937" y="10988"/>
                    <a:pt x="6937" y="11485"/>
                    <a:pt x="7268" y="11485"/>
                  </a:cubicBezTo>
                  <a:lnTo>
                    <a:pt x="8938" y="11485"/>
                  </a:lnTo>
                  <a:lnTo>
                    <a:pt x="8938" y="12734"/>
                  </a:lnTo>
                  <a:lnTo>
                    <a:pt x="2529" y="12734"/>
                  </a:lnTo>
                  <a:lnTo>
                    <a:pt x="2529" y="11500"/>
                  </a:lnTo>
                  <a:lnTo>
                    <a:pt x="6170" y="11500"/>
                  </a:lnTo>
                  <a:cubicBezTo>
                    <a:pt x="6516" y="11500"/>
                    <a:pt x="6516" y="10988"/>
                    <a:pt x="6170" y="10988"/>
                  </a:cubicBezTo>
                  <a:lnTo>
                    <a:pt x="3191" y="10988"/>
                  </a:lnTo>
                  <a:cubicBezTo>
                    <a:pt x="3025" y="10296"/>
                    <a:pt x="2649" y="9664"/>
                    <a:pt x="2122" y="9183"/>
                  </a:cubicBezTo>
                  <a:cubicBezTo>
                    <a:pt x="2047" y="9108"/>
                    <a:pt x="2002" y="9032"/>
                    <a:pt x="1957" y="8942"/>
                  </a:cubicBezTo>
                  <a:cubicBezTo>
                    <a:pt x="1355" y="7407"/>
                    <a:pt x="843" y="5993"/>
                    <a:pt x="558" y="4985"/>
                  </a:cubicBezTo>
                  <a:cubicBezTo>
                    <a:pt x="506" y="4793"/>
                    <a:pt x="662" y="4623"/>
                    <a:pt x="840" y="4623"/>
                  </a:cubicBezTo>
                  <a:cubicBezTo>
                    <a:pt x="871" y="4623"/>
                    <a:pt x="902" y="4628"/>
                    <a:pt x="934" y="4639"/>
                  </a:cubicBezTo>
                  <a:cubicBezTo>
                    <a:pt x="1460" y="4835"/>
                    <a:pt x="2032" y="5406"/>
                    <a:pt x="2574" y="6294"/>
                  </a:cubicBezTo>
                  <a:cubicBezTo>
                    <a:pt x="2651" y="6430"/>
                    <a:pt x="2779" y="6492"/>
                    <a:pt x="2906" y="6492"/>
                  </a:cubicBezTo>
                  <a:cubicBezTo>
                    <a:pt x="3102" y="6492"/>
                    <a:pt x="3296" y="6345"/>
                    <a:pt x="3296" y="6099"/>
                  </a:cubicBezTo>
                  <a:lnTo>
                    <a:pt x="3296" y="2638"/>
                  </a:lnTo>
                  <a:cubicBezTo>
                    <a:pt x="3311" y="2457"/>
                    <a:pt x="3179" y="2367"/>
                    <a:pt x="3048" y="2367"/>
                  </a:cubicBezTo>
                  <a:cubicBezTo>
                    <a:pt x="2916" y="2367"/>
                    <a:pt x="2784" y="2457"/>
                    <a:pt x="2799" y="2638"/>
                  </a:cubicBezTo>
                  <a:lnTo>
                    <a:pt x="2799" y="5707"/>
                  </a:lnTo>
                  <a:cubicBezTo>
                    <a:pt x="2243" y="4895"/>
                    <a:pt x="1686" y="4383"/>
                    <a:pt x="1114" y="4173"/>
                  </a:cubicBezTo>
                  <a:cubicBezTo>
                    <a:pt x="1025" y="4138"/>
                    <a:pt x="932" y="4121"/>
                    <a:pt x="838" y="4121"/>
                  </a:cubicBezTo>
                  <a:cubicBezTo>
                    <a:pt x="646" y="4121"/>
                    <a:pt x="453" y="4192"/>
                    <a:pt x="302" y="4323"/>
                  </a:cubicBezTo>
                  <a:cubicBezTo>
                    <a:pt x="91" y="4519"/>
                    <a:pt x="1" y="4835"/>
                    <a:pt x="76" y="5121"/>
                  </a:cubicBezTo>
                  <a:cubicBezTo>
                    <a:pt x="377" y="6144"/>
                    <a:pt x="874" y="7573"/>
                    <a:pt x="1505" y="9138"/>
                  </a:cubicBezTo>
                  <a:cubicBezTo>
                    <a:pt x="1566" y="9288"/>
                    <a:pt x="1656" y="9424"/>
                    <a:pt x="1776" y="9544"/>
                  </a:cubicBezTo>
                  <a:cubicBezTo>
                    <a:pt x="2198" y="9935"/>
                    <a:pt x="2514" y="10432"/>
                    <a:pt x="2664" y="10988"/>
                  </a:cubicBezTo>
                  <a:lnTo>
                    <a:pt x="2273" y="10988"/>
                  </a:lnTo>
                  <a:cubicBezTo>
                    <a:pt x="2137" y="10988"/>
                    <a:pt x="2017" y="11109"/>
                    <a:pt x="2017" y="11244"/>
                  </a:cubicBezTo>
                  <a:lnTo>
                    <a:pt x="2017" y="12989"/>
                  </a:lnTo>
                  <a:cubicBezTo>
                    <a:pt x="2017" y="13125"/>
                    <a:pt x="2137" y="13245"/>
                    <a:pt x="2273" y="13245"/>
                  </a:cubicBezTo>
                  <a:lnTo>
                    <a:pt x="9179" y="13245"/>
                  </a:lnTo>
                  <a:cubicBezTo>
                    <a:pt x="9329" y="13245"/>
                    <a:pt x="9435" y="13125"/>
                    <a:pt x="9435" y="12989"/>
                  </a:cubicBezTo>
                  <a:lnTo>
                    <a:pt x="9435" y="11244"/>
                  </a:lnTo>
                  <a:cubicBezTo>
                    <a:pt x="9435" y="11109"/>
                    <a:pt x="9329" y="10988"/>
                    <a:pt x="9179" y="10988"/>
                  </a:cubicBezTo>
                  <a:lnTo>
                    <a:pt x="8773" y="10988"/>
                  </a:lnTo>
                  <a:cubicBezTo>
                    <a:pt x="8788" y="10793"/>
                    <a:pt x="8833" y="10612"/>
                    <a:pt x="8893" y="10432"/>
                  </a:cubicBezTo>
                  <a:cubicBezTo>
                    <a:pt x="8953" y="10221"/>
                    <a:pt x="9028" y="10041"/>
                    <a:pt x="9134" y="9845"/>
                  </a:cubicBezTo>
                  <a:cubicBezTo>
                    <a:pt x="9149" y="9785"/>
                    <a:pt x="9179" y="9725"/>
                    <a:pt x="9224" y="9679"/>
                  </a:cubicBezTo>
                  <a:cubicBezTo>
                    <a:pt x="9314" y="9499"/>
                    <a:pt x="9359" y="9303"/>
                    <a:pt x="9359" y="9108"/>
                  </a:cubicBezTo>
                  <a:lnTo>
                    <a:pt x="9359" y="5196"/>
                  </a:lnTo>
                  <a:cubicBezTo>
                    <a:pt x="9359" y="4639"/>
                    <a:pt x="8908" y="4188"/>
                    <a:pt x="8351" y="4188"/>
                  </a:cubicBezTo>
                  <a:cubicBezTo>
                    <a:pt x="8126" y="4188"/>
                    <a:pt x="7900" y="4263"/>
                    <a:pt x="7734" y="4413"/>
                  </a:cubicBezTo>
                  <a:cubicBezTo>
                    <a:pt x="7542" y="4063"/>
                    <a:pt x="7190" y="3876"/>
                    <a:pt x="6839" y="3876"/>
                  </a:cubicBezTo>
                  <a:cubicBezTo>
                    <a:pt x="6587" y="3876"/>
                    <a:pt x="6334" y="3972"/>
                    <a:pt x="6140" y="4173"/>
                  </a:cubicBezTo>
                  <a:cubicBezTo>
                    <a:pt x="6110" y="4188"/>
                    <a:pt x="6110" y="4203"/>
                    <a:pt x="6094" y="4218"/>
                  </a:cubicBezTo>
                  <a:cubicBezTo>
                    <a:pt x="5900" y="3996"/>
                    <a:pt x="5621" y="3876"/>
                    <a:pt x="5340" y="3876"/>
                  </a:cubicBezTo>
                  <a:cubicBezTo>
                    <a:pt x="5164" y="3876"/>
                    <a:pt x="4987" y="3924"/>
                    <a:pt x="4831" y="4022"/>
                  </a:cubicBezTo>
                  <a:lnTo>
                    <a:pt x="4831" y="1013"/>
                  </a:lnTo>
                  <a:cubicBezTo>
                    <a:pt x="4831" y="404"/>
                    <a:pt x="4331"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48;p52"/>
            <p:cNvSpPr/>
            <p:nvPr/>
          </p:nvSpPr>
          <p:spPr>
            <a:xfrm>
              <a:off x="5392425" y="1231600"/>
              <a:ext cx="93700" cy="83925"/>
            </a:xfrm>
            <a:custGeom>
              <a:avLst/>
              <a:gdLst/>
              <a:ahLst/>
              <a:cxnLst/>
              <a:rect l="l" t="t" r="r" b="b"/>
              <a:pathLst>
                <a:path w="3748" h="3357" extrusionOk="0">
                  <a:moveTo>
                    <a:pt x="1851" y="542"/>
                  </a:moveTo>
                  <a:lnTo>
                    <a:pt x="2107" y="1068"/>
                  </a:lnTo>
                  <a:cubicBezTo>
                    <a:pt x="2182" y="1204"/>
                    <a:pt x="2318" y="1309"/>
                    <a:pt x="2468" y="1324"/>
                  </a:cubicBezTo>
                  <a:lnTo>
                    <a:pt x="3055" y="1414"/>
                  </a:lnTo>
                  <a:lnTo>
                    <a:pt x="2634" y="1821"/>
                  </a:lnTo>
                  <a:cubicBezTo>
                    <a:pt x="2528" y="1926"/>
                    <a:pt x="2468" y="2091"/>
                    <a:pt x="2498" y="2242"/>
                  </a:cubicBezTo>
                  <a:lnTo>
                    <a:pt x="2589" y="2829"/>
                  </a:lnTo>
                  <a:lnTo>
                    <a:pt x="2062" y="2543"/>
                  </a:lnTo>
                  <a:cubicBezTo>
                    <a:pt x="1994" y="2505"/>
                    <a:pt x="1919" y="2486"/>
                    <a:pt x="1844" y="2486"/>
                  </a:cubicBezTo>
                  <a:cubicBezTo>
                    <a:pt x="1769" y="2486"/>
                    <a:pt x="1693" y="2505"/>
                    <a:pt x="1626" y="2543"/>
                  </a:cubicBezTo>
                  <a:lnTo>
                    <a:pt x="1099" y="2829"/>
                  </a:lnTo>
                  <a:lnTo>
                    <a:pt x="1204" y="2242"/>
                  </a:lnTo>
                  <a:cubicBezTo>
                    <a:pt x="1234" y="2076"/>
                    <a:pt x="1174" y="1926"/>
                    <a:pt x="1069" y="1821"/>
                  </a:cubicBezTo>
                  <a:lnTo>
                    <a:pt x="648" y="1399"/>
                  </a:lnTo>
                  <a:lnTo>
                    <a:pt x="1234" y="1324"/>
                  </a:lnTo>
                  <a:cubicBezTo>
                    <a:pt x="1385" y="1309"/>
                    <a:pt x="1520" y="1204"/>
                    <a:pt x="1596" y="1068"/>
                  </a:cubicBezTo>
                  <a:lnTo>
                    <a:pt x="1851" y="542"/>
                  </a:lnTo>
                  <a:close/>
                  <a:moveTo>
                    <a:pt x="1868" y="0"/>
                  </a:moveTo>
                  <a:cubicBezTo>
                    <a:pt x="1697" y="0"/>
                    <a:pt x="1528" y="90"/>
                    <a:pt x="1445" y="271"/>
                  </a:cubicBezTo>
                  <a:lnTo>
                    <a:pt x="1159" y="828"/>
                  </a:lnTo>
                  <a:lnTo>
                    <a:pt x="542" y="918"/>
                  </a:lnTo>
                  <a:cubicBezTo>
                    <a:pt x="151" y="978"/>
                    <a:pt x="1" y="1459"/>
                    <a:pt x="272" y="1745"/>
                  </a:cubicBezTo>
                  <a:lnTo>
                    <a:pt x="708" y="2182"/>
                  </a:lnTo>
                  <a:lnTo>
                    <a:pt x="603" y="2799"/>
                  </a:lnTo>
                  <a:cubicBezTo>
                    <a:pt x="542" y="3084"/>
                    <a:pt x="768" y="3355"/>
                    <a:pt x="1069" y="3355"/>
                  </a:cubicBezTo>
                  <a:cubicBezTo>
                    <a:pt x="1144" y="3355"/>
                    <a:pt x="1219" y="3340"/>
                    <a:pt x="1295" y="3295"/>
                  </a:cubicBezTo>
                  <a:lnTo>
                    <a:pt x="1866" y="3009"/>
                  </a:lnTo>
                  <a:lnTo>
                    <a:pt x="2423" y="3295"/>
                  </a:lnTo>
                  <a:cubicBezTo>
                    <a:pt x="2498" y="3337"/>
                    <a:pt x="2576" y="3356"/>
                    <a:pt x="2652" y="3356"/>
                  </a:cubicBezTo>
                  <a:cubicBezTo>
                    <a:pt x="2928" y="3356"/>
                    <a:pt x="3174" y="3105"/>
                    <a:pt x="3115" y="2799"/>
                  </a:cubicBezTo>
                  <a:lnTo>
                    <a:pt x="3010" y="2182"/>
                  </a:lnTo>
                  <a:lnTo>
                    <a:pt x="3461" y="1745"/>
                  </a:lnTo>
                  <a:cubicBezTo>
                    <a:pt x="3747" y="1459"/>
                    <a:pt x="3582" y="978"/>
                    <a:pt x="3190" y="918"/>
                  </a:cubicBezTo>
                  <a:lnTo>
                    <a:pt x="2574" y="828"/>
                  </a:lnTo>
                  <a:lnTo>
                    <a:pt x="2303" y="271"/>
                  </a:lnTo>
                  <a:cubicBezTo>
                    <a:pt x="2212" y="90"/>
                    <a:pt x="2039"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49;p52"/>
            <p:cNvSpPr/>
            <p:nvPr/>
          </p:nvSpPr>
          <p:spPr>
            <a:xfrm>
              <a:off x="5221275" y="1294025"/>
              <a:ext cx="94075" cy="83900"/>
            </a:xfrm>
            <a:custGeom>
              <a:avLst/>
              <a:gdLst/>
              <a:ahLst/>
              <a:cxnLst/>
              <a:rect l="l" t="t" r="r" b="b"/>
              <a:pathLst>
                <a:path w="3763" h="3356" extrusionOk="0">
                  <a:moveTo>
                    <a:pt x="1882" y="542"/>
                  </a:moveTo>
                  <a:lnTo>
                    <a:pt x="2137" y="1069"/>
                  </a:lnTo>
                  <a:cubicBezTo>
                    <a:pt x="2213" y="1204"/>
                    <a:pt x="2348" y="1310"/>
                    <a:pt x="2498" y="1325"/>
                  </a:cubicBezTo>
                  <a:lnTo>
                    <a:pt x="3085" y="1415"/>
                  </a:lnTo>
                  <a:lnTo>
                    <a:pt x="2649" y="1821"/>
                  </a:lnTo>
                  <a:cubicBezTo>
                    <a:pt x="2544" y="1942"/>
                    <a:pt x="2483" y="2092"/>
                    <a:pt x="2514" y="2242"/>
                  </a:cubicBezTo>
                  <a:lnTo>
                    <a:pt x="2619" y="2829"/>
                  </a:lnTo>
                  <a:lnTo>
                    <a:pt x="2107" y="2558"/>
                  </a:lnTo>
                  <a:cubicBezTo>
                    <a:pt x="2032" y="2521"/>
                    <a:pt x="1953" y="2502"/>
                    <a:pt x="1876" y="2502"/>
                  </a:cubicBezTo>
                  <a:cubicBezTo>
                    <a:pt x="1799" y="2502"/>
                    <a:pt x="1724" y="2521"/>
                    <a:pt x="1656" y="2558"/>
                  </a:cubicBezTo>
                  <a:lnTo>
                    <a:pt x="1129" y="2829"/>
                  </a:lnTo>
                  <a:lnTo>
                    <a:pt x="1235" y="2242"/>
                  </a:lnTo>
                  <a:cubicBezTo>
                    <a:pt x="1265" y="2092"/>
                    <a:pt x="1205" y="1942"/>
                    <a:pt x="1099" y="1821"/>
                  </a:cubicBezTo>
                  <a:lnTo>
                    <a:pt x="678" y="1415"/>
                  </a:lnTo>
                  <a:lnTo>
                    <a:pt x="1250" y="1325"/>
                  </a:lnTo>
                  <a:cubicBezTo>
                    <a:pt x="1415" y="1310"/>
                    <a:pt x="1551" y="1204"/>
                    <a:pt x="1611" y="1069"/>
                  </a:cubicBezTo>
                  <a:lnTo>
                    <a:pt x="1882" y="542"/>
                  </a:lnTo>
                  <a:close/>
                  <a:moveTo>
                    <a:pt x="1868" y="1"/>
                  </a:moveTo>
                  <a:cubicBezTo>
                    <a:pt x="1697" y="1"/>
                    <a:pt x="1528" y="91"/>
                    <a:pt x="1445" y="271"/>
                  </a:cubicBezTo>
                  <a:lnTo>
                    <a:pt x="1159" y="828"/>
                  </a:lnTo>
                  <a:lnTo>
                    <a:pt x="543" y="918"/>
                  </a:lnTo>
                  <a:cubicBezTo>
                    <a:pt x="151" y="979"/>
                    <a:pt x="1" y="1460"/>
                    <a:pt x="272" y="1746"/>
                  </a:cubicBezTo>
                  <a:lnTo>
                    <a:pt x="723" y="2182"/>
                  </a:lnTo>
                  <a:lnTo>
                    <a:pt x="618" y="2799"/>
                  </a:lnTo>
                  <a:cubicBezTo>
                    <a:pt x="570" y="3108"/>
                    <a:pt x="813" y="3351"/>
                    <a:pt x="1088" y="3351"/>
                  </a:cubicBezTo>
                  <a:cubicBezTo>
                    <a:pt x="1161" y="3351"/>
                    <a:pt x="1237" y="3334"/>
                    <a:pt x="1310" y="3296"/>
                  </a:cubicBezTo>
                  <a:lnTo>
                    <a:pt x="1882" y="3010"/>
                  </a:lnTo>
                  <a:lnTo>
                    <a:pt x="2438" y="3296"/>
                  </a:lnTo>
                  <a:cubicBezTo>
                    <a:pt x="2514" y="3341"/>
                    <a:pt x="2589" y="3356"/>
                    <a:pt x="2664" y="3356"/>
                  </a:cubicBezTo>
                  <a:cubicBezTo>
                    <a:pt x="2769" y="3356"/>
                    <a:pt x="2860" y="3326"/>
                    <a:pt x="2950" y="3266"/>
                  </a:cubicBezTo>
                  <a:cubicBezTo>
                    <a:pt x="3100" y="3160"/>
                    <a:pt x="3161" y="2980"/>
                    <a:pt x="3130" y="2799"/>
                  </a:cubicBezTo>
                  <a:lnTo>
                    <a:pt x="3025" y="2182"/>
                  </a:lnTo>
                  <a:lnTo>
                    <a:pt x="3476" y="1746"/>
                  </a:lnTo>
                  <a:cubicBezTo>
                    <a:pt x="3762" y="1460"/>
                    <a:pt x="3597" y="979"/>
                    <a:pt x="3221" y="918"/>
                  </a:cubicBezTo>
                  <a:lnTo>
                    <a:pt x="3191" y="918"/>
                  </a:lnTo>
                  <a:lnTo>
                    <a:pt x="2574" y="828"/>
                  </a:lnTo>
                  <a:lnTo>
                    <a:pt x="2303" y="271"/>
                  </a:lnTo>
                  <a:cubicBezTo>
                    <a:pt x="2213" y="91"/>
                    <a:pt x="2040" y="1"/>
                    <a:pt x="1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50;p52"/>
            <p:cNvSpPr/>
            <p:nvPr/>
          </p:nvSpPr>
          <p:spPr>
            <a:xfrm>
              <a:off x="5566200" y="1294025"/>
              <a:ext cx="88800" cy="83900"/>
            </a:xfrm>
            <a:custGeom>
              <a:avLst/>
              <a:gdLst/>
              <a:ahLst/>
              <a:cxnLst/>
              <a:rect l="l" t="t" r="r" b="b"/>
              <a:pathLst>
                <a:path w="3552" h="3356" extrusionOk="0">
                  <a:moveTo>
                    <a:pt x="1761" y="542"/>
                  </a:moveTo>
                  <a:lnTo>
                    <a:pt x="2017" y="1069"/>
                  </a:lnTo>
                  <a:cubicBezTo>
                    <a:pt x="2092" y="1204"/>
                    <a:pt x="2228" y="1310"/>
                    <a:pt x="2378" y="1340"/>
                  </a:cubicBezTo>
                  <a:lnTo>
                    <a:pt x="2965" y="1415"/>
                  </a:lnTo>
                  <a:lnTo>
                    <a:pt x="2544" y="1836"/>
                  </a:lnTo>
                  <a:cubicBezTo>
                    <a:pt x="2423" y="1942"/>
                    <a:pt x="2378" y="2092"/>
                    <a:pt x="2408" y="2257"/>
                  </a:cubicBezTo>
                  <a:lnTo>
                    <a:pt x="2498" y="2829"/>
                  </a:lnTo>
                  <a:lnTo>
                    <a:pt x="1987" y="2558"/>
                  </a:lnTo>
                  <a:cubicBezTo>
                    <a:pt x="1912" y="2521"/>
                    <a:pt x="1833" y="2502"/>
                    <a:pt x="1756" y="2502"/>
                  </a:cubicBezTo>
                  <a:cubicBezTo>
                    <a:pt x="1678" y="2502"/>
                    <a:pt x="1603" y="2521"/>
                    <a:pt x="1536" y="2558"/>
                  </a:cubicBezTo>
                  <a:lnTo>
                    <a:pt x="1009" y="2829"/>
                  </a:lnTo>
                  <a:lnTo>
                    <a:pt x="1114" y="2257"/>
                  </a:lnTo>
                  <a:cubicBezTo>
                    <a:pt x="1144" y="2092"/>
                    <a:pt x="1084" y="1942"/>
                    <a:pt x="979" y="1836"/>
                  </a:cubicBezTo>
                  <a:lnTo>
                    <a:pt x="558" y="1415"/>
                  </a:lnTo>
                  <a:lnTo>
                    <a:pt x="1144" y="1340"/>
                  </a:lnTo>
                  <a:cubicBezTo>
                    <a:pt x="1295" y="1310"/>
                    <a:pt x="1430" y="1204"/>
                    <a:pt x="1490" y="1069"/>
                  </a:cubicBezTo>
                  <a:lnTo>
                    <a:pt x="1761" y="542"/>
                  </a:lnTo>
                  <a:close/>
                  <a:moveTo>
                    <a:pt x="1759" y="1"/>
                  </a:moveTo>
                  <a:cubicBezTo>
                    <a:pt x="1588" y="1"/>
                    <a:pt x="1415" y="91"/>
                    <a:pt x="1325" y="271"/>
                  </a:cubicBezTo>
                  <a:lnTo>
                    <a:pt x="1054" y="828"/>
                  </a:lnTo>
                  <a:lnTo>
                    <a:pt x="437" y="918"/>
                  </a:lnTo>
                  <a:cubicBezTo>
                    <a:pt x="257" y="948"/>
                    <a:pt x="106" y="1084"/>
                    <a:pt x="61" y="1249"/>
                  </a:cubicBezTo>
                  <a:cubicBezTo>
                    <a:pt x="1" y="1415"/>
                    <a:pt x="46" y="1611"/>
                    <a:pt x="181" y="1746"/>
                  </a:cubicBezTo>
                  <a:lnTo>
                    <a:pt x="618" y="2182"/>
                  </a:lnTo>
                  <a:lnTo>
                    <a:pt x="512" y="2799"/>
                  </a:lnTo>
                  <a:cubicBezTo>
                    <a:pt x="465" y="3108"/>
                    <a:pt x="708" y="3351"/>
                    <a:pt x="990" y="3351"/>
                  </a:cubicBezTo>
                  <a:cubicBezTo>
                    <a:pt x="1065" y="3351"/>
                    <a:pt x="1144" y="3334"/>
                    <a:pt x="1220" y="3296"/>
                  </a:cubicBezTo>
                  <a:lnTo>
                    <a:pt x="1776" y="3010"/>
                  </a:lnTo>
                  <a:lnTo>
                    <a:pt x="2348" y="3296"/>
                  </a:lnTo>
                  <a:cubicBezTo>
                    <a:pt x="2408" y="3341"/>
                    <a:pt x="2483" y="3356"/>
                    <a:pt x="2559" y="3356"/>
                  </a:cubicBezTo>
                  <a:cubicBezTo>
                    <a:pt x="2860" y="3356"/>
                    <a:pt x="3085" y="3085"/>
                    <a:pt x="3040" y="2784"/>
                  </a:cubicBezTo>
                  <a:lnTo>
                    <a:pt x="2935" y="2167"/>
                  </a:lnTo>
                  <a:lnTo>
                    <a:pt x="3386" y="1731"/>
                  </a:lnTo>
                  <a:cubicBezTo>
                    <a:pt x="3507" y="1611"/>
                    <a:pt x="3552" y="1415"/>
                    <a:pt x="3507" y="1249"/>
                  </a:cubicBezTo>
                  <a:lnTo>
                    <a:pt x="3476" y="1249"/>
                  </a:lnTo>
                  <a:cubicBezTo>
                    <a:pt x="3416" y="1069"/>
                    <a:pt x="3266" y="948"/>
                    <a:pt x="3085" y="918"/>
                  </a:cubicBezTo>
                  <a:lnTo>
                    <a:pt x="2468" y="828"/>
                  </a:lnTo>
                  <a:lnTo>
                    <a:pt x="2183" y="271"/>
                  </a:lnTo>
                  <a:cubicBezTo>
                    <a:pt x="2100" y="91"/>
                    <a:pt x="1931" y="1"/>
                    <a:pt x="1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1;p52"/>
            <p:cNvSpPr/>
            <p:nvPr/>
          </p:nvSpPr>
          <p:spPr>
            <a:xfrm>
              <a:off x="5301400" y="1253675"/>
              <a:ext cx="94075" cy="84000"/>
            </a:xfrm>
            <a:custGeom>
              <a:avLst/>
              <a:gdLst/>
              <a:ahLst/>
              <a:cxnLst/>
              <a:rect l="l" t="t" r="r" b="b"/>
              <a:pathLst>
                <a:path w="3763" h="3360" extrusionOk="0">
                  <a:moveTo>
                    <a:pt x="1881" y="531"/>
                  </a:moveTo>
                  <a:lnTo>
                    <a:pt x="2137" y="1058"/>
                  </a:lnTo>
                  <a:cubicBezTo>
                    <a:pt x="2212" y="1193"/>
                    <a:pt x="2348" y="1299"/>
                    <a:pt x="2498" y="1329"/>
                  </a:cubicBezTo>
                  <a:lnTo>
                    <a:pt x="3085" y="1404"/>
                  </a:lnTo>
                  <a:lnTo>
                    <a:pt x="2664" y="1825"/>
                  </a:lnTo>
                  <a:cubicBezTo>
                    <a:pt x="2558" y="1931"/>
                    <a:pt x="2498" y="2081"/>
                    <a:pt x="2528" y="2247"/>
                  </a:cubicBezTo>
                  <a:lnTo>
                    <a:pt x="2634" y="2818"/>
                  </a:lnTo>
                  <a:lnTo>
                    <a:pt x="2107" y="2547"/>
                  </a:lnTo>
                  <a:cubicBezTo>
                    <a:pt x="2039" y="2510"/>
                    <a:pt x="1964" y="2491"/>
                    <a:pt x="1887" y="2491"/>
                  </a:cubicBezTo>
                  <a:cubicBezTo>
                    <a:pt x="1810" y="2491"/>
                    <a:pt x="1731" y="2510"/>
                    <a:pt x="1656" y="2547"/>
                  </a:cubicBezTo>
                  <a:lnTo>
                    <a:pt x="1129" y="2818"/>
                  </a:lnTo>
                  <a:lnTo>
                    <a:pt x="1234" y="2247"/>
                  </a:lnTo>
                  <a:cubicBezTo>
                    <a:pt x="1264" y="2081"/>
                    <a:pt x="1204" y="1931"/>
                    <a:pt x="1099" y="1825"/>
                  </a:cubicBezTo>
                  <a:lnTo>
                    <a:pt x="678" y="1404"/>
                  </a:lnTo>
                  <a:lnTo>
                    <a:pt x="1264" y="1329"/>
                  </a:lnTo>
                  <a:cubicBezTo>
                    <a:pt x="1415" y="1299"/>
                    <a:pt x="1550" y="1208"/>
                    <a:pt x="1626" y="1058"/>
                  </a:cubicBezTo>
                  <a:lnTo>
                    <a:pt x="1881" y="531"/>
                  </a:lnTo>
                  <a:close/>
                  <a:moveTo>
                    <a:pt x="1883" y="1"/>
                  </a:moveTo>
                  <a:cubicBezTo>
                    <a:pt x="1712" y="1"/>
                    <a:pt x="1543" y="87"/>
                    <a:pt x="1460" y="260"/>
                  </a:cubicBezTo>
                  <a:lnTo>
                    <a:pt x="1174" y="832"/>
                  </a:lnTo>
                  <a:lnTo>
                    <a:pt x="557" y="922"/>
                  </a:lnTo>
                  <a:cubicBezTo>
                    <a:pt x="166" y="968"/>
                    <a:pt x="1" y="1449"/>
                    <a:pt x="287" y="1735"/>
                  </a:cubicBezTo>
                  <a:lnTo>
                    <a:pt x="738" y="2171"/>
                  </a:lnTo>
                  <a:lnTo>
                    <a:pt x="633" y="2788"/>
                  </a:lnTo>
                  <a:cubicBezTo>
                    <a:pt x="572" y="3089"/>
                    <a:pt x="813" y="3360"/>
                    <a:pt x="1099" y="3360"/>
                  </a:cubicBezTo>
                  <a:cubicBezTo>
                    <a:pt x="1189" y="3360"/>
                    <a:pt x="1264" y="3330"/>
                    <a:pt x="1325" y="3300"/>
                  </a:cubicBezTo>
                  <a:lnTo>
                    <a:pt x="1896" y="3014"/>
                  </a:lnTo>
                  <a:lnTo>
                    <a:pt x="2438" y="3300"/>
                  </a:lnTo>
                  <a:cubicBezTo>
                    <a:pt x="2509" y="3337"/>
                    <a:pt x="2582" y="3353"/>
                    <a:pt x="2653" y="3353"/>
                  </a:cubicBezTo>
                  <a:cubicBezTo>
                    <a:pt x="2931" y="3353"/>
                    <a:pt x="3178" y="3099"/>
                    <a:pt x="3130" y="2788"/>
                  </a:cubicBezTo>
                  <a:lnTo>
                    <a:pt x="3025" y="2171"/>
                  </a:lnTo>
                  <a:lnTo>
                    <a:pt x="3476" y="1735"/>
                  </a:lnTo>
                  <a:cubicBezTo>
                    <a:pt x="3762" y="1449"/>
                    <a:pt x="3597" y="968"/>
                    <a:pt x="3205" y="922"/>
                  </a:cubicBezTo>
                  <a:lnTo>
                    <a:pt x="2589" y="832"/>
                  </a:lnTo>
                  <a:lnTo>
                    <a:pt x="2318" y="260"/>
                  </a:lnTo>
                  <a:cubicBezTo>
                    <a:pt x="2227" y="87"/>
                    <a:pt x="2054" y="1"/>
                    <a:pt x="1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52;p52"/>
            <p:cNvSpPr/>
            <p:nvPr/>
          </p:nvSpPr>
          <p:spPr>
            <a:xfrm>
              <a:off x="5481950" y="1253400"/>
              <a:ext cx="94075" cy="84125"/>
            </a:xfrm>
            <a:custGeom>
              <a:avLst/>
              <a:gdLst/>
              <a:ahLst/>
              <a:cxnLst/>
              <a:rect l="l" t="t" r="r" b="b"/>
              <a:pathLst>
                <a:path w="3763" h="3365" extrusionOk="0">
                  <a:moveTo>
                    <a:pt x="1896" y="1"/>
                  </a:moveTo>
                  <a:cubicBezTo>
                    <a:pt x="1701" y="1"/>
                    <a:pt x="1535" y="106"/>
                    <a:pt x="1460" y="271"/>
                  </a:cubicBezTo>
                  <a:lnTo>
                    <a:pt x="1174" y="843"/>
                  </a:lnTo>
                  <a:lnTo>
                    <a:pt x="557" y="933"/>
                  </a:lnTo>
                  <a:cubicBezTo>
                    <a:pt x="166" y="994"/>
                    <a:pt x="1" y="1460"/>
                    <a:pt x="286" y="1746"/>
                  </a:cubicBezTo>
                  <a:lnTo>
                    <a:pt x="738" y="2182"/>
                  </a:lnTo>
                  <a:lnTo>
                    <a:pt x="633" y="2799"/>
                  </a:lnTo>
                  <a:cubicBezTo>
                    <a:pt x="587" y="2980"/>
                    <a:pt x="663" y="3160"/>
                    <a:pt x="813" y="3266"/>
                  </a:cubicBezTo>
                  <a:cubicBezTo>
                    <a:pt x="888" y="3326"/>
                    <a:pt x="994" y="3356"/>
                    <a:pt x="1099" y="3356"/>
                  </a:cubicBezTo>
                  <a:cubicBezTo>
                    <a:pt x="1174" y="3356"/>
                    <a:pt x="1249" y="3341"/>
                    <a:pt x="1325" y="3311"/>
                  </a:cubicBezTo>
                  <a:lnTo>
                    <a:pt x="1881" y="3010"/>
                  </a:lnTo>
                  <a:lnTo>
                    <a:pt x="2453" y="3311"/>
                  </a:lnTo>
                  <a:cubicBezTo>
                    <a:pt x="2524" y="3348"/>
                    <a:pt x="2597" y="3364"/>
                    <a:pt x="2668" y="3364"/>
                  </a:cubicBezTo>
                  <a:cubicBezTo>
                    <a:pt x="2946" y="3364"/>
                    <a:pt x="3193" y="3110"/>
                    <a:pt x="3145" y="2799"/>
                  </a:cubicBezTo>
                  <a:lnTo>
                    <a:pt x="3115" y="2649"/>
                  </a:lnTo>
                  <a:cubicBezTo>
                    <a:pt x="3089" y="2509"/>
                    <a:pt x="2980" y="2446"/>
                    <a:pt x="2871" y="2446"/>
                  </a:cubicBezTo>
                  <a:cubicBezTo>
                    <a:pt x="2733" y="2446"/>
                    <a:pt x="2593" y="2547"/>
                    <a:pt x="2619" y="2724"/>
                  </a:cubicBezTo>
                  <a:lnTo>
                    <a:pt x="2634" y="2829"/>
                  </a:lnTo>
                  <a:lnTo>
                    <a:pt x="2122" y="2558"/>
                  </a:lnTo>
                  <a:cubicBezTo>
                    <a:pt x="2047" y="2521"/>
                    <a:pt x="1968" y="2502"/>
                    <a:pt x="1891" y="2502"/>
                  </a:cubicBezTo>
                  <a:cubicBezTo>
                    <a:pt x="1814" y="2502"/>
                    <a:pt x="1738" y="2521"/>
                    <a:pt x="1671" y="2558"/>
                  </a:cubicBezTo>
                  <a:lnTo>
                    <a:pt x="1144" y="2829"/>
                  </a:lnTo>
                  <a:lnTo>
                    <a:pt x="1249" y="2258"/>
                  </a:lnTo>
                  <a:cubicBezTo>
                    <a:pt x="1280" y="2092"/>
                    <a:pt x="1219" y="1942"/>
                    <a:pt x="1114" y="1821"/>
                  </a:cubicBezTo>
                  <a:lnTo>
                    <a:pt x="693" y="1415"/>
                  </a:lnTo>
                  <a:lnTo>
                    <a:pt x="1264" y="1325"/>
                  </a:lnTo>
                  <a:cubicBezTo>
                    <a:pt x="1430" y="1310"/>
                    <a:pt x="1565" y="1219"/>
                    <a:pt x="1626" y="1069"/>
                  </a:cubicBezTo>
                  <a:lnTo>
                    <a:pt x="1896" y="542"/>
                  </a:lnTo>
                  <a:lnTo>
                    <a:pt x="2152" y="1069"/>
                  </a:lnTo>
                  <a:cubicBezTo>
                    <a:pt x="2227" y="1204"/>
                    <a:pt x="2363" y="1310"/>
                    <a:pt x="2513" y="1325"/>
                  </a:cubicBezTo>
                  <a:lnTo>
                    <a:pt x="3100" y="1415"/>
                  </a:lnTo>
                  <a:cubicBezTo>
                    <a:pt x="2935" y="1603"/>
                    <a:pt x="3102" y="1837"/>
                    <a:pt x="3297" y="1837"/>
                  </a:cubicBezTo>
                  <a:cubicBezTo>
                    <a:pt x="3352" y="1837"/>
                    <a:pt x="3409" y="1819"/>
                    <a:pt x="3461" y="1776"/>
                  </a:cubicBezTo>
                  <a:lnTo>
                    <a:pt x="3491" y="1746"/>
                  </a:lnTo>
                  <a:cubicBezTo>
                    <a:pt x="3762" y="1460"/>
                    <a:pt x="3612" y="979"/>
                    <a:pt x="3220" y="918"/>
                  </a:cubicBezTo>
                  <a:lnTo>
                    <a:pt x="2604" y="828"/>
                  </a:lnTo>
                  <a:lnTo>
                    <a:pt x="2318" y="271"/>
                  </a:lnTo>
                  <a:cubicBezTo>
                    <a:pt x="2242" y="106"/>
                    <a:pt x="2077" y="1"/>
                    <a:pt x="1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466;p52"/>
          <p:cNvSpPr/>
          <p:nvPr/>
        </p:nvSpPr>
        <p:spPr>
          <a:xfrm rot="-512747">
            <a:off x="4414705" y="1386568"/>
            <a:ext cx="1218903" cy="286876"/>
          </a:xfrm>
          <a:custGeom>
            <a:avLst/>
            <a:gdLst/>
            <a:ahLst/>
            <a:cxnLst/>
            <a:rect l="l" t="t" r="r" b="b"/>
            <a:pathLst>
              <a:path w="48756" h="11475" extrusionOk="0">
                <a:moveTo>
                  <a:pt x="0" y="1027"/>
                </a:moveTo>
                <a:cubicBezTo>
                  <a:pt x="3974" y="982"/>
                  <a:pt x="15716" y="-982"/>
                  <a:pt x="23842" y="759"/>
                </a:cubicBezTo>
                <a:cubicBezTo>
                  <a:pt x="31968" y="2500"/>
                  <a:pt x="44604" y="9689"/>
                  <a:pt x="48756" y="11475"/>
                </a:cubicBezTo>
              </a:path>
            </a:pathLst>
          </a:custGeom>
          <a:noFill/>
          <a:ln w="28575" cap="flat" cmpd="sng">
            <a:solidFill>
              <a:schemeClr val="dk2"/>
            </a:solidFill>
            <a:prstDash val="solid"/>
            <a:round/>
            <a:headEnd type="none" w="med" len="med"/>
            <a:tailEnd type="stealth" w="med" len="med"/>
          </a:ln>
        </p:spPr>
      </p:sp>
      <p:sp>
        <p:nvSpPr>
          <p:cNvPr id="27" name="Google Shape;2468;p52"/>
          <p:cNvSpPr txBox="1"/>
          <p:nvPr/>
        </p:nvSpPr>
        <p:spPr>
          <a:xfrm>
            <a:off x="2665773" y="1967367"/>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Thể loại</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8" name="Google Shape;2468;p52"/>
          <p:cNvSpPr txBox="1"/>
          <p:nvPr/>
        </p:nvSpPr>
        <p:spPr>
          <a:xfrm>
            <a:off x="4795295" y="2008881"/>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Phương thức</a:t>
            </a: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 </a:t>
            </a: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biểu đạt</a:t>
            </a:r>
          </a:p>
        </p:txBody>
      </p:sp>
      <p:sp>
        <p:nvSpPr>
          <p:cNvPr id="29" name="Google Shape;2469;p52"/>
          <p:cNvSpPr txBox="1"/>
          <p:nvPr/>
        </p:nvSpPr>
        <p:spPr>
          <a:xfrm>
            <a:off x="5177609" y="2694151"/>
            <a:ext cx="1688699"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Biểu</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cảm</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kết</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hợp</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tự</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sự</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và</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miêu</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tả</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30" name="Google Shape;2442;p52"/>
          <p:cNvPicPr preferRelativeResize="0"/>
          <p:nvPr/>
        </p:nvPicPr>
        <p:blipFill>
          <a:blip r:embed="rId6">
            <a:alphaModFix amt="82000"/>
          </a:blip>
          <a:stretch>
            <a:fillRect/>
          </a:stretch>
        </p:blipFill>
        <p:spPr>
          <a:xfrm>
            <a:off x="7379751" y="1598753"/>
            <a:ext cx="1117248" cy="939777"/>
          </a:xfrm>
          <a:prstGeom prst="rect">
            <a:avLst/>
          </a:prstGeom>
          <a:noFill/>
          <a:ln>
            <a:noFill/>
          </a:ln>
        </p:spPr>
      </p:pic>
      <p:grpSp>
        <p:nvGrpSpPr>
          <p:cNvPr id="31" name="Google Shape;2459;p52"/>
          <p:cNvGrpSpPr/>
          <p:nvPr/>
        </p:nvGrpSpPr>
        <p:grpSpPr>
          <a:xfrm>
            <a:off x="7625273" y="1806113"/>
            <a:ext cx="589246" cy="488305"/>
            <a:chOff x="3241250" y="3081850"/>
            <a:chExt cx="432125" cy="358100"/>
          </a:xfrm>
        </p:grpSpPr>
        <p:sp>
          <p:nvSpPr>
            <p:cNvPr id="32"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467;p52"/>
          <p:cNvSpPr/>
          <p:nvPr/>
        </p:nvSpPr>
        <p:spPr>
          <a:xfrm rot="-9518473" flipH="1">
            <a:off x="6490073" y="1797437"/>
            <a:ext cx="1111729" cy="281320"/>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39" name="Google Shape;2468;p52"/>
          <p:cNvSpPr txBox="1"/>
          <p:nvPr/>
        </p:nvSpPr>
        <p:spPr>
          <a:xfrm>
            <a:off x="6928469" y="27035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
        <p:nvSpPr>
          <p:cNvPr id="43" name="Google Shape;2469;p52"/>
          <p:cNvSpPr txBox="1"/>
          <p:nvPr/>
        </p:nvSpPr>
        <p:spPr>
          <a:xfrm>
            <a:off x="7702475" y="3225395"/>
            <a:ext cx="1232460"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2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phần</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48" name="Picture 47"/>
          <p:cNvPicPr>
            <a:picLocks noChangeAspect="1"/>
          </p:cNvPicPr>
          <p:nvPr/>
        </p:nvPicPr>
        <p:blipFill>
          <a:blip r:embed="rId7"/>
          <a:srcRect/>
          <a:stretch>
            <a:fillRect/>
          </a:stretch>
        </p:blipFill>
        <p:spPr>
          <a:xfrm>
            <a:off x="5248691" y="3452014"/>
            <a:ext cx="2625720" cy="2139962"/>
          </a:xfrm>
          <a:prstGeom prst="rect">
            <a:avLst/>
          </a:prstGeom>
        </p:spPr>
      </p:pic>
    </p:spTree>
    <p:extLst>
      <p:ext uri="{BB962C8B-B14F-4D97-AF65-F5344CB8AC3E}">
        <p14:creationId xmlns:p14="http://schemas.microsoft.com/office/powerpoint/2010/main" val="4617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44"/>
                                        </p:tgtEl>
                                        <p:attrNameLst>
                                          <p:attrName>style.visibility</p:attrName>
                                        </p:attrNameLst>
                                      </p:cBhvr>
                                      <p:to>
                                        <p:strVal val="visible"/>
                                      </p:to>
                                    </p:set>
                                    <p:animEffect transition="in" filter="barn(inVertical)">
                                      <p:cBhvr>
                                        <p:cTn id="7" dur="500"/>
                                        <p:tgtEl>
                                          <p:spTgt spid="2444"/>
                                        </p:tgtEl>
                                      </p:cBhvr>
                                    </p:animEffect>
                                  </p:childTnLst>
                                </p:cTn>
                              </p:par>
                              <p:par>
                                <p:cTn id="8" presetID="16" presetClass="entr" presetSubtype="21" fill="hold" nodeType="withEffect">
                                  <p:stCondLst>
                                    <p:cond delay="0"/>
                                  </p:stCondLst>
                                  <p:childTnLst>
                                    <p:set>
                                      <p:cBhvr>
                                        <p:cTn id="9" dur="1" fill="hold">
                                          <p:stCondLst>
                                            <p:cond delay="0"/>
                                          </p:stCondLst>
                                        </p:cTn>
                                        <p:tgtEl>
                                          <p:spTgt spid="2453"/>
                                        </p:tgtEl>
                                        <p:attrNameLst>
                                          <p:attrName>style.visibility</p:attrName>
                                        </p:attrNameLst>
                                      </p:cBhvr>
                                      <p:to>
                                        <p:strVal val="visible"/>
                                      </p:to>
                                    </p:set>
                                    <p:animEffect transition="in" filter="barn(inVertical)">
                                      <p:cBhvr>
                                        <p:cTn id="10" dur="500"/>
                                        <p:tgtEl>
                                          <p:spTgt spid="2453"/>
                                        </p:tgtEl>
                                      </p:cBhvr>
                                    </p:animEffect>
                                  </p:childTnLst>
                                </p:cTn>
                              </p:par>
                              <p:par>
                                <p:cTn id="11" presetID="16" presetClass="entr" presetSubtype="21" fill="hold" nodeType="withEffect">
                                  <p:stCondLst>
                                    <p:cond delay="0"/>
                                  </p:stCondLst>
                                  <p:childTnLst>
                                    <p:set>
                                      <p:cBhvr>
                                        <p:cTn id="12" dur="1" fill="hold">
                                          <p:stCondLst>
                                            <p:cond delay="0"/>
                                          </p:stCondLst>
                                        </p:cTn>
                                        <p:tgtEl>
                                          <p:spTgt spid="2465"/>
                                        </p:tgtEl>
                                        <p:attrNameLst>
                                          <p:attrName>style.visibility</p:attrName>
                                        </p:attrNameLst>
                                      </p:cBhvr>
                                      <p:to>
                                        <p:strVal val="visible"/>
                                      </p:to>
                                    </p:set>
                                    <p:animEffect transition="in" filter="barn(inVertical)">
                                      <p:cBhvr>
                                        <p:cTn id="13" dur="500"/>
                                        <p:tgtEl>
                                          <p:spTgt spid="246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arn(inVertical)">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9" grpId="0"/>
      <p:bldP spid="43" grpId="0"/>
    </p:bld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2081</Words>
  <Application>Microsoft Office PowerPoint</Application>
  <PresentationFormat>On-screen Show (16:9)</PresentationFormat>
  <Paragraphs>124</Paragraphs>
  <Slides>36</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Fira Sans Extra Condensed Medium</vt:lpstr>
      <vt:lpstr>Wingdings</vt:lpstr>
      <vt:lpstr>Roboto Condensed</vt:lpstr>
      <vt:lpstr>Times New Roman</vt:lpstr>
      <vt:lpstr>Calibri</vt:lpstr>
      <vt:lpstr>Overpass Black</vt:lpstr>
      <vt:lpstr>Open Sans</vt:lpstr>
      <vt:lpstr>Aqua Marketing Plan by Slidego</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2. Tìm hiểu chung</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Admin</cp:lastModifiedBy>
  <cp:revision>41</cp:revision>
  <dcterms:modified xsi:type="dcterms:W3CDTF">2023-01-31T13:41:20Z</dcterms:modified>
</cp:coreProperties>
</file>