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1"/>
  </p:notesMasterIdLst>
  <p:sldIdLst>
    <p:sldId id="315" r:id="rId2"/>
    <p:sldId id="273" r:id="rId3"/>
    <p:sldId id="275" r:id="rId4"/>
    <p:sldId id="297" r:id="rId5"/>
    <p:sldId id="298" r:id="rId6"/>
    <p:sldId id="281" r:id="rId7"/>
    <p:sldId id="282" r:id="rId8"/>
    <p:sldId id="283" r:id="rId9"/>
    <p:sldId id="299" r:id="rId10"/>
    <p:sldId id="278" r:id="rId11"/>
    <p:sldId id="336" r:id="rId12"/>
    <p:sldId id="339" r:id="rId13"/>
    <p:sldId id="340" r:id="rId14"/>
    <p:sldId id="280" r:id="rId15"/>
    <p:sldId id="289" r:id="rId16"/>
    <p:sldId id="337" r:id="rId17"/>
    <p:sldId id="338" r:id="rId18"/>
    <p:sldId id="341" r:id="rId19"/>
    <p:sldId id="285" r:id="rId20"/>
    <p:sldId id="287" r:id="rId21"/>
    <p:sldId id="342" r:id="rId22"/>
    <p:sldId id="291" r:id="rId23"/>
    <p:sldId id="343" r:id="rId24"/>
    <p:sldId id="293" r:id="rId25"/>
    <p:sldId id="294" r:id="rId26"/>
    <p:sldId id="300" r:id="rId27"/>
    <p:sldId id="344" r:id="rId28"/>
    <p:sldId id="295" r:id="rId29"/>
    <p:sldId id="301" r:id="rId30"/>
  </p:sldIdLst>
  <p:sldSz cx="12192000" cy="6858000"/>
  <p:notesSz cx="6858000" cy="9144000"/>
  <p:defaultTextStyle>
    <a:defPPr>
      <a:defRPr lang="vi-V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3333FF"/>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07"/>
    <p:restoredTop sz="94660"/>
  </p:normalViewPr>
  <p:slideViewPr>
    <p:cSldViewPr snapToGrid="0" showGuides="1">
      <p:cViewPr varScale="1">
        <p:scale>
          <a:sx n="72" d="100"/>
          <a:sy n="72" d="100"/>
        </p:scale>
        <p:origin x="666" y="54"/>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schemeClr val="tx1"/>
              </a:solidFill>
              <a:effectLst/>
              <a:uLnTx/>
              <a:uFillTx/>
              <a:latin typeface="+mn-lt"/>
              <a:ea typeface="+mn-ea"/>
              <a:cs typeface="+mn-cs"/>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defRPr/>
            </a:pPr>
            <a:fld id="{B8286954-676D-474E-9F7B-0BF32A521866}" type="datetimeFigureOut">
              <a:rPr kumimoji="0" lang="vi-VN" sz="1200" b="0" i="0" u="none" strike="noStrike" kern="1200" cap="none" spc="0" normalizeH="0" baseline="0" noProof="0" smtClean="0">
                <a:ln>
                  <a:noFill/>
                </a:ln>
                <a:solidFill>
                  <a:schemeClr val="tx1"/>
                </a:solidFill>
                <a:effectLst/>
                <a:uLnTx/>
                <a:uFillTx/>
                <a:latin typeface="+mn-lt"/>
                <a:ea typeface="+mn-ea"/>
                <a:cs typeface="+mn-cs"/>
              </a:rPr>
              <a:t>13/08/2024</a:t>
            </a:fld>
            <a:endParaRPr kumimoji="0" lang="vi-VN" sz="1200" b="0" i="0" u="none" strike="noStrike" kern="1200" cap="none" spc="0" normalizeH="0" baseline="0" noProof="0">
              <a:ln>
                <a:noFill/>
              </a:ln>
              <a:solidFill>
                <a:schemeClr val="tx1"/>
              </a:solidFill>
              <a:effectLst/>
              <a:uLnTx/>
              <a:uFillTx/>
              <a:latin typeface="+mn-lt"/>
              <a:ea typeface="+mn-ea"/>
              <a:cs typeface="+mn-cs"/>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schemeClr val="tx1"/>
              </a:solidFill>
              <a:effectLst/>
              <a:uLnTx/>
              <a:uFillTx/>
              <a:latin typeface="+mn-lt"/>
              <a:ea typeface="+mn-ea"/>
              <a:cs typeface="+mn-cs"/>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Edit Master text styles</a:t>
            </a:r>
          </a:p>
          <a:p>
            <a:pPr marL="457200" marR="0" lvl="1" indent="0" algn="l"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Second level</a:t>
            </a:r>
          </a:p>
          <a:p>
            <a:pPr marL="914400" marR="0" lvl="2" indent="0" algn="l"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Third level</a:t>
            </a:r>
          </a:p>
          <a:p>
            <a:pPr marL="1371600" marR="0" lvl="3" indent="0" algn="l"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Fourth level</a:t>
            </a:r>
          </a:p>
          <a:p>
            <a:pPr marL="1828800" marR="0" lvl="4" indent="0" algn="l"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Fifth level</a:t>
            </a:r>
            <a:endParaRPr kumimoji="0" lang="vi-VN" sz="1200" b="0" i="0" u="none" strike="noStrike" kern="1200" cap="none" spc="0" normalizeH="0" baseline="0" noProof="0">
              <a:ln>
                <a:noFill/>
              </a:ln>
              <a:solidFill>
                <a:schemeClr val="tx1"/>
              </a:solidFill>
              <a:effectLst/>
              <a:uLnTx/>
              <a:uFillTx/>
              <a:latin typeface="+mn-lt"/>
              <a:ea typeface="+mn-ea"/>
              <a:cs typeface="+mn-cs"/>
            </a:endParaRPr>
          </a:p>
        </p:txBody>
      </p:sp>
      <p:sp>
        <p:nvSpPr>
          <p:cNvPr id="6" name="Footer Placeholder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schemeClr val="tx1"/>
              </a:solidFill>
              <a:effectLst/>
              <a:uLnTx/>
              <a:uFillTx/>
              <a:latin typeface="+mn-lt"/>
              <a:ea typeface="+mn-ea"/>
              <a:cs typeface="+mn-cs"/>
            </a:endParaRPr>
          </a:p>
        </p:txBody>
      </p:sp>
      <p:sp>
        <p:nvSpPr>
          <p:cNvPr id="7" name="Slide Number Placeholder 6"/>
          <p:cNvSpPr>
            <a:spLocks noGrp="1"/>
          </p:cNvSpPr>
          <p:nvPr>
            <p:ph type="sldNum" sz="quarter" idx="5"/>
          </p:nvPr>
        </p:nvSpPr>
        <p:spPr>
          <a:xfrm>
            <a:off x="3884613" y="8685213"/>
            <a:ext cx="2971800" cy="458788"/>
          </a:xfrm>
          <a:prstGeom prst="rect">
            <a:avLst/>
          </a:prstGeom>
        </p:spPr>
        <p:txBody>
          <a:bodyPr vert="horz" lIns="91440" tIns="45720" rIns="91440" bIns="45720" rtlCol="0" anchor="b"/>
          <a:lstStyle/>
          <a:p>
            <a:pPr lvl="0" algn="r"/>
            <a:fld id="{9A0DB2DC-4C9A-4742-B13C-FB6460FD3503}" type="slidenum">
              <a:rPr lang="vi-VN" sz="1200" dirty="0"/>
              <a:t>‹#›</a:t>
            </a:fld>
            <a:endParaRPr lang="vi-VN" sz="1200" dirty="0"/>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1423CDF-C989-485C-B953-BBC23C684B54}" type="datetimeFigureOut">
              <a:rPr kumimoji="0" lang="vi-VN" sz="1200" b="0" i="0" u="none" strike="noStrike" kern="1200" cap="none" spc="0" normalizeH="0" baseline="0" noProof="0" smtClean="0">
                <a:ln>
                  <a:noFill/>
                </a:ln>
                <a:solidFill>
                  <a:schemeClr val="tx1">
                    <a:tint val="75000"/>
                  </a:schemeClr>
                </a:solidFill>
                <a:effectLst/>
                <a:uLnTx/>
                <a:uFillTx/>
                <a:latin typeface="+mn-lt"/>
                <a:ea typeface="+mn-ea"/>
                <a:cs typeface="+mn-cs"/>
              </a:rPr>
              <a:t>13/08/2024</a:t>
            </a:fld>
            <a:endParaRPr kumimoji="0" lang="vi-VN"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lvl="0"/>
            <a:fld id="{9A0DB2DC-4C9A-4742-B13C-FB6460FD3503}" type="slidenum">
              <a:rPr lang="vi-VN" dirty="0"/>
              <a:t>‹#›</a:t>
            </a:fld>
            <a:endParaRPr lang="vi-VN"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1423CDF-C989-485C-B953-BBC23C684B54}" type="datetimeFigureOut">
              <a:rPr kumimoji="0" lang="vi-VN" sz="1200" b="0" i="0" u="none" strike="noStrike" kern="1200" cap="none" spc="0" normalizeH="0" baseline="0" noProof="0" smtClean="0">
                <a:ln>
                  <a:noFill/>
                </a:ln>
                <a:solidFill>
                  <a:schemeClr val="tx1">
                    <a:tint val="75000"/>
                  </a:schemeClr>
                </a:solidFill>
                <a:effectLst/>
                <a:uLnTx/>
                <a:uFillTx/>
                <a:latin typeface="+mn-lt"/>
                <a:ea typeface="+mn-ea"/>
                <a:cs typeface="+mn-cs"/>
              </a:rPr>
              <a:t>13/08/2024</a:t>
            </a:fld>
            <a:endParaRPr kumimoji="0" lang="vi-VN"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lvl="0"/>
            <a:fld id="{9A0DB2DC-4C9A-4742-B13C-FB6460FD3503}" type="slidenum">
              <a:rPr lang="vi-VN" dirty="0"/>
              <a:t>‹#›</a:t>
            </a:fld>
            <a:endParaRPr lang="vi-VN"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1423CDF-C989-485C-B953-BBC23C684B54}" type="datetimeFigureOut">
              <a:rPr kumimoji="0" lang="vi-VN" sz="1200" b="0" i="0" u="none" strike="noStrike" kern="1200" cap="none" spc="0" normalizeH="0" baseline="0" noProof="0" smtClean="0">
                <a:ln>
                  <a:noFill/>
                </a:ln>
                <a:solidFill>
                  <a:schemeClr val="tx1">
                    <a:tint val="75000"/>
                  </a:schemeClr>
                </a:solidFill>
                <a:effectLst/>
                <a:uLnTx/>
                <a:uFillTx/>
                <a:latin typeface="+mn-lt"/>
                <a:ea typeface="+mn-ea"/>
                <a:cs typeface="+mn-cs"/>
              </a:rPr>
              <a:t>13/08/2024</a:t>
            </a:fld>
            <a:endParaRPr kumimoji="0" lang="vi-VN"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lvl="0"/>
            <a:fld id="{9A0DB2DC-4C9A-4742-B13C-FB6460FD3503}" type="slidenum">
              <a:rPr lang="vi-VN" dirty="0"/>
              <a:t>‹#›</a:t>
            </a:fld>
            <a:endParaRPr lang="vi-VN"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1423CDF-C989-485C-B953-BBC23C684B54}" type="datetimeFigureOut">
              <a:rPr kumimoji="0" lang="vi-VN" sz="1200" b="0" i="0" u="none" strike="noStrike" kern="1200" cap="none" spc="0" normalizeH="0" baseline="0" noProof="0" smtClean="0">
                <a:ln>
                  <a:noFill/>
                </a:ln>
                <a:solidFill>
                  <a:schemeClr val="tx1">
                    <a:tint val="75000"/>
                  </a:schemeClr>
                </a:solidFill>
                <a:effectLst/>
                <a:uLnTx/>
                <a:uFillTx/>
                <a:latin typeface="+mn-lt"/>
                <a:ea typeface="+mn-ea"/>
                <a:cs typeface="+mn-cs"/>
              </a:rPr>
              <a:t>13/08/2024</a:t>
            </a:fld>
            <a:endParaRPr kumimoji="0" lang="vi-VN"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lvl="0"/>
            <a:fld id="{9A0DB2DC-4C9A-4742-B13C-FB6460FD3503}" type="slidenum">
              <a:rPr lang="vi-VN" dirty="0"/>
              <a:t>‹#›</a:t>
            </a:fld>
            <a:endParaRPr lang="vi-VN"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1423CDF-C989-485C-B953-BBC23C684B54}" type="datetimeFigureOut">
              <a:rPr kumimoji="0" lang="vi-VN" sz="1200" b="0" i="0" u="none" strike="noStrike" kern="1200" cap="none" spc="0" normalizeH="0" baseline="0" noProof="0" smtClean="0">
                <a:ln>
                  <a:noFill/>
                </a:ln>
                <a:solidFill>
                  <a:schemeClr val="tx1">
                    <a:tint val="75000"/>
                  </a:schemeClr>
                </a:solidFill>
                <a:effectLst/>
                <a:uLnTx/>
                <a:uFillTx/>
                <a:latin typeface="+mn-lt"/>
                <a:ea typeface="+mn-ea"/>
                <a:cs typeface="+mn-cs"/>
              </a:rPr>
              <a:t>13/08/2024</a:t>
            </a:fld>
            <a:endParaRPr kumimoji="0" lang="vi-VN"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lvl="0"/>
            <a:fld id="{9A0DB2DC-4C9A-4742-B13C-FB6460FD3503}" type="slidenum">
              <a:rPr lang="vi-VN" dirty="0"/>
              <a:t>‹#›</a:t>
            </a:fld>
            <a:endParaRPr lang="vi-VN"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1423CDF-C989-485C-B953-BBC23C684B54}" type="datetimeFigureOut">
              <a:rPr kumimoji="0" lang="vi-VN" sz="1200" b="0" i="0" u="none" strike="noStrike" kern="1200" cap="none" spc="0" normalizeH="0" baseline="0" noProof="0" smtClean="0">
                <a:ln>
                  <a:noFill/>
                </a:ln>
                <a:solidFill>
                  <a:schemeClr val="tx1">
                    <a:tint val="75000"/>
                  </a:schemeClr>
                </a:solidFill>
                <a:effectLst/>
                <a:uLnTx/>
                <a:uFillTx/>
                <a:latin typeface="+mn-lt"/>
                <a:ea typeface="+mn-ea"/>
                <a:cs typeface="+mn-cs"/>
              </a:rPr>
              <a:t>13/08/2024</a:t>
            </a:fld>
            <a:endParaRPr kumimoji="0" lang="vi-VN"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lstStyle/>
          <a:p>
            <a:pPr lvl="0"/>
            <a:fld id="{9A0DB2DC-4C9A-4742-B13C-FB6460FD3503}" type="slidenum">
              <a:rPr lang="vi-VN" dirty="0"/>
              <a:t>‹#›</a:t>
            </a:fld>
            <a:endParaRPr lang="vi-VN"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1423CDF-C989-485C-B953-BBC23C684B54}" type="datetimeFigureOut">
              <a:rPr kumimoji="0" lang="vi-VN" sz="1200" b="0" i="0" u="none" strike="noStrike" kern="1200" cap="none" spc="0" normalizeH="0" baseline="0" noProof="0" smtClean="0">
                <a:ln>
                  <a:noFill/>
                </a:ln>
                <a:solidFill>
                  <a:schemeClr val="tx1">
                    <a:tint val="75000"/>
                  </a:schemeClr>
                </a:solidFill>
                <a:effectLst/>
                <a:uLnTx/>
                <a:uFillTx/>
                <a:latin typeface="+mn-lt"/>
                <a:ea typeface="+mn-ea"/>
                <a:cs typeface="+mn-cs"/>
              </a:rPr>
              <a:t>13/08/2024</a:t>
            </a:fld>
            <a:endParaRPr kumimoji="0" lang="vi-VN"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Slide Number Placeholder 8"/>
          <p:cNvSpPr>
            <a:spLocks noGrp="1"/>
          </p:cNvSpPr>
          <p:nvPr>
            <p:ph type="sldNum" sz="quarter" idx="12"/>
          </p:nvPr>
        </p:nvSpPr>
        <p:spPr/>
        <p:txBody>
          <a:bodyPr/>
          <a:lstStyle/>
          <a:p>
            <a:pPr lvl="0"/>
            <a:fld id="{9A0DB2DC-4C9A-4742-B13C-FB6460FD3503}" type="slidenum">
              <a:rPr lang="vi-VN" dirty="0"/>
              <a:t>‹#›</a:t>
            </a:fld>
            <a:endParaRPr lang="vi-VN"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1423CDF-C989-485C-B953-BBC23C684B54}" type="datetimeFigureOut">
              <a:rPr kumimoji="0" lang="vi-VN" sz="1200" b="0" i="0" u="none" strike="noStrike" kern="1200" cap="none" spc="0" normalizeH="0" baseline="0" noProof="0" smtClean="0">
                <a:ln>
                  <a:noFill/>
                </a:ln>
                <a:solidFill>
                  <a:schemeClr val="tx1">
                    <a:tint val="75000"/>
                  </a:schemeClr>
                </a:solidFill>
                <a:effectLst/>
                <a:uLnTx/>
                <a:uFillTx/>
                <a:latin typeface="+mn-lt"/>
                <a:ea typeface="+mn-ea"/>
                <a:cs typeface="+mn-cs"/>
              </a:rPr>
              <a:t>13/08/2024</a:t>
            </a:fld>
            <a:endParaRPr kumimoji="0" lang="vi-VN"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Slide Number Placeholder 4"/>
          <p:cNvSpPr>
            <a:spLocks noGrp="1"/>
          </p:cNvSpPr>
          <p:nvPr>
            <p:ph type="sldNum" sz="quarter" idx="12"/>
          </p:nvPr>
        </p:nvSpPr>
        <p:spPr/>
        <p:txBody>
          <a:bodyPr/>
          <a:lstStyle/>
          <a:p>
            <a:pPr lvl="0"/>
            <a:fld id="{9A0DB2DC-4C9A-4742-B13C-FB6460FD3503}" type="slidenum">
              <a:rPr lang="vi-VN" dirty="0"/>
              <a:t>‹#›</a:t>
            </a:fld>
            <a:endParaRPr lang="vi-VN"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1423CDF-C989-485C-B953-BBC23C684B54}" type="datetimeFigureOut">
              <a:rPr kumimoji="0" lang="vi-VN" sz="1200" b="0" i="0" u="none" strike="noStrike" kern="1200" cap="none" spc="0" normalizeH="0" baseline="0" noProof="0" smtClean="0">
                <a:ln>
                  <a:noFill/>
                </a:ln>
                <a:solidFill>
                  <a:schemeClr val="tx1">
                    <a:tint val="75000"/>
                  </a:schemeClr>
                </a:solidFill>
                <a:effectLst/>
                <a:uLnTx/>
                <a:uFillTx/>
                <a:latin typeface="+mn-lt"/>
                <a:ea typeface="+mn-ea"/>
                <a:cs typeface="+mn-cs"/>
              </a:rPr>
              <a:t>13/08/2024</a:t>
            </a:fld>
            <a:endParaRPr kumimoji="0" lang="vi-VN"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Slide Number Placeholder 3"/>
          <p:cNvSpPr>
            <a:spLocks noGrp="1"/>
          </p:cNvSpPr>
          <p:nvPr>
            <p:ph type="sldNum" sz="quarter" idx="12"/>
          </p:nvPr>
        </p:nvSpPr>
        <p:spPr/>
        <p:txBody>
          <a:bodyPr/>
          <a:lstStyle/>
          <a:p>
            <a:pPr lvl="0"/>
            <a:fld id="{9A0DB2DC-4C9A-4742-B13C-FB6460FD3503}" type="slidenum">
              <a:rPr lang="vi-VN" dirty="0"/>
              <a:t>‹#›</a:t>
            </a:fld>
            <a:endParaRPr lang="vi-VN"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1423CDF-C989-485C-B953-BBC23C684B54}" type="datetimeFigureOut">
              <a:rPr kumimoji="0" lang="vi-VN" sz="1200" b="0" i="0" u="none" strike="noStrike" kern="1200" cap="none" spc="0" normalizeH="0" baseline="0" noProof="0" smtClean="0">
                <a:ln>
                  <a:noFill/>
                </a:ln>
                <a:solidFill>
                  <a:schemeClr val="tx1">
                    <a:tint val="75000"/>
                  </a:schemeClr>
                </a:solidFill>
                <a:effectLst/>
                <a:uLnTx/>
                <a:uFillTx/>
                <a:latin typeface="+mn-lt"/>
                <a:ea typeface="+mn-ea"/>
                <a:cs typeface="+mn-cs"/>
              </a:rPr>
              <a:t>13/08/2024</a:t>
            </a:fld>
            <a:endParaRPr kumimoji="0" lang="vi-VN"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lstStyle/>
          <a:p>
            <a:pPr lvl="0"/>
            <a:fld id="{9A0DB2DC-4C9A-4742-B13C-FB6460FD3503}" type="slidenum">
              <a:rPr lang="vi-VN" dirty="0"/>
              <a:t>‹#›</a:t>
            </a:fld>
            <a:endParaRPr lang="vi-VN"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endParaRPr kumimoji="0" lang="vi-VN"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1423CDF-C989-485C-B953-BBC23C684B54}" type="datetimeFigureOut">
              <a:rPr kumimoji="0" lang="vi-VN" sz="1200" b="0" i="0" u="none" strike="noStrike" kern="1200" cap="none" spc="0" normalizeH="0" baseline="0" noProof="0" smtClean="0">
                <a:ln>
                  <a:noFill/>
                </a:ln>
                <a:solidFill>
                  <a:schemeClr val="tx1">
                    <a:tint val="75000"/>
                  </a:schemeClr>
                </a:solidFill>
                <a:effectLst/>
                <a:uLnTx/>
                <a:uFillTx/>
                <a:latin typeface="+mn-lt"/>
                <a:ea typeface="+mn-ea"/>
                <a:cs typeface="+mn-cs"/>
              </a:rPr>
              <a:t>13/08/2024</a:t>
            </a:fld>
            <a:endParaRPr kumimoji="0" lang="vi-VN"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lstStyle/>
          <a:p>
            <a:pPr lvl="0"/>
            <a:fld id="{9A0DB2DC-4C9A-4742-B13C-FB6460FD3503}" type="slidenum">
              <a:rPr lang="vi-VN" dirty="0"/>
              <a:t>‹#›</a:t>
            </a:fld>
            <a:endParaRPr lang="vi-VN"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a:xfrm>
            <a:off x="838200" y="365125"/>
            <a:ext cx="10515600" cy="1325563"/>
          </a:xfrm>
          <a:prstGeom prst="rect">
            <a:avLst/>
          </a:prstGeom>
          <a:noFill/>
          <a:ln w="9525">
            <a:noFill/>
          </a:ln>
        </p:spPr>
        <p:txBody>
          <a:bodyPr anchor="ctr" anchorCtr="0"/>
          <a:lstStyle/>
          <a:p>
            <a:pPr lvl="0"/>
            <a:r>
              <a:rPr lang="en-US" altLang="x-none" dirty="0"/>
              <a:t>Click to edit Master title style</a:t>
            </a:r>
            <a:endParaRPr dirty="0"/>
          </a:p>
        </p:txBody>
      </p:sp>
      <p:sp>
        <p:nvSpPr>
          <p:cNvPr id="1027" name="Text Placeholder 2"/>
          <p:cNvSpPr>
            <a:spLocks noGrp="1"/>
          </p:cNvSpPr>
          <p:nvPr>
            <p:ph type="body" idx="1"/>
          </p:nvPr>
        </p:nvSpPr>
        <p:spPr>
          <a:xfrm>
            <a:off x="838200" y="1825625"/>
            <a:ext cx="10515600" cy="4351338"/>
          </a:xfrm>
          <a:prstGeom prst="rect">
            <a:avLst/>
          </a:prstGeom>
          <a:noFill/>
          <a:ln w="9525">
            <a:noFill/>
          </a:ln>
        </p:spPr>
        <p:txBody>
          <a:bodyPr/>
          <a:lstStyle/>
          <a:p>
            <a:pPr lvl="0"/>
            <a:r>
              <a:rPr lang="en-US" altLang="x-none" dirty="0"/>
              <a:t>Edit Master text styles</a:t>
            </a:r>
          </a:p>
          <a:p>
            <a:pPr lvl="1"/>
            <a:r>
              <a:rPr lang="en-US" altLang="x-none" dirty="0"/>
              <a:t>Second level</a:t>
            </a:r>
          </a:p>
          <a:p>
            <a:pPr lvl="2"/>
            <a:r>
              <a:rPr lang="en-US" altLang="x-none" dirty="0"/>
              <a:t>Third level</a:t>
            </a:r>
          </a:p>
          <a:p>
            <a:pPr lvl="3"/>
            <a:r>
              <a:rPr lang="en-US" altLang="x-none" dirty="0"/>
              <a:t>Fourth level</a:t>
            </a:r>
          </a:p>
          <a:p>
            <a:pPr lvl="4"/>
            <a:r>
              <a:rPr lang="en-US" altLang="x-none" dirty="0"/>
              <a:t>Fifth level</a:t>
            </a:r>
            <a:endParaRPr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91423CDF-C989-485C-B953-BBC23C684B54}" type="datetimeFigureOut">
              <a:rPr kumimoji="0" lang="vi-VN" sz="1200" b="0" i="0" u="none" strike="noStrike" kern="1200" cap="none" spc="0" normalizeH="0" baseline="0" noProof="0" smtClean="0">
                <a:ln>
                  <a:noFill/>
                </a:ln>
                <a:solidFill>
                  <a:schemeClr val="tx1">
                    <a:tint val="75000"/>
                  </a:schemeClr>
                </a:solidFill>
                <a:effectLst/>
                <a:uLnTx/>
                <a:uFillTx/>
                <a:latin typeface="+mn-lt"/>
                <a:ea typeface="+mn-ea"/>
                <a:cs typeface="+mn-cs"/>
              </a:rPr>
              <a:t>13/08/2024</a:t>
            </a:fld>
            <a:endParaRPr kumimoji="0" lang="vi-VN"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898989"/>
                </a:solidFill>
              </a:defRPr>
            </a:lvl1pPr>
          </a:lstStyle>
          <a:p>
            <a:pPr lvl="0"/>
            <a:fld id="{9A0DB2DC-4C9A-4742-B13C-FB6460FD3503}" type="slidenum">
              <a:rPr lang="vi-VN" dirty="0"/>
              <a:t>‹#›</a:t>
            </a:fld>
            <a:endParaRPr lang="vi-VN" dirty="0"/>
          </a:p>
        </p:txBody>
      </p:sp>
      <p:pic>
        <p:nvPicPr>
          <p:cNvPr id="1031" name="Picture 6"/>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51" name="Picture 39950" descr="3"/>
          <p:cNvPicPr>
            <a:picLocks noChangeAspect="1"/>
          </p:cNvPicPr>
          <p:nvPr/>
        </p:nvPicPr>
        <p:blipFill>
          <a:blip r:embed="rId2"/>
          <a:stretch>
            <a:fillRect/>
          </a:stretch>
        </p:blipFill>
        <p:spPr>
          <a:xfrm>
            <a:off x="0" y="0"/>
            <a:ext cx="3459163" cy="798513"/>
          </a:xfrm>
          <a:prstGeom prst="rect">
            <a:avLst/>
          </a:prstGeom>
          <a:noFill/>
          <a:ln w="9525">
            <a:noFill/>
          </a:ln>
        </p:spPr>
      </p:pic>
      <p:pic>
        <p:nvPicPr>
          <p:cNvPr id="39953" name="Picture 39952" descr="7 trò chơi với thẻ giúp dạy trẻ về cảm xúc - CTH EDU"/>
          <p:cNvPicPr>
            <a:picLocks noChangeAspect="1"/>
          </p:cNvPicPr>
          <p:nvPr/>
        </p:nvPicPr>
        <p:blipFill>
          <a:blip r:embed="rId3"/>
          <a:stretch>
            <a:fillRect/>
          </a:stretch>
        </p:blipFill>
        <p:spPr>
          <a:xfrm>
            <a:off x="312738" y="874713"/>
            <a:ext cx="11879262" cy="5983287"/>
          </a:xfrm>
          <a:prstGeom prst="rect">
            <a:avLst/>
          </a:prstGeom>
          <a:noFill/>
          <a:ln w="9525">
            <a:noFill/>
          </a:ln>
        </p:spPr>
      </p:pic>
      <p:sp>
        <p:nvSpPr>
          <p:cNvPr id="39955" name="Rectangles 39954"/>
          <p:cNvSpPr/>
          <p:nvPr/>
        </p:nvSpPr>
        <p:spPr>
          <a:xfrm>
            <a:off x="4379641" y="27804"/>
            <a:ext cx="6752554" cy="707886"/>
          </a:xfrm>
          <a:prstGeom prst="rect">
            <a:avLst/>
          </a:prstGeom>
          <a:noFill/>
          <a:ln w="9525">
            <a:noFill/>
          </a:ln>
        </p:spPr>
        <p:txBody>
          <a:bodyPr wrap="none" anchor="ctr" anchorCtr="0">
            <a:spAutoFit/>
          </a:bodyPr>
          <a:lstStyle/>
          <a:p>
            <a:pPr algn="ctr"/>
            <a:r>
              <a:rPr sz="4000" b="1" dirty="0">
                <a:solidFill>
                  <a:srgbClr val="FF0000"/>
                </a:solidFill>
                <a:latin typeface="Times New Roman" panose="02020603050405020304" pitchFamily="18" charset="0"/>
                <a:ea typeface="Arial Unicode MS" pitchFamily="34" charset="-128"/>
                <a:cs typeface="Times New Roman" panose="02020603050405020304" pitchFamily="18" charset="0"/>
              </a:rPr>
              <a:t>Trò chơi: Gương mặt biết nói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9951"/>
                                        </p:tgtEl>
                                        <p:attrNameLst>
                                          <p:attrName>style.visibility</p:attrName>
                                        </p:attrNameLst>
                                      </p:cBhvr>
                                      <p:to>
                                        <p:strVal val="visible"/>
                                      </p:to>
                                    </p:set>
                                    <p:animEffect transition="in" filter="blinds(horizontal)">
                                      <p:cBhvr>
                                        <p:cTn id="7" dur="500"/>
                                        <p:tgtEl>
                                          <p:spTgt spid="3995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9955"/>
                                        </p:tgtEl>
                                        <p:attrNameLst>
                                          <p:attrName>style.visibility</p:attrName>
                                        </p:attrNameLst>
                                      </p:cBhvr>
                                      <p:to>
                                        <p:strVal val="visible"/>
                                      </p:to>
                                    </p:set>
                                    <p:animEffect transition="in" filter="blinds(horizontal)">
                                      <p:cBhvr>
                                        <p:cTn id="12" dur="500"/>
                                        <p:tgtEl>
                                          <p:spTgt spid="3995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9953"/>
                                        </p:tgtEl>
                                        <p:attrNameLst>
                                          <p:attrName>style.visibility</p:attrName>
                                        </p:attrNameLst>
                                      </p:cBhvr>
                                      <p:to>
                                        <p:strVal val="visible"/>
                                      </p:to>
                                    </p:set>
                                    <p:animEffect transition="in" filter="blinds(horizontal)">
                                      <p:cBhvr>
                                        <p:cTn id="17" dur="500"/>
                                        <p:tgtEl>
                                          <p:spTgt spid="399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5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5057" descr="B1"/>
          <p:cNvPicPr>
            <a:picLocks noChangeAspect="1"/>
          </p:cNvPicPr>
          <p:nvPr/>
        </p:nvPicPr>
        <p:blipFill>
          <a:blip r:embed="rId2"/>
          <a:stretch>
            <a:fillRect/>
          </a:stretch>
        </p:blipFill>
        <p:spPr>
          <a:xfrm>
            <a:off x="0" y="812800"/>
            <a:ext cx="12192000" cy="6045200"/>
          </a:xfrm>
          <a:prstGeom prst="rect">
            <a:avLst/>
          </a:prstGeom>
          <a:noFill/>
          <a:ln w="9525">
            <a:noFill/>
          </a:ln>
        </p:spPr>
      </p:pic>
      <p:sp>
        <p:nvSpPr>
          <p:cNvPr id="45059" name="Rectangles 45058"/>
          <p:cNvSpPr/>
          <p:nvPr/>
        </p:nvSpPr>
        <p:spPr>
          <a:xfrm>
            <a:off x="223838" y="-166340"/>
            <a:ext cx="11968162" cy="1077218"/>
          </a:xfrm>
          <a:prstGeom prst="rect">
            <a:avLst/>
          </a:prstGeom>
          <a:solidFill>
            <a:srgbClr val="CCFFCC"/>
          </a:solidFill>
          <a:ln w="9525">
            <a:noFill/>
          </a:ln>
        </p:spPr>
        <p:txBody>
          <a:bodyPr anchor="ctr" anchorCtr="0">
            <a:spAutoFit/>
          </a:bodyPr>
          <a:lstStyle/>
          <a:p>
            <a:pPr algn="ctr"/>
            <a:r>
              <a:rPr sz="3200" b="1" dirty="0">
                <a:solidFill>
                  <a:srgbClr val="FF0000"/>
                </a:solidFill>
                <a:latin typeface="Times New Roman" panose="02020603050405020304" pitchFamily="18" charset="0"/>
                <a:ea typeface="Arial Unicode MS" pitchFamily="34" charset="-128"/>
                <a:cs typeface="Times New Roman" panose="02020603050405020304" pitchFamily="18" charset="0"/>
              </a:rPr>
              <a:t>Em hãy nêu biểu hiện của cơ thể khi gặp tâm lí căng thẳng được mô tả trong mỗi bức tranh. </a:t>
            </a:r>
          </a:p>
        </p:txBody>
      </p:sp>
      <p:sp>
        <p:nvSpPr>
          <p:cNvPr id="45060" name="Rectangles 45059"/>
          <p:cNvSpPr/>
          <p:nvPr/>
        </p:nvSpPr>
        <p:spPr>
          <a:xfrm>
            <a:off x="815975" y="3416628"/>
            <a:ext cx="1860550" cy="523220"/>
          </a:xfrm>
          <a:prstGeom prst="rect">
            <a:avLst/>
          </a:prstGeom>
          <a:noFill/>
          <a:ln w="9525">
            <a:noFill/>
          </a:ln>
        </p:spPr>
        <p:txBody>
          <a:bodyPr anchor="ctr" anchorCtr="0">
            <a:spAutoFit/>
          </a:bodyPr>
          <a:lstStyle/>
          <a:p>
            <a:pPr algn="ctr"/>
            <a:r>
              <a:rPr sz="2800" b="1" dirty="0">
                <a:solidFill>
                  <a:srgbClr val="FF0000"/>
                </a:solidFill>
                <a:latin typeface="Times New Roman" panose="02020603050405020304" pitchFamily="18" charset="0"/>
                <a:ea typeface="Arial Unicode MS" pitchFamily="34" charset="-128"/>
                <a:cs typeface="Times New Roman" panose="02020603050405020304" pitchFamily="18" charset="0"/>
              </a:rPr>
              <a:t>Đau đầu</a:t>
            </a:r>
            <a:r>
              <a:rPr sz="2800" b="1" dirty="0">
                <a:solidFill>
                  <a:srgbClr val="FF0000"/>
                </a:solidFill>
                <a:latin typeface="Times New Roman" panose="02020603050405020304" pitchFamily="18" charset="0"/>
                <a:cs typeface="Times New Roman" panose="02020603050405020304" pitchFamily="18" charset="0"/>
              </a:rPr>
              <a:t> </a:t>
            </a:r>
          </a:p>
        </p:txBody>
      </p:sp>
      <p:sp>
        <p:nvSpPr>
          <p:cNvPr id="45061" name="Rectangles 45060"/>
          <p:cNvSpPr/>
          <p:nvPr/>
        </p:nvSpPr>
        <p:spPr>
          <a:xfrm>
            <a:off x="3692525" y="3371384"/>
            <a:ext cx="2420856" cy="523220"/>
          </a:xfrm>
          <a:prstGeom prst="rect">
            <a:avLst/>
          </a:prstGeom>
          <a:noFill/>
          <a:ln w="9525">
            <a:noFill/>
          </a:ln>
        </p:spPr>
        <p:txBody>
          <a:bodyPr wrap="none" anchor="ctr" anchorCtr="0">
            <a:spAutoFit/>
          </a:bodyPr>
          <a:lstStyle/>
          <a:p>
            <a:r>
              <a:rPr sz="2800" b="1" dirty="0">
                <a:solidFill>
                  <a:srgbClr val="FF0000"/>
                </a:solidFill>
                <a:latin typeface="Times New Roman" panose="02020603050405020304" pitchFamily="18" charset="0"/>
                <a:ea typeface="Arial Unicode MS" pitchFamily="34" charset="-128"/>
                <a:cs typeface="Times New Roman" panose="02020603050405020304" pitchFamily="18" charset="0"/>
              </a:rPr>
              <a:t>Đổ mồ hôi tay</a:t>
            </a:r>
            <a:r>
              <a:rPr sz="2800" dirty="0">
                <a:solidFill>
                  <a:srgbClr val="FF0000"/>
                </a:solidFill>
                <a:latin typeface="Times New Roman" panose="02020603050405020304" pitchFamily="18" charset="0"/>
                <a:cs typeface="Times New Roman" panose="02020603050405020304" pitchFamily="18" charset="0"/>
              </a:rPr>
              <a:t> </a:t>
            </a:r>
          </a:p>
        </p:txBody>
      </p:sp>
      <p:sp>
        <p:nvSpPr>
          <p:cNvPr id="45062" name="Rectangles 45061"/>
          <p:cNvSpPr/>
          <p:nvPr/>
        </p:nvSpPr>
        <p:spPr>
          <a:xfrm>
            <a:off x="6708775" y="3371384"/>
            <a:ext cx="2521844" cy="523220"/>
          </a:xfrm>
          <a:prstGeom prst="rect">
            <a:avLst/>
          </a:prstGeom>
          <a:noFill/>
          <a:ln w="9525">
            <a:noFill/>
          </a:ln>
        </p:spPr>
        <p:txBody>
          <a:bodyPr wrap="none" anchor="ctr" anchorCtr="0">
            <a:spAutoFit/>
          </a:bodyPr>
          <a:lstStyle/>
          <a:p>
            <a:r>
              <a:rPr sz="2800" b="1" dirty="0">
                <a:solidFill>
                  <a:srgbClr val="FF0000"/>
                </a:solidFill>
                <a:latin typeface="Times New Roman" panose="02020603050405020304" pitchFamily="18" charset="0"/>
                <a:ea typeface="Arial Unicode MS" pitchFamily="34" charset="-128"/>
                <a:cs typeface="Times New Roman" panose="02020603050405020304" pitchFamily="18" charset="0"/>
              </a:rPr>
              <a:t>Khóc, buồn bã </a:t>
            </a:r>
          </a:p>
        </p:txBody>
      </p:sp>
      <p:sp>
        <p:nvSpPr>
          <p:cNvPr id="45063" name="Rectangles 45062"/>
          <p:cNvSpPr/>
          <p:nvPr/>
        </p:nvSpPr>
        <p:spPr>
          <a:xfrm>
            <a:off x="10061575" y="3384084"/>
            <a:ext cx="1784463" cy="523220"/>
          </a:xfrm>
          <a:prstGeom prst="rect">
            <a:avLst/>
          </a:prstGeom>
          <a:noFill/>
          <a:ln w="9525">
            <a:noFill/>
          </a:ln>
        </p:spPr>
        <p:txBody>
          <a:bodyPr wrap="none" anchor="ctr" anchorCtr="0">
            <a:spAutoFit/>
          </a:bodyPr>
          <a:lstStyle/>
          <a:p>
            <a:r>
              <a:rPr sz="2800" b="1" dirty="0">
                <a:solidFill>
                  <a:srgbClr val="FF0000"/>
                </a:solidFill>
                <a:latin typeface="Times New Roman" panose="02020603050405020304" pitchFamily="18" charset="0"/>
                <a:ea typeface="Arial Unicode MS" pitchFamily="34" charset="-128"/>
                <a:cs typeface="Times New Roman" panose="02020603050405020304" pitchFamily="18" charset="0"/>
              </a:rPr>
              <a:t>Đau bụng</a:t>
            </a:r>
            <a:r>
              <a:rPr sz="2800" dirty="0">
                <a:solidFill>
                  <a:srgbClr val="FF0000"/>
                </a:solidFill>
                <a:latin typeface="Times New Roman" panose="02020603050405020304" pitchFamily="18" charset="0"/>
                <a:cs typeface="Times New Roman" panose="02020603050405020304" pitchFamily="18" charset="0"/>
              </a:rPr>
              <a:t> </a:t>
            </a:r>
          </a:p>
        </p:txBody>
      </p:sp>
      <p:sp>
        <p:nvSpPr>
          <p:cNvPr id="45064" name="Rectangles 45063"/>
          <p:cNvSpPr/>
          <p:nvPr/>
        </p:nvSpPr>
        <p:spPr>
          <a:xfrm>
            <a:off x="949325" y="6413034"/>
            <a:ext cx="2662908" cy="523220"/>
          </a:xfrm>
          <a:prstGeom prst="rect">
            <a:avLst/>
          </a:prstGeom>
          <a:noFill/>
          <a:ln w="9525">
            <a:noFill/>
          </a:ln>
        </p:spPr>
        <p:txBody>
          <a:bodyPr wrap="none" anchor="ctr" anchorCtr="0">
            <a:spAutoFit/>
          </a:bodyPr>
          <a:lstStyle/>
          <a:p>
            <a:r>
              <a:rPr sz="2800" b="1" dirty="0">
                <a:solidFill>
                  <a:srgbClr val="FF0000"/>
                </a:solidFill>
                <a:latin typeface="Times New Roman" panose="02020603050405020304" pitchFamily="18" charset="0"/>
                <a:ea typeface="Arial Unicode MS" pitchFamily="34" charset="-128"/>
                <a:cs typeface="Times New Roman" panose="02020603050405020304" pitchFamily="18" charset="0"/>
              </a:rPr>
              <a:t>Tức giận, la hét </a:t>
            </a:r>
          </a:p>
        </p:txBody>
      </p:sp>
      <p:sp>
        <p:nvSpPr>
          <p:cNvPr id="45065" name="Rectangles 45064"/>
          <p:cNvSpPr/>
          <p:nvPr/>
        </p:nvSpPr>
        <p:spPr>
          <a:xfrm>
            <a:off x="4361901" y="6413034"/>
            <a:ext cx="3692036" cy="523220"/>
          </a:xfrm>
          <a:prstGeom prst="rect">
            <a:avLst/>
          </a:prstGeom>
          <a:noFill/>
          <a:ln w="9525">
            <a:noFill/>
          </a:ln>
        </p:spPr>
        <p:txBody>
          <a:bodyPr wrap="none" anchor="ctr" anchorCtr="0">
            <a:spAutoFit/>
          </a:bodyPr>
          <a:lstStyle/>
          <a:p>
            <a:r>
              <a:rPr sz="2800" b="1" dirty="0">
                <a:solidFill>
                  <a:srgbClr val="FF0000"/>
                </a:solidFill>
                <a:latin typeface="Times New Roman" panose="02020603050405020304" pitchFamily="18" charset="0"/>
                <a:ea typeface="Arial Unicode MS" pitchFamily="34" charset="-128"/>
                <a:cs typeface="Times New Roman" panose="02020603050405020304" pitchFamily="18" charset="0"/>
              </a:rPr>
              <a:t>Không muốn ăn, uống</a:t>
            </a:r>
            <a:r>
              <a:rPr sz="2800" dirty="0">
                <a:solidFill>
                  <a:srgbClr val="FF0000"/>
                </a:solidFill>
                <a:latin typeface="Times New Roman" panose="02020603050405020304" pitchFamily="18" charset="0"/>
                <a:cs typeface="Times New Roman" panose="02020603050405020304" pitchFamily="18" charset="0"/>
              </a:rPr>
              <a:t> </a:t>
            </a:r>
          </a:p>
        </p:txBody>
      </p:sp>
      <p:sp>
        <p:nvSpPr>
          <p:cNvPr id="45066" name="Rectangles 45065"/>
          <p:cNvSpPr/>
          <p:nvPr/>
        </p:nvSpPr>
        <p:spPr>
          <a:xfrm>
            <a:off x="8350250" y="6430963"/>
            <a:ext cx="3841750" cy="427037"/>
          </a:xfrm>
          <a:prstGeom prst="rect">
            <a:avLst/>
          </a:prstGeom>
          <a:noFill/>
          <a:ln w="9525">
            <a:noFill/>
          </a:ln>
        </p:spPr>
        <p:txBody>
          <a:bodyPr wrap="none" anchor="ctr" anchorCtr="0">
            <a:spAutoFit/>
          </a:bodyPr>
          <a:lstStyle/>
          <a:p>
            <a:r>
              <a:rPr sz="2200" b="1" dirty="0">
                <a:solidFill>
                  <a:srgbClr val="FF0000"/>
                </a:solidFill>
                <a:latin typeface="Times New Roman" panose="02020603050405020304" pitchFamily="18" charset="0"/>
                <a:ea typeface="Arial Unicode MS" pitchFamily="34" charset="-128"/>
                <a:cs typeface="Times New Roman" panose="02020603050405020304" pitchFamily="18" charset="0"/>
              </a:rPr>
              <a:t>Thu mình, tự cô lập bản thân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5060"/>
                                        </p:tgtEl>
                                        <p:attrNameLst>
                                          <p:attrName>style.visibility</p:attrName>
                                        </p:attrNameLst>
                                      </p:cBhvr>
                                      <p:to>
                                        <p:strVal val="visible"/>
                                      </p:to>
                                    </p:set>
                                    <p:animEffect transition="in" filter="blinds(horizontal)">
                                      <p:cBhvr>
                                        <p:cTn id="7" dur="500"/>
                                        <p:tgtEl>
                                          <p:spTgt spid="4506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5061"/>
                                        </p:tgtEl>
                                        <p:attrNameLst>
                                          <p:attrName>style.visibility</p:attrName>
                                        </p:attrNameLst>
                                      </p:cBhvr>
                                      <p:to>
                                        <p:strVal val="visible"/>
                                      </p:to>
                                    </p:set>
                                    <p:animEffect transition="in" filter="blinds(horizontal)">
                                      <p:cBhvr>
                                        <p:cTn id="12" dur="500"/>
                                        <p:tgtEl>
                                          <p:spTgt spid="4506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5062"/>
                                        </p:tgtEl>
                                        <p:attrNameLst>
                                          <p:attrName>style.visibility</p:attrName>
                                        </p:attrNameLst>
                                      </p:cBhvr>
                                      <p:to>
                                        <p:strVal val="visible"/>
                                      </p:to>
                                    </p:set>
                                    <p:animEffect transition="in" filter="blinds(horizontal)">
                                      <p:cBhvr>
                                        <p:cTn id="17" dur="500"/>
                                        <p:tgtEl>
                                          <p:spTgt spid="4506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5063"/>
                                        </p:tgtEl>
                                        <p:attrNameLst>
                                          <p:attrName>style.visibility</p:attrName>
                                        </p:attrNameLst>
                                      </p:cBhvr>
                                      <p:to>
                                        <p:strVal val="visible"/>
                                      </p:to>
                                    </p:set>
                                    <p:animEffect transition="in" filter="blinds(horizontal)">
                                      <p:cBhvr>
                                        <p:cTn id="22" dur="500"/>
                                        <p:tgtEl>
                                          <p:spTgt spid="4506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45064"/>
                                        </p:tgtEl>
                                        <p:attrNameLst>
                                          <p:attrName>style.visibility</p:attrName>
                                        </p:attrNameLst>
                                      </p:cBhvr>
                                      <p:to>
                                        <p:strVal val="visible"/>
                                      </p:to>
                                    </p:set>
                                    <p:animEffect transition="in" filter="blinds(horizontal)">
                                      <p:cBhvr>
                                        <p:cTn id="27" dur="500"/>
                                        <p:tgtEl>
                                          <p:spTgt spid="45064"/>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45065"/>
                                        </p:tgtEl>
                                        <p:attrNameLst>
                                          <p:attrName>style.visibility</p:attrName>
                                        </p:attrNameLst>
                                      </p:cBhvr>
                                      <p:to>
                                        <p:strVal val="visible"/>
                                      </p:to>
                                    </p:set>
                                    <p:animEffect transition="in" filter="blinds(horizontal)">
                                      <p:cBhvr>
                                        <p:cTn id="32" dur="500"/>
                                        <p:tgtEl>
                                          <p:spTgt spid="45065"/>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45066"/>
                                        </p:tgtEl>
                                        <p:attrNameLst>
                                          <p:attrName>style.visibility</p:attrName>
                                        </p:attrNameLst>
                                      </p:cBhvr>
                                      <p:to>
                                        <p:strVal val="visible"/>
                                      </p:to>
                                    </p:set>
                                    <p:animEffect transition="in" filter="blinds(horizontal)">
                                      <p:cBhvr>
                                        <p:cTn id="37" dur="500"/>
                                        <p:tgtEl>
                                          <p:spTgt spid="450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0" grpId="0"/>
      <p:bldP spid="45061" grpId="0"/>
      <p:bldP spid="45062" grpId="0"/>
      <p:bldP spid="45063" grpId="0"/>
      <p:bldP spid="45064" grpId="0"/>
      <p:bldP spid="45065" grpId="0"/>
      <p:bldP spid="4506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51201" descr="Lo lắng ảnh hưởng đến sức khoẻ"/>
          <p:cNvPicPr>
            <a:picLocks noChangeAspect="1"/>
          </p:cNvPicPr>
          <p:nvPr/>
        </p:nvPicPr>
        <p:blipFill>
          <a:blip r:embed="rId2"/>
          <a:stretch>
            <a:fillRect/>
          </a:stretch>
        </p:blipFill>
        <p:spPr>
          <a:xfrm>
            <a:off x="0" y="960438"/>
            <a:ext cx="5897563" cy="5897562"/>
          </a:xfrm>
          <a:prstGeom prst="rect">
            <a:avLst/>
          </a:prstGeom>
          <a:noFill/>
          <a:ln w="9525">
            <a:noFill/>
          </a:ln>
        </p:spPr>
      </p:pic>
      <p:sp>
        <p:nvSpPr>
          <p:cNvPr id="51205" name="Rectangles 51204"/>
          <p:cNvSpPr/>
          <p:nvPr/>
        </p:nvSpPr>
        <p:spPr>
          <a:xfrm>
            <a:off x="5596890" y="1267886"/>
            <a:ext cx="6503670" cy="3785652"/>
          </a:xfrm>
          <a:prstGeom prst="rect">
            <a:avLst/>
          </a:prstGeom>
          <a:noFill/>
          <a:ln w="25400" cap="flat" cmpd="sng">
            <a:solidFill>
              <a:srgbClr val="3333FF"/>
            </a:solidFill>
            <a:prstDash val="dash"/>
            <a:miter/>
            <a:headEnd type="none" w="med" len="med"/>
            <a:tailEnd type="none" w="med" len="med"/>
          </a:ln>
        </p:spPr>
        <p:txBody>
          <a:bodyPr wrap="square" anchor="ctr" anchorCtr="0">
            <a:spAutoFit/>
          </a:bodyPr>
          <a:lstStyle/>
          <a:p>
            <a:r>
              <a:rPr lang="en-US" altLang="nl-NL" sz="4000" dirty="0">
                <a:solidFill>
                  <a:srgbClr val="3333FF"/>
                </a:solidFill>
                <a:latin typeface="Times New Roman" panose="02020603050405020304" pitchFamily="18" charset="0"/>
                <a:ea typeface="Arial Unicode MS" pitchFamily="34" charset="-128"/>
                <a:cs typeface="Times New Roman" panose="02020603050405020304" pitchFamily="18" charset="0"/>
              </a:rPr>
              <a:t>Cơ thể mệt mỏi; luôn cảm thấy chán nản, thiếu tập trung; hay lo lắng, buồn bực; dễ cáu gắt, tức giận; không muốn tiếp xúc với mọi người, thích ở một mình;...</a:t>
            </a:r>
          </a:p>
        </p:txBody>
      </p:sp>
      <p:sp>
        <p:nvSpPr>
          <p:cNvPr id="51207" name="Rectangle 4"/>
          <p:cNvSpPr/>
          <p:nvPr/>
        </p:nvSpPr>
        <p:spPr>
          <a:xfrm>
            <a:off x="0" y="173355"/>
            <a:ext cx="12100560" cy="512445"/>
          </a:xfrm>
          <a:prstGeom prst="rect">
            <a:avLst/>
          </a:prstGeom>
          <a:noFill/>
          <a:ln w="9525">
            <a:noFill/>
          </a:ln>
          <a:effectLst>
            <a:outerShdw dist="17961" dir="2699999" algn="ctr" rotWithShape="0">
              <a:srgbClr val="FFFFFF">
                <a:alpha val="20000"/>
              </a:srgbClr>
            </a:outerShdw>
          </a:effectLst>
        </p:spPr>
        <p:txBody>
          <a:bodyPr anchor="ctr" anchorCtr="0"/>
          <a:lstStyle>
            <a:lvl1pPr lvl="0" algn="l" defTabSz="914400" rtl="0" eaLnBrk="1" latinLnBrk="0" hangingPunct="1">
              <a:lnSpc>
                <a:spcPct val="90000"/>
              </a:lnSpc>
              <a:spcBef>
                <a:spcPct val="0"/>
              </a:spcBef>
              <a:buClrTx/>
              <a:buSzTx/>
              <a:buFontTx/>
              <a:buNone/>
              <a:defRPr sz="4400" kern="1200">
                <a:solidFill>
                  <a:schemeClr val="tx1"/>
                </a:solidFill>
                <a:latin typeface="+mj-lt"/>
                <a:ea typeface="+mj-ea"/>
                <a:cs typeface="+mj-cs"/>
              </a:defRPr>
            </a:lvl1pPr>
          </a:lstStyle>
          <a:p>
            <a:pPr lvl="0" algn="ctr"/>
            <a:r>
              <a:rPr lang="en-US" sz="3400" b="1" dirty="0">
                <a:solidFill>
                  <a:srgbClr val="FF0000"/>
                </a:solidFill>
                <a:latin typeface="Times New Roman" panose="02020603050405020304" charset="0"/>
                <a:cs typeface="Times New Roman" panose="02020603050405020304" charset="0"/>
              </a:rPr>
              <a:t>2. Những biểu hiện của cơ thể khi gặp phải tâm lí căng thẳng:</a:t>
            </a:r>
          </a:p>
        </p:txBody>
      </p:sp>
      <p:pic>
        <p:nvPicPr>
          <p:cNvPr id="5" name="Picture 2" descr="BÚT Bi VỎ KIM LOẠI NHIỀU MÀU">
            <a:extLst>
              <a:ext uri="{FF2B5EF4-FFF2-40B4-BE49-F238E27FC236}">
                <a16:creationId xmlns:a16="http://schemas.microsoft.com/office/drawing/2014/main" id="{51038C61-0036-4895-BAE3-6CD3599981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6890" y="615501"/>
            <a:ext cx="1068005" cy="7892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1207"/>
                                        </p:tgtEl>
                                        <p:attrNameLst>
                                          <p:attrName>style.visibility</p:attrName>
                                        </p:attrNameLst>
                                      </p:cBhvr>
                                      <p:to>
                                        <p:strVal val="visible"/>
                                      </p:to>
                                    </p:set>
                                    <p:animEffect transition="in" filter="blinds(horizontal)">
                                      <p:cBhvr>
                                        <p:cTn id="7" dur="500"/>
                                        <p:tgtEl>
                                          <p:spTgt spid="51207"/>
                                        </p:tgtEl>
                                      </p:cBhvr>
                                    </p:animEffect>
                                  </p:childTnLst>
                                </p:cTn>
                              </p:par>
                              <p:par>
                                <p:cTn id="8" presetID="3" presetClass="entr" presetSubtype="10" fill="hold" nodeType="withEffect">
                                  <p:stCondLst>
                                    <p:cond delay="0"/>
                                  </p:stCondLst>
                                  <p:childTnLst>
                                    <p:set>
                                      <p:cBhvr>
                                        <p:cTn id="9" dur="1" fill="hold">
                                          <p:stCondLst>
                                            <p:cond delay="0"/>
                                          </p:stCondLst>
                                        </p:cTn>
                                        <p:tgtEl>
                                          <p:spTgt spid="51202"/>
                                        </p:tgtEl>
                                        <p:attrNameLst>
                                          <p:attrName>style.visibility</p:attrName>
                                        </p:attrNameLst>
                                      </p:cBhvr>
                                      <p:to>
                                        <p:strVal val="visible"/>
                                      </p:to>
                                    </p:set>
                                    <p:animEffect transition="in" filter="blinds(horizontal)">
                                      <p:cBhvr>
                                        <p:cTn id="10" dur="500"/>
                                        <p:tgtEl>
                                          <p:spTgt spid="5120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51205"/>
                                        </p:tgtEl>
                                        <p:attrNameLst>
                                          <p:attrName>style.visibility</p:attrName>
                                        </p:attrNameLst>
                                      </p:cBhvr>
                                      <p:to>
                                        <p:strVal val="visible"/>
                                      </p:to>
                                    </p:set>
                                    <p:animEffect transition="in" filter="blinds(horizontal)">
                                      <p:cBhvr>
                                        <p:cTn id="15" dur="500"/>
                                        <p:tgtEl>
                                          <p:spTgt spid="51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5" grpId="0" bldLvl="0" animBg="1"/>
      <p:bldP spid="51207"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5620" name="Rectangle 4"/>
          <p:cNvSpPr>
            <a:spLocks noGrp="1" noChangeArrowheads="1"/>
          </p:cNvSpPr>
          <p:nvPr>
            <p:ph type="ctrTitle" idx="4294967295"/>
          </p:nvPr>
        </p:nvSpPr>
        <p:spPr>
          <a:xfrm>
            <a:off x="647700" y="3930307"/>
            <a:ext cx="11172825" cy="2024063"/>
          </a:xfrm>
          <a:effectLst>
            <a:outerShdw dist="17961" dir="2700000" algn="ctr" rotWithShape="0">
              <a:srgbClr val="FFFFFF">
                <a:alpha val="20000"/>
              </a:srgbClr>
            </a:outerShdw>
          </a:effectLst>
        </p:spPr>
        <p:txBody>
          <a:bodyPr vert="horz" wrap="square" lIns="91440" tIns="45720" rIns="91440" bIns="45720" numCol="1" anchor="ctr" anchorCtr="0" compatLnSpc="1"/>
          <a:lstStyle>
            <a:lvl1pPr lvl="0">
              <a:buClrTx/>
              <a:buSzTx/>
              <a:buFontTx/>
              <a:defRPr/>
            </a:lvl1pPr>
          </a:lstStyle>
          <a:p>
            <a:pPr lvl="0" algn="ctr"/>
            <a:r>
              <a:rPr lang="en-US" altLang="x-none" sz="6600" b="1" dirty="0">
                <a:solidFill>
                  <a:srgbClr val="FF0000"/>
                </a:solidFill>
                <a:latin typeface="Times New Roman" panose="02020603050405020304" charset="0"/>
                <a:cs typeface="Times New Roman" panose="02020603050405020304" charset="0"/>
              </a:rPr>
              <a:t>BÀI 7: ỨNG PHÓ VỚI </a:t>
            </a:r>
            <a:br>
              <a:rPr lang="en-US" altLang="x-none" sz="6600" b="1" dirty="0">
                <a:solidFill>
                  <a:srgbClr val="FF0000"/>
                </a:solidFill>
                <a:latin typeface="Times New Roman" panose="02020603050405020304" charset="0"/>
                <a:cs typeface="Times New Roman" panose="02020603050405020304" charset="0"/>
              </a:rPr>
            </a:br>
            <a:r>
              <a:rPr lang="en-US" altLang="x-none" sz="6600" b="1" dirty="0">
                <a:solidFill>
                  <a:srgbClr val="FF0000"/>
                </a:solidFill>
                <a:latin typeface="Times New Roman" panose="02020603050405020304" charset="0"/>
                <a:cs typeface="Times New Roman" panose="02020603050405020304" charset="0"/>
              </a:rPr>
              <a:t>TÂM LÝ CĂNG THẲNG</a:t>
            </a:r>
          </a:p>
        </p:txBody>
      </p:sp>
      <p:pic>
        <p:nvPicPr>
          <p:cNvPr id="1135668" name="Picture 52" descr="artway_medical_thermomete_01"/>
          <p:cNvPicPr>
            <a:picLocks noChangeAspect="1"/>
          </p:cNvPicPr>
          <p:nvPr/>
        </p:nvPicPr>
        <p:blipFill>
          <a:blip r:embed="rId2"/>
          <a:stretch>
            <a:fillRect/>
          </a:stretch>
        </p:blipFill>
        <p:spPr>
          <a:xfrm rot="1487971">
            <a:off x="1856422" y="921408"/>
            <a:ext cx="4602481" cy="2035946"/>
          </a:xfrm>
          <a:prstGeom prst="rect">
            <a:avLst/>
          </a:prstGeom>
          <a:noFill/>
          <a:ln w="9525">
            <a:noFill/>
          </a:ln>
        </p:spPr>
      </p:pic>
      <p:sp>
        <p:nvSpPr>
          <p:cNvPr id="1135669" name="Freeform 53"/>
          <p:cNvSpPr/>
          <p:nvPr/>
        </p:nvSpPr>
        <p:spPr>
          <a:xfrm rot="287634">
            <a:off x="4208463" y="2279650"/>
            <a:ext cx="1473200" cy="1327150"/>
          </a:xfrm>
          <a:custGeom>
            <a:avLst/>
            <a:gdLst>
              <a:gd name="txL" fmla="*/ 0 w 964"/>
              <a:gd name="txT" fmla="*/ 0 h 1116"/>
              <a:gd name="txR" fmla="*/ 964 w 964"/>
              <a:gd name="txB" fmla="*/ 1116 h 1116"/>
            </a:gdLst>
            <a:ahLst/>
            <a:cxnLst>
              <a:cxn ang="0">
                <a:pos x="0" y="4"/>
              </a:cxn>
              <a:cxn ang="0">
                <a:pos x="948" y="1116"/>
              </a:cxn>
              <a:cxn ang="0">
                <a:pos x="964" y="1092"/>
              </a:cxn>
              <a:cxn ang="0">
                <a:pos x="28" y="0"/>
              </a:cxn>
              <a:cxn ang="0">
                <a:pos x="0" y="4"/>
              </a:cxn>
            </a:cxnLst>
            <a:rect l="txL" t="txT" r="txR" b="txB"/>
            <a:pathLst>
              <a:path w="964" h="1116">
                <a:moveTo>
                  <a:pt x="0" y="4"/>
                </a:moveTo>
                <a:lnTo>
                  <a:pt x="948" y="1116"/>
                </a:lnTo>
                <a:lnTo>
                  <a:pt x="964" y="1092"/>
                </a:lnTo>
                <a:lnTo>
                  <a:pt x="28" y="0"/>
                </a:lnTo>
                <a:lnTo>
                  <a:pt x="0" y="4"/>
                </a:lnTo>
                <a:close/>
              </a:path>
            </a:pathLst>
          </a:custGeom>
          <a:gradFill rotWithShape="1">
            <a:gsLst>
              <a:gs pos="0">
                <a:srgbClr val="CC3300">
                  <a:alpha val="100000"/>
                </a:srgbClr>
              </a:gs>
              <a:gs pos="50000">
                <a:srgbClr val="DD7755">
                  <a:alpha val="100000"/>
                </a:srgbClr>
              </a:gs>
              <a:gs pos="100000">
                <a:srgbClr val="CC3300">
                  <a:alpha val="100000"/>
                </a:srgbClr>
              </a:gs>
            </a:gsLst>
            <a:lin ang="5400000" scaled="1"/>
            <a:tileRect/>
          </a:gradFill>
          <a:ln w="9525">
            <a:noFill/>
          </a:ln>
        </p:spPr>
        <p:txBody>
          <a:bodyPr/>
          <a:lstStyle/>
          <a:p>
            <a:endParaRPr lang="en-US"/>
          </a:p>
        </p:txBody>
      </p:sp>
      <p:sp>
        <p:nvSpPr>
          <p:cNvPr id="38921" name="Rectangles 38920" descr="Hậu quả của căng thẳng lâu dài là gì? | Vinmec"/>
          <p:cNvSpPr>
            <a:spLocks noChangeAspect="1"/>
          </p:cNvSpPr>
          <p:nvPr/>
        </p:nvSpPr>
        <p:spPr>
          <a:xfrm>
            <a:off x="5943600" y="3276600"/>
            <a:ext cx="304800" cy="304800"/>
          </a:xfrm>
          <a:prstGeom prst="rect">
            <a:avLst/>
          </a:prstGeom>
          <a:noFill/>
          <a:ln w="9525">
            <a:noFill/>
          </a:ln>
        </p:spPr>
        <p:txBody>
          <a:bodyPr/>
          <a:lstStyle/>
          <a:p>
            <a:endParaRPr lang="en-US"/>
          </a:p>
        </p:txBody>
      </p:sp>
      <p:pic>
        <p:nvPicPr>
          <p:cNvPr id="38922" name="Picture 38921" descr="20200629_094931_310900_tram-cam-tuoi-hoc-d"/>
          <p:cNvPicPr>
            <a:picLocks noChangeAspect="1"/>
          </p:cNvPicPr>
          <p:nvPr/>
        </p:nvPicPr>
        <p:blipFill>
          <a:blip r:embed="rId3"/>
          <a:stretch>
            <a:fillRect/>
          </a:stretch>
        </p:blipFill>
        <p:spPr>
          <a:xfrm>
            <a:off x="6234112" y="136195"/>
            <a:ext cx="5957887" cy="3692525"/>
          </a:xfrm>
          <a:prstGeom prst="rect">
            <a:avLst/>
          </a:prstGeom>
          <a:noFill/>
          <a:ln w="9525">
            <a:noFill/>
          </a:ln>
        </p:spPr>
      </p:pic>
      <p:sp>
        <p:nvSpPr>
          <p:cNvPr id="65785" name="Rectangle 4"/>
          <p:cNvSpPr/>
          <p:nvPr/>
        </p:nvSpPr>
        <p:spPr>
          <a:xfrm>
            <a:off x="-74191" y="2318227"/>
            <a:ext cx="3913505" cy="1633220"/>
          </a:xfrm>
          <a:prstGeom prst="rect">
            <a:avLst/>
          </a:prstGeom>
          <a:noFill/>
          <a:ln w="9525">
            <a:noFill/>
          </a:ln>
          <a:effectLst>
            <a:outerShdw dist="17961" dir="2699999" algn="ctr" rotWithShape="0">
              <a:srgbClr val="FFFFFF">
                <a:alpha val="20000"/>
              </a:srgbClr>
            </a:outerShdw>
          </a:effectLst>
        </p:spPr>
        <p:txBody>
          <a:bodyPr anchor="ctr" anchorCtr="0"/>
          <a:lstStyle>
            <a:lvl1pPr lvl="0" algn="l" defTabSz="914400" rtl="0" eaLnBrk="1" latinLnBrk="0" hangingPunct="1">
              <a:lnSpc>
                <a:spcPct val="90000"/>
              </a:lnSpc>
              <a:spcBef>
                <a:spcPct val="0"/>
              </a:spcBef>
              <a:buClrTx/>
              <a:buSzTx/>
              <a:buFontTx/>
              <a:buNone/>
              <a:defRPr sz="4400" kern="1200">
                <a:solidFill>
                  <a:schemeClr val="tx1"/>
                </a:solidFill>
                <a:latin typeface="+mj-lt"/>
                <a:ea typeface="+mj-ea"/>
                <a:cs typeface="+mj-cs"/>
              </a:defRPr>
            </a:lvl1pPr>
          </a:lstStyle>
          <a:p>
            <a:pPr lvl="0" algn="ctr"/>
            <a:r>
              <a:rPr lang="en-US" sz="4800" b="1" dirty="0">
                <a:solidFill>
                  <a:srgbClr val="3333FF"/>
                </a:solidFill>
                <a:latin typeface="Times New Roman" panose="02020603050405020304" charset="0"/>
                <a:cs typeface="Times New Roman" panose="02020603050405020304" charset="0"/>
              </a:rPr>
              <a:t>TUẦN 23</a:t>
            </a:r>
          </a:p>
          <a:p>
            <a:pPr lvl="0" algn="ctr"/>
            <a:r>
              <a:rPr lang="en-US" sz="4800" b="1" dirty="0">
                <a:solidFill>
                  <a:srgbClr val="3333FF"/>
                </a:solidFill>
                <a:latin typeface="Times New Roman" panose="02020603050405020304" charset="0"/>
                <a:cs typeface="Times New Roman" panose="02020603050405020304" charset="0"/>
              </a:rPr>
              <a:t>TIẾT 23</a:t>
            </a:r>
          </a:p>
        </p:txBody>
      </p:sp>
    </p:spTree>
    <p:extLst>
      <p:ext uri="{BB962C8B-B14F-4D97-AF65-F5344CB8AC3E}">
        <p14:creationId xmlns:p14="http://schemas.microsoft.com/office/powerpoint/2010/main" val="2368789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135620"/>
                                        </p:tgtEl>
                                        <p:attrNameLst>
                                          <p:attrName>style.visibility</p:attrName>
                                        </p:attrNameLst>
                                      </p:cBhvr>
                                      <p:to>
                                        <p:strVal val="visible"/>
                                      </p:to>
                                    </p:set>
                                    <p:animEffect transition="in" filter="blinds(horizontal)">
                                      <p:cBhvr>
                                        <p:cTn id="7" dur="500"/>
                                        <p:tgtEl>
                                          <p:spTgt spid="1135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5620" grpId="0"/>
      <p:bldP spid="1135620"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p:nvPr/>
        </p:nvSpPr>
        <p:spPr>
          <a:xfrm>
            <a:off x="-1" y="-111465"/>
            <a:ext cx="12292149" cy="1633220"/>
          </a:xfrm>
          <a:prstGeom prst="rect">
            <a:avLst/>
          </a:prstGeom>
          <a:noFill/>
          <a:ln w="9525">
            <a:noFill/>
          </a:ln>
          <a:effectLst>
            <a:outerShdw dist="17961" dir="2699999" algn="ctr" rotWithShape="0">
              <a:srgbClr val="FFFFFF">
                <a:alpha val="20000"/>
              </a:srgbClr>
            </a:outerShdw>
          </a:effectLst>
        </p:spPr>
        <p:txBody>
          <a:bodyPr anchor="ctr" anchorCtr="0"/>
          <a:lstStyle>
            <a:lvl1pPr lvl="0" algn="l" defTabSz="914400" rtl="0" eaLnBrk="1" latinLnBrk="0" hangingPunct="1">
              <a:lnSpc>
                <a:spcPct val="90000"/>
              </a:lnSpc>
              <a:spcBef>
                <a:spcPct val="0"/>
              </a:spcBef>
              <a:buClrTx/>
              <a:buSzTx/>
              <a:buFontTx/>
              <a:buNone/>
              <a:defRPr sz="4400" kern="1200">
                <a:solidFill>
                  <a:schemeClr val="tx1"/>
                </a:solidFill>
                <a:latin typeface="+mj-lt"/>
                <a:ea typeface="+mj-ea"/>
                <a:cs typeface="+mj-cs"/>
              </a:defRPr>
            </a:lvl1pPr>
          </a:lstStyle>
          <a:p>
            <a:pPr lvl="0"/>
            <a:r>
              <a:rPr lang="en-US" sz="3600" b="1" dirty="0">
                <a:solidFill>
                  <a:srgbClr val="FF0000"/>
                </a:solidFill>
                <a:latin typeface="Times New Roman" panose="02020603050405020304" charset="0"/>
                <a:cs typeface="Times New Roman" panose="02020603050405020304" charset="0"/>
              </a:rPr>
              <a:t>I. BÀI HỌC</a:t>
            </a:r>
            <a:br>
              <a:rPr lang="en-US" sz="3600" b="1" dirty="0">
                <a:solidFill>
                  <a:srgbClr val="FF0000"/>
                </a:solidFill>
                <a:latin typeface="Times New Roman" panose="02020603050405020304" charset="0"/>
                <a:cs typeface="Times New Roman" panose="02020603050405020304" charset="0"/>
              </a:rPr>
            </a:br>
            <a:r>
              <a:rPr lang="en-US" sz="3600" b="1" dirty="0">
                <a:solidFill>
                  <a:srgbClr val="3333FF"/>
                </a:solidFill>
                <a:latin typeface="Times New Roman" panose="02020603050405020304" charset="0"/>
                <a:cs typeface="Times New Roman" panose="02020603050405020304" charset="0"/>
              </a:rPr>
              <a:t>3. </a:t>
            </a:r>
            <a:r>
              <a:rPr lang="en-US" sz="3600" b="1" dirty="0" err="1">
                <a:solidFill>
                  <a:srgbClr val="3333FF"/>
                </a:solidFill>
                <a:latin typeface="Times New Roman" panose="02020603050405020304" charset="0"/>
                <a:cs typeface="Times New Roman" panose="02020603050405020304" charset="0"/>
              </a:rPr>
              <a:t>Nguyên</a:t>
            </a:r>
            <a:r>
              <a:rPr lang="en-US" sz="3600" b="1" dirty="0">
                <a:solidFill>
                  <a:srgbClr val="3333FF"/>
                </a:solidFill>
                <a:latin typeface="Times New Roman" panose="02020603050405020304" charset="0"/>
                <a:cs typeface="Times New Roman" panose="02020603050405020304" charset="0"/>
              </a:rPr>
              <a:t> </a:t>
            </a:r>
            <a:r>
              <a:rPr lang="en-US" sz="3600" b="1" dirty="0" err="1">
                <a:solidFill>
                  <a:srgbClr val="3333FF"/>
                </a:solidFill>
                <a:latin typeface="Times New Roman" panose="02020603050405020304" charset="0"/>
                <a:cs typeface="Times New Roman" panose="02020603050405020304" charset="0"/>
              </a:rPr>
              <a:t>nhân</a:t>
            </a:r>
            <a:r>
              <a:rPr lang="en-US" sz="3600" b="1" dirty="0">
                <a:solidFill>
                  <a:srgbClr val="3333FF"/>
                </a:solidFill>
                <a:latin typeface="Times New Roman" panose="02020603050405020304" charset="0"/>
                <a:cs typeface="Times New Roman" panose="02020603050405020304" charset="0"/>
              </a:rPr>
              <a:t> </a:t>
            </a:r>
            <a:r>
              <a:rPr lang="en-US" sz="3600" b="1" dirty="0" err="1">
                <a:solidFill>
                  <a:srgbClr val="3333FF"/>
                </a:solidFill>
                <a:latin typeface="Times New Roman" panose="02020603050405020304" charset="0"/>
                <a:cs typeface="Times New Roman" panose="02020603050405020304" charset="0"/>
              </a:rPr>
              <a:t>và</a:t>
            </a:r>
            <a:r>
              <a:rPr lang="en-US" sz="3600" b="1" dirty="0">
                <a:solidFill>
                  <a:srgbClr val="3333FF"/>
                </a:solidFill>
                <a:latin typeface="Times New Roman" panose="02020603050405020304" charset="0"/>
                <a:cs typeface="Times New Roman" panose="02020603050405020304" charset="0"/>
              </a:rPr>
              <a:t> </a:t>
            </a:r>
            <a:r>
              <a:rPr lang="en-US" sz="3600" b="1" dirty="0" err="1">
                <a:solidFill>
                  <a:srgbClr val="3333FF"/>
                </a:solidFill>
                <a:latin typeface="Times New Roman" panose="02020603050405020304" charset="0"/>
                <a:cs typeface="Times New Roman" panose="02020603050405020304" charset="0"/>
              </a:rPr>
              <a:t>ảnh</a:t>
            </a:r>
            <a:r>
              <a:rPr lang="en-US" sz="3600" b="1" dirty="0">
                <a:solidFill>
                  <a:srgbClr val="3333FF"/>
                </a:solidFill>
                <a:latin typeface="Times New Roman" panose="02020603050405020304" charset="0"/>
                <a:cs typeface="Times New Roman" panose="02020603050405020304" charset="0"/>
              </a:rPr>
              <a:t> </a:t>
            </a:r>
            <a:r>
              <a:rPr lang="en-US" sz="3600" b="1" dirty="0" err="1">
                <a:solidFill>
                  <a:srgbClr val="3333FF"/>
                </a:solidFill>
                <a:latin typeface="Times New Roman" panose="02020603050405020304" charset="0"/>
                <a:cs typeface="Times New Roman" panose="02020603050405020304" charset="0"/>
              </a:rPr>
              <a:t>hưởng</a:t>
            </a:r>
            <a:r>
              <a:rPr lang="en-US" sz="3600" b="1" dirty="0">
                <a:solidFill>
                  <a:srgbClr val="3333FF"/>
                </a:solidFill>
                <a:latin typeface="Times New Roman" panose="02020603050405020304" charset="0"/>
                <a:cs typeface="Times New Roman" panose="02020603050405020304" charset="0"/>
              </a:rPr>
              <a:t> </a:t>
            </a:r>
            <a:r>
              <a:rPr lang="en-US" sz="3600" b="1" dirty="0" err="1">
                <a:solidFill>
                  <a:srgbClr val="3333FF"/>
                </a:solidFill>
                <a:latin typeface="Times New Roman" panose="02020603050405020304" charset="0"/>
                <a:cs typeface="Times New Roman" panose="02020603050405020304" charset="0"/>
              </a:rPr>
              <a:t>của</a:t>
            </a:r>
            <a:r>
              <a:rPr lang="en-US" sz="3600" b="1" dirty="0">
                <a:solidFill>
                  <a:srgbClr val="3333FF"/>
                </a:solidFill>
                <a:latin typeface="Times New Roman" panose="02020603050405020304" charset="0"/>
                <a:cs typeface="Times New Roman" panose="02020603050405020304" charset="0"/>
              </a:rPr>
              <a:t> </a:t>
            </a:r>
            <a:r>
              <a:rPr lang="en-US" sz="3600" b="1" dirty="0" err="1">
                <a:solidFill>
                  <a:srgbClr val="3333FF"/>
                </a:solidFill>
                <a:latin typeface="Times New Roman" panose="02020603050405020304" charset="0"/>
                <a:cs typeface="Times New Roman" panose="02020603050405020304" charset="0"/>
              </a:rPr>
              <a:t>căng</a:t>
            </a:r>
            <a:r>
              <a:rPr lang="en-US" sz="3600" b="1" dirty="0">
                <a:solidFill>
                  <a:srgbClr val="3333FF"/>
                </a:solidFill>
                <a:latin typeface="Times New Roman" panose="02020603050405020304" charset="0"/>
                <a:cs typeface="Times New Roman" panose="02020603050405020304" charset="0"/>
              </a:rPr>
              <a:t> </a:t>
            </a:r>
            <a:r>
              <a:rPr lang="en-US" sz="3600" b="1" dirty="0" err="1">
                <a:solidFill>
                  <a:srgbClr val="3333FF"/>
                </a:solidFill>
                <a:latin typeface="Times New Roman" panose="02020603050405020304" charset="0"/>
                <a:cs typeface="Times New Roman" panose="02020603050405020304" charset="0"/>
              </a:rPr>
              <a:t>thẳng</a:t>
            </a:r>
            <a:r>
              <a:rPr lang="en-US" sz="3600" b="1" dirty="0">
                <a:solidFill>
                  <a:srgbClr val="3333FF"/>
                </a:solidFill>
                <a:latin typeface="Times New Roman" panose="02020603050405020304" charset="0"/>
                <a:cs typeface="Times New Roman" panose="02020603050405020304" charset="0"/>
              </a:rPr>
              <a:t>.</a:t>
            </a:r>
          </a:p>
        </p:txBody>
      </p:sp>
    </p:spTree>
    <p:extLst>
      <p:ext uri="{BB962C8B-B14F-4D97-AF65-F5344CB8AC3E}">
        <p14:creationId xmlns:p14="http://schemas.microsoft.com/office/powerpoint/2010/main" val="14307812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59" name="Rectangle 2"/>
          <p:cNvSpPr/>
          <p:nvPr/>
        </p:nvSpPr>
        <p:spPr>
          <a:xfrm>
            <a:off x="0" y="0"/>
            <a:ext cx="10358846" cy="665163"/>
          </a:xfrm>
          <a:prstGeom prst="rect">
            <a:avLst/>
          </a:prstGeom>
          <a:noFill/>
          <a:ln w="9525">
            <a:noFill/>
          </a:ln>
        </p:spPr>
        <p:txBody>
          <a:bodyPr anchor="ctr"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r>
              <a:rPr lang="en-US" sz="2800" b="1" dirty="0">
                <a:solidFill>
                  <a:srgbClr val="FF0000"/>
                </a:solidFill>
                <a:latin typeface="Times New Roman" panose="02020603050405020304" pitchFamily="18" charset="0"/>
                <a:ea typeface="Arial Unicode MS" pitchFamily="34" charset="-128"/>
                <a:cs typeface="Times New Roman" panose="02020603050405020304" pitchFamily="18" charset="0"/>
              </a:rPr>
              <a:t>3</a:t>
            </a:r>
            <a:r>
              <a:rPr sz="2800" b="1" dirty="0">
                <a:solidFill>
                  <a:srgbClr val="FF0000"/>
                </a:solidFill>
                <a:latin typeface="Times New Roman" panose="02020603050405020304" pitchFamily="18" charset="0"/>
                <a:ea typeface="Arial Unicode MS" pitchFamily="34" charset="-128"/>
                <a:cs typeface="Times New Roman" panose="02020603050405020304" pitchFamily="18" charset="0"/>
              </a:rPr>
              <a:t>. NGUYÊN NHÂN VÀ ẢNH HƯỞNG CỦA CĂNG THẲNG</a:t>
            </a:r>
            <a:endParaRPr lang="en-US" altLang="x-none" sz="2800" b="1" dirty="0">
              <a:solidFill>
                <a:srgbClr val="FF0000"/>
              </a:solidFill>
              <a:latin typeface="Times New Roman" panose="02020603050405020304" pitchFamily="18" charset="0"/>
              <a:ea typeface="Arial Unicode MS" pitchFamily="34" charset="-128"/>
              <a:cs typeface="Times New Roman" panose="02020603050405020304" pitchFamily="18" charset="0"/>
            </a:endParaRPr>
          </a:p>
        </p:txBody>
      </p:sp>
      <p:pic>
        <p:nvPicPr>
          <p:cNvPr id="43060" name="Picture 43059" descr="C1"/>
          <p:cNvPicPr>
            <a:picLocks noChangeAspect="1"/>
          </p:cNvPicPr>
          <p:nvPr/>
        </p:nvPicPr>
        <p:blipFill>
          <a:blip r:embed="rId2"/>
          <a:stretch>
            <a:fillRect/>
          </a:stretch>
        </p:blipFill>
        <p:spPr>
          <a:xfrm>
            <a:off x="0" y="655638"/>
            <a:ext cx="12192000" cy="6202362"/>
          </a:xfrm>
          <a:prstGeom prst="rect">
            <a:avLst/>
          </a:prstGeom>
          <a:noFill/>
          <a:ln w="9525">
            <a:noFill/>
          </a:ln>
        </p:spPr>
      </p:pic>
      <p:sp>
        <p:nvSpPr>
          <p:cNvPr id="43061" name="Rectangles 43060"/>
          <p:cNvSpPr/>
          <p:nvPr/>
        </p:nvSpPr>
        <p:spPr>
          <a:xfrm>
            <a:off x="117567" y="4858890"/>
            <a:ext cx="12074434" cy="1261884"/>
          </a:xfrm>
          <a:prstGeom prst="rect">
            <a:avLst/>
          </a:prstGeom>
          <a:solidFill>
            <a:srgbClr val="FFFFFF"/>
          </a:solidFill>
          <a:ln w="9525">
            <a:noFill/>
          </a:ln>
        </p:spPr>
        <p:txBody>
          <a:bodyPr wrap="square" anchor="ctr" anchorCtr="0">
            <a:spAutoFit/>
          </a:bodyPr>
          <a:lstStyle/>
          <a:p>
            <a:r>
              <a:rPr lang="vi-VN" altLang="ko-KR" sz="2400" dirty="0">
                <a:solidFill>
                  <a:srgbClr val="3333FF"/>
                </a:solidFill>
                <a:latin typeface="+mj-lt"/>
                <a:ea typeface="Arial Unicode MS" pitchFamily="34" charset="-128"/>
              </a:rPr>
              <a:t>a) Nguyên nhân khiến T căng thẳng là do biến cố xảy ra khiến T không thể tham gia thi đấu, bỏ lỡ mất cơ hội đạt cúp vô địch, đánh mất sự kì vọng vào bản thân.</a:t>
            </a:r>
          </a:p>
          <a:p>
            <a:endParaRPr lang="vi-VN" altLang="ko-KR" sz="2800" dirty="0">
              <a:solidFill>
                <a:srgbClr val="3333FF"/>
              </a:solidFill>
              <a:latin typeface="+mj-lt"/>
              <a:ea typeface="Arial Unicode MS" pitchFamily="34" charset="-128"/>
            </a:endParaRPr>
          </a:p>
        </p:txBody>
      </p:sp>
      <p:sp>
        <p:nvSpPr>
          <p:cNvPr id="2" name="Rectangles 1"/>
          <p:cNvSpPr/>
          <p:nvPr/>
        </p:nvSpPr>
        <p:spPr>
          <a:xfrm>
            <a:off x="117567" y="5654109"/>
            <a:ext cx="12074433" cy="1200329"/>
          </a:xfrm>
          <a:prstGeom prst="rect">
            <a:avLst/>
          </a:prstGeom>
          <a:solidFill>
            <a:srgbClr val="FFFFFF"/>
          </a:solidFill>
          <a:ln w="9525">
            <a:noFill/>
          </a:ln>
        </p:spPr>
        <p:txBody>
          <a:bodyPr wrap="square" anchor="ctr" anchorCtr="0">
            <a:spAutoFit/>
          </a:bodyPr>
          <a:lstStyle/>
          <a:p>
            <a:r>
              <a:rPr lang="vi-VN" altLang="ko-KR" sz="2400" dirty="0">
                <a:solidFill>
                  <a:srgbClr val="3333FF"/>
                </a:solidFill>
                <a:latin typeface="+mj-lt"/>
                <a:ea typeface="Arial Unicode MS" pitchFamily="34" charset="-128"/>
              </a:rPr>
              <a:t>b) Sự căng thẳng đã khiến cho cảm xúc của T không ổn định, hay cáu kỉnh và bực bội, không kiểm soát được hành vi dẫn đến việc quát mắng mọi người xung quanh và ném vỡ bóng đèn, òa khóc.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3059"/>
                                        </p:tgtEl>
                                        <p:attrNameLst>
                                          <p:attrName>style.visibility</p:attrName>
                                        </p:attrNameLst>
                                      </p:cBhvr>
                                      <p:to>
                                        <p:strVal val="visible"/>
                                      </p:to>
                                    </p:set>
                                    <p:animEffect transition="in" filter="blinds(horizontal)">
                                      <p:cBhvr>
                                        <p:cTn id="7" dur="500"/>
                                        <p:tgtEl>
                                          <p:spTgt spid="4305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3060"/>
                                        </p:tgtEl>
                                        <p:attrNameLst>
                                          <p:attrName>style.visibility</p:attrName>
                                        </p:attrNameLst>
                                      </p:cBhvr>
                                      <p:to>
                                        <p:strVal val="visible"/>
                                      </p:to>
                                    </p:set>
                                    <p:animEffect transition="in" filter="blinds(horizontal)">
                                      <p:cBhvr>
                                        <p:cTn id="12" dur="500"/>
                                        <p:tgtEl>
                                          <p:spTgt spid="4306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3061"/>
                                        </p:tgtEl>
                                        <p:attrNameLst>
                                          <p:attrName>style.visibility</p:attrName>
                                        </p:attrNameLst>
                                      </p:cBhvr>
                                      <p:to>
                                        <p:strVal val="visible"/>
                                      </p:to>
                                    </p:set>
                                    <p:animEffect transition="in" filter="blinds(horizontal)">
                                      <p:cBhvr>
                                        <p:cTn id="17" dur="500"/>
                                        <p:tgtEl>
                                          <p:spTgt spid="4306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linds(horizont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59" grpId="0"/>
      <p:bldP spid="43061" grpId="0" bldLvl="0" animBg="1"/>
      <p:bldP spid="2"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2"/>
          <p:cNvSpPr>
            <a:spLocks noGrp="1"/>
          </p:cNvSpPr>
          <p:nvPr>
            <p:ph type="title" idx="4294967295"/>
          </p:nvPr>
        </p:nvSpPr>
        <p:spPr>
          <a:xfrm>
            <a:off x="0" y="0"/>
            <a:ext cx="7861300" cy="665163"/>
          </a:xfrm>
        </p:spPr>
        <p:txBody>
          <a:bodyPr vert="horz" wrap="square" lIns="91440" tIns="45720" rIns="91440" bIns="45720" anchor="ctr" anchorCtr="0"/>
          <a:lstStyle/>
          <a:p>
            <a:r>
              <a:rPr sz="2500" b="1" dirty="0">
                <a:latin typeface="Times New Roman" panose="02020603050405020304" pitchFamily="18" charset="0"/>
                <a:cs typeface="Times New Roman" panose="02020603050405020304" pitchFamily="18" charset="0"/>
              </a:rPr>
              <a:t>NGUYÊN NHÂN GÂY RA TÂM LÝ CĂNG THẲNG</a:t>
            </a:r>
            <a:endParaRPr lang="en-US" altLang="x-none" sz="2500" b="1" dirty="0">
              <a:latin typeface="Times New Roman" panose="02020603050405020304" pitchFamily="18" charset="0"/>
              <a:cs typeface="Times New Roman" panose="02020603050405020304" pitchFamily="18" charset="0"/>
            </a:endParaRPr>
          </a:p>
        </p:txBody>
      </p:sp>
      <p:sp>
        <p:nvSpPr>
          <p:cNvPr id="57348" name="Oval 3"/>
          <p:cNvSpPr/>
          <p:nvPr/>
        </p:nvSpPr>
        <p:spPr>
          <a:xfrm>
            <a:off x="7180263" y="1368425"/>
            <a:ext cx="3822700" cy="2968625"/>
          </a:xfrm>
          <a:prstGeom prst="ellipse">
            <a:avLst/>
          </a:prstGeom>
          <a:noFill/>
          <a:ln w="57150" cap="flat" cmpd="sng">
            <a:solidFill>
              <a:schemeClr val="tx2">
                <a:alpha val="39999"/>
              </a:schemeClr>
            </a:solidFill>
            <a:prstDash val="solid"/>
            <a:headEnd type="none" w="med" len="med"/>
            <a:tailEnd type="none" w="med" len="med"/>
          </a:ln>
          <a:scene3d>
            <a:camera prst="legacyPerspectiveFront">
              <a:rot lat="0" lon="0" rev="0"/>
            </a:camera>
            <a:lightRig rig="legacyFlat3" dir="r"/>
          </a:scene3d>
          <a:sp3d extrusionH="430200" prstMaterial="legacyPlastic">
            <a:bevelT w="13500" h="13500" prst="angle"/>
            <a:bevelB w="13500" h="13500" prst="angle"/>
            <a:extrusionClr>
              <a:schemeClr val="accent2"/>
            </a:extrusionClr>
          </a:sp3d>
        </p:spPr>
        <p:txBody>
          <a:bodyPr wrap="none" anchor="ctr" anchorCtr="0">
            <a:flatTx/>
          </a:bodyPr>
          <a:lstStyle/>
          <a:p>
            <a:endParaRPr dirty="0"/>
          </a:p>
        </p:txBody>
      </p:sp>
      <p:sp>
        <p:nvSpPr>
          <p:cNvPr id="57349" name="Oval 4"/>
          <p:cNvSpPr/>
          <p:nvPr/>
        </p:nvSpPr>
        <p:spPr>
          <a:xfrm>
            <a:off x="1335088" y="1368425"/>
            <a:ext cx="3822700" cy="2968625"/>
          </a:xfrm>
          <a:prstGeom prst="ellipse">
            <a:avLst/>
          </a:prstGeom>
          <a:noFill/>
          <a:ln w="57150" cap="flat" cmpd="sng">
            <a:solidFill>
              <a:schemeClr val="tx2">
                <a:alpha val="39999"/>
              </a:schemeClr>
            </a:solidFill>
            <a:prstDash val="solid"/>
            <a:headEnd type="none" w="med" len="med"/>
            <a:tailEnd type="none" w="med" len="med"/>
          </a:ln>
          <a:scene3d>
            <a:camera prst="legacyPerspectiveFront">
              <a:rot lat="0" lon="0" rev="0"/>
            </a:camera>
            <a:lightRig rig="legacyFlat3" dir="r"/>
          </a:scene3d>
          <a:sp3d extrusionH="430200" prstMaterial="legacyPlastic">
            <a:bevelT w="13500" h="13500" prst="angle"/>
            <a:bevelB w="13500" h="13500" prst="angle"/>
            <a:extrusionClr>
              <a:schemeClr val="folHlink"/>
            </a:extrusionClr>
          </a:sp3d>
        </p:spPr>
        <p:txBody>
          <a:bodyPr wrap="none" anchor="ctr" anchorCtr="0">
            <a:flatTx/>
          </a:bodyPr>
          <a:lstStyle/>
          <a:p>
            <a:endParaRPr dirty="0"/>
          </a:p>
        </p:txBody>
      </p:sp>
      <p:grpSp>
        <p:nvGrpSpPr>
          <p:cNvPr id="57350" name="Group 5"/>
          <p:cNvGrpSpPr/>
          <p:nvPr/>
        </p:nvGrpSpPr>
        <p:grpSpPr>
          <a:xfrm>
            <a:off x="4161155" y="2240280"/>
            <a:ext cx="1825625" cy="1533525"/>
            <a:chOff x="2226" y="2171"/>
            <a:chExt cx="798" cy="741"/>
          </a:xfrm>
        </p:grpSpPr>
        <p:sp>
          <p:nvSpPr>
            <p:cNvPr id="49158" name="AutoShape 6"/>
            <p:cNvSpPr>
              <a:spLocks noChangeArrowheads="1"/>
            </p:cNvSpPr>
            <p:nvPr/>
          </p:nvSpPr>
          <p:spPr bwMode="gray">
            <a:xfrm>
              <a:off x="2226" y="2171"/>
              <a:ext cx="798" cy="741"/>
            </a:xfrm>
            <a:prstGeom prst="roundRect">
              <a:avLst>
                <a:gd name="adj" fmla="val 11921"/>
              </a:avLst>
            </a:prstGeom>
            <a:gradFill rotWithShape="1">
              <a:gsLst>
                <a:gs pos="0">
                  <a:schemeClr val="folHlink"/>
                </a:gs>
                <a:gs pos="100000">
                  <a:schemeClr val="folHlink">
                    <a:gamma/>
                    <a:shade val="72941"/>
                    <a:invGamma/>
                  </a:schemeClr>
                </a:gs>
              </a:gsLst>
              <a:lin ang="5400000" scaled="1"/>
            </a:gradFill>
            <a:ln w="25400">
              <a:noFill/>
              <a:round/>
            </a:ln>
            <a:effectLst>
              <a:outerShdw dist="53882" dir="2700000" algn="ctr" rotWithShape="0">
                <a:srgbClr val="000000">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9159" name="Freeform 7"/>
            <p:cNvSpPr/>
            <p:nvPr/>
          </p:nvSpPr>
          <p:spPr bwMode="gray">
            <a:xfrm>
              <a:off x="2256" y="2208"/>
              <a:ext cx="397" cy="370"/>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folHlink">
                    <a:gamma/>
                    <a:tint val="60392"/>
                    <a:invGamma/>
                  </a:schemeClr>
                </a:gs>
                <a:gs pos="50000">
                  <a:schemeClr val="folHlink">
                    <a:alpha val="0"/>
                  </a:schemeClr>
                </a:gs>
                <a:gs pos="100000">
                  <a:schemeClr val="folHlink">
                    <a:gamma/>
                    <a:tint val="60392"/>
                    <a:invGamma/>
                  </a:schemeClr>
                </a:gs>
              </a:gsLst>
              <a:lin ang="2700000" scaled="1"/>
            </a:gradFill>
            <a:ln w="0">
              <a:noFill/>
              <a:prstDash val="solid"/>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grpSp>
      <p:sp>
        <p:nvSpPr>
          <p:cNvPr id="57353" name="Text Box 8"/>
          <p:cNvSpPr txBox="1"/>
          <p:nvPr/>
        </p:nvSpPr>
        <p:spPr>
          <a:xfrm>
            <a:off x="4270375" y="2328863"/>
            <a:ext cx="1695450" cy="1445260"/>
          </a:xfrm>
          <a:prstGeom prst="rect">
            <a:avLst/>
          </a:prstGeom>
          <a:noFill/>
          <a:ln w="9525">
            <a:noFill/>
          </a:ln>
        </p:spPr>
        <p:txBody>
          <a:bodyPr wrap="square">
            <a:spAutoFit/>
          </a:bodyPr>
          <a:lstStyle/>
          <a:p>
            <a:pPr algn="ctr">
              <a:spcBef>
                <a:spcPct val="50000"/>
              </a:spcBef>
            </a:pPr>
            <a:r>
              <a:rPr sz="2200" b="1" dirty="0">
                <a:solidFill>
                  <a:schemeClr val="bg1"/>
                </a:solidFill>
                <a:latin typeface="Arial Unicode MS" pitchFamily="34" charset="-128"/>
                <a:ea typeface="Arial Unicode MS" pitchFamily="34" charset="-128"/>
              </a:rPr>
              <a:t>Nguyên nhân khách quan</a:t>
            </a:r>
            <a:endParaRPr lang="en-US" altLang="x-none" sz="2200">
              <a:latin typeface="Arial Unicode MS" pitchFamily="34" charset="-128"/>
              <a:ea typeface="Arial Unicode MS" pitchFamily="34" charset="-128"/>
            </a:endParaRPr>
          </a:p>
        </p:txBody>
      </p:sp>
      <p:sp>
        <p:nvSpPr>
          <p:cNvPr id="57355" name="AutoShape 10"/>
          <p:cNvSpPr/>
          <p:nvPr/>
        </p:nvSpPr>
        <p:spPr>
          <a:xfrm>
            <a:off x="5214938" y="1673225"/>
            <a:ext cx="1778000" cy="762000"/>
          </a:xfrm>
          <a:custGeom>
            <a:avLst/>
            <a:gdLst>
              <a:gd name="txL" fmla="*/ 3163 w 21600"/>
              <a:gd name="txT" fmla="*/ 3163 h 21600"/>
              <a:gd name="txR" fmla="*/ 18437 w 21600"/>
              <a:gd name="txB" fmla="*/ 18437 h 21600"/>
            </a:gdLst>
            <a:ahLst/>
            <a:cxnLst>
              <a:cxn ang="0">
                <a:pos x="581246" y="3140"/>
              </a:cxn>
              <a:cxn ang="0">
                <a:pos x="86924" y="375426"/>
              </a:cxn>
              <a:cxn ang="0">
                <a:pos x="603532" y="101565"/>
              </a:cxn>
              <a:cxn ang="0">
                <a:pos x="1469072" y="252166"/>
              </a:cxn>
              <a:cxn ang="0">
                <a:pos x="1293557" y="430812"/>
              </a:cxn>
              <a:cxn ang="0">
                <a:pos x="980925" y="330553"/>
              </a:cxn>
            </a:cxnLst>
            <a:rect l="txL" t="txT" r="txR" b="txB"/>
            <a:pathLst>
              <a:path w="21600" h="21600">
                <a:moveTo>
                  <a:pt x="18488" y="8640"/>
                </a:moveTo>
                <a:cubicBezTo>
                  <a:pt x="17520" y="5194"/>
                  <a:pt x="14378" y="2814"/>
                  <a:pt x="10800" y="2814"/>
                </a:cubicBezTo>
                <a:cubicBezTo>
                  <a:pt x="6441" y="2813"/>
                  <a:pt x="2888" y="6308"/>
                  <a:pt x="2815" y="10665"/>
                </a:cubicBezTo>
                <a:lnTo>
                  <a:pt x="1" y="10618"/>
                </a:lnTo>
                <a:cubicBezTo>
                  <a:pt x="100" y="4725"/>
                  <a:pt x="4906" y="-1"/>
                  <a:pt x="10800" y="0"/>
                </a:cubicBezTo>
                <a:cubicBezTo>
                  <a:pt x="15639" y="0"/>
                  <a:pt x="19888" y="3219"/>
                  <a:pt x="21197" y="7879"/>
                </a:cubicBezTo>
                <a:lnTo>
                  <a:pt x="23796" y="7148"/>
                </a:lnTo>
                <a:lnTo>
                  <a:pt x="20953" y="12212"/>
                </a:lnTo>
                <a:lnTo>
                  <a:pt x="15889" y="9370"/>
                </a:lnTo>
                <a:lnTo>
                  <a:pt x="18488" y="8640"/>
                </a:lnTo>
                <a:close/>
              </a:path>
            </a:pathLst>
          </a:custGeom>
          <a:solidFill>
            <a:schemeClr val="tx1">
              <a:alpha val="36862"/>
            </a:schemeClr>
          </a:solidFill>
          <a:ln w="9525">
            <a:noFill/>
          </a:ln>
        </p:spPr>
        <p:txBody>
          <a:bodyPr/>
          <a:lstStyle/>
          <a:p>
            <a:endParaRPr lang="en-US"/>
          </a:p>
        </p:txBody>
      </p:sp>
      <p:grpSp>
        <p:nvGrpSpPr>
          <p:cNvPr id="57356" name="Group 11"/>
          <p:cNvGrpSpPr/>
          <p:nvPr/>
        </p:nvGrpSpPr>
        <p:grpSpPr>
          <a:xfrm>
            <a:off x="6186488" y="2239963"/>
            <a:ext cx="1825625" cy="1266825"/>
            <a:chOff x="2226" y="2171"/>
            <a:chExt cx="798" cy="741"/>
          </a:xfrm>
        </p:grpSpPr>
        <p:sp>
          <p:nvSpPr>
            <p:cNvPr id="49164" name="AutoShape 12"/>
            <p:cNvSpPr>
              <a:spLocks noChangeArrowheads="1"/>
            </p:cNvSpPr>
            <p:nvPr/>
          </p:nvSpPr>
          <p:spPr bwMode="gray">
            <a:xfrm>
              <a:off x="2226" y="2171"/>
              <a:ext cx="798" cy="741"/>
            </a:xfrm>
            <a:prstGeom prst="roundRect">
              <a:avLst>
                <a:gd name="adj" fmla="val 11921"/>
              </a:avLst>
            </a:prstGeom>
            <a:gradFill rotWithShape="1">
              <a:gsLst>
                <a:gs pos="0">
                  <a:schemeClr val="accent2"/>
                </a:gs>
                <a:gs pos="100000">
                  <a:schemeClr val="accent2">
                    <a:gamma/>
                    <a:shade val="72941"/>
                    <a:invGamma/>
                  </a:schemeClr>
                </a:gs>
              </a:gsLst>
              <a:lin ang="5400000" scaled="1"/>
            </a:gradFill>
            <a:ln w="25400">
              <a:noFill/>
              <a:round/>
            </a:ln>
            <a:effectLst>
              <a:outerShdw dist="53882" dir="2700000" algn="ctr" rotWithShape="0">
                <a:srgbClr val="000000">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9165" name="Freeform 13"/>
            <p:cNvSpPr/>
            <p:nvPr/>
          </p:nvSpPr>
          <p:spPr bwMode="gray">
            <a:xfrm>
              <a:off x="2256" y="2208"/>
              <a:ext cx="397" cy="370"/>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2">
                    <a:gamma/>
                    <a:tint val="60392"/>
                    <a:invGamma/>
                  </a:schemeClr>
                </a:gs>
                <a:gs pos="50000">
                  <a:schemeClr val="accent2">
                    <a:alpha val="0"/>
                  </a:schemeClr>
                </a:gs>
                <a:gs pos="100000">
                  <a:schemeClr val="accent2">
                    <a:gamma/>
                    <a:tint val="60392"/>
                    <a:invGamma/>
                  </a:schemeClr>
                </a:gs>
              </a:gsLst>
              <a:lin ang="2700000" scaled="1"/>
            </a:gradFill>
            <a:ln w="0">
              <a:noFill/>
              <a:prstDash val="solid"/>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grpSp>
      <p:sp>
        <p:nvSpPr>
          <p:cNvPr id="57359" name="Text Box 14"/>
          <p:cNvSpPr txBox="1"/>
          <p:nvPr/>
        </p:nvSpPr>
        <p:spPr>
          <a:xfrm>
            <a:off x="6183313" y="2265363"/>
            <a:ext cx="1835150" cy="1235075"/>
          </a:xfrm>
          <a:prstGeom prst="rect">
            <a:avLst/>
          </a:prstGeom>
          <a:noFill/>
          <a:ln w="9525">
            <a:noFill/>
          </a:ln>
        </p:spPr>
        <p:txBody>
          <a:bodyPr>
            <a:spAutoFit/>
          </a:bodyPr>
          <a:lstStyle/>
          <a:p>
            <a:pPr algn="ctr">
              <a:spcBef>
                <a:spcPct val="50000"/>
              </a:spcBef>
            </a:pPr>
            <a:r>
              <a:rPr sz="2500" b="1" dirty="0">
                <a:latin typeface="Arial Unicode MS" pitchFamily="34" charset="-128"/>
                <a:ea typeface="Arial Unicode MS" pitchFamily="34" charset="-128"/>
              </a:rPr>
              <a:t>Nguyên nhân chủ quan</a:t>
            </a:r>
            <a:endParaRPr lang="en-US" altLang="x-none" sz="2500">
              <a:latin typeface="Arial Unicode MS" pitchFamily="34" charset="-128"/>
              <a:ea typeface="Arial Unicode MS" pitchFamily="34" charset="-128"/>
            </a:endParaRPr>
          </a:p>
        </p:txBody>
      </p:sp>
      <p:grpSp>
        <p:nvGrpSpPr>
          <p:cNvPr id="57360" name="Group 15"/>
          <p:cNvGrpSpPr/>
          <p:nvPr/>
        </p:nvGrpSpPr>
        <p:grpSpPr>
          <a:xfrm>
            <a:off x="2827338" y="911225"/>
            <a:ext cx="1597025" cy="1171575"/>
            <a:chOff x="480" y="1200"/>
            <a:chExt cx="1042" cy="1019"/>
          </a:xfrm>
        </p:grpSpPr>
        <p:grpSp>
          <p:nvGrpSpPr>
            <p:cNvPr id="57361" name="Group 16"/>
            <p:cNvGrpSpPr/>
            <p:nvPr/>
          </p:nvGrpSpPr>
          <p:grpSpPr>
            <a:xfrm>
              <a:off x="480" y="1200"/>
              <a:ext cx="1042" cy="1019"/>
              <a:chOff x="480" y="1200"/>
              <a:chExt cx="1042" cy="1019"/>
            </a:xfrm>
          </p:grpSpPr>
          <p:pic>
            <p:nvPicPr>
              <p:cNvPr id="57362" name="Picture 17" descr="circuler_1"/>
              <p:cNvPicPr>
                <a:picLocks noChangeAspect="1"/>
              </p:cNvPicPr>
              <p:nvPr/>
            </p:nvPicPr>
            <p:blipFill>
              <a:blip r:embed="rId2"/>
              <a:stretch>
                <a:fillRect/>
              </a:stretch>
            </p:blipFill>
            <p:spPr>
              <a:xfrm>
                <a:off x="480" y="1200"/>
                <a:ext cx="1042" cy="1016"/>
              </a:xfrm>
              <a:prstGeom prst="rect">
                <a:avLst/>
              </a:prstGeom>
              <a:noFill/>
              <a:ln w="9525">
                <a:noFill/>
              </a:ln>
            </p:spPr>
          </p:pic>
          <p:sp>
            <p:nvSpPr>
              <p:cNvPr id="49170" name="Oval 18"/>
              <p:cNvSpPr>
                <a:spLocks noChangeArrowheads="1"/>
              </p:cNvSpPr>
              <p:nvPr/>
            </p:nvSpPr>
            <p:spPr bwMode="gray">
              <a:xfrm>
                <a:off x="480" y="1200"/>
                <a:ext cx="1035" cy="1019"/>
              </a:xfrm>
              <a:prstGeom prst="ellipse">
                <a:avLst/>
              </a:prstGeom>
              <a:gradFill rotWithShape="1">
                <a:gsLst>
                  <a:gs pos="0">
                    <a:schemeClr val="folHlink">
                      <a:alpha val="55000"/>
                    </a:schemeClr>
                  </a:gs>
                  <a:gs pos="50000">
                    <a:schemeClr val="folHlink">
                      <a:gamma/>
                      <a:shade val="46275"/>
                      <a:invGamma/>
                      <a:alpha val="89999"/>
                    </a:schemeClr>
                  </a:gs>
                  <a:gs pos="100000">
                    <a:schemeClr val="folHlink">
                      <a:alpha val="55000"/>
                    </a:schemeClr>
                  </a:gs>
                </a:gsLst>
                <a:lin ang="5400000" scaled="1"/>
              </a:gradFill>
              <a:ln w="9525" algn="ctr">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grpSp>
        <p:pic>
          <p:nvPicPr>
            <p:cNvPr id="57364" name="Picture 19" descr="Picture2"/>
            <p:cNvPicPr>
              <a:picLocks noChangeAspect="1"/>
            </p:cNvPicPr>
            <p:nvPr/>
          </p:nvPicPr>
          <p:blipFill>
            <a:blip r:embed="rId3"/>
            <a:stretch>
              <a:fillRect/>
            </a:stretch>
          </p:blipFill>
          <p:spPr>
            <a:xfrm>
              <a:off x="584" y="1210"/>
              <a:ext cx="823" cy="360"/>
            </a:xfrm>
            <a:prstGeom prst="rect">
              <a:avLst/>
            </a:prstGeom>
            <a:noFill/>
            <a:ln w="9525">
              <a:noFill/>
            </a:ln>
          </p:spPr>
        </p:pic>
      </p:grpSp>
      <p:grpSp>
        <p:nvGrpSpPr>
          <p:cNvPr id="57365" name="Group 20"/>
          <p:cNvGrpSpPr/>
          <p:nvPr/>
        </p:nvGrpSpPr>
        <p:grpSpPr>
          <a:xfrm>
            <a:off x="868363" y="1597025"/>
            <a:ext cx="1595437" cy="1171575"/>
            <a:chOff x="480" y="1200"/>
            <a:chExt cx="1042" cy="1019"/>
          </a:xfrm>
        </p:grpSpPr>
        <p:grpSp>
          <p:nvGrpSpPr>
            <p:cNvPr id="57366" name="Group 21"/>
            <p:cNvGrpSpPr/>
            <p:nvPr/>
          </p:nvGrpSpPr>
          <p:grpSpPr>
            <a:xfrm>
              <a:off x="480" y="1200"/>
              <a:ext cx="1042" cy="1019"/>
              <a:chOff x="480" y="1200"/>
              <a:chExt cx="1042" cy="1019"/>
            </a:xfrm>
          </p:grpSpPr>
          <p:pic>
            <p:nvPicPr>
              <p:cNvPr id="57367" name="Picture 22" descr="circuler_1"/>
              <p:cNvPicPr>
                <a:picLocks noChangeAspect="1"/>
              </p:cNvPicPr>
              <p:nvPr/>
            </p:nvPicPr>
            <p:blipFill>
              <a:blip r:embed="rId2"/>
              <a:stretch>
                <a:fillRect/>
              </a:stretch>
            </p:blipFill>
            <p:spPr>
              <a:xfrm>
                <a:off x="480" y="1200"/>
                <a:ext cx="1042" cy="1016"/>
              </a:xfrm>
              <a:prstGeom prst="rect">
                <a:avLst/>
              </a:prstGeom>
              <a:noFill/>
              <a:ln w="9525">
                <a:noFill/>
              </a:ln>
            </p:spPr>
          </p:pic>
          <p:sp>
            <p:nvSpPr>
              <p:cNvPr id="49175" name="Oval 23"/>
              <p:cNvSpPr>
                <a:spLocks noChangeArrowheads="1"/>
              </p:cNvSpPr>
              <p:nvPr/>
            </p:nvSpPr>
            <p:spPr bwMode="gray">
              <a:xfrm>
                <a:off x="480" y="1200"/>
                <a:ext cx="1035" cy="1019"/>
              </a:xfrm>
              <a:prstGeom prst="ellipse">
                <a:avLst/>
              </a:prstGeom>
              <a:gradFill rotWithShape="1">
                <a:gsLst>
                  <a:gs pos="0">
                    <a:schemeClr val="folHlink">
                      <a:alpha val="55000"/>
                    </a:schemeClr>
                  </a:gs>
                  <a:gs pos="50000">
                    <a:schemeClr val="folHlink">
                      <a:gamma/>
                      <a:shade val="46275"/>
                      <a:invGamma/>
                      <a:alpha val="89999"/>
                    </a:schemeClr>
                  </a:gs>
                  <a:gs pos="100000">
                    <a:schemeClr val="folHlink">
                      <a:alpha val="55000"/>
                    </a:schemeClr>
                  </a:gs>
                </a:gsLst>
                <a:lin ang="5400000" scaled="1"/>
              </a:gradFill>
              <a:ln w="9525" algn="ctr">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grpSp>
        <p:pic>
          <p:nvPicPr>
            <p:cNvPr id="57369" name="Picture 24" descr="Picture2"/>
            <p:cNvPicPr>
              <a:picLocks noChangeAspect="1"/>
            </p:cNvPicPr>
            <p:nvPr/>
          </p:nvPicPr>
          <p:blipFill>
            <a:blip r:embed="rId3"/>
            <a:stretch>
              <a:fillRect/>
            </a:stretch>
          </p:blipFill>
          <p:spPr>
            <a:xfrm>
              <a:off x="584" y="1210"/>
              <a:ext cx="823" cy="360"/>
            </a:xfrm>
            <a:prstGeom prst="rect">
              <a:avLst/>
            </a:prstGeom>
            <a:noFill/>
            <a:ln w="9525">
              <a:noFill/>
            </a:ln>
          </p:spPr>
        </p:pic>
      </p:grpSp>
      <p:grpSp>
        <p:nvGrpSpPr>
          <p:cNvPr id="57370" name="Group 25"/>
          <p:cNvGrpSpPr/>
          <p:nvPr/>
        </p:nvGrpSpPr>
        <p:grpSpPr>
          <a:xfrm>
            <a:off x="2751138" y="3578225"/>
            <a:ext cx="1597025" cy="1171575"/>
            <a:chOff x="480" y="1200"/>
            <a:chExt cx="1042" cy="1019"/>
          </a:xfrm>
        </p:grpSpPr>
        <p:grpSp>
          <p:nvGrpSpPr>
            <p:cNvPr id="57371" name="Group 26"/>
            <p:cNvGrpSpPr/>
            <p:nvPr/>
          </p:nvGrpSpPr>
          <p:grpSpPr>
            <a:xfrm>
              <a:off x="480" y="1200"/>
              <a:ext cx="1042" cy="1019"/>
              <a:chOff x="480" y="1200"/>
              <a:chExt cx="1042" cy="1019"/>
            </a:xfrm>
          </p:grpSpPr>
          <p:pic>
            <p:nvPicPr>
              <p:cNvPr id="57372" name="Picture 27" descr="circuler_1"/>
              <p:cNvPicPr>
                <a:picLocks noChangeAspect="1"/>
              </p:cNvPicPr>
              <p:nvPr/>
            </p:nvPicPr>
            <p:blipFill>
              <a:blip r:embed="rId2"/>
              <a:stretch>
                <a:fillRect/>
              </a:stretch>
            </p:blipFill>
            <p:spPr>
              <a:xfrm>
                <a:off x="480" y="1200"/>
                <a:ext cx="1042" cy="1016"/>
              </a:xfrm>
              <a:prstGeom prst="rect">
                <a:avLst/>
              </a:prstGeom>
              <a:noFill/>
              <a:ln w="9525">
                <a:noFill/>
              </a:ln>
            </p:spPr>
          </p:pic>
          <p:sp>
            <p:nvSpPr>
              <p:cNvPr id="49180" name="Oval 28"/>
              <p:cNvSpPr>
                <a:spLocks noChangeArrowheads="1"/>
              </p:cNvSpPr>
              <p:nvPr/>
            </p:nvSpPr>
            <p:spPr bwMode="gray">
              <a:xfrm>
                <a:off x="480" y="1200"/>
                <a:ext cx="1035" cy="1019"/>
              </a:xfrm>
              <a:prstGeom prst="ellipse">
                <a:avLst/>
              </a:prstGeom>
              <a:gradFill rotWithShape="1">
                <a:gsLst>
                  <a:gs pos="0">
                    <a:schemeClr val="folHlink">
                      <a:alpha val="55000"/>
                    </a:schemeClr>
                  </a:gs>
                  <a:gs pos="50000">
                    <a:schemeClr val="folHlink">
                      <a:gamma/>
                      <a:shade val="46275"/>
                      <a:invGamma/>
                      <a:alpha val="89999"/>
                    </a:schemeClr>
                  </a:gs>
                  <a:gs pos="100000">
                    <a:schemeClr val="folHlink">
                      <a:alpha val="55000"/>
                    </a:schemeClr>
                  </a:gs>
                </a:gsLst>
                <a:lin ang="5400000" scaled="1"/>
              </a:gradFill>
              <a:ln w="9525" algn="ctr">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grpSp>
        <p:pic>
          <p:nvPicPr>
            <p:cNvPr id="57374" name="Picture 29" descr="Picture2"/>
            <p:cNvPicPr>
              <a:picLocks noChangeAspect="1"/>
            </p:cNvPicPr>
            <p:nvPr/>
          </p:nvPicPr>
          <p:blipFill>
            <a:blip r:embed="rId3"/>
            <a:stretch>
              <a:fillRect/>
            </a:stretch>
          </p:blipFill>
          <p:spPr>
            <a:xfrm>
              <a:off x="584" y="1210"/>
              <a:ext cx="823" cy="360"/>
            </a:xfrm>
            <a:prstGeom prst="rect">
              <a:avLst/>
            </a:prstGeom>
            <a:noFill/>
            <a:ln w="9525">
              <a:noFill/>
            </a:ln>
          </p:spPr>
        </p:pic>
      </p:grpSp>
      <p:sp>
        <p:nvSpPr>
          <p:cNvPr id="57375" name="Text Box 30"/>
          <p:cNvSpPr txBox="1"/>
          <p:nvPr/>
        </p:nvSpPr>
        <p:spPr>
          <a:xfrm>
            <a:off x="2914650" y="1065213"/>
            <a:ext cx="1414463" cy="701675"/>
          </a:xfrm>
          <a:prstGeom prst="rect">
            <a:avLst/>
          </a:prstGeom>
          <a:noFill/>
          <a:ln w="9525">
            <a:noFill/>
          </a:ln>
        </p:spPr>
        <p:txBody>
          <a:bodyPr>
            <a:spAutoFit/>
          </a:bodyPr>
          <a:lstStyle/>
          <a:p>
            <a:pPr algn="ctr">
              <a:spcBef>
                <a:spcPct val="50000"/>
              </a:spcBef>
            </a:pPr>
            <a:r>
              <a:rPr lang="en-US" altLang="x-none" sz="2000" b="1" err="1">
                <a:solidFill>
                  <a:srgbClr val="F8F8F8"/>
                </a:solidFill>
                <a:latin typeface="Arial Unicode MS" pitchFamily="34" charset="-128"/>
                <a:ea typeface="Arial Unicode MS" pitchFamily="34" charset="-128"/>
              </a:rPr>
              <a:t>Áp</a:t>
            </a:r>
            <a:r>
              <a:rPr lang="en-US" altLang="x-none" sz="2000" b="1">
                <a:solidFill>
                  <a:srgbClr val="F8F8F8"/>
                </a:solidFill>
                <a:latin typeface="Arial Unicode MS" pitchFamily="34" charset="-128"/>
                <a:ea typeface="Arial Unicode MS" pitchFamily="34" charset="-128"/>
              </a:rPr>
              <a:t> </a:t>
            </a:r>
            <a:r>
              <a:rPr lang="en-US" altLang="x-none" sz="2000" b="1" err="1">
                <a:solidFill>
                  <a:srgbClr val="F8F8F8"/>
                </a:solidFill>
                <a:latin typeface="Arial Unicode MS" pitchFamily="34" charset="-128"/>
                <a:ea typeface="Arial Unicode MS" pitchFamily="34" charset="-128"/>
              </a:rPr>
              <a:t>lực</a:t>
            </a:r>
            <a:r>
              <a:rPr lang="en-US" altLang="x-none" sz="2000" b="1">
                <a:solidFill>
                  <a:srgbClr val="F8F8F8"/>
                </a:solidFill>
                <a:latin typeface="Arial Unicode MS" pitchFamily="34" charset="-128"/>
                <a:ea typeface="Arial Unicode MS" pitchFamily="34" charset="-128"/>
              </a:rPr>
              <a:t> </a:t>
            </a:r>
            <a:r>
              <a:rPr lang="en-US" altLang="x-none" sz="2000" b="1" err="1">
                <a:solidFill>
                  <a:srgbClr val="F8F8F8"/>
                </a:solidFill>
                <a:latin typeface="Arial Unicode MS" pitchFamily="34" charset="-128"/>
                <a:ea typeface="Arial Unicode MS" pitchFamily="34" charset="-128"/>
              </a:rPr>
              <a:t>học</a:t>
            </a:r>
            <a:r>
              <a:rPr lang="en-US" altLang="x-none" sz="2000" b="1">
                <a:solidFill>
                  <a:srgbClr val="F8F8F8"/>
                </a:solidFill>
                <a:latin typeface="Arial Unicode MS" pitchFamily="34" charset="-128"/>
                <a:ea typeface="Arial Unicode MS" pitchFamily="34" charset="-128"/>
              </a:rPr>
              <a:t> </a:t>
            </a:r>
            <a:r>
              <a:rPr lang="en-US" altLang="x-none" sz="2000" b="1" err="1">
                <a:solidFill>
                  <a:srgbClr val="F8F8F8"/>
                </a:solidFill>
                <a:latin typeface="Arial Unicode MS" pitchFamily="34" charset="-128"/>
                <a:ea typeface="Arial Unicode MS" pitchFamily="34" charset="-128"/>
              </a:rPr>
              <a:t>tập</a:t>
            </a:r>
            <a:endParaRPr lang="en-US" altLang="x-none" sz="2000" b="1">
              <a:solidFill>
                <a:srgbClr val="F8F8F8"/>
              </a:solidFill>
              <a:latin typeface="Arial Unicode MS" pitchFamily="34" charset="-128"/>
              <a:ea typeface="Arial Unicode MS" pitchFamily="34" charset="-128"/>
            </a:endParaRPr>
          </a:p>
        </p:txBody>
      </p:sp>
      <p:sp>
        <p:nvSpPr>
          <p:cNvPr id="57376" name="Text Box 31"/>
          <p:cNvSpPr txBox="1"/>
          <p:nvPr/>
        </p:nvSpPr>
        <p:spPr>
          <a:xfrm>
            <a:off x="949325" y="1658938"/>
            <a:ext cx="1414463" cy="915987"/>
          </a:xfrm>
          <a:prstGeom prst="rect">
            <a:avLst/>
          </a:prstGeom>
          <a:noFill/>
          <a:ln w="9525">
            <a:noFill/>
          </a:ln>
        </p:spPr>
        <p:txBody>
          <a:bodyPr>
            <a:spAutoFit/>
          </a:bodyPr>
          <a:lstStyle/>
          <a:p>
            <a:pPr algn="ctr">
              <a:spcBef>
                <a:spcPct val="50000"/>
              </a:spcBef>
            </a:pPr>
            <a:r>
              <a:rPr lang="en-US" altLang="x-none" b="1" err="1">
                <a:solidFill>
                  <a:schemeClr val="bg1"/>
                </a:solidFill>
              </a:rPr>
              <a:t>Công</a:t>
            </a:r>
            <a:r>
              <a:rPr lang="en-US" altLang="x-none" b="1">
                <a:solidFill>
                  <a:schemeClr val="bg1"/>
                </a:solidFill>
              </a:rPr>
              <a:t> </a:t>
            </a:r>
            <a:r>
              <a:rPr lang="en-US" altLang="x-none" b="1" err="1">
                <a:solidFill>
                  <a:schemeClr val="bg1"/>
                </a:solidFill>
              </a:rPr>
              <a:t>việc</a:t>
            </a:r>
            <a:r>
              <a:rPr lang="en-US" altLang="x-none" b="1">
                <a:solidFill>
                  <a:schemeClr val="bg1"/>
                </a:solidFill>
              </a:rPr>
              <a:t> </a:t>
            </a:r>
            <a:r>
              <a:rPr lang="en-US" altLang="x-none" b="1" err="1">
                <a:solidFill>
                  <a:schemeClr val="bg1"/>
                </a:solidFill>
              </a:rPr>
              <a:t>quá</a:t>
            </a:r>
            <a:r>
              <a:rPr lang="en-US" altLang="x-none" b="1">
                <a:solidFill>
                  <a:schemeClr val="bg1"/>
                </a:solidFill>
              </a:rPr>
              <a:t> </a:t>
            </a:r>
            <a:r>
              <a:rPr lang="en-US" altLang="x-none" b="1" err="1">
                <a:solidFill>
                  <a:schemeClr val="bg1"/>
                </a:solidFill>
              </a:rPr>
              <a:t>khả</a:t>
            </a:r>
            <a:r>
              <a:rPr lang="en-US" altLang="x-none" b="1">
                <a:solidFill>
                  <a:schemeClr val="bg1"/>
                </a:solidFill>
              </a:rPr>
              <a:t> </a:t>
            </a:r>
            <a:r>
              <a:rPr lang="en-US" altLang="x-none" b="1" err="1">
                <a:solidFill>
                  <a:schemeClr val="bg1"/>
                </a:solidFill>
              </a:rPr>
              <a:t>năng</a:t>
            </a:r>
            <a:endParaRPr lang="en-US" altLang="x-none" b="1">
              <a:solidFill>
                <a:schemeClr val="bg1"/>
              </a:solidFill>
            </a:endParaRPr>
          </a:p>
        </p:txBody>
      </p:sp>
      <p:sp>
        <p:nvSpPr>
          <p:cNvPr id="57377" name="Text Box 32"/>
          <p:cNvSpPr txBox="1"/>
          <p:nvPr/>
        </p:nvSpPr>
        <p:spPr>
          <a:xfrm>
            <a:off x="2843213" y="3870325"/>
            <a:ext cx="1412875" cy="762000"/>
          </a:xfrm>
          <a:prstGeom prst="rect">
            <a:avLst/>
          </a:prstGeom>
          <a:noFill/>
          <a:ln w="9525">
            <a:noFill/>
          </a:ln>
        </p:spPr>
        <p:txBody>
          <a:bodyPr>
            <a:spAutoFit/>
          </a:bodyPr>
          <a:lstStyle/>
          <a:p>
            <a:pPr algn="ctr">
              <a:spcBef>
                <a:spcPct val="50000"/>
              </a:spcBef>
            </a:pPr>
            <a:r>
              <a:rPr lang="en-US" altLang="x-none" sz="2200" b="1" err="1">
                <a:solidFill>
                  <a:srgbClr val="F8F8F8"/>
                </a:solidFill>
                <a:latin typeface="Arial Unicode MS" pitchFamily="34" charset="-128"/>
                <a:ea typeface="Arial Unicode MS" pitchFamily="34" charset="-128"/>
              </a:rPr>
              <a:t>Kỳ</a:t>
            </a:r>
            <a:r>
              <a:rPr lang="en-US" altLang="x-none" sz="2200" b="1">
                <a:solidFill>
                  <a:srgbClr val="F8F8F8"/>
                </a:solidFill>
                <a:latin typeface="Arial Unicode MS" pitchFamily="34" charset="-128"/>
                <a:ea typeface="Arial Unicode MS" pitchFamily="34" charset="-128"/>
              </a:rPr>
              <a:t> </a:t>
            </a:r>
            <a:r>
              <a:rPr lang="en-US" altLang="x-none" sz="2200" b="1" err="1">
                <a:solidFill>
                  <a:srgbClr val="F8F8F8"/>
                </a:solidFill>
                <a:latin typeface="Arial Unicode MS" pitchFamily="34" charset="-128"/>
                <a:ea typeface="Arial Unicode MS" pitchFamily="34" charset="-128"/>
              </a:rPr>
              <a:t>vọng</a:t>
            </a:r>
            <a:r>
              <a:rPr lang="en-US" altLang="x-none" sz="2200" b="1">
                <a:solidFill>
                  <a:srgbClr val="F8F8F8"/>
                </a:solidFill>
                <a:latin typeface="Arial Unicode MS" pitchFamily="34" charset="-128"/>
                <a:ea typeface="Arial Unicode MS" pitchFamily="34" charset="-128"/>
              </a:rPr>
              <a:t> </a:t>
            </a:r>
            <a:r>
              <a:rPr lang="en-US" altLang="x-none" sz="2200" b="1" err="1">
                <a:solidFill>
                  <a:srgbClr val="F8F8F8"/>
                </a:solidFill>
                <a:latin typeface="Arial Unicode MS" pitchFamily="34" charset="-128"/>
                <a:ea typeface="Arial Unicode MS" pitchFamily="34" charset="-128"/>
              </a:rPr>
              <a:t>gia</a:t>
            </a:r>
            <a:r>
              <a:rPr lang="en-US" altLang="x-none" sz="2200" b="1">
                <a:solidFill>
                  <a:srgbClr val="F8F8F8"/>
                </a:solidFill>
                <a:latin typeface="Arial Unicode MS" pitchFamily="34" charset="-128"/>
                <a:ea typeface="Arial Unicode MS" pitchFamily="34" charset="-128"/>
              </a:rPr>
              <a:t> </a:t>
            </a:r>
            <a:r>
              <a:rPr lang="en-US" altLang="x-none" sz="2200" b="1" err="1">
                <a:solidFill>
                  <a:srgbClr val="F8F8F8"/>
                </a:solidFill>
                <a:latin typeface="Arial Unicode MS" pitchFamily="34" charset="-128"/>
                <a:ea typeface="Arial Unicode MS" pitchFamily="34" charset="-128"/>
              </a:rPr>
              <a:t>đình</a:t>
            </a:r>
            <a:endParaRPr lang="en-US" altLang="x-none" sz="2200" b="1">
              <a:solidFill>
                <a:srgbClr val="F8F8F8"/>
              </a:solidFill>
              <a:latin typeface="Arial Unicode MS" pitchFamily="34" charset="-128"/>
              <a:ea typeface="Arial Unicode MS" pitchFamily="34" charset="-128"/>
            </a:endParaRPr>
          </a:p>
        </p:txBody>
      </p:sp>
      <p:grpSp>
        <p:nvGrpSpPr>
          <p:cNvPr id="57378" name="Group 33"/>
          <p:cNvGrpSpPr/>
          <p:nvPr/>
        </p:nvGrpSpPr>
        <p:grpSpPr>
          <a:xfrm>
            <a:off x="8274050" y="911225"/>
            <a:ext cx="1595438" cy="1171575"/>
            <a:chOff x="480" y="1200"/>
            <a:chExt cx="1042" cy="1019"/>
          </a:xfrm>
        </p:grpSpPr>
        <p:grpSp>
          <p:nvGrpSpPr>
            <p:cNvPr id="57379" name="Group 34"/>
            <p:cNvGrpSpPr/>
            <p:nvPr/>
          </p:nvGrpSpPr>
          <p:grpSpPr>
            <a:xfrm>
              <a:off x="480" y="1200"/>
              <a:ext cx="1042" cy="1019"/>
              <a:chOff x="480" y="1200"/>
              <a:chExt cx="1042" cy="1019"/>
            </a:xfrm>
          </p:grpSpPr>
          <p:pic>
            <p:nvPicPr>
              <p:cNvPr id="57380" name="Picture 35" descr="circuler_1"/>
              <p:cNvPicPr>
                <a:picLocks noChangeAspect="1"/>
              </p:cNvPicPr>
              <p:nvPr/>
            </p:nvPicPr>
            <p:blipFill>
              <a:blip r:embed="rId2"/>
              <a:stretch>
                <a:fillRect/>
              </a:stretch>
            </p:blipFill>
            <p:spPr>
              <a:xfrm>
                <a:off x="480" y="1200"/>
                <a:ext cx="1042" cy="1016"/>
              </a:xfrm>
              <a:prstGeom prst="rect">
                <a:avLst/>
              </a:prstGeom>
              <a:noFill/>
              <a:ln w="9525">
                <a:noFill/>
              </a:ln>
            </p:spPr>
          </p:pic>
          <p:sp>
            <p:nvSpPr>
              <p:cNvPr id="49188" name="Oval 36"/>
              <p:cNvSpPr>
                <a:spLocks noChangeArrowheads="1"/>
              </p:cNvSpPr>
              <p:nvPr/>
            </p:nvSpPr>
            <p:spPr bwMode="gray">
              <a:xfrm>
                <a:off x="480" y="1200"/>
                <a:ext cx="1035" cy="1019"/>
              </a:xfrm>
              <a:prstGeom prst="ellipse">
                <a:avLst/>
              </a:prstGeom>
              <a:gradFill rotWithShape="1">
                <a:gsLst>
                  <a:gs pos="0">
                    <a:schemeClr val="accent2">
                      <a:alpha val="55000"/>
                    </a:schemeClr>
                  </a:gs>
                  <a:gs pos="50000">
                    <a:schemeClr val="accent2">
                      <a:gamma/>
                      <a:shade val="66275"/>
                      <a:invGamma/>
                      <a:alpha val="89999"/>
                    </a:schemeClr>
                  </a:gs>
                  <a:gs pos="100000">
                    <a:schemeClr val="accent2">
                      <a:alpha val="55000"/>
                    </a:schemeClr>
                  </a:gs>
                </a:gsLst>
                <a:lin ang="5400000" scaled="1"/>
              </a:gradFill>
              <a:ln w="9525" algn="ctr">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grpSp>
        <p:pic>
          <p:nvPicPr>
            <p:cNvPr id="57382" name="Picture 37" descr="Picture2"/>
            <p:cNvPicPr>
              <a:picLocks noChangeAspect="1"/>
            </p:cNvPicPr>
            <p:nvPr/>
          </p:nvPicPr>
          <p:blipFill>
            <a:blip r:embed="rId3"/>
            <a:stretch>
              <a:fillRect/>
            </a:stretch>
          </p:blipFill>
          <p:spPr>
            <a:xfrm>
              <a:off x="584" y="1210"/>
              <a:ext cx="823" cy="360"/>
            </a:xfrm>
            <a:prstGeom prst="rect">
              <a:avLst/>
            </a:prstGeom>
            <a:noFill/>
            <a:ln w="9525">
              <a:noFill/>
            </a:ln>
          </p:spPr>
        </p:pic>
      </p:grpSp>
      <p:sp>
        <p:nvSpPr>
          <p:cNvPr id="57383" name="Text Box 38"/>
          <p:cNvSpPr txBox="1"/>
          <p:nvPr/>
        </p:nvSpPr>
        <p:spPr>
          <a:xfrm>
            <a:off x="8413750" y="995363"/>
            <a:ext cx="1412875" cy="915987"/>
          </a:xfrm>
          <a:prstGeom prst="rect">
            <a:avLst/>
          </a:prstGeom>
          <a:noFill/>
          <a:ln w="9525">
            <a:noFill/>
          </a:ln>
        </p:spPr>
        <p:txBody>
          <a:bodyPr>
            <a:spAutoFit/>
          </a:bodyPr>
          <a:lstStyle/>
          <a:p>
            <a:pPr algn="ctr">
              <a:spcBef>
                <a:spcPct val="50000"/>
              </a:spcBef>
            </a:pPr>
            <a:r>
              <a:rPr b="1" dirty="0"/>
              <a:t>Tâm lí không ổn định</a:t>
            </a:r>
            <a:r>
              <a:rPr dirty="0"/>
              <a:t> </a:t>
            </a:r>
            <a:endParaRPr lang="en-US" altLang="x-none"/>
          </a:p>
        </p:txBody>
      </p:sp>
      <p:grpSp>
        <p:nvGrpSpPr>
          <p:cNvPr id="57384" name="Group 39"/>
          <p:cNvGrpSpPr/>
          <p:nvPr/>
        </p:nvGrpSpPr>
        <p:grpSpPr>
          <a:xfrm>
            <a:off x="10190163" y="1787525"/>
            <a:ext cx="1595437" cy="1171575"/>
            <a:chOff x="480" y="1200"/>
            <a:chExt cx="1042" cy="1019"/>
          </a:xfrm>
        </p:grpSpPr>
        <p:grpSp>
          <p:nvGrpSpPr>
            <p:cNvPr id="57385" name="Group 40"/>
            <p:cNvGrpSpPr/>
            <p:nvPr/>
          </p:nvGrpSpPr>
          <p:grpSpPr>
            <a:xfrm>
              <a:off x="480" y="1200"/>
              <a:ext cx="1042" cy="1019"/>
              <a:chOff x="480" y="1200"/>
              <a:chExt cx="1042" cy="1019"/>
            </a:xfrm>
          </p:grpSpPr>
          <p:pic>
            <p:nvPicPr>
              <p:cNvPr id="57386" name="Picture 41" descr="circuler_1"/>
              <p:cNvPicPr>
                <a:picLocks noChangeAspect="1"/>
              </p:cNvPicPr>
              <p:nvPr/>
            </p:nvPicPr>
            <p:blipFill>
              <a:blip r:embed="rId2"/>
              <a:stretch>
                <a:fillRect/>
              </a:stretch>
            </p:blipFill>
            <p:spPr>
              <a:xfrm>
                <a:off x="480" y="1200"/>
                <a:ext cx="1042" cy="1016"/>
              </a:xfrm>
              <a:prstGeom prst="rect">
                <a:avLst/>
              </a:prstGeom>
              <a:noFill/>
              <a:ln w="9525">
                <a:noFill/>
              </a:ln>
            </p:spPr>
          </p:pic>
          <p:sp>
            <p:nvSpPr>
              <p:cNvPr id="49194" name="Oval 42"/>
              <p:cNvSpPr>
                <a:spLocks noChangeArrowheads="1"/>
              </p:cNvSpPr>
              <p:nvPr/>
            </p:nvSpPr>
            <p:spPr bwMode="gray">
              <a:xfrm>
                <a:off x="480" y="1200"/>
                <a:ext cx="1035" cy="1019"/>
              </a:xfrm>
              <a:prstGeom prst="ellipse">
                <a:avLst/>
              </a:prstGeom>
              <a:gradFill rotWithShape="1">
                <a:gsLst>
                  <a:gs pos="0">
                    <a:schemeClr val="accent2">
                      <a:alpha val="55000"/>
                    </a:schemeClr>
                  </a:gs>
                  <a:gs pos="50000">
                    <a:schemeClr val="accent2">
                      <a:gamma/>
                      <a:shade val="66275"/>
                      <a:invGamma/>
                      <a:alpha val="89999"/>
                    </a:schemeClr>
                  </a:gs>
                  <a:gs pos="100000">
                    <a:schemeClr val="accent2">
                      <a:alpha val="55000"/>
                    </a:schemeClr>
                  </a:gs>
                </a:gsLst>
                <a:lin ang="5400000" scaled="1"/>
              </a:gradFill>
              <a:ln w="9525" algn="ctr">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grpSp>
        <p:pic>
          <p:nvPicPr>
            <p:cNvPr id="57388" name="Picture 43" descr="Picture2"/>
            <p:cNvPicPr>
              <a:picLocks noChangeAspect="1"/>
            </p:cNvPicPr>
            <p:nvPr/>
          </p:nvPicPr>
          <p:blipFill>
            <a:blip r:embed="rId3"/>
            <a:stretch>
              <a:fillRect/>
            </a:stretch>
          </p:blipFill>
          <p:spPr>
            <a:xfrm>
              <a:off x="584" y="1210"/>
              <a:ext cx="823" cy="360"/>
            </a:xfrm>
            <a:prstGeom prst="rect">
              <a:avLst/>
            </a:prstGeom>
            <a:noFill/>
            <a:ln w="9525">
              <a:noFill/>
            </a:ln>
          </p:spPr>
        </p:pic>
      </p:grpSp>
      <p:sp>
        <p:nvSpPr>
          <p:cNvPr id="57389" name="Text Box 44"/>
          <p:cNvSpPr txBox="1"/>
          <p:nvPr/>
        </p:nvSpPr>
        <p:spPr>
          <a:xfrm>
            <a:off x="10294938" y="2058988"/>
            <a:ext cx="1414462" cy="641350"/>
          </a:xfrm>
          <a:prstGeom prst="rect">
            <a:avLst/>
          </a:prstGeom>
          <a:noFill/>
          <a:ln w="9525">
            <a:noFill/>
          </a:ln>
        </p:spPr>
        <p:txBody>
          <a:bodyPr>
            <a:spAutoFit/>
          </a:bodyPr>
          <a:lstStyle/>
          <a:p>
            <a:pPr algn="ctr">
              <a:spcBef>
                <a:spcPct val="50000"/>
              </a:spcBef>
            </a:pPr>
            <a:r>
              <a:rPr b="1" dirty="0"/>
              <a:t>Thể chất yếu đuối</a:t>
            </a:r>
            <a:endParaRPr lang="en-US" altLang="x-none"/>
          </a:p>
        </p:txBody>
      </p:sp>
      <p:grpSp>
        <p:nvGrpSpPr>
          <p:cNvPr id="57390" name="Group 45"/>
          <p:cNvGrpSpPr/>
          <p:nvPr/>
        </p:nvGrpSpPr>
        <p:grpSpPr>
          <a:xfrm>
            <a:off x="9582150" y="3268663"/>
            <a:ext cx="1595438" cy="1171575"/>
            <a:chOff x="480" y="1200"/>
            <a:chExt cx="1042" cy="1019"/>
          </a:xfrm>
        </p:grpSpPr>
        <p:grpSp>
          <p:nvGrpSpPr>
            <p:cNvPr id="57391" name="Group 46"/>
            <p:cNvGrpSpPr/>
            <p:nvPr/>
          </p:nvGrpSpPr>
          <p:grpSpPr>
            <a:xfrm>
              <a:off x="480" y="1200"/>
              <a:ext cx="1042" cy="1019"/>
              <a:chOff x="480" y="1200"/>
              <a:chExt cx="1042" cy="1019"/>
            </a:xfrm>
          </p:grpSpPr>
          <p:pic>
            <p:nvPicPr>
              <p:cNvPr id="57392" name="Picture 47" descr="circuler_1"/>
              <p:cNvPicPr>
                <a:picLocks noChangeAspect="1"/>
              </p:cNvPicPr>
              <p:nvPr/>
            </p:nvPicPr>
            <p:blipFill>
              <a:blip r:embed="rId2"/>
              <a:stretch>
                <a:fillRect/>
              </a:stretch>
            </p:blipFill>
            <p:spPr>
              <a:xfrm>
                <a:off x="480" y="1200"/>
                <a:ext cx="1042" cy="1016"/>
              </a:xfrm>
              <a:prstGeom prst="rect">
                <a:avLst/>
              </a:prstGeom>
              <a:noFill/>
              <a:ln w="9525">
                <a:noFill/>
              </a:ln>
            </p:spPr>
          </p:pic>
          <p:sp>
            <p:nvSpPr>
              <p:cNvPr id="49200" name="Oval 48"/>
              <p:cNvSpPr>
                <a:spLocks noChangeArrowheads="1"/>
              </p:cNvSpPr>
              <p:nvPr/>
            </p:nvSpPr>
            <p:spPr bwMode="gray">
              <a:xfrm>
                <a:off x="480" y="1200"/>
                <a:ext cx="1035" cy="1019"/>
              </a:xfrm>
              <a:prstGeom prst="ellipse">
                <a:avLst/>
              </a:prstGeom>
              <a:gradFill rotWithShape="1">
                <a:gsLst>
                  <a:gs pos="0">
                    <a:schemeClr val="accent2">
                      <a:alpha val="55000"/>
                    </a:schemeClr>
                  </a:gs>
                  <a:gs pos="50000">
                    <a:schemeClr val="accent2">
                      <a:gamma/>
                      <a:shade val="66275"/>
                      <a:invGamma/>
                      <a:alpha val="89999"/>
                    </a:schemeClr>
                  </a:gs>
                  <a:gs pos="100000">
                    <a:schemeClr val="accent2">
                      <a:alpha val="55000"/>
                    </a:schemeClr>
                  </a:gs>
                </a:gsLst>
                <a:lin ang="5400000" scaled="1"/>
              </a:gradFill>
              <a:ln w="9525" algn="ctr">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grpSp>
        <p:pic>
          <p:nvPicPr>
            <p:cNvPr id="57394" name="Picture 49" descr="Picture2"/>
            <p:cNvPicPr>
              <a:picLocks noChangeAspect="1"/>
            </p:cNvPicPr>
            <p:nvPr/>
          </p:nvPicPr>
          <p:blipFill>
            <a:blip r:embed="rId3"/>
            <a:stretch>
              <a:fillRect/>
            </a:stretch>
          </p:blipFill>
          <p:spPr>
            <a:xfrm>
              <a:off x="584" y="1210"/>
              <a:ext cx="823" cy="360"/>
            </a:xfrm>
            <a:prstGeom prst="rect">
              <a:avLst/>
            </a:prstGeom>
            <a:noFill/>
            <a:ln w="9525">
              <a:noFill/>
            </a:ln>
          </p:spPr>
        </p:pic>
      </p:grpSp>
      <p:sp>
        <p:nvSpPr>
          <p:cNvPr id="57395" name="Text Box 50"/>
          <p:cNvSpPr txBox="1"/>
          <p:nvPr/>
        </p:nvSpPr>
        <p:spPr>
          <a:xfrm>
            <a:off x="9669463" y="3575050"/>
            <a:ext cx="1412875" cy="641350"/>
          </a:xfrm>
          <a:prstGeom prst="rect">
            <a:avLst/>
          </a:prstGeom>
          <a:noFill/>
          <a:ln w="9525">
            <a:noFill/>
          </a:ln>
        </p:spPr>
        <p:txBody>
          <a:bodyPr>
            <a:spAutoFit/>
          </a:bodyPr>
          <a:lstStyle/>
          <a:p>
            <a:pPr algn="ctr">
              <a:spcBef>
                <a:spcPct val="50000"/>
              </a:spcBef>
            </a:pPr>
            <a:r>
              <a:rPr b="1" dirty="0"/>
              <a:t>Mặc cảm tự ti</a:t>
            </a:r>
            <a:r>
              <a:rPr dirty="0"/>
              <a:t> </a:t>
            </a:r>
            <a:endParaRPr lang="en-US" altLang="x-none"/>
          </a:p>
        </p:txBody>
      </p:sp>
      <p:sp>
        <p:nvSpPr>
          <p:cNvPr id="57396" name="AutoShape 51"/>
          <p:cNvSpPr/>
          <p:nvPr/>
        </p:nvSpPr>
        <p:spPr>
          <a:xfrm rot="10800000">
            <a:off x="5275263" y="3349625"/>
            <a:ext cx="1778000" cy="762000"/>
          </a:xfrm>
          <a:custGeom>
            <a:avLst/>
            <a:gdLst>
              <a:gd name="txL" fmla="*/ 3163 w 21600"/>
              <a:gd name="txT" fmla="*/ 3163 h 21600"/>
              <a:gd name="txR" fmla="*/ 18437 w 21600"/>
              <a:gd name="txB" fmla="*/ 18437 h 21600"/>
            </a:gdLst>
            <a:ahLst/>
            <a:cxnLst>
              <a:cxn ang="0">
                <a:pos x="581246" y="3140"/>
              </a:cxn>
              <a:cxn ang="0">
                <a:pos x="86924" y="375426"/>
              </a:cxn>
              <a:cxn ang="0">
                <a:pos x="603532" y="101565"/>
              </a:cxn>
              <a:cxn ang="0">
                <a:pos x="1469072" y="252166"/>
              </a:cxn>
              <a:cxn ang="0">
                <a:pos x="1293557" y="430812"/>
              </a:cxn>
              <a:cxn ang="0">
                <a:pos x="980925" y="330553"/>
              </a:cxn>
            </a:cxnLst>
            <a:rect l="txL" t="txT" r="txR" b="txB"/>
            <a:pathLst>
              <a:path w="21600" h="21600">
                <a:moveTo>
                  <a:pt x="18488" y="8640"/>
                </a:moveTo>
                <a:cubicBezTo>
                  <a:pt x="17520" y="5194"/>
                  <a:pt x="14378" y="2814"/>
                  <a:pt x="10800" y="2814"/>
                </a:cubicBezTo>
                <a:cubicBezTo>
                  <a:pt x="6441" y="2813"/>
                  <a:pt x="2888" y="6308"/>
                  <a:pt x="2815" y="10665"/>
                </a:cubicBezTo>
                <a:lnTo>
                  <a:pt x="1" y="10618"/>
                </a:lnTo>
                <a:cubicBezTo>
                  <a:pt x="100" y="4725"/>
                  <a:pt x="4906" y="-1"/>
                  <a:pt x="10800" y="0"/>
                </a:cubicBezTo>
                <a:cubicBezTo>
                  <a:pt x="15639" y="0"/>
                  <a:pt x="19888" y="3219"/>
                  <a:pt x="21197" y="7879"/>
                </a:cubicBezTo>
                <a:lnTo>
                  <a:pt x="23796" y="7148"/>
                </a:lnTo>
                <a:lnTo>
                  <a:pt x="20953" y="12212"/>
                </a:lnTo>
                <a:lnTo>
                  <a:pt x="15889" y="9370"/>
                </a:lnTo>
                <a:lnTo>
                  <a:pt x="18488" y="8640"/>
                </a:lnTo>
                <a:close/>
              </a:path>
            </a:pathLst>
          </a:custGeom>
          <a:solidFill>
            <a:schemeClr val="tx1">
              <a:alpha val="36862"/>
            </a:schemeClr>
          </a:solidFill>
          <a:ln w="9525">
            <a:noFill/>
          </a:ln>
        </p:spPr>
        <p:txBody>
          <a:bodyPr/>
          <a:lstStyle/>
          <a:p>
            <a:endParaRPr lang="en-US"/>
          </a:p>
        </p:txBody>
      </p:sp>
      <p:grpSp>
        <p:nvGrpSpPr>
          <p:cNvPr id="57399" name="Group 45"/>
          <p:cNvGrpSpPr/>
          <p:nvPr/>
        </p:nvGrpSpPr>
        <p:grpSpPr>
          <a:xfrm>
            <a:off x="7473950" y="3624263"/>
            <a:ext cx="1595438" cy="1171575"/>
            <a:chOff x="480" y="1200"/>
            <a:chExt cx="1042" cy="1019"/>
          </a:xfrm>
        </p:grpSpPr>
        <p:grpSp>
          <p:nvGrpSpPr>
            <p:cNvPr id="57400" name="Group 46"/>
            <p:cNvGrpSpPr/>
            <p:nvPr/>
          </p:nvGrpSpPr>
          <p:grpSpPr>
            <a:xfrm>
              <a:off x="480" y="1200"/>
              <a:ext cx="1042" cy="1019"/>
              <a:chOff x="480" y="1200"/>
              <a:chExt cx="1042" cy="1019"/>
            </a:xfrm>
          </p:grpSpPr>
          <p:pic>
            <p:nvPicPr>
              <p:cNvPr id="57401" name="Picture 47" descr="circuler_1"/>
              <p:cNvPicPr>
                <a:picLocks noChangeAspect="1"/>
              </p:cNvPicPr>
              <p:nvPr/>
            </p:nvPicPr>
            <p:blipFill>
              <a:blip r:embed="rId2"/>
              <a:stretch>
                <a:fillRect/>
              </a:stretch>
            </p:blipFill>
            <p:spPr>
              <a:xfrm>
                <a:off x="480" y="1200"/>
                <a:ext cx="1042" cy="1016"/>
              </a:xfrm>
              <a:prstGeom prst="rect">
                <a:avLst/>
              </a:prstGeom>
              <a:noFill/>
              <a:ln w="9525">
                <a:noFill/>
              </a:ln>
            </p:spPr>
          </p:pic>
          <p:sp>
            <p:nvSpPr>
              <p:cNvPr id="2" name="Oval 48"/>
              <p:cNvSpPr>
                <a:spLocks noChangeArrowheads="1"/>
              </p:cNvSpPr>
              <p:nvPr/>
            </p:nvSpPr>
            <p:spPr bwMode="gray">
              <a:xfrm>
                <a:off x="480" y="1200"/>
                <a:ext cx="1035" cy="1019"/>
              </a:xfrm>
              <a:prstGeom prst="ellipse">
                <a:avLst/>
              </a:prstGeom>
              <a:gradFill rotWithShape="1">
                <a:gsLst>
                  <a:gs pos="0">
                    <a:schemeClr val="accent2">
                      <a:alpha val="55000"/>
                    </a:schemeClr>
                  </a:gs>
                  <a:gs pos="50000">
                    <a:schemeClr val="accent2">
                      <a:gamma/>
                      <a:shade val="66275"/>
                      <a:invGamma/>
                      <a:alpha val="89999"/>
                    </a:schemeClr>
                  </a:gs>
                  <a:gs pos="100000">
                    <a:schemeClr val="accent2">
                      <a:alpha val="55000"/>
                    </a:schemeClr>
                  </a:gs>
                </a:gsLst>
                <a:lin ang="5400000" scaled="1"/>
              </a:gradFill>
              <a:ln w="9525" algn="ctr">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grpSp>
        <p:pic>
          <p:nvPicPr>
            <p:cNvPr id="57403" name="Picture 49" descr="Picture2"/>
            <p:cNvPicPr>
              <a:picLocks noChangeAspect="1"/>
            </p:cNvPicPr>
            <p:nvPr/>
          </p:nvPicPr>
          <p:blipFill>
            <a:blip r:embed="rId3"/>
            <a:stretch>
              <a:fillRect/>
            </a:stretch>
          </p:blipFill>
          <p:spPr>
            <a:xfrm>
              <a:off x="584" y="1210"/>
              <a:ext cx="823" cy="360"/>
            </a:xfrm>
            <a:prstGeom prst="rect">
              <a:avLst/>
            </a:prstGeom>
            <a:noFill/>
            <a:ln w="9525">
              <a:noFill/>
            </a:ln>
          </p:spPr>
        </p:pic>
      </p:grpSp>
      <p:sp>
        <p:nvSpPr>
          <p:cNvPr id="57404" name="Text Box 50"/>
          <p:cNvSpPr txBox="1"/>
          <p:nvPr/>
        </p:nvSpPr>
        <p:spPr>
          <a:xfrm>
            <a:off x="7561263" y="3930650"/>
            <a:ext cx="1412875" cy="641350"/>
          </a:xfrm>
          <a:prstGeom prst="rect">
            <a:avLst/>
          </a:prstGeom>
          <a:noFill/>
          <a:ln w="9525">
            <a:noFill/>
          </a:ln>
        </p:spPr>
        <p:txBody>
          <a:bodyPr>
            <a:spAutoFit/>
          </a:bodyPr>
          <a:lstStyle/>
          <a:p>
            <a:pPr algn="ctr">
              <a:spcBef>
                <a:spcPct val="50000"/>
              </a:spcBef>
            </a:pPr>
            <a:r>
              <a:rPr b="1" dirty="0"/>
              <a:t>Vấn đề về sức khoẻ</a:t>
            </a:r>
            <a:r>
              <a:rPr dirty="0"/>
              <a:t> </a:t>
            </a:r>
            <a:endParaRPr lang="en-US" altLang="x-none"/>
          </a:p>
        </p:txBody>
      </p:sp>
      <p:sp>
        <p:nvSpPr>
          <p:cNvPr id="57405" name="Right Arrow 57404"/>
          <p:cNvSpPr/>
          <p:nvPr/>
        </p:nvSpPr>
        <p:spPr>
          <a:xfrm>
            <a:off x="0" y="5181326"/>
            <a:ext cx="2527300" cy="1257300"/>
          </a:xfrm>
          <a:prstGeom prst="rightArrow">
            <a:avLst>
              <a:gd name="adj1" fmla="val 50000"/>
              <a:gd name="adj2" fmla="val 50252"/>
            </a:avLst>
          </a:prstGeom>
          <a:solidFill>
            <a:schemeClr val="accent1"/>
          </a:solidFill>
          <a:ln w="9525">
            <a:noFill/>
          </a:ln>
        </p:spPr>
        <p:txBody>
          <a:bodyPr wrap="none" anchor="ctr" anchorCtr="0"/>
          <a:lstStyle/>
          <a:p>
            <a:pPr algn="ctr"/>
            <a:r>
              <a:rPr sz="2800" b="1" dirty="0">
                <a:latin typeface="Times New Roman" panose="02020603050405020304" pitchFamily="18" charset="0"/>
                <a:ea typeface="Arial Unicode MS" pitchFamily="34" charset="-128"/>
                <a:cs typeface="Times New Roman" panose="02020603050405020304" pitchFamily="18" charset="0"/>
              </a:rPr>
              <a:t>Ảnh hưởng </a:t>
            </a:r>
          </a:p>
        </p:txBody>
      </p:sp>
      <p:sp>
        <p:nvSpPr>
          <p:cNvPr id="57406" name="Rectangles 57405"/>
          <p:cNvSpPr/>
          <p:nvPr/>
        </p:nvSpPr>
        <p:spPr>
          <a:xfrm>
            <a:off x="2560320" y="4945172"/>
            <a:ext cx="9631679" cy="1815882"/>
          </a:xfrm>
          <a:prstGeom prst="rect">
            <a:avLst/>
          </a:prstGeom>
          <a:noFill/>
          <a:ln w="22225" cap="flat" cmpd="sng">
            <a:solidFill>
              <a:srgbClr val="FF3300"/>
            </a:solidFill>
            <a:prstDash val="dash"/>
            <a:miter/>
            <a:headEnd type="none" w="med" len="med"/>
            <a:tailEnd type="none" w="med" len="med"/>
          </a:ln>
        </p:spPr>
        <p:txBody>
          <a:bodyPr wrap="square" anchor="ctr" anchorCtr="0">
            <a:spAutoFit/>
          </a:bodyPr>
          <a:lstStyle/>
          <a:p>
            <a:r>
              <a:rPr sz="2800" dirty="0">
                <a:latin typeface="Times New Roman" panose="02020603050405020304" pitchFamily="18" charset="0"/>
                <a:ea typeface="Arial Unicode MS" pitchFamily="34" charset="-128"/>
                <a:cs typeface="Times New Roman" panose="02020603050405020304" pitchFamily="18" charset="0"/>
              </a:rPr>
              <a:t>Tâm lí căng thẳng gây ảnh hưởng tiêu cực đến cuộc sống hằng ngày và sự phát triển của cơ thể: kết quả học tập giảm sút, mất tập trung, </a:t>
            </a:r>
            <a:r>
              <a:rPr sz="2800" dirty="0" err="1">
                <a:latin typeface="Times New Roman" panose="02020603050405020304" pitchFamily="18" charset="0"/>
                <a:ea typeface="Arial Unicode MS" pitchFamily="34" charset="-128"/>
                <a:cs typeface="Times New Roman" panose="02020603050405020304" pitchFamily="18" charset="0"/>
              </a:rPr>
              <a:t>suy</a:t>
            </a:r>
            <a:r>
              <a:rPr sz="2800" dirty="0">
                <a:latin typeface="Times New Roman" panose="02020603050405020304" pitchFamily="18" charset="0"/>
                <a:ea typeface="Arial Unicode MS" pitchFamily="34" charset="-128"/>
                <a:cs typeface="Times New Roman" panose="02020603050405020304" pitchFamily="18" charset="0"/>
              </a:rPr>
              <a:t> giảm trí nhớ, cáu gắt, bạo lực,... và có thể ảnh hưởng tiêu cực đến các mối quan hệ trong </a:t>
            </a:r>
            <a:r>
              <a:rPr sz="2800" dirty="0" err="1">
                <a:latin typeface="Times New Roman" panose="02020603050405020304" pitchFamily="18" charset="0"/>
                <a:ea typeface="Arial Unicode MS" pitchFamily="34" charset="-128"/>
                <a:cs typeface="Times New Roman" panose="02020603050405020304" pitchFamily="18" charset="0"/>
              </a:rPr>
              <a:t>cuộc</a:t>
            </a:r>
            <a:r>
              <a:rPr sz="2800" dirty="0">
                <a:latin typeface="Times New Roman" panose="02020603050405020304" pitchFamily="18" charset="0"/>
                <a:ea typeface="Arial Unicode MS" pitchFamily="34" charset="-128"/>
                <a:cs typeface="Times New Roman" panose="02020603050405020304" pitchFamily="18" charset="0"/>
              </a:rPr>
              <a:t> </a:t>
            </a:r>
            <a:r>
              <a:rPr sz="2800" dirty="0" err="1">
                <a:latin typeface="Times New Roman" panose="02020603050405020304" pitchFamily="18" charset="0"/>
                <a:ea typeface="Arial Unicode MS" pitchFamily="34" charset="-128"/>
                <a:cs typeface="Times New Roman" panose="02020603050405020304" pitchFamily="18" charset="0"/>
              </a:rPr>
              <a:t>sống</a:t>
            </a:r>
            <a:r>
              <a:rPr lang="en-US" sz="2800" dirty="0">
                <a:latin typeface="Times New Roman" panose="02020603050405020304" pitchFamily="18" charset="0"/>
                <a:ea typeface="Arial Unicode MS" pitchFamily="34" charset="-128"/>
                <a:cs typeface="Times New Roman" panose="02020603050405020304" pitchFamily="18" charset="0"/>
              </a:rPr>
              <a:t>.</a:t>
            </a:r>
            <a:endParaRPr sz="2800" dirty="0">
              <a:latin typeface="Times New Roman" panose="02020603050405020304" pitchFamily="18" charset="0"/>
              <a:ea typeface="Arial Unicode MS" pitchFamily="34" charset="-128"/>
              <a:cs typeface="Times New Roman" panose="02020603050405020304" pitchFamily="18" charset="0"/>
            </a:endParaRPr>
          </a:p>
        </p:txBody>
      </p:sp>
      <p:grpSp>
        <p:nvGrpSpPr>
          <p:cNvPr id="57407" name="Group 20"/>
          <p:cNvGrpSpPr/>
          <p:nvPr/>
        </p:nvGrpSpPr>
        <p:grpSpPr>
          <a:xfrm>
            <a:off x="781050" y="3081338"/>
            <a:ext cx="1595438" cy="1171575"/>
            <a:chOff x="480" y="1200"/>
            <a:chExt cx="1042" cy="1019"/>
          </a:xfrm>
        </p:grpSpPr>
        <p:grpSp>
          <p:nvGrpSpPr>
            <p:cNvPr id="57408" name="Group 21"/>
            <p:cNvGrpSpPr/>
            <p:nvPr/>
          </p:nvGrpSpPr>
          <p:grpSpPr>
            <a:xfrm>
              <a:off x="480" y="1200"/>
              <a:ext cx="1042" cy="1019"/>
              <a:chOff x="480" y="1200"/>
              <a:chExt cx="1042" cy="1019"/>
            </a:xfrm>
          </p:grpSpPr>
          <p:pic>
            <p:nvPicPr>
              <p:cNvPr id="57409" name="Picture 22" descr="circuler_1"/>
              <p:cNvPicPr>
                <a:picLocks noChangeAspect="1"/>
              </p:cNvPicPr>
              <p:nvPr/>
            </p:nvPicPr>
            <p:blipFill>
              <a:blip r:embed="rId2"/>
              <a:stretch>
                <a:fillRect/>
              </a:stretch>
            </p:blipFill>
            <p:spPr>
              <a:xfrm>
                <a:off x="480" y="1200"/>
                <a:ext cx="1042" cy="1016"/>
              </a:xfrm>
              <a:prstGeom prst="rect">
                <a:avLst/>
              </a:prstGeom>
              <a:noFill/>
              <a:ln w="9525">
                <a:noFill/>
              </a:ln>
            </p:spPr>
          </p:pic>
          <p:sp>
            <p:nvSpPr>
              <p:cNvPr id="3" name="Oval 23"/>
              <p:cNvSpPr>
                <a:spLocks noChangeArrowheads="1"/>
              </p:cNvSpPr>
              <p:nvPr/>
            </p:nvSpPr>
            <p:spPr bwMode="gray">
              <a:xfrm>
                <a:off x="480" y="1200"/>
                <a:ext cx="1035" cy="1019"/>
              </a:xfrm>
              <a:prstGeom prst="ellipse">
                <a:avLst/>
              </a:prstGeom>
              <a:gradFill rotWithShape="1">
                <a:gsLst>
                  <a:gs pos="0">
                    <a:schemeClr val="folHlink">
                      <a:alpha val="55000"/>
                    </a:schemeClr>
                  </a:gs>
                  <a:gs pos="50000">
                    <a:schemeClr val="folHlink">
                      <a:gamma/>
                      <a:shade val="46275"/>
                      <a:invGamma/>
                      <a:alpha val="89999"/>
                    </a:schemeClr>
                  </a:gs>
                  <a:gs pos="100000">
                    <a:schemeClr val="folHlink">
                      <a:alpha val="55000"/>
                    </a:schemeClr>
                  </a:gs>
                </a:gsLst>
                <a:lin ang="5400000" scaled="1"/>
              </a:gradFill>
              <a:ln w="9525" algn="ctr">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grpSp>
        <p:pic>
          <p:nvPicPr>
            <p:cNvPr id="57411" name="Picture 24" descr="Picture2"/>
            <p:cNvPicPr>
              <a:picLocks noChangeAspect="1"/>
            </p:cNvPicPr>
            <p:nvPr/>
          </p:nvPicPr>
          <p:blipFill>
            <a:blip r:embed="rId3"/>
            <a:stretch>
              <a:fillRect/>
            </a:stretch>
          </p:blipFill>
          <p:spPr>
            <a:xfrm>
              <a:off x="584" y="1210"/>
              <a:ext cx="823" cy="360"/>
            </a:xfrm>
            <a:prstGeom prst="rect">
              <a:avLst/>
            </a:prstGeom>
            <a:noFill/>
            <a:ln w="9525">
              <a:noFill/>
            </a:ln>
          </p:spPr>
        </p:pic>
      </p:grpSp>
      <p:sp>
        <p:nvSpPr>
          <p:cNvPr id="57412" name="Text Box 31"/>
          <p:cNvSpPr txBox="1"/>
          <p:nvPr/>
        </p:nvSpPr>
        <p:spPr>
          <a:xfrm>
            <a:off x="822325" y="3302000"/>
            <a:ext cx="1414463" cy="701675"/>
          </a:xfrm>
          <a:prstGeom prst="rect">
            <a:avLst/>
          </a:prstGeom>
          <a:noFill/>
          <a:ln w="9525">
            <a:noFill/>
          </a:ln>
        </p:spPr>
        <p:txBody>
          <a:bodyPr>
            <a:spAutoFit/>
          </a:bodyPr>
          <a:lstStyle/>
          <a:p>
            <a:pPr algn="ctr">
              <a:spcBef>
                <a:spcPct val="50000"/>
              </a:spcBef>
            </a:pPr>
            <a:r>
              <a:rPr lang="en-US" altLang="x-none" sz="2000" b="1" err="1">
                <a:solidFill>
                  <a:srgbClr val="F8F8F8"/>
                </a:solidFill>
              </a:rPr>
              <a:t>Biến</a:t>
            </a:r>
            <a:r>
              <a:rPr lang="en-US" altLang="x-none" sz="2000" b="1">
                <a:solidFill>
                  <a:srgbClr val="F8F8F8"/>
                </a:solidFill>
              </a:rPr>
              <a:t> </a:t>
            </a:r>
            <a:r>
              <a:rPr lang="en-US" altLang="x-none" sz="2000" b="1" err="1">
                <a:solidFill>
                  <a:srgbClr val="F8F8F8"/>
                </a:solidFill>
              </a:rPr>
              <a:t>cố</a:t>
            </a:r>
            <a:r>
              <a:rPr lang="en-US" altLang="x-none" sz="2000" b="1">
                <a:solidFill>
                  <a:srgbClr val="F8F8F8"/>
                </a:solidFill>
              </a:rPr>
              <a:t> </a:t>
            </a:r>
            <a:r>
              <a:rPr lang="en-US" altLang="x-none" sz="2000" b="1" err="1">
                <a:solidFill>
                  <a:srgbClr val="F8F8F8"/>
                </a:solidFill>
              </a:rPr>
              <a:t>công</a:t>
            </a:r>
            <a:r>
              <a:rPr lang="en-US" altLang="x-none" sz="2000" b="1">
                <a:solidFill>
                  <a:srgbClr val="F8F8F8"/>
                </a:solidFill>
              </a:rPr>
              <a:t> </a:t>
            </a:r>
            <a:r>
              <a:rPr lang="en-US" altLang="x-none" sz="2000" b="1" err="1">
                <a:solidFill>
                  <a:srgbClr val="F8F8F8"/>
                </a:solidFill>
              </a:rPr>
              <a:t>việc</a:t>
            </a:r>
            <a:endParaRPr lang="en-US" altLang="x-none" sz="2000" b="1">
              <a:solidFill>
                <a:srgbClr val="F8F8F8"/>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7347"/>
                                        </p:tgtEl>
                                        <p:attrNameLst>
                                          <p:attrName>style.visibility</p:attrName>
                                        </p:attrNameLst>
                                      </p:cBhvr>
                                      <p:to>
                                        <p:strVal val="visible"/>
                                      </p:to>
                                    </p:set>
                                    <p:animEffect transition="in" filter="blinds(horizontal)">
                                      <p:cBhvr>
                                        <p:cTn id="7" dur="500"/>
                                        <p:tgtEl>
                                          <p:spTgt spid="5734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7350"/>
                                        </p:tgtEl>
                                        <p:attrNameLst>
                                          <p:attrName>style.visibility</p:attrName>
                                        </p:attrNameLst>
                                      </p:cBhvr>
                                      <p:to>
                                        <p:strVal val="visible"/>
                                      </p:to>
                                    </p:set>
                                    <p:animEffect transition="in" filter="blinds(horizontal)">
                                      <p:cBhvr>
                                        <p:cTn id="12" dur="500"/>
                                        <p:tgtEl>
                                          <p:spTgt spid="57350"/>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57353"/>
                                        </p:tgtEl>
                                        <p:attrNameLst>
                                          <p:attrName>style.visibility</p:attrName>
                                        </p:attrNameLst>
                                      </p:cBhvr>
                                      <p:to>
                                        <p:strVal val="visible"/>
                                      </p:to>
                                    </p:set>
                                    <p:animEffect transition="in" filter="blinds(horizontal)">
                                      <p:cBhvr>
                                        <p:cTn id="15" dur="500"/>
                                        <p:tgtEl>
                                          <p:spTgt spid="57353"/>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57349"/>
                                        </p:tgtEl>
                                        <p:attrNameLst>
                                          <p:attrName>style.visibility</p:attrName>
                                        </p:attrNameLst>
                                      </p:cBhvr>
                                      <p:to>
                                        <p:strVal val="visible"/>
                                      </p:to>
                                    </p:set>
                                    <p:animEffect transition="in" filter="blinds(horizontal)">
                                      <p:cBhvr>
                                        <p:cTn id="20" dur="500"/>
                                        <p:tgtEl>
                                          <p:spTgt spid="57349"/>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57360"/>
                                        </p:tgtEl>
                                        <p:attrNameLst>
                                          <p:attrName>style.visibility</p:attrName>
                                        </p:attrNameLst>
                                      </p:cBhvr>
                                      <p:to>
                                        <p:strVal val="visible"/>
                                      </p:to>
                                    </p:set>
                                    <p:animEffect transition="in" filter="blinds(horizontal)">
                                      <p:cBhvr>
                                        <p:cTn id="25" dur="500"/>
                                        <p:tgtEl>
                                          <p:spTgt spid="57360"/>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57375"/>
                                        </p:tgtEl>
                                        <p:attrNameLst>
                                          <p:attrName>style.visibility</p:attrName>
                                        </p:attrNameLst>
                                      </p:cBhvr>
                                      <p:to>
                                        <p:strVal val="visible"/>
                                      </p:to>
                                    </p:set>
                                    <p:animEffect transition="in" filter="blinds(horizontal)">
                                      <p:cBhvr>
                                        <p:cTn id="28" dur="500"/>
                                        <p:tgtEl>
                                          <p:spTgt spid="57375"/>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57365"/>
                                        </p:tgtEl>
                                        <p:attrNameLst>
                                          <p:attrName>style.visibility</p:attrName>
                                        </p:attrNameLst>
                                      </p:cBhvr>
                                      <p:to>
                                        <p:strVal val="visible"/>
                                      </p:to>
                                    </p:set>
                                    <p:animEffect transition="in" filter="blinds(horizontal)">
                                      <p:cBhvr>
                                        <p:cTn id="33" dur="500"/>
                                        <p:tgtEl>
                                          <p:spTgt spid="57365"/>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57376"/>
                                        </p:tgtEl>
                                        <p:attrNameLst>
                                          <p:attrName>style.visibility</p:attrName>
                                        </p:attrNameLst>
                                      </p:cBhvr>
                                      <p:to>
                                        <p:strVal val="visible"/>
                                      </p:to>
                                    </p:set>
                                    <p:animEffect transition="in" filter="blinds(horizontal)">
                                      <p:cBhvr>
                                        <p:cTn id="36" dur="500"/>
                                        <p:tgtEl>
                                          <p:spTgt spid="57376"/>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nodeType="clickEffect">
                                  <p:stCondLst>
                                    <p:cond delay="0"/>
                                  </p:stCondLst>
                                  <p:childTnLst>
                                    <p:set>
                                      <p:cBhvr>
                                        <p:cTn id="40" dur="1" fill="hold">
                                          <p:stCondLst>
                                            <p:cond delay="0"/>
                                          </p:stCondLst>
                                        </p:cTn>
                                        <p:tgtEl>
                                          <p:spTgt spid="57407"/>
                                        </p:tgtEl>
                                        <p:attrNameLst>
                                          <p:attrName>style.visibility</p:attrName>
                                        </p:attrNameLst>
                                      </p:cBhvr>
                                      <p:to>
                                        <p:strVal val="visible"/>
                                      </p:to>
                                    </p:set>
                                    <p:animEffect transition="in" filter="blinds(horizontal)">
                                      <p:cBhvr>
                                        <p:cTn id="41" dur="500"/>
                                        <p:tgtEl>
                                          <p:spTgt spid="57407"/>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57412"/>
                                        </p:tgtEl>
                                        <p:attrNameLst>
                                          <p:attrName>style.visibility</p:attrName>
                                        </p:attrNameLst>
                                      </p:cBhvr>
                                      <p:to>
                                        <p:strVal val="visible"/>
                                      </p:to>
                                    </p:set>
                                    <p:animEffect transition="in" filter="blinds(horizontal)">
                                      <p:cBhvr>
                                        <p:cTn id="44" dur="500"/>
                                        <p:tgtEl>
                                          <p:spTgt spid="57412"/>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nodeType="clickEffect">
                                  <p:stCondLst>
                                    <p:cond delay="0"/>
                                  </p:stCondLst>
                                  <p:childTnLst>
                                    <p:set>
                                      <p:cBhvr>
                                        <p:cTn id="48" dur="1" fill="hold">
                                          <p:stCondLst>
                                            <p:cond delay="0"/>
                                          </p:stCondLst>
                                        </p:cTn>
                                        <p:tgtEl>
                                          <p:spTgt spid="57370"/>
                                        </p:tgtEl>
                                        <p:attrNameLst>
                                          <p:attrName>style.visibility</p:attrName>
                                        </p:attrNameLst>
                                      </p:cBhvr>
                                      <p:to>
                                        <p:strVal val="visible"/>
                                      </p:to>
                                    </p:set>
                                    <p:animEffect transition="in" filter="blinds(horizontal)">
                                      <p:cBhvr>
                                        <p:cTn id="49" dur="500"/>
                                        <p:tgtEl>
                                          <p:spTgt spid="57370"/>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57377"/>
                                        </p:tgtEl>
                                        <p:attrNameLst>
                                          <p:attrName>style.visibility</p:attrName>
                                        </p:attrNameLst>
                                      </p:cBhvr>
                                      <p:to>
                                        <p:strVal val="visible"/>
                                      </p:to>
                                    </p:set>
                                    <p:animEffect transition="in" filter="blinds(horizontal)">
                                      <p:cBhvr>
                                        <p:cTn id="52" dur="500"/>
                                        <p:tgtEl>
                                          <p:spTgt spid="57377"/>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57356"/>
                                        </p:tgtEl>
                                        <p:attrNameLst>
                                          <p:attrName>style.visibility</p:attrName>
                                        </p:attrNameLst>
                                      </p:cBhvr>
                                      <p:to>
                                        <p:strVal val="visible"/>
                                      </p:to>
                                    </p:set>
                                    <p:animEffect transition="in" filter="blinds(horizontal)">
                                      <p:cBhvr>
                                        <p:cTn id="57" dur="500"/>
                                        <p:tgtEl>
                                          <p:spTgt spid="57356"/>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57359"/>
                                        </p:tgtEl>
                                        <p:attrNameLst>
                                          <p:attrName>style.visibility</p:attrName>
                                        </p:attrNameLst>
                                      </p:cBhvr>
                                      <p:to>
                                        <p:strVal val="visible"/>
                                      </p:to>
                                    </p:set>
                                    <p:animEffect transition="in" filter="blinds(horizontal)">
                                      <p:cBhvr>
                                        <p:cTn id="60" dur="500"/>
                                        <p:tgtEl>
                                          <p:spTgt spid="57359"/>
                                        </p:tgtEl>
                                      </p:cBhvr>
                                    </p:animEffect>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grpId="0" nodeType="clickEffect">
                                  <p:stCondLst>
                                    <p:cond delay="0"/>
                                  </p:stCondLst>
                                  <p:childTnLst>
                                    <p:set>
                                      <p:cBhvr>
                                        <p:cTn id="64" dur="1" fill="hold">
                                          <p:stCondLst>
                                            <p:cond delay="0"/>
                                          </p:stCondLst>
                                        </p:cTn>
                                        <p:tgtEl>
                                          <p:spTgt spid="57348"/>
                                        </p:tgtEl>
                                        <p:attrNameLst>
                                          <p:attrName>style.visibility</p:attrName>
                                        </p:attrNameLst>
                                      </p:cBhvr>
                                      <p:to>
                                        <p:strVal val="visible"/>
                                      </p:to>
                                    </p:set>
                                    <p:animEffect transition="in" filter="blinds(horizontal)">
                                      <p:cBhvr>
                                        <p:cTn id="65" dur="500"/>
                                        <p:tgtEl>
                                          <p:spTgt spid="57348"/>
                                        </p:tgtEl>
                                      </p:cBhvr>
                                    </p:animEffect>
                                  </p:childTnLst>
                                </p:cTn>
                              </p:par>
                            </p:childTnLst>
                          </p:cTn>
                        </p:par>
                      </p:childTnLst>
                    </p:cTn>
                  </p:par>
                  <p:par>
                    <p:cTn id="66" fill="hold">
                      <p:stCondLst>
                        <p:cond delay="indefinite"/>
                      </p:stCondLst>
                      <p:childTnLst>
                        <p:par>
                          <p:cTn id="67" fill="hold">
                            <p:stCondLst>
                              <p:cond delay="0"/>
                            </p:stCondLst>
                            <p:childTnLst>
                              <p:par>
                                <p:cTn id="68" presetID="3" presetClass="entr" presetSubtype="10" fill="hold" nodeType="clickEffect">
                                  <p:stCondLst>
                                    <p:cond delay="0"/>
                                  </p:stCondLst>
                                  <p:childTnLst>
                                    <p:set>
                                      <p:cBhvr>
                                        <p:cTn id="69" dur="1" fill="hold">
                                          <p:stCondLst>
                                            <p:cond delay="0"/>
                                          </p:stCondLst>
                                        </p:cTn>
                                        <p:tgtEl>
                                          <p:spTgt spid="57378"/>
                                        </p:tgtEl>
                                        <p:attrNameLst>
                                          <p:attrName>style.visibility</p:attrName>
                                        </p:attrNameLst>
                                      </p:cBhvr>
                                      <p:to>
                                        <p:strVal val="visible"/>
                                      </p:to>
                                    </p:set>
                                    <p:animEffect transition="in" filter="blinds(horizontal)">
                                      <p:cBhvr>
                                        <p:cTn id="70" dur="500"/>
                                        <p:tgtEl>
                                          <p:spTgt spid="57378"/>
                                        </p:tgtEl>
                                      </p:cBhvr>
                                    </p:animEffect>
                                  </p:childTnLst>
                                </p:cTn>
                              </p:par>
                              <p:par>
                                <p:cTn id="71" presetID="3" presetClass="entr" presetSubtype="10" fill="hold" grpId="0" nodeType="withEffect">
                                  <p:stCondLst>
                                    <p:cond delay="0"/>
                                  </p:stCondLst>
                                  <p:childTnLst>
                                    <p:set>
                                      <p:cBhvr>
                                        <p:cTn id="72" dur="1" fill="hold">
                                          <p:stCondLst>
                                            <p:cond delay="0"/>
                                          </p:stCondLst>
                                        </p:cTn>
                                        <p:tgtEl>
                                          <p:spTgt spid="57383"/>
                                        </p:tgtEl>
                                        <p:attrNameLst>
                                          <p:attrName>style.visibility</p:attrName>
                                        </p:attrNameLst>
                                      </p:cBhvr>
                                      <p:to>
                                        <p:strVal val="visible"/>
                                      </p:to>
                                    </p:set>
                                    <p:animEffect transition="in" filter="blinds(horizontal)">
                                      <p:cBhvr>
                                        <p:cTn id="73" dur="500"/>
                                        <p:tgtEl>
                                          <p:spTgt spid="57383"/>
                                        </p:tgtEl>
                                      </p:cBhvr>
                                    </p:animEffect>
                                  </p:childTnLst>
                                </p:cTn>
                              </p:par>
                            </p:childTnLst>
                          </p:cTn>
                        </p:par>
                      </p:childTnLst>
                    </p:cTn>
                  </p:par>
                  <p:par>
                    <p:cTn id="74" fill="hold">
                      <p:stCondLst>
                        <p:cond delay="indefinite"/>
                      </p:stCondLst>
                      <p:childTnLst>
                        <p:par>
                          <p:cTn id="75" fill="hold">
                            <p:stCondLst>
                              <p:cond delay="0"/>
                            </p:stCondLst>
                            <p:childTnLst>
                              <p:par>
                                <p:cTn id="76" presetID="3" presetClass="entr" presetSubtype="10" fill="hold" nodeType="clickEffect">
                                  <p:stCondLst>
                                    <p:cond delay="0"/>
                                  </p:stCondLst>
                                  <p:childTnLst>
                                    <p:set>
                                      <p:cBhvr>
                                        <p:cTn id="77" dur="1" fill="hold">
                                          <p:stCondLst>
                                            <p:cond delay="0"/>
                                          </p:stCondLst>
                                        </p:cTn>
                                        <p:tgtEl>
                                          <p:spTgt spid="57384"/>
                                        </p:tgtEl>
                                        <p:attrNameLst>
                                          <p:attrName>style.visibility</p:attrName>
                                        </p:attrNameLst>
                                      </p:cBhvr>
                                      <p:to>
                                        <p:strVal val="visible"/>
                                      </p:to>
                                    </p:set>
                                    <p:animEffect transition="in" filter="blinds(horizontal)">
                                      <p:cBhvr>
                                        <p:cTn id="78" dur="500"/>
                                        <p:tgtEl>
                                          <p:spTgt spid="57384"/>
                                        </p:tgtEl>
                                      </p:cBhvr>
                                    </p:animEffect>
                                  </p:childTnLst>
                                </p:cTn>
                              </p:par>
                              <p:par>
                                <p:cTn id="79" presetID="3" presetClass="entr" presetSubtype="10" fill="hold" grpId="0" nodeType="withEffect">
                                  <p:stCondLst>
                                    <p:cond delay="0"/>
                                  </p:stCondLst>
                                  <p:childTnLst>
                                    <p:set>
                                      <p:cBhvr>
                                        <p:cTn id="80" dur="1" fill="hold">
                                          <p:stCondLst>
                                            <p:cond delay="0"/>
                                          </p:stCondLst>
                                        </p:cTn>
                                        <p:tgtEl>
                                          <p:spTgt spid="57389"/>
                                        </p:tgtEl>
                                        <p:attrNameLst>
                                          <p:attrName>style.visibility</p:attrName>
                                        </p:attrNameLst>
                                      </p:cBhvr>
                                      <p:to>
                                        <p:strVal val="visible"/>
                                      </p:to>
                                    </p:set>
                                    <p:animEffect transition="in" filter="blinds(horizontal)">
                                      <p:cBhvr>
                                        <p:cTn id="81" dur="500"/>
                                        <p:tgtEl>
                                          <p:spTgt spid="57389"/>
                                        </p:tgtEl>
                                      </p:cBhvr>
                                    </p:animEffect>
                                  </p:childTnLst>
                                </p:cTn>
                              </p:par>
                            </p:childTnLst>
                          </p:cTn>
                        </p:par>
                      </p:childTnLst>
                    </p:cTn>
                  </p:par>
                  <p:par>
                    <p:cTn id="82" fill="hold">
                      <p:stCondLst>
                        <p:cond delay="indefinite"/>
                      </p:stCondLst>
                      <p:childTnLst>
                        <p:par>
                          <p:cTn id="83" fill="hold">
                            <p:stCondLst>
                              <p:cond delay="0"/>
                            </p:stCondLst>
                            <p:childTnLst>
                              <p:par>
                                <p:cTn id="84" presetID="3" presetClass="entr" presetSubtype="10" fill="hold" nodeType="clickEffect">
                                  <p:stCondLst>
                                    <p:cond delay="0"/>
                                  </p:stCondLst>
                                  <p:childTnLst>
                                    <p:set>
                                      <p:cBhvr>
                                        <p:cTn id="85" dur="1" fill="hold">
                                          <p:stCondLst>
                                            <p:cond delay="0"/>
                                          </p:stCondLst>
                                        </p:cTn>
                                        <p:tgtEl>
                                          <p:spTgt spid="57390"/>
                                        </p:tgtEl>
                                        <p:attrNameLst>
                                          <p:attrName>style.visibility</p:attrName>
                                        </p:attrNameLst>
                                      </p:cBhvr>
                                      <p:to>
                                        <p:strVal val="visible"/>
                                      </p:to>
                                    </p:set>
                                    <p:animEffect transition="in" filter="blinds(horizontal)">
                                      <p:cBhvr>
                                        <p:cTn id="86" dur="500"/>
                                        <p:tgtEl>
                                          <p:spTgt spid="57390"/>
                                        </p:tgtEl>
                                      </p:cBhvr>
                                    </p:animEffect>
                                  </p:childTnLst>
                                </p:cTn>
                              </p:par>
                              <p:par>
                                <p:cTn id="87" presetID="3" presetClass="entr" presetSubtype="10" fill="hold" grpId="0" nodeType="withEffect">
                                  <p:stCondLst>
                                    <p:cond delay="0"/>
                                  </p:stCondLst>
                                  <p:childTnLst>
                                    <p:set>
                                      <p:cBhvr>
                                        <p:cTn id="88" dur="1" fill="hold">
                                          <p:stCondLst>
                                            <p:cond delay="0"/>
                                          </p:stCondLst>
                                        </p:cTn>
                                        <p:tgtEl>
                                          <p:spTgt spid="57395"/>
                                        </p:tgtEl>
                                        <p:attrNameLst>
                                          <p:attrName>style.visibility</p:attrName>
                                        </p:attrNameLst>
                                      </p:cBhvr>
                                      <p:to>
                                        <p:strVal val="visible"/>
                                      </p:to>
                                    </p:set>
                                    <p:animEffect transition="in" filter="blinds(horizontal)">
                                      <p:cBhvr>
                                        <p:cTn id="89" dur="500"/>
                                        <p:tgtEl>
                                          <p:spTgt spid="57395"/>
                                        </p:tgtEl>
                                      </p:cBhvr>
                                    </p:animEffect>
                                  </p:childTnLst>
                                </p:cTn>
                              </p:par>
                            </p:childTnLst>
                          </p:cTn>
                        </p:par>
                      </p:childTnLst>
                    </p:cTn>
                  </p:par>
                  <p:par>
                    <p:cTn id="90" fill="hold">
                      <p:stCondLst>
                        <p:cond delay="indefinite"/>
                      </p:stCondLst>
                      <p:childTnLst>
                        <p:par>
                          <p:cTn id="91" fill="hold">
                            <p:stCondLst>
                              <p:cond delay="0"/>
                            </p:stCondLst>
                            <p:childTnLst>
                              <p:par>
                                <p:cTn id="92" presetID="3" presetClass="entr" presetSubtype="10" fill="hold" nodeType="clickEffect">
                                  <p:stCondLst>
                                    <p:cond delay="0"/>
                                  </p:stCondLst>
                                  <p:childTnLst>
                                    <p:set>
                                      <p:cBhvr>
                                        <p:cTn id="93" dur="1" fill="hold">
                                          <p:stCondLst>
                                            <p:cond delay="0"/>
                                          </p:stCondLst>
                                        </p:cTn>
                                        <p:tgtEl>
                                          <p:spTgt spid="57399"/>
                                        </p:tgtEl>
                                        <p:attrNameLst>
                                          <p:attrName>style.visibility</p:attrName>
                                        </p:attrNameLst>
                                      </p:cBhvr>
                                      <p:to>
                                        <p:strVal val="visible"/>
                                      </p:to>
                                    </p:set>
                                    <p:animEffect transition="in" filter="blinds(horizontal)">
                                      <p:cBhvr>
                                        <p:cTn id="94" dur="500"/>
                                        <p:tgtEl>
                                          <p:spTgt spid="57399"/>
                                        </p:tgtEl>
                                      </p:cBhvr>
                                    </p:animEffect>
                                  </p:childTnLst>
                                </p:cTn>
                              </p:par>
                              <p:par>
                                <p:cTn id="95" presetID="3" presetClass="entr" presetSubtype="10" fill="hold" grpId="0" nodeType="withEffect">
                                  <p:stCondLst>
                                    <p:cond delay="0"/>
                                  </p:stCondLst>
                                  <p:childTnLst>
                                    <p:set>
                                      <p:cBhvr>
                                        <p:cTn id="96" dur="1" fill="hold">
                                          <p:stCondLst>
                                            <p:cond delay="0"/>
                                          </p:stCondLst>
                                        </p:cTn>
                                        <p:tgtEl>
                                          <p:spTgt spid="57404"/>
                                        </p:tgtEl>
                                        <p:attrNameLst>
                                          <p:attrName>style.visibility</p:attrName>
                                        </p:attrNameLst>
                                      </p:cBhvr>
                                      <p:to>
                                        <p:strVal val="visible"/>
                                      </p:to>
                                    </p:set>
                                    <p:animEffect transition="in" filter="blinds(horizontal)">
                                      <p:cBhvr>
                                        <p:cTn id="97" dur="500"/>
                                        <p:tgtEl>
                                          <p:spTgt spid="57404"/>
                                        </p:tgtEl>
                                      </p:cBhvr>
                                    </p:animEffect>
                                  </p:childTnLst>
                                </p:cTn>
                              </p:par>
                            </p:childTnLst>
                          </p:cTn>
                        </p:par>
                      </p:childTnLst>
                    </p:cTn>
                  </p:par>
                  <p:par>
                    <p:cTn id="98" fill="hold">
                      <p:stCondLst>
                        <p:cond delay="indefinite"/>
                      </p:stCondLst>
                      <p:childTnLst>
                        <p:par>
                          <p:cTn id="99" fill="hold">
                            <p:stCondLst>
                              <p:cond delay="0"/>
                            </p:stCondLst>
                            <p:childTnLst>
                              <p:par>
                                <p:cTn id="100" presetID="3" presetClass="entr" presetSubtype="10" fill="hold" nodeType="clickEffect">
                                  <p:stCondLst>
                                    <p:cond delay="0"/>
                                  </p:stCondLst>
                                  <p:childTnLst>
                                    <p:set>
                                      <p:cBhvr>
                                        <p:cTn id="101" dur="1" fill="hold">
                                          <p:stCondLst>
                                            <p:cond delay="0"/>
                                          </p:stCondLst>
                                        </p:cTn>
                                        <p:tgtEl>
                                          <p:spTgt spid="57355"/>
                                        </p:tgtEl>
                                        <p:attrNameLst>
                                          <p:attrName>style.visibility</p:attrName>
                                        </p:attrNameLst>
                                      </p:cBhvr>
                                      <p:to>
                                        <p:strVal val="visible"/>
                                      </p:to>
                                    </p:set>
                                    <p:animEffect transition="in" filter="blinds(horizontal)">
                                      <p:cBhvr>
                                        <p:cTn id="102" dur="500"/>
                                        <p:tgtEl>
                                          <p:spTgt spid="57355"/>
                                        </p:tgtEl>
                                      </p:cBhvr>
                                    </p:animEffect>
                                  </p:childTnLst>
                                </p:cTn>
                              </p:par>
                            </p:childTnLst>
                          </p:cTn>
                        </p:par>
                      </p:childTnLst>
                    </p:cTn>
                  </p:par>
                  <p:par>
                    <p:cTn id="103" fill="hold">
                      <p:stCondLst>
                        <p:cond delay="indefinite"/>
                      </p:stCondLst>
                      <p:childTnLst>
                        <p:par>
                          <p:cTn id="104" fill="hold">
                            <p:stCondLst>
                              <p:cond delay="0"/>
                            </p:stCondLst>
                            <p:childTnLst>
                              <p:par>
                                <p:cTn id="105" presetID="3" presetClass="entr" presetSubtype="10" fill="hold" nodeType="clickEffect">
                                  <p:stCondLst>
                                    <p:cond delay="0"/>
                                  </p:stCondLst>
                                  <p:childTnLst>
                                    <p:set>
                                      <p:cBhvr>
                                        <p:cTn id="106" dur="1" fill="hold">
                                          <p:stCondLst>
                                            <p:cond delay="0"/>
                                          </p:stCondLst>
                                        </p:cTn>
                                        <p:tgtEl>
                                          <p:spTgt spid="57396"/>
                                        </p:tgtEl>
                                        <p:attrNameLst>
                                          <p:attrName>style.visibility</p:attrName>
                                        </p:attrNameLst>
                                      </p:cBhvr>
                                      <p:to>
                                        <p:strVal val="visible"/>
                                      </p:to>
                                    </p:set>
                                    <p:animEffect transition="in" filter="blinds(horizontal)">
                                      <p:cBhvr>
                                        <p:cTn id="107" dur="500"/>
                                        <p:tgtEl>
                                          <p:spTgt spid="57396"/>
                                        </p:tgtEl>
                                      </p:cBhvr>
                                    </p:animEffect>
                                  </p:childTnLst>
                                </p:cTn>
                              </p:par>
                            </p:childTnLst>
                          </p:cTn>
                        </p:par>
                      </p:childTnLst>
                    </p:cTn>
                  </p:par>
                  <p:par>
                    <p:cTn id="108" fill="hold">
                      <p:stCondLst>
                        <p:cond delay="indefinite"/>
                      </p:stCondLst>
                      <p:childTnLst>
                        <p:par>
                          <p:cTn id="109" fill="hold">
                            <p:stCondLst>
                              <p:cond delay="0"/>
                            </p:stCondLst>
                            <p:childTnLst>
                              <p:par>
                                <p:cTn id="110" presetID="3" presetClass="entr" presetSubtype="10" fill="hold" grpId="0" nodeType="clickEffect">
                                  <p:stCondLst>
                                    <p:cond delay="0"/>
                                  </p:stCondLst>
                                  <p:childTnLst>
                                    <p:set>
                                      <p:cBhvr>
                                        <p:cTn id="111" dur="1" fill="hold">
                                          <p:stCondLst>
                                            <p:cond delay="0"/>
                                          </p:stCondLst>
                                        </p:cTn>
                                        <p:tgtEl>
                                          <p:spTgt spid="57405"/>
                                        </p:tgtEl>
                                        <p:attrNameLst>
                                          <p:attrName>style.visibility</p:attrName>
                                        </p:attrNameLst>
                                      </p:cBhvr>
                                      <p:to>
                                        <p:strVal val="visible"/>
                                      </p:to>
                                    </p:set>
                                    <p:animEffect transition="in" filter="blinds(horizontal)">
                                      <p:cBhvr>
                                        <p:cTn id="112" dur="500"/>
                                        <p:tgtEl>
                                          <p:spTgt spid="57405"/>
                                        </p:tgtEl>
                                      </p:cBhvr>
                                    </p:animEffect>
                                  </p:childTnLst>
                                </p:cTn>
                              </p:par>
                            </p:childTnLst>
                          </p:cTn>
                        </p:par>
                      </p:childTnLst>
                    </p:cTn>
                  </p:par>
                  <p:par>
                    <p:cTn id="113" fill="hold">
                      <p:stCondLst>
                        <p:cond delay="indefinite"/>
                      </p:stCondLst>
                      <p:childTnLst>
                        <p:par>
                          <p:cTn id="114" fill="hold">
                            <p:stCondLst>
                              <p:cond delay="0"/>
                            </p:stCondLst>
                            <p:childTnLst>
                              <p:par>
                                <p:cTn id="115" presetID="3" presetClass="entr" presetSubtype="10" fill="hold" grpId="0" nodeType="clickEffect">
                                  <p:stCondLst>
                                    <p:cond delay="0"/>
                                  </p:stCondLst>
                                  <p:childTnLst>
                                    <p:set>
                                      <p:cBhvr>
                                        <p:cTn id="116" dur="1" fill="hold">
                                          <p:stCondLst>
                                            <p:cond delay="0"/>
                                          </p:stCondLst>
                                        </p:cTn>
                                        <p:tgtEl>
                                          <p:spTgt spid="57406"/>
                                        </p:tgtEl>
                                        <p:attrNameLst>
                                          <p:attrName>style.visibility</p:attrName>
                                        </p:attrNameLst>
                                      </p:cBhvr>
                                      <p:to>
                                        <p:strVal val="visible"/>
                                      </p:to>
                                    </p:set>
                                    <p:animEffect transition="in" filter="blinds(horizontal)">
                                      <p:cBhvr>
                                        <p:cTn id="117" dur="500"/>
                                        <p:tgtEl>
                                          <p:spTgt spid="574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p:bldP spid="57348" grpId="0" animBg="1"/>
      <p:bldP spid="57349" grpId="0" animBg="1"/>
      <p:bldP spid="57353" grpId="0"/>
      <p:bldP spid="57359" grpId="0"/>
      <p:bldP spid="57375" grpId="0"/>
      <p:bldP spid="57376" grpId="0"/>
      <p:bldP spid="57377" grpId="0"/>
      <p:bldP spid="57383" grpId="0"/>
      <p:bldP spid="57389" grpId="0"/>
      <p:bldP spid="57395" grpId="0"/>
      <p:bldP spid="57404" grpId="0"/>
      <p:bldP spid="57405" grpId="0" animBg="1"/>
      <p:bldP spid="57406" grpId="0" animBg="1"/>
      <p:bldP spid="574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5" name="Rectangles 51204"/>
          <p:cNvSpPr/>
          <p:nvPr/>
        </p:nvSpPr>
        <p:spPr>
          <a:xfrm>
            <a:off x="90805" y="1134281"/>
            <a:ext cx="12101195" cy="4401205"/>
          </a:xfrm>
          <a:prstGeom prst="rect">
            <a:avLst/>
          </a:prstGeom>
          <a:noFill/>
          <a:ln w="25400" cap="flat" cmpd="sng">
            <a:solidFill>
              <a:srgbClr val="3333FF"/>
            </a:solidFill>
            <a:prstDash val="dash"/>
            <a:miter/>
            <a:headEnd type="none" w="med" len="med"/>
            <a:tailEnd type="none" w="med" len="med"/>
          </a:ln>
        </p:spPr>
        <p:txBody>
          <a:bodyPr wrap="square" anchor="ctr" anchorCtr="0">
            <a:spAutoFit/>
          </a:bodyPr>
          <a:lstStyle/>
          <a:p>
            <a:r>
              <a:rPr lang="en-US" altLang="nl-NL" sz="4000" dirty="0">
                <a:solidFill>
                  <a:srgbClr val="3333FF"/>
                </a:solidFill>
                <a:latin typeface="Times New Roman" panose="02020603050405020304" pitchFamily="18" charset="0"/>
                <a:ea typeface="Arial Unicode MS" pitchFamily="34" charset="-128"/>
                <a:cs typeface="Times New Roman" panose="02020603050405020304" pitchFamily="18" charset="0"/>
              </a:rPr>
              <a:t>- Nguyên nhân khách quan: áp lực trong học tập và công việc lớn hơn khả năng của bản thân; sự kì vọng quá lớn của mọi người so với khả năng của bản thân; gặp khó khăn, thất bại, biến cố trong đời sống;...</a:t>
            </a:r>
          </a:p>
          <a:p>
            <a:r>
              <a:rPr lang="en-US" altLang="nl-NL" sz="4000" dirty="0">
                <a:solidFill>
                  <a:srgbClr val="3333FF"/>
                </a:solidFill>
                <a:latin typeface="Times New Roman" panose="02020603050405020304" pitchFamily="18" charset="0"/>
                <a:ea typeface="Arial Unicode MS" pitchFamily="34" charset="-128"/>
                <a:cs typeface="Times New Roman" panose="02020603050405020304" pitchFamily="18" charset="0"/>
              </a:rPr>
              <a:t>- Nguyên nhân chủ quan: tâm lí không ổn định, thể chất yếu đuối; luôn mặc cảm hoặc dồn ép bản thân về một vấn đề; tự đánh giá bản thân quá thấp hoặc quá cao;...</a:t>
            </a:r>
          </a:p>
        </p:txBody>
      </p:sp>
      <p:sp>
        <p:nvSpPr>
          <p:cNvPr id="51207" name="Rectangle 4"/>
          <p:cNvSpPr/>
          <p:nvPr/>
        </p:nvSpPr>
        <p:spPr>
          <a:xfrm>
            <a:off x="0" y="154305"/>
            <a:ext cx="12100560" cy="512445"/>
          </a:xfrm>
          <a:prstGeom prst="rect">
            <a:avLst/>
          </a:prstGeom>
          <a:noFill/>
          <a:ln w="9525">
            <a:noFill/>
          </a:ln>
          <a:effectLst>
            <a:outerShdw dist="17961" dir="2699999" algn="ctr" rotWithShape="0">
              <a:srgbClr val="FFFFFF">
                <a:alpha val="20000"/>
              </a:srgbClr>
            </a:outerShdw>
          </a:effectLst>
        </p:spPr>
        <p:txBody>
          <a:bodyPr anchor="ctr" anchorCtr="0"/>
          <a:lstStyle>
            <a:lvl1pPr lvl="0" algn="l" defTabSz="914400" rtl="0" eaLnBrk="1" latinLnBrk="0" hangingPunct="1">
              <a:lnSpc>
                <a:spcPct val="90000"/>
              </a:lnSpc>
              <a:spcBef>
                <a:spcPct val="0"/>
              </a:spcBef>
              <a:buClrTx/>
              <a:buSzTx/>
              <a:buFontTx/>
              <a:buNone/>
              <a:defRPr sz="4400" kern="1200">
                <a:solidFill>
                  <a:schemeClr val="tx1"/>
                </a:solidFill>
                <a:latin typeface="+mj-lt"/>
                <a:ea typeface="+mj-ea"/>
                <a:cs typeface="+mj-cs"/>
              </a:defRPr>
            </a:lvl1pPr>
          </a:lstStyle>
          <a:p>
            <a:pPr lvl="0" algn="ctr"/>
            <a:r>
              <a:rPr lang="en-US" sz="4000" b="1" dirty="0">
                <a:solidFill>
                  <a:srgbClr val="FF0000"/>
                </a:solidFill>
                <a:latin typeface="Times New Roman" panose="02020603050405020304" charset="0"/>
                <a:cs typeface="Times New Roman" panose="02020603050405020304" charset="0"/>
              </a:rPr>
              <a:t>3. Nguyên nhân và ảnh hưởng của căng thẳng: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1207"/>
                                        </p:tgtEl>
                                        <p:attrNameLst>
                                          <p:attrName>style.visibility</p:attrName>
                                        </p:attrNameLst>
                                      </p:cBhvr>
                                      <p:to>
                                        <p:strVal val="visible"/>
                                      </p:to>
                                    </p:set>
                                    <p:animEffect transition="in" filter="blinds(horizontal)">
                                      <p:cBhvr>
                                        <p:cTn id="7" dur="500"/>
                                        <p:tgtEl>
                                          <p:spTgt spid="5120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1205"/>
                                        </p:tgtEl>
                                        <p:attrNameLst>
                                          <p:attrName>style.visibility</p:attrName>
                                        </p:attrNameLst>
                                      </p:cBhvr>
                                      <p:to>
                                        <p:strVal val="visible"/>
                                      </p:to>
                                    </p:set>
                                    <p:animEffect transition="in" filter="blinds(horizontal)">
                                      <p:cBhvr>
                                        <p:cTn id="12" dur="500"/>
                                        <p:tgtEl>
                                          <p:spTgt spid="51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5" grpId="0" bldLvl="0" animBg="1"/>
      <p:bldP spid="51207"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5" name="Rectangles 51204"/>
          <p:cNvSpPr/>
          <p:nvPr/>
        </p:nvSpPr>
        <p:spPr>
          <a:xfrm>
            <a:off x="45720" y="1287145"/>
            <a:ext cx="12101195" cy="3169285"/>
          </a:xfrm>
          <a:prstGeom prst="rect">
            <a:avLst/>
          </a:prstGeom>
          <a:noFill/>
          <a:ln w="25400" cap="flat" cmpd="sng">
            <a:solidFill>
              <a:srgbClr val="3333FF"/>
            </a:solidFill>
            <a:prstDash val="dash"/>
            <a:miter/>
            <a:headEnd type="none" w="med" len="med"/>
            <a:tailEnd type="none" w="med" len="med"/>
          </a:ln>
        </p:spPr>
        <p:txBody>
          <a:bodyPr wrap="square" anchor="ctr" anchorCtr="0">
            <a:spAutoFit/>
          </a:bodyPr>
          <a:lstStyle/>
          <a:p>
            <a:r>
              <a:rPr lang="en-US" altLang="nl-NL" sz="4000" dirty="0">
                <a:solidFill>
                  <a:srgbClr val="3333FF"/>
                </a:solidFill>
                <a:latin typeface="Times New Roman" panose="02020603050405020304" pitchFamily="18" charset="0"/>
                <a:ea typeface="Arial Unicode MS" pitchFamily="34" charset="-128"/>
                <a:cs typeface="Times New Roman" panose="02020603050405020304" pitchFamily="18" charset="0"/>
              </a:rPr>
              <a:t>- Ảnh hưởng của căng thẳng: khi những căng thẳng vượt quá ngưỡng chịu đựng của con người thì sẽ gây ra những ảnh hưởng tiêu cực khiến con người rơi vào trạng thái mệt mỏi cả về thể chất và tinh thần, mất niềm tin và phương hướng trong cuộc sống.</a:t>
            </a:r>
          </a:p>
        </p:txBody>
      </p:sp>
      <p:sp>
        <p:nvSpPr>
          <p:cNvPr id="51207" name="Rectangle 4"/>
          <p:cNvSpPr/>
          <p:nvPr/>
        </p:nvSpPr>
        <p:spPr>
          <a:xfrm>
            <a:off x="0" y="154305"/>
            <a:ext cx="12100560" cy="512445"/>
          </a:xfrm>
          <a:prstGeom prst="rect">
            <a:avLst/>
          </a:prstGeom>
          <a:noFill/>
          <a:ln w="9525">
            <a:noFill/>
          </a:ln>
          <a:effectLst>
            <a:outerShdw dist="17961" dir="2699999" algn="ctr" rotWithShape="0">
              <a:srgbClr val="FFFFFF">
                <a:alpha val="20000"/>
              </a:srgbClr>
            </a:outerShdw>
          </a:effectLst>
        </p:spPr>
        <p:txBody>
          <a:bodyPr anchor="ctr" anchorCtr="0"/>
          <a:lstStyle>
            <a:lvl1pPr lvl="0" algn="l" defTabSz="914400" rtl="0" eaLnBrk="1" latinLnBrk="0" hangingPunct="1">
              <a:lnSpc>
                <a:spcPct val="90000"/>
              </a:lnSpc>
              <a:spcBef>
                <a:spcPct val="0"/>
              </a:spcBef>
              <a:buClrTx/>
              <a:buSzTx/>
              <a:buFontTx/>
              <a:buNone/>
              <a:defRPr sz="4400" kern="1200">
                <a:solidFill>
                  <a:schemeClr val="tx1"/>
                </a:solidFill>
                <a:latin typeface="+mj-lt"/>
                <a:ea typeface="+mj-ea"/>
                <a:cs typeface="+mj-cs"/>
              </a:defRPr>
            </a:lvl1pPr>
          </a:lstStyle>
          <a:p>
            <a:pPr lvl="0" algn="ctr"/>
            <a:r>
              <a:rPr lang="en-US" sz="4000" b="1" dirty="0">
                <a:solidFill>
                  <a:srgbClr val="FF0000"/>
                </a:solidFill>
                <a:latin typeface="Times New Roman" panose="02020603050405020304" charset="0"/>
                <a:cs typeface="Times New Roman" panose="02020603050405020304" charset="0"/>
              </a:rPr>
              <a:t>3. Nguyên nhân và ảnh hưởng của căng thẳng: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1207"/>
                                        </p:tgtEl>
                                        <p:attrNameLst>
                                          <p:attrName>style.visibility</p:attrName>
                                        </p:attrNameLst>
                                      </p:cBhvr>
                                      <p:to>
                                        <p:strVal val="visible"/>
                                      </p:to>
                                    </p:set>
                                    <p:animEffect transition="in" filter="blinds(horizontal)">
                                      <p:cBhvr>
                                        <p:cTn id="7" dur="500"/>
                                        <p:tgtEl>
                                          <p:spTgt spid="5120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1205"/>
                                        </p:tgtEl>
                                        <p:attrNameLst>
                                          <p:attrName>style.visibility</p:attrName>
                                        </p:attrNameLst>
                                      </p:cBhvr>
                                      <p:to>
                                        <p:strVal val="visible"/>
                                      </p:to>
                                    </p:set>
                                    <p:animEffect transition="in" filter="blinds(horizontal)">
                                      <p:cBhvr>
                                        <p:cTn id="12" dur="500"/>
                                        <p:tgtEl>
                                          <p:spTgt spid="51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5" grpId="0" bldLvl="0" animBg="1"/>
      <p:bldP spid="51207"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p:nvPr/>
        </p:nvSpPr>
        <p:spPr>
          <a:xfrm>
            <a:off x="-1" y="-111465"/>
            <a:ext cx="12292149" cy="1633220"/>
          </a:xfrm>
          <a:prstGeom prst="rect">
            <a:avLst/>
          </a:prstGeom>
          <a:noFill/>
          <a:ln w="9525">
            <a:noFill/>
          </a:ln>
          <a:effectLst>
            <a:outerShdw dist="17961" dir="2699999" algn="ctr" rotWithShape="0">
              <a:srgbClr val="FFFFFF">
                <a:alpha val="20000"/>
              </a:srgbClr>
            </a:outerShdw>
          </a:effectLst>
        </p:spPr>
        <p:txBody>
          <a:bodyPr anchor="ctr" anchorCtr="0"/>
          <a:lstStyle>
            <a:lvl1pPr lvl="0" algn="l" defTabSz="914400" rtl="0" eaLnBrk="1" latinLnBrk="0" hangingPunct="1">
              <a:lnSpc>
                <a:spcPct val="90000"/>
              </a:lnSpc>
              <a:spcBef>
                <a:spcPct val="0"/>
              </a:spcBef>
              <a:buClrTx/>
              <a:buSzTx/>
              <a:buFontTx/>
              <a:buNone/>
              <a:defRPr sz="4400" kern="1200">
                <a:solidFill>
                  <a:schemeClr val="tx1"/>
                </a:solidFill>
                <a:latin typeface="+mj-lt"/>
                <a:ea typeface="+mj-ea"/>
                <a:cs typeface="+mj-cs"/>
              </a:defRPr>
            </a:lvl1pPr>
          </a:lstStyle>
          <a:p>
            <a:pPr lvl="0"/>
            <a:r>
              <a:rPr lang="en-US" sz="3600" b="1" dirty="0">
                <a:solidFill>
                  <a:srgbClr val="FF0000"/>
                </a:solidFill>
                <a:latin typeface="Times New Roman" panose="02020603050405020304" charset="0"/>
                <a:cs typeface="Times New Roman" panose="02020603050405020304" charset="0"/>
              </a:rPr>
              <a:t>I. BÀI HỌC</a:t>
            </a:r>
            <a:br>
              <a:rPr lang="en-US" sz="3600" b="1" dirty="0">
                <a:solidFill>
                  <a:srgbClr val="FF0000"/>
                </a:solidFill>
                <a:latin typeface="Times New Roman" panose="02020603050405020304" charset="0"/>
                <a:cs typeface="Times New Roman" panose="02020603050405020304" charset="0"/>
              </a:rPr>
            </a:br>
            <a:r>
              <a:rPr lang="en-US" sz="3600" b="1" dirty="0">
                <a:solidFill>
                  <a:srgbClr val="3333FF"/>
                </a:solidFill>
                <a:latin typeface="Times New Roman" panose="02020603050405020304" charset="0"/>
                <a:cs typeface="Times New Roman" panose="02020603050405020304" charset="0"/>
              </a:rPr>
              <a:t>3. </a:t>
            </a:r>
            <a:r>
              <a:rPr lang="en-US" sz="3600" b="1" dirty="0" err="1">
                <a:solidFill>
                  <a:srgbClr val="3333FF"/>
                </a:solidFill>
                <a:latin typeface="Times New Roman" panose="02020603050405020304" charset="0"/>
                <a:cs typeface="Times New Roman" panose="02020603050405020304" charset="0"/>
              </a:rPr>
              <a:t>Nguyên</a:t>
            </a:r>
            <a:r>
              <a:rPr lang="en-US" sz="3600" b="1" dirty="0">
                <a:solidFill>
                  <a:srgbClr val="3333FF"/>
                </a:solidFill>
                <a:latin typeface="Times New Roman" panose="02020603050405020304" charset="0"/>
                <a:cs typeface="Times New Roman" panose="02020603050405020304" charset="0"/>
              </a:rPr>
              <a:t> </a:t>
            </a:r>
            <a:r>
              <a:rPr lang="en-US" sz="3600" b="1" dirty="0" err="1">
                <a:solidFill>
                  <a:srgbClr val="3333FF"/>
                </a:solidFill>
                <a:latin typeface="Times New Roman" panose="02020603050405020304" charset="0"/>
                <a:cs typeface="Times New Roman" panose="02020603050405020304" charset="0"/>
              </a:rPr>
              <a:t>nhân</a:t>
            </a:r>
            <a:r>
              <a:rPr lang="en-US" sz="3600" b="1" dirty="0">
                <a:solidFill>
                  <a:srgbClr val="3333FF"/>
                </a:solidFill>
                <a:latin typeface="Times New Roman" panose="02020603050405020304" charset="0"/>
                <a:cs typeface="Times New Roman" panose="02020603050405020304" charset="0"/>
              </a:rPr>
              <a:t> </a:t>
            </a:r>
            <a:r>
              <a:rPr lang="en-US" sz="3600" b="1" dirty="0" err="1">
                <a:solidFill>
                  <a:srgbClr val="3333FF"/>
                </a:solidFill>
                <a:latin typeface="Times New Roman" panose="02020603050405020304" charset="0"/>
                <a:cs typeface="Times New Roman" panose="02020603050405020304" charset="0"/>
              </a:rPr>
              <a:t>và</a:t>
            </a:r>
            <a:r>
              <a:rPr lang="en-US" sz="3600" b="1" dirty="0">
                <a:solidFill>
                  <a:srgbClr val="3333FF"/>
                </a:solidFill>
                <a:latin typeface="Times New Roman" panose="02020603050405020304" charset="0"/>
                <a:cs typeface="Times New Roman" panose="02020603050405020304" charset="0"/>
              </a:rPr>
              <a:t> </a:t>
            </a:r>
            <a:r>
              <a:rPr lang="en-US" sz="3600" b="1" dirty="0" err="1">
                <a:solidFill>
                  <a:srgbClr val="3333FF"/>
                </a:solidFill>
                <a:latin typeface="Times New Roman" panose="02020603050405020304" charset="0"/>
                <a:cs typeface="Times New Roman" panose="02020603050405020304" charset="0"/>
              </a:rPr>
              <a:t>ảnh</a:t>
            </a:r>
            <a:r>
              <a:rPr lang="en-US" sz="3600" b="1" dirty="0">
                <a:solidFill>
                  <a:srgbClr val="3333FF"/>
                </a:solidFill>
                <a:latin typeface="Times New Roman" panose="02020603050405020304" charset="0"/>
                <a:cs typeface="Times New Roman" panose="02020603050405020304" charset="0"/>
              </a:rPr>
              <a:t> </a:t>
            </a:r>
            <a:r>
              <a:rPr lang="en-US" sz="3600" b="1" dirty="0" err="1">
                <a:solidFill>
                  <a:srgbClr val="3333FF"/>
                </a:solidFill>
                <a:latin typeface="Times New Roman" panose="02020603050405020304" charset="0"/>
                <a:cs typeface="Times New Roman" panose="02020603050405020304" charset="0"/>
              </a:rPr>
              <a:t>hưởng</a:t>
            </a:r>
            <a:r>
              <a:rPr lang="en-US" sz="3600" b="1" dirty="0">
                <a:solidFill>
                  <a:srgbClr val="3333FF"/>
                </a:solidFill>
                <a:latin typeface="Times New Roman" panose="02020603050405020304" charset="0"/>
                <a:cs typeface="Times New Roman" panose="02020603050405020304" charset="0"/>
              </a:rPr>
              <a:t> </a:t>
            </a:r>
            <a:r>
              <a:rPr lang="en-US" sz="3600" b="1" dirty="0" err="1">
                <a:solidFill>
                  <a:srgbClr val="3333FF"/>
                </a:solidFill>
                <a:latin typeface="Times New Roman" panose="02020603050405020304" charset="0"/>
                <a:cs typeface="Times New Roman" panose="02020603050405020304" charset="0"/>
              </a:rPr>
              <a:t>của</a:t>
            </a:r>
            <a:r>
              <a:rPr lang="en-US" sz="3600" b="1" dirty="0">
                <a:solidFill>
                  <a:srgbClr val="3333FF"/>
                </a:solidFill>
                <a:latin typeface="Times New Roman" panose="02020603050405020304" charset="0"/>
                <a:cs typeface="Times New Roman" panose="02020603050405020304" charset="0"/>
              </a:rPr>
              <a:t> </a:t>
            </a:r>
            <a:r>
              <a:rPr lang="en-US" sz="3600" b="1" dirty="0" err="1">
                <a:solidFill>
                  <a:srgbClr val="3333FF"/>
                </a:solidFill>
                <a:latin typeface="Times New Roman" panose="02020603050405020304" charset="0"/>
                <a:cs typeface="Times New Roman" panose="02020603050405020304" charset="0"/>
              </a:rPr>
              <a:t>căng</a:t>
            </a:r>
            <a:r>
              <a:rPr lang="en-US" sz="3600" b="1" dirty="0">
                <a:solidFill>
                  <a:srgbClr val="3333FF"/>
                </a:solidFill>
                <a:latin typeface="Times New Roman" panose="02020603050405020304" charset="0"/>
                <a:cs typeface="Times New Roman" panose="02020603050405020304" charset="0"/>
              </a:rPr>
              <a:t> </a:t>
            </a:r>
            <a:r>
              <a:rPr lang="en-US" sz="3600" b="1" dirty="0" err="1">
                <a:solidFill>
                  <a:srgbClr val="3333FF"/>
                </a:solidFill>
                <a:latin typeface="Times New Roman" panose="02020603050405020304" charset="0"/>
                <a:cs typeface="Times New Roman" panose="02020603050405020304" charset="0"/>
              </a:rPr>
              <a:t>thẳng</a:t>
            </a:r>
            <a:r>
              <a:rPr lang="en-US" sz="3600" b="1" dirty="0">
                <a:solidFill>
                  <a:srgbClr val="3333FF"/>
                </a:solidFill>
                <a:latin typeface="Times New Roman" panose="02020603050405020304" charset="0"/>
                <a:cs typeface="Times New Roman" panose="02020603050405020304" charset="0"/>
              </a:rPr>
              <a:t>.</a:t>
            </a:r>
          </a:p>
        </p:txBody>
      </p:sp>
      <p:sp>
        <p:nvSpPr>
          <p:cNvPr id="3" name="Rectangle 2"/>
          <p:cNvSpPr/>
          <p:nvPr/>
        </p:nvSpPr>
        <p:spPr>
          <a:xfrm>
            <a:off x="104502" y="1166503"/>
            <a:ext cx="6413864" cy="1754326"/>
          </a:xfrm>
          <a:prstGeom prst="rect">
            <a:avLst/>
          </a:prstGeom>
        </p:spPr>
        <p:txBody>
          <a:bodyPr wrap="square">
            <a:spAutoFit/>
          </a:bodyPr>
          <a:lstStyle/>
          <a:p>
            <a:r>
              <a:rPr lang="en-US" altLang="nl-NL" sz="3600" dirty="0">
                <a:latin typeface="Times New Roman" panose="02020603050405020304" pitchFamily="18" charset="0"/>
                <a:ea typeface="Arial Unicode MS" pitchFamily="34" charset="-128"/>
                <a:cs typeface="Times New Roman" panose="02020603050405020304" pitchFamily="18" charset="0"/>
              </a:rPr>
              <a:t>- </a:t>
            </a:r>
            <a:r>
              <a:rPr lang="en-US" altLang="nl-NL" sz="3600" dirty="0" err="1">
                <a:latin typeface="Times New Roman" panose="02020603050405020304" pitchFamily="18" charset="0"/>
                <a:ea typeface="Arial Unicode MS" pitchFamily="34" charset="-128"/>
                <a:cs typeface="Times New Roman" panose="02020603050405020304" pitchFamily="18" charset="0"/>
              </a:rPr>
              <a:t>Nguyên</a:t>
            </a:r>
            <a:r>
              <a:rPr lang="en-US" altLang="nl-NL" sz="3600" dirty="0">
                <a:latin typeface="Times New Roman" panose="02020603050405020304" pitchFamily="18" charset="0"/>
                <a:ea typeface="Arial Unicode MS" pitchFamily="34" charset="-128"/>
                <a:cs typeface="Times New Roman" panose="02020603050405020304" pitchFamily="18" charset="0"/>
              </a:rPr>
              <a:t> </a:t>
            </a:r>
            <a:r>
              <a:rPr lang="en-US" altLang="nl-NL" sz="3600" dirty="0" err="1">
                <a:latin typeface="Times New Roman" panose="02020603050405020304" pitchFamily="18" charset="0"/>
                <a:ea typeface="Arial Unicode MS" pitchFamily="34" charset="-128"/>
                <a:cs typeface="Times New Roman" panose="02020603050405020304" pitchFamily="18" charset="0"/>
              </a:rPr>
              <a:t>nhân</a:t>
            </a:r>
            <a:r>
              <a:rPr lang="en-US" altLang="nl-NL" sz="3600" dirty="0">
                <a:latin typeface="Times New Roman" panose="02020603050405020304" pitchFamily="18" charset="0"/>
                <a:ea typeface="Arial Unicode MS" pitchFamily="34" charset="-128"/>
                <a:cs typeface="Times New Roman" panose="02020603050405020304" pitchFamily="18" charset="0"/>
              </a:rPr>
              <a:t> </a:t>
            </a:r>
            <a:r>
              <a:rPr lang="en-US" altLang="nl-NL" sz="3600" dirty="0" err="1">
                <a:latin typeface="Times New Roman" panose="02020603050405020304" pitchFamily="18" charset="0"/>
                <a:ea typeface="Arial Unicode MS" pitchFamily="34" charset="-128"/>
                <a:cs typeface="Times New Roman" panose="02020603050405020304" pitchFamily="18" charset="0"/>
              </a:rPr>
              <a:t>khách</a:t>
            </a:r>
            <a:r>
              <a:rPr lang="en-US" altLang="nl-NL" sz="3600" dirty="0">
                <a:latin typeface="Times New Roman" panose="02020603050405020304" pitchFamily="18" charset="0"/>
                <a:ea typeface="Arial Unicode MS" pitchFamily="34" charset="-128"/>
                <a:cs typeface="Times New Roman" panose="02020603050405020304" pitchFamily="18" charset="0"/>
              </a:rPr>
              <a:t> </a:t>
            </a:r>
            <a:r>
              <a:rPr lang="en-US" altLang="nl-NL" sz="3600" dirty="0" err="1">
                <a:latin typeface="Times New Roman" panose="02020603050405020304" pitchFamily="18" charset="0"/>
                <a:ea typeface="Arial Unicode MS" pitchFamily="34" charset="-128"/>
                <a:cs typeface="Times New Roman" panose="02020603050405020304" pitchFamily="18" charset="0"/>
              </a:rPr>
              <a:t>quan</a:t>
            </a:r>
            <a:r>
              <a:rPr lang="en-US" altLang="nl-NL" sz="3600" dirty="0">
                <a:latin typeface="Times New Roman" panose="02020603050405020304" pitchFamily="18" charset="0"/>
                <a:ea typeface="Arial Unicode MS" pitchFamily="34" charset="-128"/>
                <a:cs typeface="Times New Roman" panose="02020603050405020304" pitchFamily="18" charset="0"/>
              </a:rPr>
              <a:t>:</a:t>
            </a:r>
            <a:br>
              <a:rPr lang="en-US" altLang="nl-NL" sz="3600" dirty="0">
                <a:latin typeface="Times New Roman" panose="02020603050405020304" pitchFamily="18" charset="0"/>
                <a:ea typeface="Arial Unicode MS" pitchFamily="34" charset="-128"/>
                <a:cs typeface="Times New Roman" panose="02020603050405020304" pitchFamily="18" charset="0"/>
              </a:rPr>
            </a:br>
            <a:r>
              <a:rPr lang="en-US" altLang="nl-NL" sz="3600" dirty="0">
                <a:latin typeface="Times New Roman" panose="02020603050405020304" pitchFamily="18" charset="0"/>
                <a:ea typeface="Arial Unicode MS" pitchFamily="34" charset="-128"/>
                <a:cs typeface="Times New Roman" panose="02020603050405020304" pitchFamily="18" charset="0"/>
              </a:rPr>
              <a:t>- </a:t>
            </a:r>
            <a:r>
              <a:rPr lang="en-US" altLang="nl-NL" sz="3600" dirty="0" err="1">
                <a:latin typeface="Times New Roman" panose="02020603050405020304" pitchFamily="18" charset="0"/>
                <a:ea typeface="Arial Unicode MS" pitchFamily="34" charset="-128"/>
                <a:cs typeface="Times New Roman" panose="02020603050405020304" pitchFamily="18" charset="0"/>
              </a:rPr>
              <a:t>Nguyên</a:t>
            </a:r>
            <a:r>
              <a:rPr lang="en-US" altLang="nl-NL" sz="3600" dirty="0">
                <a:latin typeface="Times New Roman" panose="02020603050405020304" pitchFamily="18" charset="0"/>
                <a:ea typeface="Arial Unicode MS" pitchFamily="34" charset="-128"/>
                <a:cs typeface="Times New Roman" panose="02020603050405020304" pitchFamily="18" charset="0"/>
              </a:rPr>
              <a:t> </a:t>
            </a:r>
            <a:r>
              <a:rPr lang="en-US" altLang="nl-NL" sz="3600" dirty="0" err="1">
                <a:latin typeface="Times New Roman" panose="02020603050405020304" pitchFamily="18" charset="0"/>
                <a:ea typeface="Arial Unicode MS" pitchFamily="34" charset="-128"/>
                <a:cs typeface="Times New Roman" panose="02020603050405020304" pitchFamily="18" charset="0"/>
              </a:rPr>
              <a:t>nhân</a:t>
            </a:r>
            <a:r>
              <a:rPr lang="en-US" altLang="nl-NL" sz="3600" dirty="0">
                <a:latin typeface="Times New Roman" panose="02020603050405020304" pitchFamily="18" charset="0"/>
                <a:ea typeface="Arial Unicode MS" pitchFamily="34" charset="-128"/>
                <a:cs typeface="Times New Roman" panose="02020603050405020304" pitchFamily="18" charset="0"/>
              </a:rPr>
              <a:t> </a:t>
            </a:r>
            <a:r>
              <a:rPr lang="en-US" altLang="nl-NL" sz="3600" dirty="0" err="1">
                <a:latin typeface="Times New Roman" panose="02020603050405020304" pitchFamily="18" charset="0"/>
                <a:ea typeface="Arial Unicode MS" pitchFamily="34" charset="-128"/>
                <a:cs typeface="Times New Roman" panose="02020603050405020304" pitchFamily="18" charset="0"/>
              </a:rPr>
              <a:t>chủ</a:t>
            </a:r>
            <a:r>
              <a:rPr lang="en-US" altLang="nl-NL" sz="3600" dirty="0">
                <a:latin typeface="Times New Roman" panose="02020603050405020304" pitchFamily="18" charset="0"/>
                <a:ea typeface="Arial Unicode MS" pitchFamily="34" charset="-128"/>
                <a:cs typeface="Times New Roman" panose="02020603050405020304" pitchFamily="18" charset="0"/>
              </a:rPr>
              <a:t> </a:t>
            </a:r>
            <a:r>
              <a:rPr lang="en-US" altLang="nl-NL" sz="3600" dirty="0" err="1">
                <a:latin typeface="Times New Roman" panose="02020603050405020304" pitchFamily="18" charset="0"/>
                <a:ea typeface="Arial Unicode MS" pitchFamily="34" charset="-128"/>
                <a:cs typeface="Times New Roman" panose="02020603050405020304" pitchFamily="18" charset="0"/>
              </a:rPr>
              <a:t>quan</a:t>
            </a:r>
            <a:r>
              <a:rPr lang="en-US" altLang="nl-NL" sz="3600" dirty="0">
                <a:latin typeface="Times New Roman" panose="02020603050405020304" pitchFamily="18" charset="0"/>
                <a:ea typeface="Arial Unicode MS" pitchFamily="34" charset="-128"/>
                <a:cs typeface="Times New Roman" panose="02020603050405020304" pitchFamily="18" charset="0"/>
              </a:rPr>
              <a:t>:</a:t>
            </a:r>
            <a:br>
              <a:rPr lang="en-US" altLang="nl-NL" sz="3600" dirty="0">
                <a:latin typeface="Times New Roman" panose="02020603050405020304" pitchFamily="18" charset="0"/>
                <a:ea typeface="Arial Unicode MS" pitchFamily="34" charset="-128"/>
                <a:cs typeface="Times New Roman" panose="02020603050405020304" pitchFamily="18" charset="0"/>
              </a:rPr>
            </a:br>
            <a:r>
              <a:rPr lang="en-US" altLang="nl-NL" sz="3600" dirty="0">
                <a:latin typeface="Times New Roman" panose="02020603050405020304" pitchFamily="18" charset="0"/>
                <a:ea typeface="Arial Unicode MS" pitchFamily="34" charset="-128"/>
                <a:cs typeface="Times New Roman" panose="02020603050405020304" pitchFamily="18" charset="0"/>
              </a:rPr>
              <a:t>- </a:t>
            </a:r>
            <a:r>
              <a:rPr lang="en-US" altLang="nl-NL" sz="3600" dirty="0" err="1">
                <a:latin typeface="Times New Roman" panose="02020603050405020304" pitchFamily="18" charset="0"/>
                <a:ea typeface="Arial Unicode MS" pitchFamily="34" charset="-128"/>
                <a:cs typeface="Times New Roman" panose="02020603050405020304" pitchFamily="18" charset="0"/>
              </a:rPr>
              <a:t>Ảnh</a:t>
            </a:r>
            <a:r>
              <a:rPr lang="en-US" altLang="nl-NL" sz="3600" dirty="0">
                <a:latin typeface="Times New Roman" panose="02020603050405020304" pitchFamily="18" charset="0"/>
                <a:ea typeface="Arial Unicode MS" pitchFamily="34" charset="-128"/>
                <a:cs typeface="Times New Roman" panose="02020603050405020304" pitchFamily="18" charset="0"/>
              </a:rPr>
              <a:t> </a:t>
            </a:r>
            <a:r>
              <a:rPr lang="en-US" altLang="nl-NL" sz="3600" dirty="0" err="1">
                <a:latin typeface="Times New Roman" panose="02020603050405020304" pitchFamily="18" charset="0"/>
                <a:ea typeface="Arial Unicode MS" pitchFamily="34" charset="-128"/>
                <a:cs typeface="Times New Roman" panose="02020603050405020304" pitchFamily="18" charset="0"/>
              </a:rPr>
              <a:t>hưởng</a:t>
            </a:r>
            <a:r>
              <a:rPr lang="en-US" altLang="nl-NL" sz="3600" dirty="0">
                <a:latin typeface="Times New Roman" panose="02020603050405020304" pitchFamily="18" charset="0"/>
                <a:ea typeface="Arial Unicode MS" pitchFamily="34" charset="-128"/>
                <a:cs typeface="Times New Roman" panose="02020603050405020304" pitchFamily="18" charset="0"/>
              </a:rPr>
              <a:t> </a:t>
            </a:r>
            <a:r>
              <a:rPr lang="en-US" altLang="nl-NL" sz="3600" dirty="0" err="1">
                <a:latin typeface="Times New Roman" panose="02020603050405020304" pitchFamily="18" charset="0"/>
                <a:ea typeface="Arial Unicode MS" pitchFamily="34" charset="-128"/>
                <a:cs typeface="Times New Roman" panose="02020603050405020304" pitchFamily="18" charset="0"/>
              </a:rPr>
              <a:t>của</a:t>
            </a:r>
            <a:r>
              <a:rPr lang="en-US" altLang="nl-NL" sz="3600" dirty="0">
                <a:latin typeface="Times New Roman" panose="02020603050405020304" pitchFamily="18" charset="0"/>
                <a:ea typeface="Arial Unicode MS" pitchFamily="34" charset="-128"/>
                <a:cs typeface="Times New Roman" panose="02020603050405020304" pitchFamily="18" charset="0"/>
              </a:rPr>
              <a:t> </a:t>
            </a:r>
            <a:r>
              <a:rPr lang="en-US" altLang="nl-NL" sz="3600" dirty="0" err="1">
                <a:latin typeface="Times New Roman" panose="02020603050405020304" pitchFamily="18" charset="0"/>
                <a:ea typeface="Arial Unicode MS" pitchFamily="34" charset="-128"/>
                <a:cs typeface="Times New Roman" panose="02020603050405020304" pitchFamily="18" charset="0"/>
              </a:rPr>
              <a:t>căng</a:t>
            </a:r>
            <a:r>
              <a:rPr lang="en-US" altLang="nl-NL" sz="3600" dirty="0">
                <a:latin typeface="Times New Roman" panose="02020603050405020304" pitchFamily="18" charset="0"/>
                <a:ea typeface="Arial Unicode MS" pitchFamily="34" charset="-128"/>
                <a:cs typeface="Times New Roman" panose="02020603050405020304" pitchFamily="18" charset="0"/>
              </a:rPr>
              <a:t> </a:t>
            </a:r>
            <a:r>
              <a:rPr lang="en-US" altLang="nl-NL" sz="3600" dirty="0" err="1">
                <a:latin typeface="Times New Roman" panose="02020603050405020304" pitchFamily="18" charset="0"/>
                <a:ea typeface="Arial Unicode MS" pitchFamily="34" charset="-128"/>
                <a:cs typeface="Times New Roman" panose="02020603050405020304" pitchFamily="18" charset="0"/>
              </a:rPr>
              <a:t>thẳng</a:t>
            </a:r>
            <a:r>
              <a:rPr lang="en-US" altLang="nl-NL" sz="3600" dirty="0">
                <a:latin typeface="Times New Roman" panose="02020603050405020304" pitchFamily="18" charset="0"/>
                <a:ea typeface="Arial Unicode MS" pitchFamily="34" charset="-128"/>
                <a:cs typeface="Times New Roman" panose="02020603050405020304" pitchFamily="18" charset="0"/>
              </a:rPr>
              <a:t>: </a:t>
            </a:r>
            <a:endParaRPr lang="en-US" sz="3600" dirty="0"/>
          </a:p>
        </p:txBody>
      </p:sp>
      <p:sp>
        <p:nvSpPr>
          <p:cNvPr id="5" name="Right Brace 4"/>
          <p:cNvSpPr/>
          <p:nvPr/>
        </p:nvSpPr>
        <p:spPr>
          <a:xfrm>
            <a:off x="5525589" y="1426288"/>
            <a:ext cx="444137" cy="1391262"/>
          </a:xfrm>
          <a:prstGeom prst="rightBrace">
            <a:avLst/>
          </a:prstGeom>
          <a:noFill/>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p:cNvSpPr txBox="1"/>
          <p:nvPr/>
        </p:nvSpPr>
        <p:spPr>
          <a:xfrm>
            <a:off x="6146073" y="1617221"/>
            <a:ext cx="3409405" cy="1200329"/>
          </a:xfrm>
          <a:prstGeom prst="rect">
            <a:avLst/>
          </a:prstGeom>
          <a:noFill/>
        </p:spPr>
        <p:txBody>
          <a:bodyPr wrap="square" rtlCol="0">
            <a:spAutoFit/>
          </a:bodyPr>
          <a:lstStyle/>
          <a:p>
            <a:r>
              <a:rPr lang="en-US" sz="3600" b="1" dirty="0" err="1">
                <a:latin typeface="Times New Roman" panose="02020603050405020304" pitchFamily="18" charset="0"/>
                <a:cs typeface="Times New Roman" panose="02020603050405020304" pitchFamily="18" charset="0"/>
              </a:rPr>
              <a:t>Học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trong</a:t>
            </a:r>
            <a:r>
              <a:rPr lang="en-US" sz="3600" b="1" dirty="0">
                <a:latin typeface="Times New Roman" panose="02020603050405020304" pitchFamily="18" charset="0"/>
                <a:cs typeface="Times New Roman" panose="02020603050405020304" pitchFamily="18" charset="0"/>
              </a:rPr>
              <a:t> SGK/35</a:t>
            </a:r>
          </a:p>
        </p:txBody>
      </p:sp>
      <p:sp>
        <p:nvSpPr>
          <p:cNvPr id="7" name="TextBox 6"/>
          <p:cNvSpPr txBox="1"/>
          <p:nvPr/>
        </p:nvSpPr>
        <p:spPr>
          <a:xfrm>
            <a:off x="0" y="2920829"/>
            <a:ext cx="9130937" cy="646331"/>
          </a:xfrm>
          <a:prstGeom prst="rect">
            <a:avLst/>
          </a:prstGeom>
          <a:noFill/>
        </p:spPr>
        <p:txBody>
          <a:bodyPr wrap="square" rtlCol="0">
            <a:spAutoFit/>
          </a:bodyPr>
          <a:lstStyle/>
          <a:p>
            <a:r>
              <a:rPr lang="en-US" sz="3600" b="1" dirty="0">
                <a:solidFill>
                  <a:srgbClr val="3333FF"/>
                </a:solidFill>
                <a:latin typeface="Times New Roman" panose="02020603050405020304" pitchFamily="18" charset="0"/>
                <a:cs typeface="Times New Roman" panose="02020603050405020304" pitchFamily="18" charset="0"/>
              </a:rPr>
              <a:t>4. </a:t>
            </a:r>
            <a:r>
              <a:rPr lang="en-US" sz="3600" b="1" dirty="0" err="1">
                <a:solidFill>
                  <a:srgbClr val="3333FF"/>
                </a:solidFill>
                <a:latin typeface="Times New Roman" panose="02020603050405020304" pitchFamily="18" charset="0"/>
                <a:cs typeface="Times New Roman" panose="02020603050405020304" pitchFamily="18" charset="0"/>
              </a:rPr>
              <a:t>Cách</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ứng</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phó</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với</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căng</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thẳng</a:t>
            </a:r>
            <a:endParaRPr lang="en-US" sz="3600" b="1" dirty="0">
              <a:solidFill>
                <a:srgbClr val="3333FF"/>
              </a:solidFill>
              <a:latin typeface="Times New Roman" panose="02020603050405020304" pitchFamily="18" charset="0"/>
              <a:cs typeface="Times New Roman" panose="02020603050405020304" pitchFamily="18" charset="0"/>
            </a:endParaRPr>
          </a:p>
        </p:txBody>
      </p:sp>
      <p:pic>
        <p:nvPicPr>
          <p:cNvPr id="8" name="Picture 2" descr="BÚT Bi VỎ KIM LOẠI NHIỀU MÀU">
            <a:extLst>
              <a:ext uri="{FF2B5EF4-FFF2-40B4-BE49-F238E27FC236}">
                <a16:creationId xmlns:a16="http://schemas.microsoft.com/office/drawing/2014/main" id="{06C2B2A5-BD83-4828-992F-26F6E843E0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55479" y="463827"/>
            <a:ext cx="1385396" cy="835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9912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3" name="Picture 55302" descr="D1"/>
          <p:cNvPicPr>
            <a:picLocks noChangeAspect="1"/>
          </p:cNvPicPr>
          <p:nvPr/>
        </p:nvPicPr>
        <p:blipFill>
          <a:blip r:embed="rId2"/>
          <a:stretch>
            <a:fillRect/>
          </a:stretch>
        </p:blipFill>
        <p:spPr>
          <a:xfrm>
            <a:off x="-1" y="0"/>
            <a:ext cx="6835775" cy="6858000"/>
          </a:xfrm>
          <a:prstGeom prst="rect">
            <a:avLst/>
          </a:prstGeom>
          <a:noFill/>
          <a:ln w="9525">
            <a:noFill/>
          </a:ln>
        </p:spPr>
      </p:pic>
      <p:graphicFrame>
        <p:nvGraphicFramePr>
          <p:cNvPr id="55374" name="Table 55373"/>
          <p:cNvGraphicFramePr/>
          <p:nvPr/>
        </p:nvGraphicFramePr>
        <p:xfrm>
          <a:off x="6835775" y="603250"/>
          <a:ext cx="5356225" cy="6034088"/>
        </p:xfrm>
        <a:graphic>
          <a:graphicData uri="http://schemas.openxmlformats.org/drawingml/2006/table">
            <a:tbl>
              <a:tblPr/>
              <a:tblGrid>
                <a:gridCol w="1135063">
                  <a:extLst>
                    <a:ext uri="{9D8B030D-6E8A-4147-A177-3AD203B41FA5}">
                      <a16:colId xmlns:a16="http://schemas.microsoft.com/office/drawing/2014/main" val="20000"/>
                    </a:ext>
                  </a:extLst>
                </a:gridCol>
                <a:gridCol w="4221162">
                  <a:extLst>
                    <a:ext uri="{9D8B030D-6E8A-4147-A177-3AD203B41FA5}">
                      <a16:colId xmlns:a16="http://schemas.microsoft.com/office/drawing/2014/main" val="20001"/>
                    </a:ext>
                  </a:extLst>
                </a:gridCol>
              </a:tblGrid>
              <a:tr h="477838">
                <a:tc>
                  <a:txBody>
                    <a:bodyPr/>
                    <a:lstStyle>
                      <a:lvl1pPr marL="228600" lvl="0" indent="-228600" algn="l" defTabSz="914400" rtl="0" eaLnBrk="1" latinLnBrk="0" hangingPunct="1">
                        <a:lnSpc>
                          <a:spcPct val="90000"/>
                        </a:lnSpc>
                        <a:spcBef>
                          <a:spcPts val="1000"/>
                        </a:spcBef>
                        <a:buClrTx/>
                        <a:buSzTx/>
                        <a:buFont typeface="Arial" panose="020B0604020202020204" pitchFamily="34" charset="0"/>
                        <a:buChar char="•"/>
                        <a:defRPr sz="2400" kern="1200">
                          <a:solidFill>
                            <a:schemeClr val="tx1"/>
                          </a:solidFill>
                          <a:latin typeface="+mn-lt"/>
                          <a:ea typeface="+mn-ea"/>
                          <a:cs typeface="+mn-cs"/>
                        </a:defRPr>
                      </a:lvl1pPr>
                      <a:lvl2pPr marL="685800" lvl="1" indent="-228600" algn="l" defTabSz="914400" rtl="0" eaLnBrk="1" latinLnBrk="0" hangingPunct="1">
                        <a:lnSpc>
                          <a:spcPct val="90000"/>
                        </a:lnSpc>
                        <a:spcBef>
                          <a:spcPts val="500"/>
                        </a:spcBef>
                        <a:buClrTx/>
                        <a:buSzTx/>
                        <a:buFont typeface="Arial" panose="020B0604020202020204" pitchFamily="34" charset="0"/>
                        <a:buChar char="•"/>
                        <a:defRPr sz="2000" kern="1200">
                          <a:solidFill>
                            <a:schemeClr val="tx1"/>
                          </a:solidFill>
                          <a:latin typeface="+mn-lt"/>
                          <a:ea typeface="+mn-ea"/>
                          <a:cs typeface="+mn-cs"/>
                        </a:defRPr>
                      </a:lvl2pPr>
                      <a:lvl3pPr marL="1143000" lvl="2" indent="-228600" algn="l" defTabSz="914400" rtl="0" eaLnBrk="1" latinLnBrk="0" hangingPunct="1">
                        <a:lnSpc>
                          <a:spcPct val="90000"/>
                        </a:lnSpc>
                        <a:spcBef>
                          <a:spcPts val="500"/>
                        </a:spcBef>
                        <a:buClrTx/>
                        <a:buSzTx/>
                        <a:buFont typeface="Arial" panose="020B0604020202020204" pitchFamily="34" charset="0"/>
                        <a:buChar char="•"/>
                        <a:defRPr sz="1800" kern="1200">
                          <a:solidFill>
                            <a:schemeClr val="tx1"/>
                          </a:solidFill>
                          <a:latin typeface="+mn-lt"/>
                          <a:ea typeface="+mn-ea"/>
                          <a:cs typeface="+mn-cs"/>
                        </a:defRPr>
                      </a:lvl3pPr>
                      <a:lvl4pPr marL="1600200" lvl="3" indent="-228600" algn="l" defTabSz="914400" rtl="0" eaLnBrk="1" latinLnBrk="0" hangingPunct="1">
                        <a:lnSpc>
                          <a:spcPct val="90000"/>
                        </a:lnSpc>
                        <a:spcBef>
                          <a:spcPts val="500"/>
                        </a:spcBef>
                        <a:buClrTx/>
                        <a:buSzTx/>
                        <a:buFont typeface="Arial" panose="020B0604020202020204" pitchFamily="34" charset="0"/>
                        <a:buChar char="•"/>
                        <a:defRPr sz="1600" kern="1200">
                          <a:solidFill>
                            <a:schemeClr val="tx1"/>
                          </a:solidFill>
                          <a:latin typeface="+mn-lt"/>
                          <a:ea typeface="+mn-ea"/>
                          <a:cs typeface="+mn-cs"/>
                        </a:defRPr>
                      </a:lvl4pPr>
                      <a:lvl5pPr marL="2057400" lvl="4" indent="-228600" algn="l" defTabSz="914400" rtl="0" eaLnBrk="1" latinLnBrk="0" hangingPunct="1">
                        <a:lnSpc>
                          <a:spcPct val="90000"/>
                        </a:lnSpc>
                        <a:spcBef>
                          <a:spcPts val="500"/>
                        </a:spcBef>
                        <a:buClrTx/>
                        <a:buSzTx/>
                        <a:buFont typeface="Arial" panose="020B0604020202020204" pitchFamily="34" charset="0"/>
                        <a:buChar char="•"/>
                        <a:defRPr sz="1600" kern="1200">
                          <a:solidFill>
                            <a:schemeClr val="tx1"/>
                          </a:solidFill>
                          <a:latin typeface="+mn-lt"/>
                          <a:ea typeface="+mn-ea"/>
                          <a:cs typeface="+mn-cs"/>
                        </a:defRPr>
                      </a:lvl5pPr>
                    </a:lstStyle>
                    <a:p>
                      <a:pPr marL="0" lvl="0" indent="0" algn="ctr" fontAlgn="ctr">
                        <a:lnSpc>
                          <a:spcPct val="100000"/>
                        </a:lnSpc>
                        <a:spcBef>
                          <a:spcPct val="0"/>
                        </a:spcBef>
                        <a:buFontTx/>
                        <a:buNone/>
                      </a:pPr>
                      <a:r>
                        <a:rPr dirty="0">
                          <a:latin typeface="Arial Unicode MS" pitchFamily="34" charset="-128"/>
                          <a:ea typeface="Arial Unicode MS" pitchFamily="34" charset="-128"/>
                        </a:rPr>
                        <a:t>Hình </a:t>
                      </a:r>
                      <a:endParaRPr lang="en-US" dirty="0">
                        <a:latin typeface="Arial Unicode MS" pitchFamily="34" charset="-128"/>
                        <a:ea typeface="Arial Unicode MS" pitchFamily="34" charset="-128"/>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99CC"/>
                    </a:solidFill>
                  </a:tcPr>
                </a:tc>
                <a:tc>
                  <a:txBody>
                    <a:bodyPr/>
                    <a:lstStyle>
                      <a:lvl1pPr marL="228600" lvl="0" indent="-228600" algn="l" defTabSz="914400" rtl="0" eaLnBrk="1" latinLnBrk="0" hangingPunct="1">
                        <a:lnSpc>
                          <a:spcPct val="90000"/>
                        </a:lnSpc>
                        <a:spcBef>
                          <a:spcPts val="1000"/>
                        </a:spcBef>
                        <a:buClrTx/>
                        <a:buSzTx/>
                        <a:buFont typeface="Arial" panose="020B0604020202020204" pitchFamily="34" charset="0"/>
                        <a:buChar char="•"/>
                        <a:defRPr sz="2400" kern="1200">
                          <a:solidFill>
                            <a:schemeClr val="tx1"/>
                          </a:solidFill>
                          <a:latin typeface="+mn-lt"/>
                          <a:ea typeface="+mn-ea"/>
                          <a:cs typeface="+mn-cs"/>
                        </a:defRPr>
                      </a:lvl1pPr>
                      <a:lvl2pPr marL="685800" lvl="1" indent="-228600" algn="l" defTabSz="914400" rtl="0" eaLnBrk="1" latinLnBrk="0" hangingPunct="1">
                        <a:lnSpc>
                          <a:spcPct val="90000"/>
                        </a:lnSpc>
                        <a:spcBef>
                          <a:spcPts val="500"/>
                        </a:spcBef>
                        <a:buClrTx/>
                        <a:buSzTx/>
                        <a:buFont typeface="Arial" panose="020B0604020202020204" pitchFamily="34" charset="0"/>
                        <a:buChar char="•"/>
                        <a:defRPr sz="2000" kern="1200">
                          <a:solidFill>
                            <a:schemeClr val="tx1"/>
                          </a:solidFill>
                          <a:latin typeface="+mn-lt"/>
                          <a:ea typeface="+mn-ea"/>
                          <a:cs typeface="+mn-cs"/>
                        </a:defRPr>
                      </a:lvl2pPr>
                      <a:lvl3pPr marL="1143000" lvl="2" indent="-228600" algn="l" defTabSz="914400" rtl="0" eaLnBrk="1" latinLnBrk="0" hangingPunct="1">
                        <a:lnSpc>
                          <a:spcPct val="90000"/>
                        </a:lnSpc>
                        <a:spcBef>
                          <a:spcPts val="500"/>
                        </a:spcBef>
                        <a:buClrTx/>
                        <a:buSzTx/>
                        <a:buFont typeface="Arial" panose="020B0604020202020204" pitchFamily="34" charset="0"/>
                        <a:buChar char="•"/>
                        <a:defRPr sz="1800" kern="1200">
                          <a:solidFill>
                            <a:schemeClr val="tx1"/>
                          </a:solidFill>
                          <a:latin typeface="+mn-lt"/>
                          <a:ea typeface="+mn-ea"/>
                          <a:cs typeface="+mn-cs"/>
                        </a:defRPr>
                      </a:lvl3pPr>
                      <a:lvl4pPr marL="1600200" lvl="3" indent="-228600" algn="l" defTabSz="914400" rtl="0" eaLnBrk="1" latinLnBrk="0" hangingPunct="1">
                        <a:lnSpc>
                          <a:spcPct val="90000"/>
                        </a:lnSpc>
                        <a:spcBef>
                          <a:spcPts val="500"/>
                        </a:spcBef>
                        <a:buClrTx/>
                        <a:buSzTx/>
                        <a:buFont typeface="Arial" panose="020B0604020202020204" pitchFamily="34" charset="0"/>
                        <a:buChar char="•"/>
                        <a:defRPr sz="1600" kern="1200">
                          <a:solidFill>
                            <a:schemeClr val="tx1"/>
                          </a:solidFill>
                          <a:latin typeface="+mn-lt"/>
                          <a:ea typeface="+mn-ea"/>
                          <a:cs typeface="+mn-cs"/>
                        </a:defRPr>
                      </a:lvl4pPr>
                      <a:lvl5pPr marL="2057400" lvl="4" indent="-228600" algn="l" defTabSz="914400" rtl="0" eaLnBrk="1" latinLnBrk="0" hangingPunct="1">
                        <a:lnSpc>
                          <a:spcPct val="90000"/>
                        </a:lnSpc>
                        <a:spcBef>
                          <a:spcPts val="500"/>
                        </a:spcBef>
                        <a:buClrTx/>
                        <a:buSzTx/>
                        <a:buFont typeface="Arial" panose="020B0604020202020204" pitchFamily="34" charset="0"/>
                        <a:buChar char="•"/>
                        <a:defRPr sz="1600" kern="1200">
                          <a:solidFill>
                            <a:schemeClr val="tx1"/>
                          </a:solidFill>
                          <a:latin typeface="+mn-lt"/>
                          <a:ea typeface="+mn-ea"/>
                          <a:cs typeface="+mn-cs"/>
                        </a:defRPr>
                      </a:lvl5pPr>
                    </a:lstStyle>
                    <a:p>
                      <a:pPr marL="0" lvl="0" indent="0" algn="ctr" fontAlgn="ctr">
                        <a:lnSpc>
                          <a:spcPct val="100000"/>
                        </a:lnSpc>
                        <a:spcBef>
                          <a:spcPct val="0"/>
                        </a:spcBef>
                        <a:buFontTx/>
                        <a:buNone/>
                      </a:pPr>
                      <a:r>
                        <a:rPr dirty="0">
                          <a:latin typeface="Arial Unicode MS" pitchFamily="34" charset="-128"/>
                          <a:ea typeface="Arial Unicode MS" pitchFamily="34" charset="-128"/>
                        </a:rPr>
                        <a:t>Cách ứng phó</a:t>
                      </a:r>
                      <a:endParaRPr lang="en-US" dirty="0">
                        <a:latin typeface="Arial Unicode MS" pitchFamily="34" charset="-128"/>
                        <a:ea typeface="Arial Unicode MS" pitchFamily="34" charset="-128"/>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99CC"/>
                    </a:solidFill>
                  </a:tcPr>
                </a:tc>
                <a:extLst>
                  <a:ext uri="{0D108BD9-81ED-4DB2-BD59-A6C34878D82A}">
                    <a16:rowId xmlns:a16="http://schemas.microsoft.com/office/drawing/2014/main" val="10000"/>
                  </a:ext>
                </a:extLst>
              </a:tr>
              <a:tr h="1476375">
                <a:tc>
                  <a:txBody>
                    <a:bodyPr/>
                    <a:lstStyle>
                      <a:lvl1pPr marL="228600" lvl="0" indent="-228600" algn="l" defTabSz="914400" rtl="0" eaLnBrk="1" latinLnBrk="0" hangingPunct="1">
                        <a:lnSpc>
                          <a:spcPct val="90000"/>
                        </a:lnSpc>
                        <a:spcBef>
                          <a:spcPts val="1000"/>
                        </a:spcBef>
                        <a:buClrTx/>
                        <a:buSzTx/>
                        <a:buFont typeface="Arial" panose="020B0604020202020204" pitchFamily="34" charset="0"/>
                        <a:buChar char="•"/>
                        <a:defRPr sz="2400" kern="1200">
                          <a:solidFill>
                            <a:schemeClr val="tx1"/>
                          </a:solidFill>
                          <a:latin typeface="+mn-lt"/>
                          <a:ea typeface="+mn-ea"/>
                          <a:cs typeface="+mn-cs"/>
                        </a:defRPr>
                      </a:lvl1pPr>
                      <a:lvl2pPr marL="685800" lvl="1" indent="-228600" algn="l" defTabSz="914400" rtl="0" eaLnBrk="1" latinLnBrk="0" hangingPunct="1">
                        <a:lnSpc>
                          <a:spcPct val="90000"/>
                        </a:lnSpc>
                        <a:spcBef>
                          <a:spcPts val="500"/>
                        </a:spcBef>
                        <a:buClrTx/>
                        <a:buSzTx/>
                        <a:buFont typeface="Arial" panose="020B0604020202020204" pitchFamily="34" charset="0"/>
                        <a:buChar char="•"/>
                        <a:defRPr sz="2000" kern="1200">
                          <a:solidFill>
                            <a:schemeClr val="tx1"/>
                          </a:solidFill>
                          <a:latin typeface="+mn-lt"/>
                          <a:ea typeface="+mn-ea"/>
                          <a:cs typeface="+mn-cs"/>
                        </a:defRPr>
                      </a:lvl2pPr>
                      <a:lvl3pPr marL="1143000" lvl="2" indent="-228600" algn="l" defTabSz="914400" rtl="0" eaLnBrk="1" latinLnBrk="0" hangingPunct="1">
                        <a:lnSpc>
                          <a:spcPct val="90000"/>
                        </a:lnSpc>
                        <a:spcBef>
                          <a:spcPts val="500"/>
                        </a:spcBef>
                        <a:buClrTx/>
                        <a:buSzTx/>
                        <a:buFont typeface="Arial" panose="020B0604020202020204" pitchFamily="34" charset="0"/>
                        <a:buChar char="•"/>
                        <a:defRPr sz="1800" kern="1200">
                          <a:solidFill>
                            <a:schemeClr val="tx1"/>
                          </a:solidFill>
                          <a:latin typeface="+mn-lt"/>
                          <a:ea typeface="+mn-ea"/>
                          <a:cs typeface="+mn-cs"/>
                        </a:defRPr>
                      </a:lvl3pPr>
                      <a:lvl4pPr marL="1600200" lvl="3" indent="-228600" algn="l" defTabSz="914400" rtl="0" eaLnBrk="1" latinLnBrk="0" hangingPunct="1">
                        <a:lnSpc>
                          <a:spcPct val="90000"/>
                        </a:lnSpc>
                        <a:spcBef>
                          <a:spcPts val="500"/>
                        </a:spcBef>
                        <a:buClrTx/>
                        <a:buSzTx/>
                        <a:buFont typeface="Arial" panose="020B0604020202020204" pitchFamily="34" charset="0"/>
                        <a:buChar char="•"/>
                        <a:defRPr sz="1600" kern="1200">
                          <a:solidFill>
                            <a:schemeClr val="tx1"/>
                          </a:solidFill>
                          <a:latin typeface="+mn-lt"/>
                          <a:ea typeface="+mn-ea"/>
                          <a:cs typeface="+mn-cs"/>
                        </a:defRPr>
                      </a:lvl4pPr>
                      <a:lvl5pPr marL="2057400" lvl="4" indent="-228600" algn="l" defTabSz="914400" rtl="0" eaLnBrk="1" latinLnBrk="0" hangingPunct="1">
                        <a:lnSpc>
                          <a:spcPct val="90000"/>
                        </a:lnSpc>
                        <a:spcBef>
                          <a:spcPts val="500"/>
                        </a:spcBef>
                        <a:buClrTx/>
                        <a:buSzTx/>
                        <a:buFont typeface="Arial" panose="020B0604020202020204" pitchFamily="34" charset="0"/>
                        <a:buChar char="•"/>
                        <a:defRPr sz="1600" kern="1200">
                          <a:solidFill>
                            <a:schemeClr val="tx1"/>
                          </a:solidFill>
                          <a:latin typeface="+mn-lt"/>
                          <a:ea typeface="+mn-ea"/>
                          <a:cs typeface="+mn-cs"/>
                        </a:defRPr>
                      </a:lvl5pPr>
                    </a:lstStyle>
                    <a:p>
                      <a:pPr marL="0" lvl="0" indent="0" algn="ctr">
                        <a:buNone/>
                      </a:pPr>
                      <a:r>
                        <a:rPr lang="vi-VN" altLang="ko-KR" dirty="0">
                          <a:solidFill>
                            <a:srgbClr val="333333"/>
                          </a:solidFill>
                          <a:latin typeface="Arial Unicode MS" pitchFamily="34" charset="-128"/>
                          <a:ea typeface="Arial Unicode MS" pitchFamily="34" charset="-128"/>
                        </a:rPr>
                        <a:t>Hình 1: </a:t>
                      </a:r>
                      <a:endParaRPr lang="en-US" dirty="0">
                        <a:solidFill>
                          <a:srgbClr val="333333"/>
                        </a:solidFill>
                        <a:latin typeface="Arial Unicode MS" pitchFamily="34" charset="-128"/>
                        <a:ea typeface="Arial Unicode MS" pitchFamily="34" charset="-128"/>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CCFFCC"/>
                    </a:solidFill>
                  </a:tcPr>
                </a:tc>
                <a:tc>
                  <a:txBody>
                    <a:bodyPr/>
                    <a:lstStyle>
                      <a:lvl1pPr marL="228600" lvl="0" indent="-228600" algn="l" defTabSz="914400" rtl="0" eaLnBrk="1" latinLnBrk="0" hangingPunct="1">
                        <a:lnSpc>
                          <a:spcPct val="90000"/>
                        </a:lnSpc>
                        <a:spcBef>
                          <a:spcPts val="1000"/>
                        </a:spcBef>
                        <a:buClrTx/>
                        <a:buSzTx/>
                        <a:buFont typeface="Arial" panose="020B0604020202020204" pitchFamily="34" charset="0"/>
                        <a:buChar char="•"/>
                        <a:defRPr sz="2400" kern="1200">
                          <a:solidFill>
                            <a:schemeClr val="tx1"/>
                          </a:solidFill>
                          <a:latin typeface="+mn-lt"/>
                          <a:ea typeface="+mn-ea"/>
                          <a:cs typeface="+mn-cs"/>
                        </a:defRPr>
                      </a:lvl1pPr>
                      <a:lvl2pPr marL="685800" lvl="1" indent="-228600" algn="l" defTabSz="914400" rtl="0" eaLnBrk="1" latinLnBrk="0" hangingPunct="1">
                        <a:lnSpc>
                          <a:spcPct val="90000"/>
                        </a:lnSpc>
                        <a:spcBef>
                          <a:spcPts val="500"/>
                        </a:spcBef>
                        <a:buClrTx/>
                        <a:buSzTx/>
                        <a:buFont typeface="Arial" panose="020B0604020202020204" pitchFamily="34" charset="0"/>
                        <a:buChar char="•"/>
                        <a:defRPr sz="2000" kern="1200">
                          <a:solidFill>
                            <a:schemeClr val="tx1"/>
                          </a:solidFill>
                          <a:latin typeface="+mn-lt"/>
                          <a:ea typeface="+mn-ea"/>
                          <a:cs typeface="+mn-cs"/>
                        </a:defRPr>
                      </a:lvl2pPr>
                      <a:lvl3pPr marL="1143000" lvl="2" indent="-228600" algn="l" defTabSz="914400" rtl="0" eaLnBrk="1" latinLnBrk="0" hangingPunct="1">
                        <a:lnSpc>
                          <a:spcPct val="90000"/>
                        </a:lnSpc>
                        <a:spcBef>
                          <a:spcPts val="500"/>
                        </a:spcBef>
                        <a:buClrTx/>
                        <a:buSzTx/>
                        <a:buFont typeface="Arial" panose="020B0604020202020204" pitchFamily="34" charset="0"/>
                        <a:buChar char="•"/>
                        <a:defRPr sz="1800" kern="1200">
                          <a:solidFill>
                            <a:schemeClr val="tx1"/>
                          </a:solidFill>
                          <a:latin typeface="+mn-lt"/>
                          <a:ea typeface="+mn-ea"/>
                          <a:cs typeface="+mn-cs"/>
                        </a:defRPr>
                      </a:lvl3pPr>
                      <a:lvl4pPr marL="1600200" lvl="3" indent="-228600" algn="l" defTabSz="914400" rtl="0" eaLnBrk="1" latinLnBrk="0" hangingPunct="1">
                        <a:lnSpc>
                          <a:spcPct val="90000"/>
                        </a:lnSpc>
                        <a:spcBef>
                          <a:spcPts val="500"/>
                        </a:spcBef>
                        <a:buClrTx/>
                        <a:buSzTx/>
                        <a:buFont typeface="Arial" panose="020B0604020202020204" pitchFamily="34" charset="0"/>
                        <a:buChar char="•"/>
                        <a:defRPr sz="1600" kern="1200">
                          <a:solidFill>
                            <a:schemeClr val="tx1"/>
                          </a:solidFill>
                          <a:latin typeface="+mn-lt"/>
                          <a:ea typeface="+mn-ea"/>
                          <a:cs typeface="+mn-cs"/>
                        </a:defRPr>
                      </a:lvl4pPr>
                      <a:lvl5pPr marL="2057400" lvl="4" indent="-228600" algn="l" defTabSz="914400" rtl="0" eaLnBrk="1" latinLnBrk="0" hangingPunct="1">
                        <a:lnSpc>
                          <a:spcPct val="90000"/>
                        </a:lnSpc>
                        <a:spcBef>
                          <a:spcPts val="500"/>
                        </a:spcBef>
                        <a:buClrTx/>
                        <a:buSzTx/>
                        <a:buFont typeface="Arial" panose="020B0604020202020204" pitchFamily="34" charset="0"/>
                        <a:buChar char="•"/>
                        <a:defRPr sz="1600" kern="1200">
                          <a:solidFill>
                            <a:schemeClr val="tx1"/>
                          </a:solidFill>
                          <a:latin typeface="+mn-lt"/>
                          <a:ea typeface="+mn-ea"/>
                          <a:cs typeface="+mn-cs"/>
                        </a:defRPr>
                      </a:lvl5pPr>
                    </a:lstStyle>
                    <a:p>
                      <a:pPr marL="0" lvl="0" indent="0">
                        <a:buNone/>
                      </a:pPr>
                      <a:r>
                        <a:rPr lang="vi-VN" altLang="ko-KR" dirty="0">
                          <a:solidFill>
                            <a:srgbClr val="333333"/>
                          </a:solidFill>
                          <a:latin typeface="Arial Unicode MS" pitchFamily="34" charset="-128"/>
                          <a:ea typeface="Arial Unicode MS" pitchFamily="34" charset="-128"/>
                        </a:rPr>
                        <a:t>Chia sẻ với bạn bè thân thiết về những chuyện buồn mình đang gặp phải để được lắng nghe, an ủi.</a:t>
                      </a:r>
                      <a:endParaRPr lang="en-US" dirty="0">
                        <a:solidFill>
                          <a:srgbClr val="333333"/>
                        </a:solidFill>
                        <a:latin typeface="Arial Unicode MS" pitchFamily="34" charset="-128"/>
                        <a:ea typeface="Arial Unicode MS" pitchFamily="34" charset="-128"/>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10001"/>
                  </a:ext>
                </a:extLst>
              </a:tr>
              <a:tr h="1474787">
                <a:tc>
                  <a:txBody>
                    <a:bodyPr/>
                    <a:lstStyle>
                      <a:lvl1pPr marL="228600" lvl="0" indent="-228600" algn="l" defTabSz="914400" rtl="0" eaLnBrk="1" latinLnBrk="0" hangingPunct="1">
                        <a:lnSpc>
                          <a:spcPct val="90000"/>
                        </a:lnSpc>
                        <a:spcBef>
                          <a:spcPts val="1000"/>
                        </a:spcBef>
                        <a:buClrTx/>
                        <a:buSzTx/>
                        <a:buFont typeface="Arial" panose="020B0604020202020204" pitchFamily="34" charset="0"/>
                        <a:buChar char="•"/>
                        <a:defRPr sz="2400" kern="1200">
                          <a:solidFill>
                            <a:schemeClr val="tx1"/>
                          </a:solidFill>
                          <a:latin typeface="+mn-lt"/>
                          <a:ea typeface="+mn-ea"/>
                          <a:cs typeface="+mn-cs"/>
                        </a:defRPr>
                      </a:lvl1pPr>
                      <a:lvl2pPr marL="685800" lvl="1" indent="-228600" algn="l" defTabSz="914400" rtl="0" eaLnBrk="1" latinLnBrk="0" hangingPunct="1">
                        <a:lnSpc>
                          <a:spcPct val="90000"/>
                        </a:lnSpc>
                        <a:spcBef>
                          <a:spcPts val="500"/>
                        </a:spcBef>
                        <a:buClrTx/>
                        <a:buSzTx/>
                        <a:buFont typeface="Arial" panose="020B0604020202020204" pitchFamily="34" charset="0"/>
                        <a:buChar char="•"/>
                        <a:defRPr sz="2000" kern="1200">
                          <a:solidFill>
                            <a:schemeClr val="tx1"/>
                          </a:solidFill>
                          <a:latin typeface="+mn-lt"/>
                          <a:ea typeface="+mn-ea"/>
                          <a:cs typeface="+mn-cs"/>
                        </a:defRPr>
                      </a:lvl2pPr>
                      <a:lvl3pPr marL="1143000" lvl="2" indent="-228600" algn="l" defTabSz="914400" rtl="0" eaLnBrk="1" latinLnBrk="0" hangingPunct="1">
                        <a:lnSpc>
                          <a:spcPct val="90000"/>
                        </a:lnSpc>
                        <a:spcBef>
                          <a:spcPts val="500"/>
                        </a:spcBef>
                        <a:buClrTx/>
                        <a:buSzTx/>
                        <a:buFont typeface="Arial" panose="020B0604020202020204" pitchFamily="34" charset="0"/>
                        <a:buChar char="•"/>
                        <a:defRPr sz="1800" kern="1200">
                          <a:solidFill>
                            <a:schemeClr val="tx1"/>
                          </a:solidFill>
                          <a:latin typeface="+mn-lt"/>
                          <a:ea typeface="+mn-ea"/>
                          <a:cs typeface="+mn-cs"/>
                        </a:defRPr>
                      </a:lvl3pPr>
                      <a:lvl4pPr marL="1600200" lvl="3" indent="-228600" algn="l" defTabSz="914400" rtl="0" eaLnBrk="1" latinLnBrk="0" hangingPunct="1">
                        <a:lnSpc>
                          <a:spcPct val="90000"/>
                        </a:lnSpc>
                        <a:spcBef>
                          <a:spcPts val="500"/>
                        </a:spcBef>
                        <a:buClrTx/>
                        <a:buSzTx/>
                        <a:buFont typeface="Arial" panose="020B0604020202020204" pitchFamily="34" charset="0"/>
                        <a:buChar char="•"/>
                        <a:defRPr sz="1600" kern="1200">
                          <a:solidFill>
                            <a:schemeClr val="tx1"/>
                          </a:solidFill>
                          <a:latin typeface="+mn-lt"/>
                          <a:ea typeface="+mn-ea"/>
                          <a:cs typeface="+mn-cs"/>
                        </a:defRPr>
                      </a:lvl4pPr>
                      <a:lvl5pPr marL="2057400" lvl="4" indent="-228600" algn="l" defTabSz="914400" rtl="0" eaLnBrk="1" latinLnBrk="0" hangingPunct="1">
                        <a:lnSpc>
                          <a:spcPct val="90000"/>
                        </a:lnSpc>
                        <a:spcBef>
                          <a:spcPts val="500"/>
                        </a:spcBef>
                        <a:buClrTx/>
                        <a:buSzTx/>
                        <a:buFont typeface="Arial" panose="020B0604020202020204" pitchFamily="34" charset="0"/>
                        <a:buChar char="•"/>
                        <a:defRPr sz="1600" kern="1200">
                          <a:solidFill>
                            <a:schemeClr val="tx1"/>
                          </a:solidFill>
                          <a:latin typeface="+mn-lt"/>
                          <a:ea typeface="+mn-ea"/>
                          <a:cs typeface="+mn-cs"/>
                        </a:defRPr>
                      </a:lvl5pPr>
                    </a:lstStyle>
                    <a:p>
                      <a:pPr marL="0" lvl="0" indent="0" algn="ctr">
                        <a:buNone/>
                      </a:pPr>
                      <a:r>
                        <a:rPr lang="vi-VN" altLang="ko-KR" dirty="0">
                          <a:solidFill>
                            <a:srgbClr val="333333"/>
                          </a:solidFill>
                          <a:latin typeface="Arial Unicode MS" pitchFamily="34" charset="-128"/>
                          <a:ea typeface="Arial Unicode MS" pitchFamily="34" charset="-128"/>
                        </a:rPr>
                        <a:t>Hình 2: </a:t>
                      </a:r>
                      <a:endParaRPr lang="en-US" dirty="0">
                        <a:solidFill>
                          <a:srgbClr val="333333"/>
                        </a:solidFill>
                        <a:latin typeface="Arial Unicode MS" pitchFamily="34" charset="-128"/>
                        <a:ea typeface="Arial Unicode MS" pitchFamily="34" charset="-128"/>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99"/>
                    </a:solidFill>
                  </a:tcPr>
                </a:tc>
                <a:tc>
                  <a:txBody>
                    <a:bodyPr/>
                    <a:lstStyle>
                      <a:lvl1pPr marL="228600" lvl="0" indent="-228600" algn="l" defTabSz="914400" rtl="0" eaLnBrk="1" latinLnBrk="0" hangingPunct="1">
                        <a:lnSpc>
                          <a:spcPct val="90000"/>
                        </a:lnSpc>
                        <a:spcBef>
                          <a:spcPts val="1000"/>
                        </a:spcBef>
                        <a:buClrTx/>
                        <a:buSzTx/>
                        <a:buFont typeface="Arial" panose="020B0604020202020204" pitchFamily="34" charset="0"/>
                        <a:buChar char="•"/>
                        <a:defRPr sz="2400" kern="1200">
                          <a:solidFill>
                            <a:schemeClr val="tx1"/>
                          </a:solidFill>
                          <a:latin typeface="+mn-lt"/>
                          <a:ea typeface="+mn-ea"/>
                          <a:cs typeface="+mn-cs"/>
                        </a:defRPr>
                      </a:lvl1pPr>
                      <a:lvl2pPr marL="685800" lvl="1" indent="-228600" algn="l" defTabSz="914400" rtl="0" eaLnBrk="1" latinLnBrk="0" hangingPunct="1">
                        <a:lnSpc>
                          <a:spcPct val="90000"/>
                        </a:lnSpc>
                        <a:spcBef>
                          <a:spcPts val="500"/>
                        </a:spcBef>
                        <a:buClrTx/>
                        <a:buSzTx/>
                        <a:buFont typeface="Arial" panose="020B0604020202020204" pitchFamily="34" charset="0"/>
                        <a:buChar char="•"/>
                        <a:defRPr sz="2000" kern="1200">
                          <a:solidFill>
                            <a:schemeClr val="tx1"/>
                          </a:solidFill>
                          <a:latin typeface="+mn-lt"/>
                          <a:ea typeface="+mn-ea"/>
                          <a:cs typeface="+mn-cs"/>
                        </a:defRPr>
                      </a:lvl2pPr>
                      <a:lvl3pPr marL="1143000" lvl="2" indent="-228600" algn="l" defTabSz="914400" rtl="0" eaLnBrk="1" latinLnBrk="0" hangingPunct="1">
                        <a:lnSpc>
                          <a:spcPct val="90000"/>
                        </a:lnSpc>
                        <a:spcBef>
                          <a:spcPts val="500"/>
                        </a:spcBef>
                        <a:buClrTx/>
                        <a:buSzTx/>
                        <a:buFont typeface="Arial" panose="020B0604020202020204" pitchFamily="34" charset="0"/>
                        <a:buChar char="•"/>
                        <a:defRPr sz="1800" kern="1200">
                          <a:solidFill>
                            <a:schemeClr val="tx1"/>
                          </a:solidFill>
                          <a:latin typeface="+mn-lt"/>
                          <a:ea typeface="+mn-ea"/>
                          <a:cs typeface="+mn-cs"/>
                        </a:defRPr>
                      </a:lvl3pPr>
                      <a:lvl4pPr marL="1600200" lvl="3" indent="-228600" algn="l" defTabSz="914400" rtl="0" eaLnBrk="1" latinLnBrk="0" hangingPunct="1">
                        <a:lnSpc>
                          <a:spcPct val="90000"/>
                        </a:lnSpc>
                        <a:spcBef>
                          <a:spcPts val="500"/>
                        </a:spcBef>
                        <a:buClrTx/>
                        <a:buSzTx/>
                        <a:buFont typeface="Arial" panose="020B0604020202020204" pitchFamily="34" charset="0"/>
                        <a:buChar char="•"/>
                        <a:defRPr sz="1600" kern="1200">
                          <a:solidFill>
                            <a:schemeClr val="tx1"/>
                          </a:solidFill>
                          <a:latin typeface="+mn-lt"/>
                          <a:ea typeface="+mn-ea"/>
                          <a:cs typeface="+mn-cs"/>
                        </a:defRPr>
                      </a:lvl4pPr>
                      <a:lvl5pPr marL="2057400" lvl="4" indent="-228600" algn="l" defTabSz="914400" rtl="0" eaLnBrk="1" latinLnBrk="0" hangingPunct="1">
                        <a:lnSpc>
                          <a:spcPct val="90000"/>
                        </a:lnSpc>
                        <a:spcBef>
                          <a:spcPts val="500"/>
                        </a:spcBef>
                        <a:buClrTx/>
                        <a:buSzTx/>
                        <a:buFont typeface="Arial" panose="020B0604020202020204" pitchFamily="34" charset="0"/>
                        <a:buChar char="•"/>
                        <a:defRPr sz="1600" kern="1200">
                          <a:solidFill>
                            <a:schemeClr val="tx1"/>
                          </a:solidFill>
                          <a:latin typeface="+mn-lt"/>
                          <a:ea typeface="+mn-ea"/>
                          <a:cs typeface="+mn-cs"/>
                        </a:defRPr>
                      </a:lvl5pPr>
                    </a:lstStyle>
                    <a:p>
                      <a:pPr marL="0" lvl="0" indent="0">
                        <a:buNone/>
                      </a:pPr>
                      <a:r>
                        <a:rPr lang="vi-VN" altLang="ko-KR" dirty="0">
                          <a:solidFill>
                            <a:srgbClr val="333333"/>
                          </a:solidFill>
                          <a:latin typeface="Arial Unicode MS" pitchFamily="34" charset="-128"/>
                          <a:ea typeface="Arial Unicode MS" pitchFamily="34" charset="-128"/>
                        </a:rPr>
                        <a:t>Chơi môn thể thao yêu thích vừa để rèn luyện sức khỏe vừa để giải tỏa căng thẳng, lấy lại tinh thần.</a:t>
                      </a:r>
                      <a:endParaRPr lang="en-US" dirty="0">
                        <a:solidFill>
                          <a:srgbClr val="333333"/>
                        </a:solidFill>
                        <a:latin typeface="Arial Unicode MS" pitchFamily="34" charset="-128"/>
                        <a:ea typeface="Arial Unicode MS" pitchFamily="34" charset="-128"/>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2"/>
                  </a:ext>
                </a:extLst>
              </a:tr>
              <a:tr h="1130300">
                <a:tc>
                  <a:txBody>
                    <a:bodyPr/>
                    <a:lstStyle>
                      <a:lvl1pPr marL="228600" lvl="0" indent="-228600" algn="l" defTabSz="914400" rtl="0" eaLnBrk="1" latinLnBrk="0" hangingPunct="1">
                        <a:lnSpc>
                          <a:spcPct val="90000"/>
                        </a:lnSpc>
                        <a:spcBef>
                          <a:spcPts val="1000"/>
                        </a:spcBef>
                        <a:buClrTx/>
                        <a:buSzTx/>
                        <a:buFont typeface="Arial" panose="020B0604020202020204" pitchFamily="34" charset="0"/>
                        <a:buChar char="•"/>
                        <a:defRPr sz="2400" kern="1200">
                          <a:solidFill>
                            <a:schemeClr val="tx1"/>
                          </a:solidFill>
                          <a:latin typeface="+mn-lt"/>
                          <a:ea typeface="+mn-ea"/>
                          <a:cs typeface="+mn-cs"/>
                        </a:defRPr>
                      </a:lvl1pPr>
                      <a:lvl2pPr marL="685800" lvl="1" indent="-228600" algn="l" defTabSz="914400" rtl="0" eaLnBrk="1" latinLnBrk="0" hangingPunct="1">
                        <a:lnSpc>
                          <a:spcPct val="90000"/>
                        </a:lnSpc>
                        <a:spcBef>
                          <a:spcPts val="500"/>
                        </a:spcBef>
                        <a:buClrTx/>
                        <a:buSzTx/>
                        <a:buFont typeface="Arial" panose="020B0604020202020204" pitchFamily="34" charset="0"/>
                        <a:buChar char="•"/>
                        <a:defRPr sz="2000" kern="1200">
                          <a:solidFill>
                            <a:schemeClr val="tx1"/>
                          </a:solidFill>
                          <a:latin typeface="+mn-lt"/>
                          <a:ea typeface="+mn-ea"/>
                          <a:cs typeface="+mn-cs"/>
                        </a:defRPr>
                      </a:lvl2pPr>
                      <a:lvl3pPr marL="1143000" lvl="2" indent="-228600" algn="l" defTabSz="914400" rtl="0" eaLnBrk="1" latinLnBrk="0" hangingPunct="1">
                        <a:lnSpc>
                          <a:spcPct val="90000"/>
                        </a:lnSpc>
                        <a:spcBef>
                          <a:spcPts val="500"/>
                        </a:spcBef>
                        <a:buClrTx/>
                        <a:buSzTx/>
                        <a:buFont typeface="Arial" panose="020B0604020202020204" pitchFamily="34" charset="0"/>
                        <a:buChar char="•"/>
                        <a:defRPr sz="1800" kern="1200">
                          <a:solidFill>
                            <a:schemeClr val="tx1"/>
                          </a:solidFill>
                          <a:latin typeface="+mn-lt"/>
                          <a:ea typeface="+mn-ea"/>
                          <a:cs typeface="+mn-cs"/>
                        </a:defRPr>
                      </a:lvl3pPr>
                      <a:lvl4pPr marL="1600200" lvl="3" indent="-228600" algn="l" defTabSz="914400" rtl="0" eaLnBrk="1" latinLnBrk="0" hangingPunct="1">
                        <a:lnSpc>
                          <a:spcPct val="90000"/>
                        </a:lnSpc>
                        <a:spcBef>
                          <a:spcPts val="500"/>
                        </a:spcBef>
                        <a:buClrTx/>
                        <a:buSzTx/>
                        <a:buFont typeface="Arial" panose="020B0604020202020204" pitchFamily="34" charset="0"/>
                        <a:buChar char="•"/>
                        <a:defRPr sz="1600" kern="1200">
                          <a:solidFill>
                            <a:schemeClr val="tx1"/>
                          </a:solidFill>
                          <a:latin typeface="+mn-lt"/>
                          <a:ea typeface="+mn-ea"/>
                          <a:cs typeface="+mn-cs"/>
                        </a:defRPr>
                      </a:lvl4pPr>
                      <a:lvl5pPr marL="2057400" lvl="4" indent="-228600" algn="l" defTabSz="914400" rtl="0" eaLnBrk="1" latinLnBrk="0" hangingPunct="1">
                        <a:lnSpc>
                          <a:spcPct val="90000"/>
                        </a:lnSpc>
                        <a:spcBef>
                          <a:spcPts val="500"/>
                        </a:spcBef>
                        <a:buClrTx/>
                        <a:buSzTx/>
                        <a:buFont typeface="Arial" panose="020B0604020202020204" pitchFamily="34" charset="0"/>
                        <a:buChar char="•"/>
                        <a:defRPr sz="1600" kern="1200">
                          <a:solidFill>
                            <a:schemeClr val="tx1"/>
                          </a:solidFill>
                          <a:latin typeface="+mn-lt"/>
                          <a:ea typeface="+mn-ea"/>
                          <a:cs typeface="+mn-cs"/>
                        </a:defRPr>
                      </a:lvl5pPr>
                    </a:lstStyle>
                    <a:p>
                      <a:pPr marL="0" lvl="0" indent="0" algn="ctr">
                        <a:buNone/>
                      </a:pPr>
                      <a:r>
                        <a:rPr lang="vi-VN" altLang="ko-KR" dirty="0">
                          <a:solidFill>
                            <a:srgbClr val="333333"/>
                          </a:solidFill>
                          <a:latin typeface="Arial Unicode MS" pitchFamily="34" charset="-128"/>
                          <a:ea typeface="Arial Unicode MS" pitchFamily="34" charset="-128"/>
                        </a:rPr>
                        <a:t>Hình 3: </a:t>
                      </a:r>
                      <a:endParaRPr lang="en-US" dirty="0">
                        <a:solidFill>
                          <a:srgbClr val="333333"/>
                        </a:solidFill>
                        <a:latin typeface="Arial Unicode MS" pitchFamily="34" charset="-128"/>
                        <a:ea typeface="Arial Unicode MS" pitchFamily="34" charset="-128"/>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CCFFCC"/>
                    </a:solidFill>
                  </a:tcPr>
                </a:tc>
                <a:tc>
                  <a:txBody>
                    <a:bodyPr/>
                    <a:lstStyle>
                      <a:lvl1pPr marL="228600" lvl="0" indent="-228600" algn="l" defTabSz="914400" rtl="0" eaLnBrk="1" latinLnBrk="0" hangingPunct="1">
                        <a:lnSpc>
                          <a:spcPct val="90000"/>
                        </a:lnSpc>
                        <a:spcBef>
                          <a:spcPts val="1000"/>
                        </a:spcBef>
                        <a:buClrTx/>
                        <a:buSzTx/>
                        <a:buFont typeface="Arial" panose="020B0604020202020204" pitchFamily="34" charset="0"/>
                        <a:buChar char="•"/>
                        <a:defRPr sz="2400" kern="1200">
                          <a:solidFill>
                            <a:schemeClr val="tx1"/>
                          </a:solidFill>
                          <a:latin typeface="+mn-lt"/>
                          <a:ea typeface="+mn-ea"/>
                          <a:cs typeface="+mn-cs"/>
                        </a:defRPr>
                      </a:lvl1pPr>
                      <a:lvl2pPr marL="685800" lvl="1" indent="-228600" algn="l" defTabSz="914400" rtl="0" eaLnBrk="1" latinLnBrk="0" hangingPunct="1">
                        <a:lnSpc>
                          <a:spcPct val="90000"/>
                        </a:lnSpc>
                        <a:spcBef>
                          <a:spcPts val="500"/>
                        </a:spcBef>
                        <a:buClrTx/>
                        <a:buSzTx/>
                        <a:buFont typeface="Arial" panose="020B0604020202020204" pitchFamily="34" charset="0"/>
                        <a:buChar char="•"/>
                        <a:defRPr sz="2000" kern="1200">
                          <a:solidFill>
                            <a:schemeClr val="tx1"/>
                          </a:solidFill>
                          <a:latin typeface="+mn-lt"/>
                          <a:ea typeface="+mn-ea"/>
                          <a:cs typeface="+mn-cs"/>
                        </a:defRPr>
                      </a:lvl2pPr>
                      <a:lvl3pPr marL="1143000" lvl="2" indent="-228600" algn="l" defTabSz="914400" rtl="0" eaLnBrk="1" latinLnBrk="0" hangingPunct="1">
                        <a:lnSpc>
                          <a:spcPct val="90000"/>
                        </a:lnSpc>
                        <a:spcBef>
                          <a:spcPts val="500"/>
                        </a:spcBef>
                        <a:buClrTx/>
                        <a:buSzTx/>
                        <a:buFont typeface="Arial" panose="020B0604020202020204" pitchFamily="34" charset="0"/>
                        <a:buChar char="•"/>
                        <a:defRPr sz="1800" kern="1200">
                          <a:solidFill>
                            <a:schemeClr val="tx1"/>
                          </a:solidFill>
                          <a:latin typeface="+mn-lt"/>
                          <a:ea typeface="+mn-ea"/>
                          <a:cs typeface="+mn-cs"/>
                        </a:defRPr>
                      </a:lvl3pPr>
                      <a:lvl4pPr marL="1600200" lvl="3" indent="-228600" algn="l" defTabSz="914400" rtl="0" eaLnBrk="1" latinLnBrk="0" hangingPunct="1">
                        <a:lnSpc>
                          <a:spcPct val="90000"/>
                        </a:lnSpc>
                        <a:spcBef>
                          <a:spcPts val="500"/>
                        </a:spcBef>
                        <a:buClrTx/>
                        <a:buSzTx/>
                        <a:buFont typeface="Arial" panose="020B0604020202020204" pitchFamily="34" charset="0"/>
                        <a:buChar char="•"/>
                        <a:defRPr sz="1600" kern="1200">
                          <a:solidFill>
                            <a:schemeClr val="tx1"/>
                          </a:solidFill>
                          <a:latin typeface="+mn-lt"/>
                          <a:ea typeface="+mn-ea"/>
                          <a:cs typeface="+mn-cs"/>
                        </a:defRPr>
                      </a:lvl4pPr>
                      <a:lvl5pPr marL="2057400" lvl="4" indent="-228600" algn="l" defTabSz="914400" rtl="0" eaLnBrk="1" latinLnBrk="0" hangingPunct="1">
                        <a:lnSpc>
                          <a:spcPct val="90000"/>
                        </a:lnSpc>
                        <a:spcBef>
                          <a:spcPts val="500"/>
                        </a:spcBef>
                        <a:buClrTx/>
                        <a:buSzTx/>
                        <a:buFont typeface="Arial" panose="020B0604020202020204" pitchFamily="34" charset="0"/>
                        <a:buChar char="•"/>
                        <a:defRPr sz="1600" kern="1200">
                          <a:solidFill>
                            <a:schemeClr val="tx1"/>
                          </a:solidFill>
                          <a:latin typeface="+mn-lt"/>
                          <a:ea typeface="+mn-ea"/>
                          <a:cs typeface="+mn-cs"/>
                        </a:defRPr>
                      </a:lvl5pPr>
                    </a:lstStyle>
                    <a:p>
                      <a:pPr marL="0" lvl="0" indent="0">
                        <a:buNone/>
                      </a:pPr>
                      <a:r>
                        <a:rPr lang="vi-VN" altLang="ko-KR" dirty="0">
                          <a:solidFill>
                            <a:srgbClr val="333333"/>
                          </a:solidFill>
                          <a:latin typeface="Arial Unicode MS" pitchFamily="34" charset="-128"/>
                          <a:ea typeface="Arial Unicode MS" pitchFamily="34" charset="-128"/>
                        </a:rPr>
                        <a:t>Viết nhật kí về những chuyện không vui để trải bớt nỗi lòng, giải tỏa cảm xúc tiêu cực.</a:t>
                      </a:r>
                      <a:endParaRPr lang="en-US" dirty="0">
                        <a:solidFill>
                          <a:srgbClr val="333333"/>
                        </a:solidFill>
                        <a:latin typeface="Arial Unicode MS" pitchFamily="34" charset="-128"/>
                        <a:ea typeface="Arial Unicode MS" pitchFamily="34" charset="-128"/>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74788">
                <a:tc>
                  <a:txBody>
                    <a:bodyPr/>
                    <a:lstStyle>
                      <a:lvl1pPr marL="228600" lvl="0" indent="-228600" algn="l" defTabSz="914400" rtl="0" eaLnBrk="1" latinLnBrk="0" hangingPunct="1">
                        <a:lnSpc>
                          <a:spcPct val="90000"/>
                        </a:lnSpc>
                        <a:spcBef>
                          <a:spcPts val="1000"/>
                        </a:spcBef>
                        <a:buClrTx/>
                        <a:buSzTx/>
                        <a:buFont typeface="Arial" panose="020B0604020202020204" pitchFamily="34" charset="0"/>
                        <a:buChar char="•"/>
                        <a:defRPr sz="2400" kern="1200">
                          <a:solidFill>
                            <a:schemeClr val="tx1"/>
                          </a:solidFill>
                          <a:latin typeface="+mn-lt"/>
                          <a:ea typeface="+mn-ea"/>
                          <a:cs typeface="+mn-cs"/>
                        </a:defRPr>
                      </a:lvl1pPr>
                      <a:lvl2pPr marL="685800" lvl="1" indent="-228600" algn="l" defTabSz="914400" rtl="0" eaLnBrk="1" latinLnBrk="0" hangingPunct="1">
                        <a:lnSpc>
                          <a:spcPct val="90000"/>
                        </a:lnSpc>
                        <a:spcBef>
                          <a:spcPts val="500"/>
                        </a:spcBef>
                        <a:buClrTx/>
                        <a:buSzTx/>
                        <a:buFont typeface="Arial" panose="020B0604020202020204" pitchFamily="34" charset="0"/>
                        <a:buChar char="•"/>
                        <a:defRPr sz="2000" kern="1200">
                          <a:solidFill>
                            <a:schemeClr val="tx1"/>
                          </a:solidFill>
                          <a:latin typeface="+mn-lt"/>
                          <a:ea typeface="+mn-ea"/>
                          <a:cs typeface="+mn-cs"/>
                        </a:defRPr>
                      </a:lvl2pPr>
                      <a:lvl3pPr marL="1143000" lvl="2" indent="-228600" algn="l" defTabSz="914400" rtl="0" eaLnBrk="1" latinLnBrk="0" hangingPunct="1">
                        <a:lnSpc>
                          <a:spcPct val="90000"/>
                        </a:lnSpc>
                        <a:spcBef>
                          <a:spcPts val="500"/>
                        </a:spcBef>
                        <a:buClrTx/>
                        <a:buSzTx/>
                        <a:buFont typeface="Arial" panose="020B0604020202020204" pitchFamily="34" charset="0"/>
                        <a:buChar char="•"/>
                        <a:defRPr sz="1800" kern="1200">
                          <a:solidFill>
                            <a:schemeClr val="tx1"/>
                          </a:solidFill>
                          <a:latin typeface="+mn-lt"/>
                          <a:ea typeface="+mn-ea"/>
                          <a:cs typeface="+mn-cs"/>
                        </a:defRPr>
                      </a:lvl3pPr>
                      <a:lvl4pPr marL="1600200" lvl="3" indent="-228600" algn="l" defTabSz="914400" rtl="0" eaLnBrk="1" latinLnBrk="0" hangingPunct="1">
                        <a:lnSpc>
                          <a:spcPct val="90000"/>
                        </a:lnSpc>
                        <a:spcBef>
                          <a:spcPts val="500"/>
                        </a:spcBef>
                        <a:buClrTx/>
                        <a:buSzTx/>
                        <a:buFont typeface="Arial" panose="020B0604020202020204" pitchFamily="34" charset="0"/>
                        <a:buChar char="•"/>
                        <a:defRPr sz="1600" kern="1200">
                          <a:solidFill>
                            <a:schemeClr val="tx1"/>
                          </a:solidFill>
                          <a:latin typeface="+mn-lt"/>
                          <a:ea typeface="+mn-ea"/>
                          <a:cs typeface="+mn-cs"/>
                        </a:defRPr>
                      </a:lvl4pPr>
                      <a:lvl5pPr marL="2057400" lvl="4" indent="-228600" algn="l" defTabSz="914400" rtl="0" eaLnBrk="1" latinLnBrk="0" hangingPunct="1">
                        <a:lnSpc>
                          <a:spcPct val="90000"/>
                        </a:lnSpc>
                        <a:spcBef>
                          <a:spcPts val="500"/>
                        </a:spcBef>
                        <a:buClrTx/>
                        <a:buSzTx/>
                        <a:buFont typeface="Arial" panose="020B0604020202020204" pitchFamily="34" charset="0"/>
                        <a:buChar char="•"/>
                        <a:defRPr sz="1600" kern="1200">
                          <a:solidFill>
                            <a:schemeClr val="tx1"/>
                          </a:solidFill>
                          <a:latin typeface="+mn-lt"/>
                          <a:ea typeface="+mn-ea"/>
                          <a:cs typeface="+mn-cs"/>
                        </a:defRPr>
                      </a:lvl5pPr>
                    </a:lstStyle>
                    <a:p>
                      <a:pPr marL="0" lvl="0" indent="0" algn="ctr">
                        <a:buNone/>
                      </a:pPr>
                      <a:r>
                        <a:rPr lang="vi-VN" altLang="ko-KR" dirty="0">
                          <a:solidFill>
                            <a:srgbClr val="333333"/>
                          </a:solidFill>
                          <a:latin typeface="Arial Unicode MS" pitchFamily="34" charset="-128"/>
                          <a:ea typeface="Arial Unicode MS" pitchFamily="34" charset="-128"/>
                        </a:rPr>
                        <a:t>Hình 4: </a:t>
                      </a:r>
                      <a:endParaRPr lang="en-US" dirty="0">
                        <a:solidFill>
                          <a:srgbClr val="333333"/>
                        </a:solidFill>
                        <a:latin typeface="Arial Unicode MS" pitchFamily="34" charset="-128"/>
                        <a:ea typeface="Arial Unicode MS" pitchFamily="34" charset="-128"/>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CC99"/>
                    </a:solidFill>
                  </a:tcPr>
                </a:tc>
                <a:tc>
                  <a:txBody>
                    <a:bodyPr/>
                    <a:lstStyle>
                      <a:lvl1pPr marL="228600" lvl="0" indent="-228600" algn="l" defTabSz="914400" rtl="0" eaLnBrk="1" latinLnBrk="0" hangingPunct="1">
                        <a:lnSpc>
                          <a:spcPct val="90000"/>
                        </a:lnSpc>
                        <a:spcBef>
                          <a:spcPts val="1000"/>
                        </a:spcBef>
                        <a:buClrTx/>
                        <a:buSzTx/>
                        <a:buFont typeface="Arial" panose="020B0604020202020204" pitchFamily="34" charset="0"/>
                        <a:buChar char="•"/>
                        <a:defRPr sz="2400" kern="1200">
                          <a:solidFill>
                            <a:schemeClr val="tx1"/>
                          </a:solidFill>
                          <a:latin typeface="+mn-lt"/>
                          <a:ea typeface="+mn-ea"/>
                          <a:cs typeface="+mn-cs"/>
                        </a:defRPr>
                      </a:lvl1pPr>
                      <a:lvl2pPr marL="685800" lvl="1" indent="-228600" algn="l" defTabSz="914400" rtl="0" eaLnBrk="1" latinLnBrk="0" hangingPunct="1">
                        <a:lnSpc>
                          <a:spcPct val="90000"/>
                        </a:lnSpc>
                        <a:spcBef>
                          <a:spcPts val="500"/>
                        </a:spcBef>
                        <a:buClrTx/>
                        <a:buSzTx/>
                        <a:buFont typeface="Arial" panose="020B0604020202020204" pitchFamily="34" charset="0"/>
                        <a:buChar char="•"/>
                        <a:defRPr sz="2000" kern="1200">
                          <a:solidFill>
                            <a:schemeClr val="tx1"/>
                          </a:solidFill>
                          <a:latin typeface="+mn-lt"/>
                          <a:ea typeface="+mn-ea"/>
                          <a:cs typeface="+mn-cs"/>
                        </a:defRPr>
                      </a:lvl2pPr>
                      <a:lvl3pPr marL="1143000" lvl="2" indent="-228600" algn="l" defTabSz="914400" rtl="0" eaLnBrk="1" latinLnBrk="0" hangingPunct="1">
                        <a:lnSpc>
                          <a:spcPct val="90000"/>
                        </a:lnSpc>
                        <a:spcBef>
                          <a:spcPts val="500"/>
                        </a:spcBef>
                        <a:buClrTx/>
                        <a:buSzTx/>
                        <a:buFont typeface="Arial" panose="020B0604020202020204" pitchFamily="34" charset="0"/>
                        <a:buChar char="•"/>
                        <a:defRPr sz="1800" kern="1200">
                          <a:solidFill>
                            <a:schemeClr val="tx1"/>
                          </a:solidFill>
                          <a:latin typeface="+mn-lt"/>
                          <a:ea typeface="+mn-ea"/>
                          <a:cs typeface="+mn-cs"/>
                        </a:defRPr>
                      </a:lvl3pPr>
                      <a:lvl4pPr marL="1600200" lvl="3" indent="-228600" algn="l" defTabSz="914400" rtl="0" eaLnBrk="1" latinLnBrk="0" hangingPunct="1">
                        <a:lnSpc>
                          <a:spcPct val="90000"/>
                        </a:lnSpc>
                        <a:spcBef>
                          <a:spcPts val="500"/>
                        </a:spcBef>
                        <a:buClrTx/>
                        <a:buSzTx/>
                        <a:buFont typeface="Arial" panose="020B0604020202020204" pitchFamily="34" charset="0"/>
                        <a:buChar char="•"/>
                        <a:defRPr sz="1600" kern="1200">
                          <a:solidFill>
                            <a:schemeClr val="tx1"/>
                          </a:solidFill>
                          <a:latin typeface="+mn-lt"/>
                          <a:ea typeface="+mn-ea"/>
                          <a:cs typeface="+mn-cs"/>
                        </a:defRPr>
                      </a:lvl4pPr>
                      <a:lvl5pPr marL="2057400" lvl="4" indent="-228600" algn="l" defTabSz="914400" rtl="0" eaLnBrk="1" latinLnBrk="0" hangingPunct="1">
                        <a:lnSpc>
                          <a:spcPct val="90000"/>
                        </a:lnSpc>
                        <a:spcBef>
                          <a:spcPts val="500"/>
                        </a:spcBef>
                        <a:buClrTx/>
                        <a:buSzTx/>
                        <a:buFont typeface="Arial" panose="020B0604020202020204" pitchFamily="34" charset="0"/>
                        <a:buChar char="•"/>
                        <a:defRPr sz="1600" kern="1200">
                          <a:solidFill>
                            <a:schemeClr val="tx1"/>
                          </a:solidFill>
                          <a:latin typeface="+mn-lt"/>
                          <a:ea typeface="+mn-ea"/>
                          <a:cs typeface="+mn-cs"/>
                        </a:defRPr>
                      </a:lvl5pPr>
                    </a:lstStyle>
                    <a:p>
                      <a:pPr marL="0" lvl="0" indent="0">
                        <a:buNone/>
                      </a:pPr>
                      <a:r>
                        <a:rPr lang="vi-VN" altLang="ko-KR" dirty="0">
                          <a:solidFill>
                            <a:srgbClr val="333333"/>
                          </a:solidFill>
                          <a:latin typeface="Arial Unicode MS" pitchFamily="34" charset="-128"/>
                          <a:ea typeface="Arial Unicode MS" pitchFamily="34" charset="-128"/>
                        </a:rPr>
                        <a:t>Thẳng thắn đối mặt khi có mâu thuẫn, không trốn tránh và giải quyết mọi chuyện một cách rõ ràng.</a:t>
                      </a:r>
                      <a:endParaRPr lang="en-US" dirty="0">
                        <a:solidFill>
                          <a:srgbClr val="333333"/>
                        </a:solidFill>
                        <a:latin typeface="Arial Unicode MS" pitchFamily="34" charset="-128"/>
                        <a:ea typeface="Arial Unicode MS" pitchFamily="34" charset="-128"/>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4"/>
                  </a:ext>
                </a:extLst>
              </a:tr>
            </a:tbl>
          </a:graphicData>
        </a:graphic>
      </p:graphicFrame>
      <p:sp>
        <p:nvSpPr>
          <p:cNvPr id="55375" name="Rectangle 9"/>
          <p:cNvSpPr/>
          <p:nvPr/>
        </p:nvSpPr>
        <p:spPr>
          <a:xfrm>
            <a:off x="8012113" y="1117600"/>
            <a:ext cx="4179887" cy="1358900"/>
          </a:xfrm>
          <a:prstGeom prst="rect">
            <a:avLst/>
          </a:prstGeom>
          <a:solidFill>
            <a:srgbClr val="CCFFCC"/>
          </a:solidFill>
          <a:ln w="25400">
            <a:noFill/>
          </a:ln>
        </p:spPr>
        <p:txBody>
          <a:bodyPr anchor="ctr" anchorCtr="0"/>
          <a:lstStyle/>
          <a:p>
            <a:pPr algn="ctr">
              <a:buClr>
                <a:srgbClr val="000000"/>
              </a:buClr>
            </a:pPr>
            <a:endParaRPr sz="1400" dirty="0">
              <a:solidFill>
                <a:srgbClr val="FFF8F3"/>
              </a:solidFill>
              <a:ea typeface="YF补 汉仪夏日体+黑白emoji"/>
              <a:sym typeface="Arial" panose="020B0604020202020204" pitchFamily="34" charset="0"/>
            </a:endParaRPr>
          </a:p>
        </p:txBody>
      </p:sp>
      <p:sp>
        <p:nvSpPr>
          <p:cNvPr id="55376" name="Rectangle 9"/>
          <p:cNvSpPr/>
          <p:nvPr/>
        </p:nvSpPr>
        <p:spPr>
          <a:xfrm>
            <a:off x="8012113" y="2592388"/>
            <a:ext cx="4179887" cy="1358900"/>
          </a:xfrm>
          <a:prstGeom prst="rect">
            <a:avLst/>
          </a:prstGeom>
          <a:solidFill>
            <a:srgbClr val="FFFF99"/>
          </a:solidFill>
          <a:ln w="25400">
            <a:noFill/>
          </a:ln>
        </p:spPr>
        <p:txBody>
          <a:bodyPr anchor="ctr" anchorCtr="0"/>
          <a:lstStyle/>
          <a:p>
            <a:pPr algn="ctr">
              <a:buClr>
                <a:srgbClr val="000000"/>
              </a:buClr>
            </a:pPr>
            <a:endParaRPr sz="1400" dirty="0">
              <a:solidFill>
                <a:srgbClr val="FFF8F3"/>
              </a:solidFill>
              <a:ea typeface="YF补 汉仪夏日体+黑白emoji"/>
              <a:sym typeface="Arial" panose="020B0604020202020204" pitchFamily="34" charset="0"/>
            </a:endParaRPr>
          </a:p>
        </p:txBody>
      </p:sp>
      <p:sp>
        <p:nvSpPr>
          <p:cNvPr id="55377" name="Rectangle 9"/>
          <p:cNvSpPr/>
          <p:nvPr/>
        </p:nvSpPr>
        <p:spPr>
          <a:xfrm>
            <a:off x="8012113" y="4067175"/>
            <a:ext cx="4179887" cy="1039813"/>
          </a:xfrm>
          <a:prstGeom prst="rect">
            <a:avLst/>
          </a:prstGeom>
          <a:solidFill>
            <a:srgbClr val="CCFFCC"/>
          </a:solidFill>
          <a:ln w="25400">
            <a:noFill/>
          </a:ln>
        </p:spPr>
        <p:txBody>
          <a:bodyPr anchor="ctr" anchorCtr="0"/>
          <a:lstStyle/>
          <a:p>
            <a:pPr algn="ctr">
              <a:buClr>
                <a:srgbClr val="000000"/>
              </a:buClr>
            </a:pPr>
            <a:endParaRPr sz="1400" dirty="0">
              <a:solidFill>
                <a:srgbClr val="FFF8F3"/>
              </a:solidFill>
              <a:ea typeface="YF补 汉仪夏日体+黑白emoji"/>
              <a:sym typeface="Arial" panose="020B0604020202020204" pitchFamily="34" charset="0"/>
            </a:endParaRPr>
          </a:p>
        </p:txBody>
      </p:sp>
      <p:sp>
        <p:nvSpPr>
          <p:cNvPr id="55378" name="Rectangle 9"/>
          <p:cNvSpPr/>
          <p:nvPr/>
        </p:nvSpPr>
        <p:spPr>
          <a:xfrm>
            <a:off x="8012113" y="5210175"/>
            <a:ext cx="4179887" cy="1384300"/>
          </a:xfrm>
          <a:prstGeom prst="rect">
            <a:avLst/>
          </a:prstGeom>
          <a:solidFill>
            <a:srgbClr val="FFCC99"/>
          </a:solidFill>
          <a:ln w="25400">
            <a:noFill/>
          </a:ln>
        </p:spPr>
        <p:txBody>
          <a:bodyPr anchor="ctr" anchorCtr="0"/>
          <a:lstStyle/>
          <a:p>
            <a:pPr algn="ctr">
              <a:buClr>
                <a:srgbClr val="000000"/>
              </a:buClr>
            </a:pPr>
            <a:endParaRPr sz="1400" dirty="0">
              <a:solidFill>
                <a:srgbClr val="FFF8F3"/>
              </a:solidFill>
              <a:ea typeface="YF补 汉仪夏日体+黑白emoji"/>
              <a:sym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55375"/>
                                        </p:tgtEl>
                                      </p:cBhvr>
                                    </p:animEffect>
                                    <p:set>
                                      <p:cBhvr>
                                        <p:cTn id="7" dur="1" fill="hold">
                                          <p:stCondLst>
                                            <p:cond delay="499"/>
                                          </p:stCondLst>
                                        </p:cTn>
                                        <p:tgtEl>
                                          <p:spTgt spid="5537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55376"/>
                                        </p:tgtEl>
                                      </p:cBhvr>
                                    </p:animEffect>
                                    <p:set>
                                      <p:cBhvr>
                                        <p:cTn id="12" dur="1" fill="hold">
                                          <p:stCondLst>
                                            <p:cond delay="499"/>
                                          </p:stCondLst>
                                        </p:cTn>
                                        <p:tgtEl>
                                          <p:spTgt spid="5537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0" nodeType="clickEffect">
                                  <p:stCondLst>
                                    <p:cond delay="0"/>
                                  </p:stCondLst>
                                  <p:childTnLst>
                                    <p:animEffect transition="out" filter="blinds(horizontal)">
                                      <p:cBhvr>
                                        <p:cTn id="16" dur="500"/>
                                        <p:tgtEl>
                                          <p:spTgt spid="55377"/>
                                        </p:tgtEl>
                                      </p:cBhvr>
                                    </p:animEffect>
                                    <p:set>
                                      <p:cBhvr>
                                        <p:cTn id="17" dur="1" fill="hold">
                                          <p:stCondLst>
                                            <p:cond delay="499"/>
                                          </p:stCondLst>
                                        </p:cTn>
                                        <p:tgtEl>
                                          <p:spTgt spid="5537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grpId="0" nodeType="clickEffect">
                                  <p:stCondLst>
                                    <p:cond delay="0"/>
                                  </p:stCondLst>
                                  <p:childTnLst>
                                    <p:animEffect transition="out" filter="blinds(horizontal)">
                                      <p:cBhvr>
                                        <p:cTn id="21" dur="500"/>
                                        <p:tgtEl>
                                          <p:spTgt spid="55378"/>
                                        </p:tgtEl>
                                      </p:cBhvr>
                                    </p:animEffect>
                                    <p:set>
                                      <p:cBhvr>
                                        <p:cTn id="22" dur="1" fill="hold">
                                          <p:stCondLst>
                                            <p:cond delay="499"/>
                                          </p:stCondLst>
                                        </p:cTn>
                                        <p:tgtEl>
                                          <p:spTgt spid="5537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75" grpId="0" animBg="1"/>
      <p:bldP spid="55376" grpId="0" animBg="1"/>
      <p:bldP spid="55377" grpId="0" animBg="1"/>
      <p:bldP spid="5537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5620" name="Rectangle 4"/>
          <p:cNvSpPr>
            <a:spLocks noGrp="1" noChangeArrowheads="1"/>
          </p:cNvSpPr>
          <p:nvPr>
            <p:ph type="ctrTitle" idx="4294967295"/>
          </p:nvPr>
        </p:nvSpPr>
        <p:spPr>
          <a:xfrm>
            <a:off x="709613" y="4237038"/>
            <a:ext cx="11172825" cy="2024063"/>
          </a:xfrm>
          <a:effectLst>
            <a:outerShdw dist="17961" dir="2700000" algn="ctr" rotWithShape="0">
              <a:srgbClr val="FFFFFF">
                <a:alpha val="20000"/>
              </a:srgbClr>
            </a:outerShdw>
          </a:effectLst>
        </p:spPr>
        <p:txBody>
          <a:bodyPr vert="horz" wrap="square" lIns="91440" tIns="45720" rIns="91440" bIns="45720" numCol="1" anchor="ctr" anchorCtr="0" compatLnSpc="1"/>
          <a:lstStyle>
            <a:lvl1pPr lvl="0">
              <a:buClrTx/>
              <a:buSzTx/>
              <a:buFontTx/>
              <a:defRPr/>
            </a:lvl1pPr>
          </a:lstStyle>
          <a:p>
            <a:pPr lvl="0" algn="ctr"/>
            <a:r>
              <a:rPr lang="en-US" altLang="x-none" sz="6600" b="1" dirty="0">
                <a:solidFill>
                  <a:srgbClr val="FF0000"/>
                </a:solidFill>
                <a:latin typeface="Times New Roman" panose="02020603050405020304" charset="0"/>
                <a:cs typeface="Times New Roman" panose="02020603050405020304" charset="0"/>
              </a:rPr>
              <a:t>BÀI 7: ỨNG PHÓ VỚI </a:t>
            </a:r>
            <a:br>
              <a:rPr lang="en-US" altLang="x-none" sz="6600" b="1" dirty="0">
                <a:solidFill>
                  <a:srgbClr val="FF0000"/>
                </a:solidFill>
                <a:latin typeface="Times New Roman" panose="02020603050405020304" charset="0"/>
                <a:cs typeface="Times New Roman" panose="02020603050405020304" charset="0"/>
              </a:rPr>
            </a:br>
            <a:r>
              <a:rPr lang="en-US" altLang="x-none" sz="6600" b="1" dirty="0">
                <a:solidFill>
                  <a:srgbClr val="FF0000"/>
                </a:solidFill>
                <a:latin typeface="Times New Roman" panose="02020603050405020304" charset="0"/>
                <a:cs typeface="Times New Roman" panose="02020603050405020304" charset="0"/>
              </a:rPr>
              <a:t>TÂM LÝ CĂNG THẲNG</a:t>
            </a:r>
          </a:p>
        </p:txBody>
      </p:sp>
      <p:pic>
        <p:nvPicPr>
          <p:cNvPr id="1135668" name="Picture 52" descr="artway_medical_thermomete_01"/>
          <p:cNvPicPr>
            <a:picLocks noChangeAspect="1"/>
          </p:cNvPicPr>
          <p:nvPr/>
        </p:nvPicPr>
        <p:blipFill>
          <a:blip r:embed="rId2"/>
          <a:stretch>
            <a:fillRect/>
          </a:stretch>
        </p:blipFill>
        <p:spPr>
          <a:xfrm rot="1487971">
            <a:off x="1669415" y="784225"/>
            <a:ext cx="4819650" cy="2132013"/>
          </a:xfrm>
          <a:prstGeom prst="rect">
            <a:avLst/>
          </a:prstGeom>
          <a:noFill/>
          <a:ln w="9525">
            <a:noFill/>
          </a:ln>
        </p:spPr>
      </p:pic>
      <p:sp>
        <p:nvSpPr>
          <p:cNvPr id="1135669" name="Freeform 53"/>
          <p:cNvSpPr/>
          <p:nvPr/>
        </p:nvSpPr>
        <p:spPr>
          <a:xfrm rot="287634">
            <a:off x="4208463" y="2279650"/>
            <a:ext cx="1473200" cy="1327150"/>
          </a:xfrm>
          <a:custGeom>
            <a:avLst/>
            <a:gdLst>
              <a:gd name="txL" fmla="*/ 0 w 964"/>
              <a:gd name="txT" fmla="*/ 0 h 1116"/>
              <a:gd name="txR" fmla="*/ 964 w 964"/>
              <a:gd name="txB" fmla="*/ 1116 h 1116"/>
            </a:gdLst>
            <a:ahLst/>
            <a:cxnLst>
              <a:cxn ang="0">
                <a:pos x="0" y="4"/>
              </a:cxn>
              <a:cxn ang="0">
                <a:pos x="948" y="1116"/>
              </a:cxn>
              <a:cxn ang="0">
                <a:pos x="964" y="1092"/>
              </a:cxn>
              <a:cxn ang="0">
                <a:pos x="28" y="0"/>
              </a:cxn>
              <a:cxn ang="0">
                <a:pos x="0" y="4"/>
              </a:cxn>
            </a:cxnLst>
            <a:rect l="txL" t="txT" r="txR" b="txB"/>
            <a:pathLst>
              <a:path w="964" h="1116">
                <a:moveTo>
                  <a:pt x="0" y="4"/>
                </a:moveTo>
                <a:lnTo>
                  <a:pt x="948" y="1116"/>
                </a:lnTo>
                <a:lnTo>
                  <a:pt x="964" y="1092"/>
                </a:lnTo>
                <a:lnTo>
                  <a:pt x="28" y="0"/>
                </a:lnTo>
                <a:lnTo>
                  <a:pt x="0" y="4"/>
                </a:lnTo>
                <a:close/>
              </a:path>
            </a:pathLst>
          </a:custGeom>
          <a:gradFill rotWithShape="1">
            <a:gsLst>
              <a:gs pos="0">
                <a:srgbClr val="CC3300">
                  <a:alpha val="100000"/>
                </a:srgbClr>
              </a:gs>
              <a:gs pos="50000">
                <a:srgbClr val="DD7755">
                  <a:alpha val="100000"/>
                </a:srgbClr>
              </a:gs>
              <a:gs pos="100000">
                <a:srgbClr val="CC3300">
                  <a:alpha val="100000"/>
                </a:srgbClr>
              </a:gs>
            </a:gsLst>
            <a:lin ang="5400000" scaled="1"/>
            <a:tileRect/>
          </a:gradFill>
          <a:ln w="9525">
            <a:noFill/>
          </a:ln>
        </p:spPr>
        <p:txBody>
          <a:bodyPr/>
          <a:lstStyle/>
          <a:p>
            <a:endParaRPr lang="en-US"/>
          </a:p>
        </p:txBody>
      </p:sp>
      <p:sp>
        <p:nvSpPr>
          <p:cNvPr id="38921" name="Rectangles 38920" descr="Hậu quả của căng thẳng lâu dài là gì? | Vinmec"/>
          <p:cNvSpPr>
            <a:spLocks noChangeAspect="1"/>
          </p:cNvSpPr>
          <p:nvPr/>
        </p:nvSpPr>
        <p:spPr>
          <a:xfrm>
            <a:off x="5943600" y="3276600"/>
            <a:ext cx="304800" cy="304800"/>
          </a:xfrm>
          <a:prstGeom prst="rect">
            <a:avLst/>
          </a:prstGeom>
          <a:noFill/>
          <a:ln w="9525">
            <a:noFill/>
          </a:ln>
        </p:spPr>
        <p:txBody>
          <a:bodyPr/>
          <a:lstStyle/>
          <a:p>
            <a:endParaRPr lang="en-US"/>
          </a:p>
        </p:txBody>
      </p:sp>
      <p:pic>
        <p:nvPicPr>
          <p:cNvPr id="38922" name="Picture 38921" descr="20200629_094931_310900_tram-cam-tuoi-hoc-d"/>
          <p:cNvPicPr>
            <a:picLocks noChangeAspect="1"/>
          </p:cNvPicPr>
          <p:nvPr/>
        </p:nvPicPr>
        <p:blipFill>
          <a:blip r:embed="rId3"/>
          <a:stretch>
            <a:fillRect/>
          </a:stretch>
        </p:blipFill>
        <p:spPr>
          <a:xfrm>
            <a:off x="6234113" y="-26670"/>
            <a:ext cx="5957887" cy="3692525"/>
          </a:xfrm>
          <a:prstGeom prst="rect">
            <a:avLst/>
          </a:prstGeom>
          <a:noFill/>
          <a:ln w="9525">
            <a:noFill/>
          </a:ln>
        </p:spPr>
      </p:pic>
      <p:sp>
        <p:nvSpPr>
          <p:cNvPr id="65785" name="Rectangle 4"/>
          <p:cNvSpPr/>
          <p:nvPr/>
        </p:nvSpPr>
        <p:spPr>
          <a:xfrm>
            <a:off x="241935" y="2537460"/>
            <a:ext cx="3913505" cy="1633220"/>
          </a:xfrm>
          <a:prstGeom prst="rect">
            <a:avLst/>
          </a:prstGeom>
          <a:noFill/>
          <a:ln w="9525">
            <a:noFill/>
          </a:ln>
          <a:effectLst>
            <a:outerShdw dist="17961" dir="2699999" algn="ctr" rotWithShape="0">
              <a:srgbClr val="FFFFFF">
                <a:alpha val="20000"/>
              </a:srgbClr>
            </a:outerShdw>
          </a:effectLst>
        </p:spPr>
        <p:txBody>
          <a:bodyPr anchor="ctr" anchorCtr="0"/>
          <a:lstStyle>
            <a:lvl1pPr lvl="0" algn="l" defTabSz="914400" rtl="0" eaLnBrk="1" latinLnBrk="0" hangingPunct="1">
              <a:lnSpc>
                <a:spcPct val="90000"/>
              </a:lnSpc>
              <a:spcBef>
                <a:spcPct val="0"/>
              </a:spcBef>
              <a:buClrTx/>
              <a:buSzTx/>
              <a:buFontTx/>
              <a:buNone/>
              <a:defRPr sz="4400" kern="1200">
                <a:solidFill>
                  <a:schemeClr val="tx1"/>
                </a:solidFill>
                <a:latin typeface="+mj-lt"/>
                <a:ea typeface="+mj-ea"/>
                <a:cs typeface="+mj-cs"/>
              </a:defRPr>
            </a:lvl1pPr>
          </a:lstStyle>
          <a:p>
            <a:pPr lvl="0" algn="ctr"/>
            <a:r>
              <a:rPr lang="en-US" sz="4000" b="1" dirty="0">
                <a:solidFill>
                  <a:srgbClr val="FF3300"/>
                </a:solidFill>
                <a:latin typeface="Times New Roman" panose="02020603050405020304" charset="0"/>
                <a:cs typeface="Times New Roman" panose="02020603050405020304" charset="0"/>
              </a:rPr>
              <a:t>TUẦN 19, 20, 21</a:t>
            </a:r>
          </a:p>
          <a:p>
            <a:pPr lvl="0" algn="ctr"/>
            <a:r>
              <a:rPr lang="en-US" sz="4000" b="1" dirty="0">
                <a:solidFill>
                  <a:srgbClr val="FF3300"/>
                </a:solidFill>
                <a:latin typeface="Times New Roman" panose="02020603050405020304" charset="0"/>
                <a:cs typeface="Times New Roman" panose="02020603050405020304" charset="0"/>
              </a:rPr>
              <a:t>TIẾT 19, 20, 21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135620"/>
                                        </p:tgtEl>
                                        <p:attrNameLst>
                                          <p:attrName>style.visibility</p:attrName>
                                        </p:attrNameLst>
                                      </p:cBhvr>
                                      <p:to>
                                        <p:strVal val="visible"/>
                                      </p:to>
                                    </p:set>
                                    <p:animEffect transition="in" filter="blinds(horizontal)">
                                      <p:cBhvr>
                                        <p:cTn id="7" dur="500"/>
                                        <p:tgtEl>
                                          <p:spTgt spid="1135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5620" grpId="0"/>
      <p:bldP spid="1135620"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s 53249"/>
          <p:cNvSpPr/>
          <p:nvPr/>
        </p:nvSpPr>
        <p:spPr>
          <a:xfrm>
            <a:off x="830263" y="309563"/>
            <a:ext cx="11109325" cy="575945"/>
          </a:xfrm>
          <a:prstGeom prst="rect">
            <a:avLst/>
          </a:prstGeom>
          <a:noFill/>
          <a:ln w="9525">
            <a:noFill/>
          </a:ln>
        </p:spPr>
        <p:txBody>
          <a:bodyPr>
            <a:spAutoFit/>
          </a:bodyPr>
          <a:lstStyle/>
          <a:p>
            <a:pPr>
              <a:lnSpc>
                <a:spcPct val="90000"/>
              </a:lnSpc>
            </a:pPr>
            <a:r>
              <a:rPr lang="en-US" sz="3500" b="1" dirty="0">
                <a:solidFill>
                  <a:srgbClr val="FF0000"/>
                </a:solidFill>
                <a:latin typeface="Times New Roman" panose="02020603050405020304" pitchFamily="18" charset="0"/>
                <a:ea typeface="Arial Unicode MS" pitchFamily="34" charset="-128"/>
                <a:cs typeface="Times New Roman" panose="02020603050405020304" pitchFamily="18" charset="0"/>
              </a:rPr>
              <a:t>4. </a:t>
            </a:r>
            <a:r>
              <a:rPr sz="3500" b="1" dirty="0">
                <a:solidFill>
                  <a:srgbClr val="FF0000"/>
                </a:solidFill>
                <a:latin typeface="Times New Roman" panose="02020603050405020304" pitchFamily="18" charset="0"/>
                <a:ea typeface="Arial Unicode MS" pitchFamily="34" charset="-128"/>
                <a:cs typeface="Times New Roman" panose="02020603050405020304" pitchFamily="18" charset="0"/>
              </a:rPr>
              <a:t>CÁCH ỨNG PHÓ TÍCH CỰC KHI CĂNG THẲNG</a:t>
            </a:r>
            <a:endParaRPr lang="en-US" altLang="x-none" sz="3500" b="1" dirty="0">
              <a:solidFill>
                <a:srgbClr val="FF0000"/>
              </a:solidFill>
              <a:latin typeface="Times New Roman" panose="02020603050405020304" pitchFamily="18" charset="0"/>
              <a:ea typeface="Arial Unicode MS" pitchFamily="34" charset="-128"/>
              <a:cs typeface="Times New Roman" panose="02020603050405020304" pitchFamily="18" charset="0"/>
            </a:endParaRPr>
          </a:p>
        </p:txBody>
      </p:sp>
      <p:sp>
        <p:nvSpPr>
          <p:cNvPr id="53251" name="Line 3"/>
          <p:cNvSpPr/>
          <p:nvPr/>
        </p:nvSpPr>
        <p:spPr>
          <a:xfrm flipV="1">
            <a:off x="2749550" y="1655763"/>
            <a:ext cx="688975" cy="323850"/>
          </a:xfrm>
          <a:prstGeom prst="line">
            <a:avLst/>
          </a:prstGeom>
          <a:ln w="12700" cap="rnd" cmpd="sng">
            <a:solidFill>
              <a:srgbClr val="000000"/>
            </a:solidFill>
            <a:prstDash val="sysDot"/>
            <a:headEnd type="none" w="med" len="med"/>
            <a:tailEnd type="none" w="med" len="med"/>
          </a:ln>
        </p:spPr>
      </p:sp>
      <p:sp>
        <p:nvSpPr>
          <p:cNvPr id="53252" name="Line 4"/>
          <p:cNvSpPr/>
          <p:nvPr/>
        </p:nvSpPr>
        <p:spPr>
          <a:xfrm>
            <a:off x="2749550" y="4953000"/>
            <a:ext cx="609600" cy="0"/>
          </a:xfrm>
          <a:prstGeom prst="line">
            <a:avLst/>
          </a:prstGeom>
          <a:ln w="12700" cap="rnd" cmpd="sng">
            <a:solidFill>
              <a:srgbClr val="000000"/>
            </a:solidFill>
            <a:prstDash val="sysDot"/>
            <a:headEnd type="none" w="med" len="med"/>
            <a:tailEnd type="none" w="med" len="med"/>
          </a:ln>
        </p:spPr>
      </p:sp>
      <p:sp>
        <p:nvSpPr>
          <p:cNvPr id="53253" name="Line 5"/>
          <p:cNvSpPr/>
          <p:nvPr/>
        </p:nvSpPr>
        <p:spPr>
          <a:xfrm flipV="1">
            <a:off x="2673350" y="2743200"/>
            <a:ext cx="685800" cy="0"/>
          </a:xfrm>
          <a:prstGeom prst="line">
            <a:avLst/>
          </a:prstGeom>
          <a:ln w="12700" cap="rnd" cmpd="sng">
            <a:solidFill>
              <a:srgbClr val="000000"/>
            </a:solidFill>
            <a:prstDash val="sysDot"/>
            <a:headEnd type="none" w="med" len="med"/>
            <a:tailEnd type="none" w="med" len="med"/>
          </a:ln>
        </p:spPr>
      </p:sp>
      <p:sp>
        <p:nvSpPr>
          <p:cNvPr id="53254" name="Line 6"/>
          <p:cNvSpPr/>
          <p:nvPr/>
        </p:nvSpPr>
        <p:spPr>
          <a:xfrm>
            <a:off x="2749550" y="3505200"/>
            <a:ext cx="609600" cy="0"/>
          </a:xfrm>
          <a:prstGeom prst="line">
            <a:avLst/>
          </a:prstGeom>
          <a:ln w="12700" cap="rnd" cmpd="sng">
            <a:solidFill>
              <a:srgbClr val="000000"/>
            </a:solidFill>
            <a:prstDash val="sysDot"/>
            <a:headEnd type="none" w="med" len="med"/>
            <a:tailEnd type="none" w="med" len="med"/>
          </a:ln>
        </p:spPr>
      </p:sp>
      <p:sp>
        <p:nvSpPr>
          <p:cNvPr id="53255" name="Line 7"/>
          <p:cNvSpPr/>
          <p:nvPr/>
        </p:nvSpPr>
        <p:spPr>
          <a:xfrm flipV="1">
            <a:off x="2673350" y="4191000"/>
            <a:ext cx="685800" cy="0"/>
          </a:xfrm>
          <a:prstGeom prst="line">
            <a:avLst/>
          </a:prstGeom>
          <a:ln w="12700" cap="rnd" cmpd="sng">
            <a:solidFill>
              <a:srgbClr val="000000"/>
            </a:solidFill>
            <a:prstDash val="sysDot"/>
            <a:headEnd type="none" w="med" len="med"/>
            <a:tailEnd type="none" w="med" len="med"/>
          </a:ln>
        </p:spPr>
      </p:sp>
      <p:grpSp>
        <p:nvGrpSpPr>
          <p:cNvPr id="53256" name="Group 8"/>
          <p:cNvGrpSpPr/>
          <p:nvPr/>
        </p:nvGrpSpPr>
        <p:grpSpPr>
          <a:xfrm>
            <a:off x="428625" y="2044700"/>
            <a:ext cx="2338388" cy="2971800"/>
            <a:chOff x="303" y="1538"/>
            <a:chExt cx="1473" cy="1872"/>
          </a:xfrm>
        </p:grpSpPr>
        <p:sp>
          <p:nvSpPr>
            <p:cNvPr id="53257" name="Line 9"/>
            <p:cNvSpPr/>
            <p:nvPr/>
          </p:nvSpPr>
          <p:spPr>
            <a:xfrm flipV="1">
              <a:off x="1492" y="1538"/>
              <a:ext cx="240" cy="240"/>
            </a:xfrm>
            <a:prstGeom prst="line">
              <a:avLst/>
            </a:prstGeom>
            <a:ln w="12700" cap="rnd" cmpd="sng">
              <a:solidFill>
                <a:schemeClr val="tx1"/>
              </a:solidFill>
              <a:prstDash val="sysDot"/>
              <a:headEnd type="none" w="med" len="med"/>
              <a:tailEnd type="none" w="med" len="med"/>
            </a:ln>
          </p:spPr>
        </p:sp>
        <p:sp>
          <p:nvSpPr>
            <p:cNvPr id="53258" name="Line 10"/>
            <p:cNvSpPr/>
            <p:nvPr/>
          </p:nvSpPr>
          <p:spPr>
            <a:xfrm>
              <a:off x="1444" y="3218"/>
              <a:ext cx="288" cy="192"/>
            </a:xfrm>
            <a:prstGeom prst="line">
              <a:avLst/>
            </a:prstGeom>
            <a:ln w="12700" cap="rnd" cmpd="sng">
              <a:solidFill>
                <a:schemeClr val="tx1"/>
              </a:solidFill>
              <a:prstDash val="sysDot"/>
              <a:headEnd type="none" w="med" len="med"/>
              <a:tailEnd type="none" w="med" len="med"/>
            </a:ln>
          </p:spPr>
        </p:sp>
        <p:sp>
          <p:nvSpPr>
            <p:cNvPr id="32779" name="Oval 11"/>
            <p:cNvSpPr>
              <a:spLocks noChangeArrowheads="1"/>
            </p:cNvSpPr>
            <p:nvPr/>
          </p:nvSpPr>
          <p:spPr bwMode="gray">
            <a:xfrm>
              <a:off x="422" y="2321"/>
              <a:ext cx="116" cy="303"/>
            </a:xfrm>
            <a:prstGeom prst="ellipse">
              <a:avLst/>
            </a:prstGeom>
            <a:gradFill rotWithShape="1">
              <a:gsLst>
                <a:gs pos="0">
                  <a:schemeClr val="accent1">
                    <a:gamma/>
                    <a:tint val="0"/>
                    <a:invGamma/>
                  </a:schemeClr>
                </a:gs>
                <a:gs pos="50000">
                  <a:schemeClr val="accent1"/>
                </a:gs>
                <a:gs pos="100000">
                  <a:schemeClr val="accent1">
                    <a:gamma/>
                    <a:tint val="0"/>
                    <a:invGamma/>
                  </a:schemeClr>
                </a:gs>
              </a:gsLst>
              <a:lin ang="2700000" scaled="1"/>
            </a:gradFill>
            <a:ln w="38100" algn="ctr">
              <a:noFill/>
              <a:round/>
            </a:ln>
            <a:effec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2780" name="Oval 12"/>
            <p:cNvSpPr>
              <a:spLocks noChangeArrowheads="1"/>
            </p:cNvSpPr>
            <p:nvPr/>
          </p:nvSpPr>
          <p:spPr bwMode="gray">
            <a:xfrm>
              <a:off x="303" y="2320"/>
              <a:ext cx="1461" cy="303"/>
            </a:xfrm>
            <a:prstGeom prst="ellipse">
              <a:avLst/>
            </a:prstGeom>
            <a:gradFill rotWithShape="1">
              <a:gsLst>
                <a:gs pos="0">
                  <a:schemeClr val="accent1">
                    <a:gamma/>
                    <a:shade val="54118"/>
                    <a:invGamma/>
                  </a:schemeClr>
                </a:gs>
                <a:gs pos="50000">
                  <a:schemeClr val="accent1"/>
                </a:gs>
                <a:gs pos="100000">
                  <a:schemeClr val="accent1">
                    <a:gamma/>
                    <a:shade val="54118"/>
                    <a:invGamma/>
                  </a:schemeClr>
                </a:gs>
              </a:gsLst>
              <a:lin ang="18900000" scaled="1"/>
            </a:gradFill>
            <a:ln w="38100" algn="ctr">
              <a:noFill/>
              <a:round/>
            </a:ln>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2781" name="Oval 13"/>
            <p:cNvSpPr>
              <a:spLocks noChangeArrowheads="1"/>
            </p:cNvSpPr>
            <p:nvPr/>
          </p:nvSpPr>
          <p:spPr bwMode="gray">
            <a:xfrm>
              <a:off x="315" y="2308"/>
              <a:ext cx="1461" cy="303"/>
            </a:xfrm>
            <a:prstGeom prst="ellipse">
              <a:avLst/>
            </a:prstGeom>
            <a:gradFill rotWithShape="1">
              <a:gsLst>
                <a:gs pos="0">
                  <a:schemeClr val="accent1">
                    <a:gamma/>
                    <a:shade val="63529"/>
                    <a:invGamma/>
                  </a:schemeClr>
                </a:gs>
                <a:gs pos="100000">
                  <a:schemeClr val="accent1">
                    <a:alpha val="0"/>
                  </a:schemeClr>
                </a:gs>
              </a:gsLst>
              <a:lin ang="2700000" scaled="1"/>
            </a:gradFill>
            <a:ln w="38100" algn="ctr">
              <a:noFill/>
              <a:round/>
            </a:ln>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53262" name="Oval 14"/>
            <p:cNvSpPr/>
            <p:nvPr/>
          </p:nvSpPr>
          <p:spPr>
            <a:xfrm>
              <a:off x="375" y="2320"/>
              <a:ext cx="1317" cy="303"/>
            </a:xfrm>
            <a:prstGeom prst="ellipse">
              <a:avLst/>
            </a:prstGeom>
            <a:solidFill>
              <a:srgbClr val="000000"/>
            </a:solidFill>
            <a:ln w="38100">
              <a:noFill/>
            </a:ln>
          </p:spPr>
          <p:txBody>
            <a:bodyPr anchor="ctr" anchorCtr="0">
              <a:spAutoFit/>
            </a:bodyPr>
            <a:lstStyle/>
            <a:p>
              <a:endParaRPr dirty="0"/>
            </a:p>
          </p:txBody>
        </p:sp>
        <p:sp>
          <p:nvSpPr>
            <p:cNvPr id="53263" name="Oval 15"/>
            <p:cNvSpPr/>
            <p:nvPr/>
          </p:nvSpPr>
          <p:spPr>
            <a:xfrm>
              <a:off x="396" y="1835"/>
              <a:ext cx="1276" cy="1277"/>
            </a:xfrm>
            <a:prstGeom prst="ellipse">
              <a:avLst/>
            </a:prstGeom>
            <a:gradFill rotWithShape="1">
              <a:gsLst>
                <a:gs pos="0">
                  <a:srgbClr val="636869"/>
                </a:gs>
                <a:gs pos="100000">
                  <a:srgbClr val="D6E1E2"/>
                </a:gs>
              </a:gsLst>
              <a:lin ang="5400000" scaled="1"/>
              <a:tileRect/>
            </a:gradFill>
            <a:ln w="9525">
              <a:noFill/>
            </a:ln>
          </p:spPr>
          <p:txBody>
            <a:bodyPr vert="eaVert" wrap="none" anchor="ctr" anchorCtr="0"/>
            <a:lstStyle/>
            <a:p>
              <a:endParaRPr dirty="0"/>
            </a:p>
          </p:txBody>
        </p:sp>
        <p:sp>
          <p:nvSpPr>
            <p:cNvPr id="53264" name="Oval 16"/>
            <p:cNvSpPr/>
            <p:nvPr/>
          </p:nvSpPr>
          <p:spPr>
            <a:xfrm>
              <a:off x="412" y="1842"/>
              <a:ext cx="1246" cy="1246"/>
            </a:xfrm>
            <a:prstGeom prst="ellipse">
              <a:avLst/>
            </a:prstGeom>
            <a:gradFill rotWithShape="1">
              <a:gsLst>
                <a:gs pos="0">
                  <a:srgbClr val="D6E1E2">
                    <a:alpha val="0"/>
                  </a:srgbClr>
                </a:gs>
                <a:gs pos="100000">
                  <a:srgbClr val="F1F5F5"/>
                </a:gs>
              </a:gsLst>
              <a:lin ang="5400000" scaled="1"/>
              <a:tileRect/>
            </a:gradFill>
            <a:ln w="9525">
              <a:noFill/>
            </a:ln>
          </p:spPr>
          <p:txBody>
            <a:bodyPr vert="eaVert" wrap="none" anchor="ctr" anchorCtr="0"/>
            <a:lstStyle/>
            <a:p>
              <a:endParaRPr dirty="0"/>
            </a:p>
          </p:txBody>
        </p:sp>
        <p:sp>
          <p:nvSpPr>
            <p:cNvPr id="53265" name="Oval 17"/>
            <p:cNvSpPr/>
            <p:nvPr/>
          </p:nvSpPr>
          <p:spPr>
            <a:xfrm>
              <a:off x="426" y="1854"/>
              <a:ext cx="1184" cy="1164"/>
            </a:xfrm>
            <a:prstGeom prst="ellipse">
              <a:avLst/>
            </a:prstGeom>
            <a:gradFill rotWithShape="1">
              <a:gsLst>
                <a:gs pos="0">
                  <a:srgbClr val="AAB2B3"/>
                </a:gs>
                <a:gs pos="100000">
                  <a:srgbClr val="D6E1E2">
                    <a:alpha val="48000"/>
                  </a:srgbClr>
                </a:gs>
              </a:gsLst>
              <a:lin ang="5400000" scaled="1"/>
              <a:tileRect/>
            </a:gradFill>
            <a:ln w="9525">
              <a:noFill/>
            </a:ln>
          </p:spPr>
          <p:txBody>
            <a:bodyPr vert="eaVert" wrap="none" anchor="ctr" anchorCtr="0"/>
            <a:lstStyle/>
            <a:p>
              <a:endParaRPr dirty="0"/>
            </a:p>
          </p:txBody>
        </p:sp>
        <p:sp>
          <p:nvSpPr>
            <p:cNvPr id="53266" name="Oval 18"/>
            <p:cNvSpPr/>
            <p:nvPr/>
          </p:nvSpPr>
          <p:spPr>
            <a:xfrm>
              <a:off x="495" y="1887"/>
              <a:ext cx="1053" cy="945"/>
            </a:xfrm>
            <a:prstGeom prst="ellipse">
              <a:avLst/>
            </a:prstGeom>
            <a:gradFill rotWithShape="1">
              <a:gsLst>
                <a:gs pos="0">
                  <a:srgbClr val="FFFFFF"/>
                </a:gs>
                <a:gs pos="100000">
                  <a:srgbClr val="D6E1E2">
                    <a:alpha val="37999"/>
                  </a:srgbClr>
                </a:gs>
              </a:gsLst>
              <a:lin ang="5400000" scaled="1"/>
              <a:tileRect/>
            </a:gradFill>
            <a:ln w="9525">
              <a:noFill/>
            </a:ln>
          </p:spPr>
          <p:txBody>
            <a:bodyPr vert="eaVert" wrap="none" anchor="ctr" anchorCtr="0"/>
            <a:lstStyle/>
            <a:p>
              <a:endParaRPr dirty="0"/>
            </a:p>
          </p:txBody>
        </p:sp>
        <p:pic>
          <p:nvPicPr>
            <p:cNvPr id="53267" name="Picture 19" descr="mark"/>
            <p:cNvPicPr>
              <a:picLocks noChangeAspect="1"/>
            </p:cNvPicPr>
            <p:nvPr/>
          </p:nvPicPr>
          <p:blipFill>
            <a:blip r:embed="rId2"/>
            <a:stretch>
              <a:fillRect/>
            </a:stretch>
          </p:blipFill>
          <p:spPr>
            <a:xfrm>
              <a:off x="504" y="1985"/>
              <a:ext cx="1011" cy="1003"/>
            </a:xfrm>
            <a:prstGeom prst="rect">
              <a:avLst/>
            </a:prstGeom>
            <a:noFill/>
            <a:ln w="9525">
              <a:noFill/>
            </a:ln>
          </p:spPr>
        </p:pic>
      </p:grpSp>
      <p:sp>
        <p:nvSpPr>
          <p:cNvPr id="32788" name="AutoShape 20"/>
          <p:cNvSpPr>
            <a:spLocks noChangeArrowheads="1"/>
          </p:cNvSpPr>
          <p:nvPr/>
        </p:nvSpPr>
        <p:spPr bwMode="gray">
          <a:xfrm>
            <a:off x="3352800" y="1066800"/>
            <a:ext cx="8586788" cy="1060450"/>
          </a:xfrm>
          <a:prstGeom prst="roundRect">
            <a:avLst>
              <a:gd name="adj" fmla="val 50000"/>
            </a:avLst>
          </a:prstGeom>
          <a:gradFill rotWithShape="1">
            <a:gsLst>
              <a:gs pos="0">
                <a:srgbClr val="F8F8F8"/>
              </a:gs>
              <a:gs pos="100000">
                <a:srgbClr val="F8F8F8">
                  <a:gamma/>
                  <a:shade val="76471"/>
                  <a:invGamma/>
                </a:srgbClr>
              </a:gs>
            </a:gsLst>
            <a:lin ang="5400000" scaled="1"/>
          </a:gradFill>
          <a:ln w="19050">
            <a:solidFill>
              <a:srgbClr val="C0C0C0"/>
            </a:solidFill>
            <a:round/>
          </a:ln>
          <a:effectLst>
            <a:outerShdw dist="53882" dir="2700000" algn="ctr" rotWithShape="0">
              <a:srgbClr val="292929">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53269" name="Rectangle 21"/>
          <p:cNvSpPr/>
          <p:nvPr/>
        </p:nvSpPr>
        <p:spPr>
          <a:xfrm>
            <a:off x="3728085" y="1142683"/>
            <a:ext cx="7863840" cy="1077218"/>
          </a:xfrm>
          <a:prstGeom prst="rect">
            <a:avLst/>
          </a:prstGeom>
          <a:noFill/>
          <a:ln w="9525">
            <a:noFill/>
          </a:ln>
        </p:spPr>
        <p:txBody>
          <a:bodyPr wrap="square">
            <a:spAutoFit/>
          </a:bodyPr>
          <a:lstStyle/>
          <a:p>
            <a:pPr eaLnBrk="0" hangingPunct="0"/>
            <a:r>
              <a:rPr lang="en-US" altLang="x-none" sz="3200" dirty="0" err="1">
                <a:latin typeface="Times New Roman" panose="02020603050405020304" pitchFamily="18" charset="0"/>
                <a:cs typeface="Times New Roman" panose="02020603050405020304" pitchFamily="18" charset="0"/>
              </a:rPr>
              <a:t>Thư</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giãn</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và</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giải</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trí</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luyện</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tập</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thể</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thao</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làm</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những</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việc</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yêu</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thích</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hít</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thở</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sâu</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nghe</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nhạc</a:t>
            </a:r>
            <a:r>
              <a:rPr sz="3200" dirty="0">
                <a:latin typeface="Times New Roman" panose="02020603050405020304" pitchFamily="18" charset="0"/>
                <a:cs typeface="Times New Roman" panose="02020603050405020304" pitchFamily="18" charset="0"/>
              </a:rPr>
              <a:t> </a:t>
            </a:r>
            <a:endParaRPr lang="en-US" altLang="x-none" sz="3200" dirty="0">
              <a:latin typeface="Times New Roman" panose="02020603050405020304" pitchFamily="18" charset="0"/>
              <a:cs typeface="Times New Roman" panose="02020603050405020304" pitchFamily="18" charset="0"/>
            </a:endParaRPr>
          </a:p>
        </p:txBody>
      </p:sp>
      <p:sp>
        <p:nvSpPr>
          <p:cNvPr id="32790" name="AutoShape 22"/>
          <p:cNvSpPr>
            <a:spLocks noChangeArrowheads="1"/>
          </p:cNvSpPr>
          <p:nvPr/>
        </p:nvSpPr>
        <p:spPr bwMode="gray">
          <a:xfrm>
            <a:off x="3352800" y="2230755"/>
            <a:ext cx="8586788" cy="879475"/>
          </a:xfrm>
          <a:prstGeom prst="roundRect">
            <a:avLst>
              <a:gd name="adj" fmla="val 50000"/>
            </a:avLst>
          </a:prstGeom>
          <a:gradFill rotWithShape="1">
            <a:gsLst>
              <a:gs pos="0">
                <a:srgbClr val="F8F8F8"/>
              </a:gs>
              <a:gs pos="100000">
                <a:srgbClr val="F8F8F8">
                  <a:gamma/>
                  <a:shade val="76471"/>
                  <a:invGamma/>
                </a:srgbClr>
              </a:gs>
            </a:gsLst>
            <a:lin ang="5400000" scaled="1"/>
          </a:gradFill>
          <a:ln w="19050">
            <a:solidFill>
              <a:srgbClr val="C0C0C0"/>
            </a:solidFill>
            <a:round/>
          </a:ln>
          <a:effectLst>
            <a:outerShdw dist="53882" dir="2700000" algn="ctr" rotWithShape="0">
              <a:srgbClr val="292929">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53271" name="Rectangle 23"/>
          <p:cNvSpPr/>
          <p:nvPr/>
        </p:nvSpPr>
        <p:spPr>
          <a:xfrm>
            <a:off x="3627120" y="2274253"/>
            <a:ext cx="8312468" cy="953135"/>
          </a:xfrm>
          <a:prstGeom prst="rect">
            <a:avLst/>
          </a:prstGeom>
          <a:noFill/>
          <a:ln w="9525">
            <a:noFill/>
          </a:ln>
        </p:spPr>
        <p:txBody>
          <a:bodyPr wrap="square">
            <a:spAutoFit/>
          </a:bodyPr>
          <a:lstStyle/>
          <a:p>
            <a:pPr eaLnBrk="0" hangingPunct="0"/>
            <a:r>
              <a:rPr lang="en-US" altLang="x-none" sz="2800" dirty="0"/>
              <a:t>Chia </a:t>
            </a:r>
            <a:r>
              <a:rPr lang="en-US" altLang="x-none" sz="2800" dirty="0" err="1"/>
              <a:t>sẻ</a:t>
            </a:r>
            <a:r>
              <a:rPr lang="en-US" altLang="x-none" sz="2800" dirty="0"/>
              <a:t> </a:t>
            </a:r>
            <a:r>
              <a:rPr lang="en-US" altLang="x-none" sz="2800" dirty="0" err="1"/>
              <a:t>tâm</a:t>
            </a:r>
            <a:r>
              <a:rPr lang="en-US" altLang="x-none" sz="2800" dirty="0"/>
              <a:t> </a:t>
            </a:r>
            <a:r>
              <a:rPr lang="en-US" altLang="x-none" sz="2800" dirty="0" err="1"/>
              <a:t>sự</a:t>
            </a:r>
            <a:r>
              <a:rPr lang="en-US" altLang="x-none" sz="2800" dirty="0"/>
              <a:t> </a:t>
            </a:r>
            <a:r>
              <a:rPr lang="en-US" altLang="x-none" sz="2800" dirty="0" err="1"/>
              <a:t>và</a:t>
            </a:r>
            <a:r>
              <a:rPr lang="en-US" altLang="x-none" sz="2800" dirty="0"/>
              <a:t> </a:t>
            </a:r>
            <a:r>
              <a:rPr lang="en-US" altLang="x-none" sz="2800" dirty="0" err="1"/>
              <a:t>tìm</a:t>
            </a:r>
            <a:r>
              <a:rPr lang="en-US" altLang="x-none" sz="2800" dirty="0"/>
              <a:t> </a:t>
            </a:r>
            <a:r>
              <a:rPr lang="en-US" altLang="x-none" sz="2800" dirty="0" err="1"/>
              <a:t>kiếm</a:t>
            </a:r>
            <a:r>
              <a:rPr lang="en-US" altLang="x-none" sz="2800" dirty="0"/>
              <a:t> </a:t>
            </a:r>
            <a:r>
              <a:rPr lang="en-US" altLang="x-none" sz="2800" dirty="0" err="1"/>
              <a:t>sự</a:t>
            </a:r>
            <a:r>
              <a:rPr lang="en-US" altLang="x-none" sz="2800" dirty="0"/>
              <a:t> </a:t>
            </a:r>
            <a:r>
              <a:rPr lang="en-US" altLang="x-none" sz="2800" dirty="0" err="1"/>
              <a:t>trợ</a:t>
            </a:r>
            <a:r>
              <a:rPr lang="en-US" altLang="x-none" sz="2800" dirty="0"/>
              <a:t> </a:t>
            </a:r>
            <a:r>
              <a:rPr lang="en-US" altLang="x-none" sz="2800" dirty="0" err="1"/>
              <a:t>giúp</a:t>
            </a:r>
            <a:r>
              <a:rPr lang="en-US" altLang="x-none" sz="2800" dirty="0"/>
              <a:t> </a:t>
            </a:r>
            <a:r>
              <a:rPr lang="en-US" altLang="x-none" sz="2800" dirty="0" err="1"/>
              <a:t>từ</a:t>
            </a:r>
            <a:r>
              <a:rPr lang="en-US" altLang="x-none" sz="2800" dirty="0"/>
              <a:t> </a:t>
            </a:r>
            <a:r>
              <a:rPr lang="en-US" altLang="x-none" sz="2800" dirty="0" err="1"/>
              <a:t>những</a:t>
            </a:r>
            <a:r>
              <a:rPr lang="en-US" altLang="x-none" sz="2800" dirty="0"/>
              <a:t> </a:t>
            </a:r>
          </a:p>
          <a:p>
            <a:pPr eaLnBrk="0" hangingPunct="0"/>
            <a:r>
              <a:rPr lang="en-US" altLang="x-none" sz="2800" dirty="0" err="1"/>
              <a:t>người</a:t>
            </a:r>
            <a:r>
              <a:rPr lang="en-US" altLang="x-none" sz="2800" dirty="0"/>
              <a:t> </a:t>
            </a:r>
            <a:r>
              <a:rPr lang="en-US" altLang="x-none" sz="2800" dirty="0" err="1"/>
              <a:t>thân</a:t>
            </a:r>
            <a:r>
              <a:rPr lang="en-US" altLang="x-none" sz="2800" dirty="0"/>
              <a:t> </a:t>
            </a:r>
            <a:r>
              <a:rPr lang="en-US" altLang="x-none" sz="2800" dirty="0" err="1"/>
              <a:t>xung</a:t>
            </a:r>
            <a:r>
              <a:rPr lang="en-US" altLang="x-none" sz="2800" dirty="0"/>
              <a:t> </a:t>
            </a:r>
            <a:r>
              <a:rPr lang="en-US" altLang="x-none" sz="2800" dirty="0" err="1"/>
              <a:t>quanh</a:t>
            </a:r>
            <a:r>
              <a:rPr lang="en-US" altLang="x-none" sz="2800" dirty="0"/>
              <a:t>.</a:t>
            </a:r>
            <a:r>
              <a:rPr sz="2800" dirty="0"/>
              <a:t> </a:t>
            </a:r>
            <a:endParaRPr lang="en-US" altLang="x-none" sz="2800" dirty="0"/>
          </a:p>
        </p:txBody>
      </p:sp>
      <p:sp>
        <p:nvSpPr>
          <p:cNvPr id="32792" name="AutoShape 24"/>
          <p:cNvSpPr>
            <a:spLocks noChangeArrowheads="1"/>
          </p:cNvSpPr>
          <p:nvPr/>
        </p:nvSpPr>
        <p:spPr bwMode="gray">
          <a:xfrm>
            <a:off x="3349624" y="3244850"/>
            <a:ext cx="8472261" cy="488950"/>
          </a:xfrm>
          <a:prstGeom prst="roundRect">
            <a:avLst>
              <a:gd name="adj" fmla="val 50000"/>
            </a:avLst>
          </a:prstGeom>
          <a:gradFill rotWithShape="1">
            <a:gsLst>
              <a:gs pos="0">
                <a:srgbClr val="F8F8F8"/>
              </a:gs>
              <a:gs pos="100000">
                <a:srgbClr val="F8F8F8">
                  <a:gamma/>
                  <a:shade val="76471"/>
                  <a:invGamma/>
                </a:srgbClr>
              </a:gs>
            </a:gsLst>
            <a:lin ang="5400000" scaled="1"/>
          </a:gradFill>
          <a:ln w="19050">
            <a:solidFill>
              <a:srgbClr val="C0C0C0"/>
            </a:solidFill>
            <a:round/>
          </a:ln>
          <a:effectLst>
            <a:outerShdw dist="53882" dir="2700000" algn="ctr" rotWithShape="0">
              <a:srgbClr val="292929">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53273" name="Rectangle 25"/>
          <p:cNvSpPr/>
          <p:nvPr/>
        </p:nvSpPr>
        <p:spPr>
          <a:xfrm>
            <a:off x="3528378" y="3212783"/>
            <a:ext cx="5573962" cy="584775"/>
          </a:xfrm>
          <a:prstGeom prst="rect">
            <a:avLst/>
          </a:prstGeom>
          <a:noFill/>
          <a:ln w="9525">
            <a:noFill/>
          </a:ln>
        </p:spPr>
        <p:txBody>
          <a:bodyPr wrap="none">
            <a:spAutoFit/>
          </a:bodyPr>
          <a:lstStyle/>
          <a:p>
            <a:r>
              <a:rPr lang="en-US" altLang="x-none" sz="3200" dirty="0" err="1">
                <a:latin typeface="Times New Roman" panose="02020603050405020304" pitchFamily="18" charset="0"/>
                <a:cs typeface="Times New Roman" panose="02020603050405020304" pitchFamily="18" charset="0"/>
              </a:rPr>
              <a:t>Suy</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nghĩ</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tích</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cực</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Viết</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nhật</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ký</a:t>
            </a:r>
            <a:r>
              <a:rPr lang="en-US" altLang="x-none" sz="3200" dirty="0">
                <a:latin typeface="Times New Roman" panose="02020603050405020304" pitchFamily="18" charset="0"/>
                <a:cs typeface="Times New Roman" panose="02020603050405020304" pitchFamily="18" charset="0"/>
              </a:rPr>
              <a:t>...</a:t>
            </a:r>
          </a:p>
        </p:txBody>
      </p:sp>
      <p:sp>
        <p:nvSpPr>
          <p:cNvPr id="32794" name="Oval 26"/>
          <p:cNvSpPr>
            <a:spLocks noChangeArrowheads="1"/>
          </p:cNvSpPr>
          <p:nvPr/>
        </p:nvSpPr>
        <p:spPr bwMode="gray">
          <a:xfrm>
            <a:off x="3263900" y="1487488"/>
            <a:ext cx="228600" cy="496888"/>
          </a:xfrm>
          <a:prstGeom prst="ellipse">
            <a:avLst/>
          </a:prstGeom>
          <a:gradFill rotWithShape="1">
            <a:gsLst>
              <a:gs pos="0">
                <a:srgbClr val="E96E29"/>
              </a:gs>
              <a:gs pos="100000">
                <a:srgbClr val="E96E29">
                  <a:gamma/>
                  <a:shade val="66667"/>
                  <a:invGamma/>
                </a:srgbClr>
              </a:gs>
            </a:gsLst>
            <a:path path="shape">
              <a:fillToRect l="50000" t="50000" r="50000" b="50000"/>
            </a:path>
          </a:gradFill>
          <a:ln w="19050">
            <a:solidFill>
              <a:srgbClr val="FFFFFF"/>
            </a:solidFill>
            <a:round/>
          </a:ln>
          <a:effectLst>
            <a:outerShdw dist="63500" dir="2212194" algn="ctr" rotWithShape="0">
              <a:schemeClr val="bg2">
                <a:alpha val="50000"/>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2795" name="Oval 27"/>
          <p:cNvSpPr>
            <a:spLocks noChangeArrowheads="1"/>
          </p:cNvSpPr>
          <p:nvPr/>
        </p:nvSpPr>
        <p:spPr bwMode="gray">
          <a:xfrm>
            <a:off x="3276600" y="2559050"/>
            <a:ext cx="228600" cy="304800"/>
          </a:xfrm>
          <a:prstGeom prst="ellipse">
            <a:avLst/>
          </a:prstGeom>
          <a:gradFill rotWithShape="1">
            <a:gsLst>
              <a:gs pos="0">
                <a:srgbClr val="DCDC48"/>
              </a:gs>
              <a:gs pos="100000">
                <a:srgbClr val="DCDC48">
                  <a:gamma/>
                  <a:shade val="66667"/>
                  <a:invGamma/>
                </a:srgbClr>
              </a:gs>
            </a:gsLst>
            <a:path path="shape">
              <a:fillToRect l="50000" t="50000" r="50000" b="50000"/>
            </a:path>
          </a:gradFill>
          <a:ln w="19050">
            <a:solidFill>
              <a:srgbClr val="FFFFFF"/>
            </a:solidFill>
            <a:round/>
          </a:ln>
          <a:effectLst>
            <a:outerShdw dist="63500" dir="2212194" algn="ctr" rotWithShape="0">
              <a:schemeClr val="bg2">
                <a:alpha val="50000"/>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2796" name="Oval 28"/>
          <p:cNvSpPr>
            <a:spLocks noChangeArrowheads="1"/>
          </p:cNvSpPr>
          <p:nvPr/>
        </p:nvSpPr>
        <p:spPr bwMode="gray">
          <a:xfrm>
            <a:off x="3276600" y="3390900"/>
            <a:ext cx="228600" cy="228600"/>
          </a:xfrm>
          <a:prstGeom prst="ellipse">
            <a:avLst/>
          </a:prstGeom>
          <a:gradFill rotWithShape="1">
            <a:gsLst>
              <a:gs pos="0">
                <a:schemeClr val="accent2"/>
              </a:gs>
              <a:gs pos="100000">
                <a:schemeClr val="accent2">
                  <a:gamma/>
                  <a:shade val="66667"/>
                  <a:invGamma/>
                </a:schemeClr>
              </a:gs>
            </a:gsLst>
            <a:path path="shape">
              <a:fillToRect l="50000" t="50000" r="50000" b="50000"/>
            </a:path>
          </a:gradFill>
          <a:ln w="19050">
            <a:solidFill>
              <a:srgbClr val="FFFFFF"/>
            </a:solidFill>
            <a:round/>
          </a:ln>
          <a:effectLst>
            <a:outerShdw dist="63500" dir="2212194" algn="ctr" rotWithShape="0">
              <a:schemeClr val="bg2">
                <a:alpha val="50000"/>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2797" name="AutoShape 29"/>
          <p:cNvSpPr>
            <a:spLocks noChangeArrowheads="1"/>
          </p:cNvSpPr>
          <p:nvPr/>
        </p:nvSpPr>
        <p:spPr bwMode="gray">
          <a:xfrm>
            <a:off x="3352799" y="3976688"/>
            <a:ext cx="8469085" cy="488950"/>
          </a:xfrm>
          <a:prstGeom prst="roundRect">
            <a:avLst>
              <a:gd name="adj" fmla="val 50000"/>
            </a:avLst>
          </a:prstGeom>
          <a:gradFill rotWithShape="1">
            <a:gsLst>
              <a:gs pos="0">
                <a:srgbClr val="F8F8F8"/>
              </a:gs>
              <a:gs pos="100000">
                <a:srgbClr val="F8F8F8">
                  <a:gamma/>
                  <a:shade val="76471"/>
                  <a:invGamma/>
                </a:srgbClr>
              </a:gs>
            </a:gsLst>
            <a:lin ang="5400000" scaled="1"/>
          </a:gradFill>
          <a:ln w="19050">
            <a:solidFill>
              <a:srgbClr val="C0C0C0"/>
            </a:solidFill>
            <a:round/>
          </a:ln>
          <a:effectLst>
            <a:outerShdw dist="53882" dir="2700000" algn="ctr" rotWithShape="0">
              <a:srgbClr val="292929">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53278" name="Rectangle 30"/>
          <p:cNvSpPr/>
          <p:nvPr/>
        </p:nvSpPr>
        <p:spPr>
          <a:xfrm>
            <a:off x="3841749" y="3970982"/>
            <a:ext cx="7750175" cy="523220"/>
          </a:xfrm>
          <a:prstGeom prst="rect">
            <a:avLst/>
          </a:prstGeom>
          <a:noFill/>
          <a:ln w="9525">
            <a:noFill/>
          </a:ln>
        </p:spPr>
        <p:txBody>
          <a:bodyPr wrap="square">
            <a:spAutoFit/>
          </a:bodyPr>
          <a:lstStyle/>
          <a:p>
            <a:pPr eaLnBrk="0" hangingPunct="0"/>
            <a:r>
              <a:rPr lang="en-US" altLang="x-none" sz="2800" dirty="0" err="1"/>
              <a:t>Lập</a:t>
            </a:r>
            <a:r>
              <a:rPr lang="en-US" altLang="x-none" sz="2800" dirty="0"/>
              <a:t> </a:t>
            </a:r>
            <a:r>
              <a:rPr lang="en-US" altLang="x-none" sz="2800" dirty="0" err="1"/>
              <a:t>kế</a:t>
            </a:r>
            <a:r>
              <a:rPr lang="en-US" altLang="x-none" sz="2800" dirty="0"/>
              <a:t> </a:t>
            </a:r>
            <a:r>
              <a:rPr lang="en-US" altLang="x-none" sz="2800" dirty="0" err="1"/>
              <a:t>hoạch</a:t>
            </a:r>
            <a:r>
              <a:rPr lang="en-US" altLang="x-none" sz="2800" dirty="0"/>
              <a:t> </a:t>
            </a:r>
            <a:r>
              <a:rPr lang="en-US" altLang="x-none" sz="2800" dirty="0" err="1"/>
              <a:t>một</a:t>
            </a:r>
            <a:r>
              <a:rPr lang="en-US" altLang="x-none" sz="2800" dirty="0"/>
              <a:t> </a:t>
            </a:r>
            <a:r>
              <a:rPr lang="en-US" altLang="x-none" sz="2800" dirty="0" err="1"/>
              <a:t>cách</a:t>
            </a:r>
            <a:r>
              <a:rPr lang="en-US" altLang="x-none" sz="2800" dirty="0"/>
              <a:t> </a:t>
            </a:r>
            <a:r>
              <a:rPr lang="en-US" altLang="x-none" sz="2800" dirty="0" err="1"/>
              <a:t>khoa</a:t>
            </a:r>
            <a:r>
              <a:rPr lang="en-US" altLang="x-none" sz="2800" dirty="0"/>
              <a:t> </a:t>
            </a:r>
            <a:r>
              <a:rPr lang="en-US" altLang="x-none" sz="2800" dirty="0" err="1"/>
              <a:t>học</a:t>
            </a:r>
            <a:r>
              <a:rPr lang="en-US" altLang="x-none" sz="2800" dirty="0"/>
              <a:t> </a:t>
            </a:r>
            <a:r>
              <a:rPr lang="en-US" altLang="x-none" sz="2800" dirty="0" err="1"/>
              <a:t>và</a:t>
            </a:r>
            <a:r>
              <a:rPr lang="en-US" altLang="x-none" sz="2800" dirty="0"/>
              <a:t> </a:t>
            </a:r>
            <a:r>
              <a:rPr lang="en-US" altLang="x-none" sz="2800" dirty="0" err="1"/>
              <a:t>vừa</a:t>
            </a:r>
            <a:r>
              <a:rPr lang="en-US" altLang="x-none" sz="2800" dirty="0"/>
              <a:t> </a:t>
            </a:r>
            <a:r>
              <a:rPr lang="en-US" altLang="x-none" sz="2800" dirty="0" err="1"/>
              <a:t>sức</a:t>
            </a:r>
            <a:r>
              <a:rPr sz="2800" dirty="0"/>
              <a:t> </a:t>
            </a:r>
            <a:endParaRPr lang="en-US" altLang="x-none" sz="2800" dirty="0"/>
          </a:p>
        </p:txBody>
      </p:sp>
      <p:sp>
        <p:nvSpPr>
          <p:cNvPr id="32799" name="Oval 31"/>
          <p:cNvSpPr>
            <a:spLocks noChangeArrowheads="1"/>
          </p:cNvSpPr>
          <p:nvPr/>
        </p:nvSpPr>
        <p:spPr bwMode="gray">
          <a:xfrm>
            <a:off x="3263900" y="4114800"/>
            <a:ext cx="228600" cy="228600"/>
          </a:xfrm>
          <a:prstGeom prst="ellipse">
            <a:avLst/>
          </a:prstGeom>
          <a:gradFill rotWithShape="1">
            <a:gsLst>
              <a:gs pos="0">
                <a:srgbClr val="E96E29"/>
              </a:gs>
              <a:gs pos="100000">
                <a:srgbClr val="E96E29">
                  <a:gamma/>
                  <a:shade val="66667"/>
                  <a:invGamma/>
                </a:srgbClr>
              </a:gs>
            </a:gsLst>
            <a:path path="shape">
              <a:fillToRect l="50000" t="50000" r="50000" b="50000"/>
            </a:path>
          </a:gradFill>
          <a:ln w="19050">
            <a:solidFill>
              <a:srgbClr val="FFFFFF"/>
            </a:solidFill>
            <a:round/>
          </a:ln>
          <a:effectLst>
            <a:outerShdw dist="63500" dir="2212194" algn="ctr" rotWithShape="0">
              <a:schemeClr val="bg2">
                <a:alpha val="50000"/>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2800" name="AutoShape 32"/>
          <p:cNvSpPr>
            <a:spLocks noChangeArrowheads="1"/>
          </p:cNvSpPr>
          <p:nvPr/>
        </p:nvSpPr>
        <p:spPr bwMode="gray">
          <a:xfrm>
            <a:off x="3352800" y="4687888"/>
            <a:ext cx="8469084" cy="566737"/>
          </a:xfrm>
          <a:prstGeom prst="roundRect">
            <a:avLst>
              <a:gd name="adj" fmla="val 50000"/>
            </a:avLst>
          </a:prstGeom>
          <a:gradFill rotWithShape="1">
            <a:gsLst>
              <a:gs pos="0">
                <a:srgbClr val="F8F8F8"/>
              </a:gs>
              <a:gs pos="100000">
                <a:srgbClr val="F8F8F8">
                  <a:gamma/>
                  <a:shade val="76471"/>
                  <a:invGamma/>
                </a:srgbClr>
              </a:gs>
            </a:gsLst>
            <a:lin ang="5400000" scaled="1"/>
          </a:gradFill>
          <a:ln w="19050">
            <a:solidFill>
              <a:srgbClr val="C0C0C0"/>
            </a:solidFill>
            <a:round/>
          </a:ln>
          <a:effectLst>
            <a:outerShdw dist="53882" dir="2700000" algn="ctr" rotWithShape="0">
              <a:srgbClr val="292929">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53281" name="Rectangle 33"/>
          <p:cNvSpPr/>
          <p:nvPr/>
        </p:nvSpPr>
        <p:spPr>
          <a:xfrm>
            <a:off x="3953894" y="4710271"/>
            <a:ext cx="7325633" cy="521970"/>
          </a:xfrm>
          <a:prstGeom prst="rect">
            <a:avLst/>
          </a:prstGeom>
          <a:noFill/>
          <a:ln w="9525">
            <a:noFill/>
          </a:ln>
        </p:spPr>
        <p:txBody>
          <a:bodyPr wrap="square">
            <a:spAutoFit/>
          </a:bodyPr>
          <a:lstStyle/>
          <a:p>
            <a:pPr eaLnBrk="0" hangingPunct="0"/>
            <a:r>
              <a:rPr lang="en-US" altLang="x-none" sz="2800" dirty="0" err="1"/>
              <a:t>Ăn</a:t>
            </a:r>
            <a:r>
              <a:rPr lang="en-US" altLang="x-none" sz="2800" dirty="0"/>
              <a:t> </a:t>
            </a:r>
            <a:r>
              <a:rPr lang="en-US" altLang="x-none" sz="2800" dirty="0" err="1"/>
              <a:t>uống</a:t>
            </a:r>
            <a:r>
              <a:rPr lang="en-US" altLang="x-none" sz="2800" dirty="0"/>
              <a:t> </a:t>
            </a:r>
            <a:r>
              <a:rPr lang="en-US" altLang="x-none" sz="2800" dirty="0" err="1"/>
              <a:t>nghỉ</a:t>
            </a:r>
            <a:r>
              <a:rPr lang="en-US" altLang="x-none" sz="2800" dirty="0"/>
              <a:t> </a:t>
            </a:r>
            <a:r>
              <a:rPr lang="en-US" altLang="x-none" sz="2800" dirty="0" err="1"/>
              <a:t>ngơi,học</a:t>
            </a:r>
            <a:r>
              <a:rPr lang="en-US" altLang="x-none" sz="2800" dirty="0"/>
              <a:t> </a:t>
            </a:r>
            <a:r>
              <a:rPr lang="en-US" altLang="x-none" sz="2800" dirty="0" err="1"/>
              <a:t>tập</a:t>
            </a:r>
            <a:r>
              <a:rPr lang="en-US" altLang="x-none" sz="2800" dirty="0"/>
              <a:t> </a:t>
            </a:r>
            <a:r>
              <a:rPr lang="en-US" altLang="x-none" sz="2800" dirty="0" err="1"/>
              <a:t>điều</a:t>
            </a:r>
            <a:r>
              <a:rPr lang="en-US" altLang="x-none" sz="2800" dirty="0"/>
              <a:t> </a:t>
            </a:r>
            <a:r>
              <a:rPr lang="en-US" altLang="x-none" sz="2800" dirty="0" err="1"/>
              <a:t>độ</a:t>
            </a:r>
            <a:r>
              <a:rPr lang="en-US" altLang="x-none" sz="2800" dirty="0"/>
              <a:t>, </a:t>
            </a:r>
            <a:r>
              <a:rPr lang="en-US" altLang="x-none" sz="2800" dirty="0" err="1"/>
              <a:t>hợp</a:t>
            </a:r>
            <a:r>
              <a:rPr lang="en-US" altLang="x-none" sz="2800" dirty="0"/>
              <a:t> </a:t>
            </a:r>
            <a:r>
              <a:rPr lang="en-US" altLang="x-none" sz="2800" dirty="0" err="1"/>
              <a:t>lí</a:t>
            </a:r>
            <a:r>
              <a:rPr sz="2800" dirty="0"/>
              <a:t> </a:t>
            </a:r>
            <a:endParaRPr lang="en-US" altLang="x-none" sz="2800" dirty="0"/>
          </a:p>
        </p:txBody>
      </p:sp>
      <p:sp>
        <p:nvSpPr>
          <p:cNvPr id="32802" name="Oval 34"/>
          <p:cNvSpPr>
            <a:spLocks noChangeArrowheads="1"/>
          </p:cNvSpPr>
          <p:nvPr/>
        </p:nvSpPr>
        <p:spPr bwMode="gray">
          <a:xfrm>
            <a:off x="3276600" y="4899025"/>
            <a:ext cx="228600" cy="228600"/>
          </a:xfrm>
          <a:prstGeom prst="ellipse">
            <a:avLst/>
          </a:prstGeom>
          <a:gradFill rotWithShape="1">
            <a:gsLst>
              <a:gs pos="0">
                <a:srgbClr val="DCDC48"/>
              </a:gs>
              <a:gs pos="100000">
                <a:srgbClr val="DCDC48">
                  <a:gamma/>
                  <a:shade val="66667"/>
                  <a:invGamma/>
                </a:srgbClr>
              </a:gs>
            </a:gsLst>
            <a:path path="shape">
              <a:fillToRect l="50000" t="50000" r="50000" b="50000"/>
            </a:path>
          </a:gradFill>
          <a:ln w="19050">
            <a:solidFill>
              <a:srgbClr val="FFFFFF"/>
            </a:solidFill>
            <a:round/>
          </a:ln>
          <a:effectLst>
            <a:outerShdw dist="63500" dir="2212194" algn="ctr" rotWithShape="0">
              <a:schemeClr val="bg2">
                <a:alpha val="50000"/>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53283" name="Line 4"/>
          <p:cNvSpPr/>
          <p:nvPr/>
        </p:nvSpPr>
        <p:spPr>
          <a:xfrm>
            <a:off x="2808288" y="5659438"/>
            <a:ext cx="609600" cy="0"/>
          </a:xfrm>
          <a:prstGeom prst="line">
            <a:avLst/>
          </a:prstGeom>
          <a:ln w="12700" cap="rnd" cmpd="sng">
            <a:solidFill>
              <a:srgbClr val="000000"/>
            </a:solidFill>
            <a:prstDash val="sysDot"/>
            <a:headEnd type="none" w="med" len="med"/>
            <a:tailEnd type="none" w="med" len="med"/>
          </a:ln>
        </p:spPr>
      </p:sp>
      <p:sp>
        <p:nvSpPr>
          <p:cNvPr id="2" name="AutoShape 32"/>
          <p:cNvSpPr>
            <a:spLocks noChangeArrowheads="1"/>
          </p:cNvSpPr>
          <p:nvPr/>
        </p:nvSpPr>
        <p:spPr bwMode="gray">
          <a:xfrm>
            <a:off x="3438525" y="5476875"/>
            <a:ext cx="8410346" cy="737532"/>
          </a:xfrm>
          <a:prstGeom prst="roundRect">
            <a:avLst>
              <a:gd name="adj" fmla="val 50000"/>
            </a:avLst>
          </a:prstGeom>
          <a:gradFill rotWithShape="1">
            <a:gsLst>
              <a:gs pos="0">
                <a:srgbClr val="F8F8F8"/>
              </a:gs>
              <a:gs pos="100000">
                <a:srgbClr val="F8F8F8">
                  <a:gamma/>
                  <a:shade val="76471"/>
                  <a:invGamma/>
                </a:srgbClr>
              </a:gs>
            </a:gsLst>
            <a:lin ang="5400000" scaled="1"/>
          </a:gradFill>
          <a:ln w="19050">
            <a:solidFill>
              <a:srgbClr val="C0C0C0"/>
            </a:solidFill>
            <a:round/>
          </a:ln>
          <a:effectLst>
            <a:outerShdw dist="53882" dir="2700000" algn="ctr" rotWithShape="0">
              <a:srgbClr val="292929">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53285" name="Rectangle 33"/>
          <p:cNvSpPr/>
          <p:nvPr/>
        </p:nvSpPr>
        <p:spPr>
          <a:xfrm>
            <a:off x="3967164" y="5605463"/>
            <a:ext cx="7624760" cy="523220"/>
          </a:xfrm>
          <a:prstGeom prst="rect">
            <a:avLst/>
          </a:prstGeom>
          <a:noFill/>
          <a:ln w="9525">
            <a:noFill/>
          </a:ln>
        </p:spPr>
        <p:txBody>
          <a:bodyPr wrap="square">
            <a:spAutoFit/>
          </a:bodyPr>
          <a:lstStyle/>
          <a:p>
            <a:pPr eaLnBrk="0" hangingPunct="0"/>
            <a:r>
              <a:rPr lang="en-US" altLang="x-none" sz="2800" dirty="0" err="1"/>
              <a:t>Tìm</a:t>
            </a:r>
            <a:r>
              <a:rPr lang="en-US" altLang="x-none" sz="2800" dirty="0"/>
              <a:t> </a:t>
            </a:r>
            <a:r>
              <a:rPr lang="en-US" altLang="x-none" sz="2800" dirty="0" err="1"/>
              <a:t>sự</a:t>
            </a:r>
            <a:r>
              <a:rPr lang="en-US" altLang="x-none" sz="2800" dirty="0"/>
              <a:t> </a:t>
            </a:r>
            <a:r>
              <a:rPr lang="en-US" altLang="x-none" sz="2800" dirty="0" err="1"/>
              <a:t>trợ</a:t>
            </a:r>
            <a:r>
              <a:rPr lang="en-US" altLang="x-none" sz="2800" dirty="0"/>
              <a:t> </a:t>
            </a:r>
            <a:r>
              <a:rPr lang="en-US" altLang="x-none" sz="2800" dirty="0" err="1"/>
              <a:t>giúp</a:t>
            </a:r>
            <a:r>
              <a:rPr lang="en-US" altLang="x-none" sz="2800" dirty="0"/>
              <a:t> </a:t>
            </a:r>
            <a:r>
              <a:rPr lang="en-US" altLang="x-none" sz="2800" dirty="0" err="1"/>
              <a:t>của</a:t>
            </a:r>
            <a:r>
              <a:rPr lang="en-US" altLang="x-none" sz="2800" dirty="0"/>
              <a:t> </a:t>
            </a:r>
            <a:r>
              <a:rPr lang="en-US" altLang="x-none" sz="2800" dirty="0" err="1"/>
              <a:t>gia</a:t>
            </a:r>
            <a:r>
              <a:rPr lang="en-US" altLang="x-none" sz="2800" dirty="0"/>
              <a:t> </a:t>
            </a:r>
            <a:r>
              <a:rPr lang="en-US" altLang="x-none" sz="2800" dirty="0" err="1"/>
              <a:t>tư</a:t>
            </a:r>
            <a:r>
              <a:rPr lang="en-US" altLang="x-none" sz="2800" dirty="0"/>
              <a:t> </a:t>
            </a:r>
            <a:r>
              <a:rPr lang="en-US" altLang="x-none" sz="2800" dirty="0" err="1"/>
              <a:t>vấn</a:t>
            </a:r>
            <a:r>
              <a:rPr lang="en-US" altLang="x-none" sz="2800" dirty="0"/>
              <a:t> </a:t>
            </a:r>
            <a:r>
              <a:rPr lang="en-US" altLang="x-none" sz="2800" dirty="0" err="1"/>
              <a:t>lí</a:t>
            </a:r>
            <a:r>
              <a:rPr lang="en-US" altLang="x-none" sz="2800" dirty="0"/>
              <a:t>, </a:t>
            </a:r>
            <a:r>
              <a:rPr lang="en-US" altLang="x-none" sz="2800" dirty="0" err="1"/>
              <a:t>bác</a:t>
            </a:r>
            <a:r>
              <a:rPr lang="en-US" altLang="x-none" sz="2800" dirty="0"/>
              <a:t> </a:t>
            </a:r>
            <a:r>
              <a:rPr lang="en-US" altLang="x-none" sz="2800" dirty="0" err="1"/>
              <a:t>sĩ</a:t>
            </a:r>
            <a:r>
              <a:rPr lang="en-US" altLang="x-none" sz="2800" dirty="0"/>
              <a:t> </a:t>
            </a:r>
            <a:r>
              <a:rPr lang="en-US" altLang="x-none" sz="2800" dirty="0" err="1"/>
              <a:t>tâm</a:t>
            </a:r>
            <a:r>
              <a:rPr lang="en-US" altLang="x-none" sz="2800" dirty="0"/>
              <a:t> </a:t>
            </a:r>
            <a:r>
              <a:rPr lang="en-US" altLang="x-none" sz="2800" dirty="0" err="1"/>
              <a:t>lí</a:t>
            </a:r>
            <a:r>
              <a:rPr sz="2800" dirty="0"/>
              <a:t> </a:t>
            </a:r>
            <a:endParaRPr lang="en-US" altLang="x-none" sz="2800" dirty="0"/>
          </a:p>
        </p:txBody>
      </p:sp>
      <p:sp>
        <p:nvSpPr>
          <p:cNvPr id="3" name="Oval 34"/>
          <p:cNvSpPr>
            <a:spLocks noChangeArrowheads="1"/>
          </p:cNvSpPr>
          <p:nvPr/>
        </p:nvSpPr>
        <p:spPr bwMode="gray">
          <a:xfrm>
            <a:off x="3335338" y="5605463"/>
            <a:ext cx="228600" cy="228600"/>
          </a:xfrm>
          <a:prstGeom prst="ellipse">
            <a:avLst/>
          </a:prstGeom>
          <a:gradFill rotWithShape="1">
            <a:gsLst>
              <a:gs pos="0">
                <a:srgbClr val="DCDC48"/>
              </a:gs>
              <a:gs pos="100000">
                <a:srgbClr val="DCDC48">
                  <a:gamma/>
                  <a:shade val="66667"/>
                  <a:invGamma/>
                </a:srgbClr>
              </a:gs>
            </a:gsLst>
            <a:path path="shape">
              <a:fillToRect l="50000" t="50000" r="50000" b="50000"/>
            </a:path>
          </a:gradFill>
          <a:ln w="19050">
            <a:solidFill>
              <a:srgbClr val="FFFFFF"/>
            </a:solidFill>
            <a:round/>
          </a:ln>
          <a:effectLst>
            <a:outerShdw dist="63500" dir="2212194" algn="ctr" rotWithShape="0">
              <a:schemeClr val="bg2">
                <a:alpha val="50000"/>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3250"/>
                                        </p:tgtEl>
                                        <p:attrNameLst>
                                          <p:attrName>style.visibility</p:attrName>
                                        </p:attrNameLst>
                                      </p:cBhvr>
                                      <p:to>
                                        <p:strVal val="visible"/>
                                      </p:to>
                                    </p:set>
                                    <p:animEffect transition="in" filter="blinds(horizontal)">
                                      <p:cBhvr>
                                        <p:cTn id="7" dur="500"/>
                                        <p:tgtEl>
                                          <p:spTgt spid="5325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3251"/>
                                        </p:tgtEl>
                                        <p:attrNameLst>
                                          <p:attrName>style.visibility</p:attrName>
                                        </p:attrNameLst>
                                      </p:cBhvr>
                                      <p:to>
                                        <p:strVal val="visible"/>
                                      </p:to>
                                    </p:set>
                                    <p:animEffect transition="in" filter="blinds(horizontal)">
                                      <p:cBhvr>
                                        <p:cTn id="12" dur="500"/>
                                        <p:tgtEl>
                                          <p:spTgt spid="53251"/>
                                        </p:tgtEl>
                                      </p:cBhvr>
                                    </p:animEffect>
                                  </p:childTnLst>
                                </p:cTn>
                              </p:par>
                              <p:par>
                                <p:cTn id="13" presetID="3" presetClass="entr" presetSubtype="10" fill="hold" nodeType="withEffect">
                                  <p:stCondLst>
                                    <p:cond delay="0"/>
                                  </p:stCondLst>
                                  <p:childTnLst>
                                    <p:set>
                                      <p:cBhvr>
                                        <p:cTn id="14" dur="1" fill="hold">
                                          <p:stCondLst>
                                            <p:cond delay="0"/>
                                          </p:stCondLst>
                                        </p:cTn>
                                        <p:tgtEl>
                                          <p:spTgt spid="53252"/>
                                        </p:tgtEl>
                                        <p:attrNameLst>
                                          <p:attrName>style.visibility</p:attrName>
                                        </p:attrNameLst>
                                      </p:cBhvr>
                                      <p:to>
                                        <p:strVal val="visible"/>
                                      </p:to>
                                    </p:set>
                                    <p:animEffect transition="in" filter="blinds(horizontal)">
                                      <p:cBhvr>
                                        <p:cTn id="15" dur="500"/>
                                        <p:tgtEl>
                                          <p:spTgt spid="53252"/>
                                        </p:tgtEl>
                                      </p:cBhvr>
                                    </p:animEffect>
                                  </p:childTnLst>
                                </p:cTn>
                              </p:par>
                              <p:par>
                                <p:cTn id="16" presetID="3" presetClass="entr" presetSubtype="10" fill="hold" nodeType="withEffect">
                                  <p:stCondLst>
                                    <p:cond delay="0"/>
                                  </p:stCondLst>
                                  <p:childTnLst>
                                    <p:set>
                                      <p:cBhvr>
                                        <p:cTn id="17" dur="1" fill="hold">
                                          <p:stCondLst>
                                            <p:cond delay="0"/>
                                          </p:stCondLst>
                                        </p:cTn>
                                        <p:tgtEl>
                                          <p:spTgt spid="53253"/>
                                        </p:tgtEl>
                                        <p:attrNameLst>
                                          <p:attrName>style.visibility</p:attrName>
                                        </p:attrNameLst>
                                      </p:cBhvr>
                                      <p:to>
                                        <p:strVal val="visible"/>
                                      </p:to>
                                    </p:set>
                                    <p:animEffect transition="in" filter="blinds(horizontal)">
                                      <p:cBhvr>
                                        <p:cTn id="18" dur="500"/>
                                        <p:tgtEl>
                                          <p:spTgt spid="53253"/>
                                        </p:tgtEl>
                                      </p:cBhvr>
                                    </p:animEffect>
                                  </p:childTnLst>
                                </p:cTn>
                              </p:par>
                              <p:par>
                                <p:cTn id="19" presetID="3" presetClass="entr" presetSubtype="10" fill="hold" nodeType="withEffect">
                                  <p:stCondLst>
                                    <p:cond delay="0"/>
                                  </p:stCondLst>
                                  <p:childTnLst>
                                    <p:set>
                                      <p:cBhvr>
                                        <p:cTn id="20" dur="1" fill="hold">
                                          <p:stCondLst>
                                            <p:cond delay="0"/>
                                          </p:stCondLst>
                                        </p:cTn>
                                        <p:tgtEl>
                                          <p:spTgt spid="53254"/>
                                        </p:tgtEl>
                                        <p:attrNameLst>
                                          <p:attrName>style.visibility</p:attrName>
                                        </p:attrNameLst>
                                      </p:cBhvr>
                                      <p:to>
                                        <p:strVal val="visible"/>
                                      </p:to>
                                    </p:set>
                                    <p:animEffect transition="in" filter="blinds(horizontal)">
                                      <p:cBhvr>
                                        <p:cTn id="21" dur="500"/>
                                        <p:tgtEl>
                                          <p:spTgt spid="53254"/>
                                        </p:tgtEl>
                                      </p:cBhvr>
                                    </p:animEffect>
                                  </p:childTnLst>
                                </p:cTn>
                              </p:par>
                              <p:par>
                                <p:cTn id="22" presetID="3" presetClass="entr" presetSubtype="10" fill="hold" nodeType="withEffect">
                                  <p:stCondLst>
                                    <p:cond delay="0"/>
                                  </p:stCondLst>
                                  <p:childTnLst>
                                    <p:set>
                                      <p:cBhvr>
                                        <p:cTn id="23" dur="1" fill="hold">
                                          <p:stCondLst>
                                            <p:cond delay="0"/>
                                          </p:stCondLst>
                                        </p:cTn>
                                        <p:tgtEl>
                                          <p:spTgt spid="53255"/>
                                        </p:tgtEl>
                                        <p:attrNameLst>
                                          <p:attrName>style.visibility</p:attrName>
                                        </p:attrNameLst>
                                      </p:cBhvr>
                                      <p:to>
                                        <p:strVal val="visible"/>
                                      </p:to>
                                    </p:set>
                                    <p:animEffect transition="in" filter="blinds(horizontal)">
                                      <p:cBhvr>
                                        <p:cTn id="24" dur="500"/>
                                        <p:tgtEl>
                                          <p:spTgt spid="53255"/>
                                        </p:tgtEl>
                                      </p:cBhvr>
                                    </p:animEffect>
                                  </p:childTnLst>
                                </p:cTn>
                              </p:par>
                              <p:par>
                                <p:cTn id="25" presetID="3" presetClass="entr" presetSubtype="10" fill="hold" nodeType="withEffect">
                                  <p:stCondLst>
                                    <p:cond delay="0"/>
                                  </p:stCondLst>
                                  <p:childTnLst>
                                    <p:set>
                                      <p:cBhvr>
                                        <p:cTn id="26" dur="1" fill="hold">
                                          <p:stCondLst>
                                            <p:cond delay="0"/>
                                          </p:stCondLst>
                                        </p:cTn>
                                        <p:tgtEl>
                                          <p:spTgt spid="53256"/>
                                        </p:tgtEl>
                                        <p:attrNameLst>
                                          <p:attrName>style.visibility</p:attrName>
                                        </p:attrNameLst>
                                      </p:cBhvr>
                                      <p:to>
                                        <p:strVal val="visible"/>
                                      </p:to>
                                    </p:set>
                                    <p:animEffect transition="in" filter="blinds(horizontal)">
                                      <p:cBhvr>
                                        <p:cTn id="27" dur="500"/>
                                        <p:tgtEl>
                                          <p:spTgt spid="53256"/>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32794"/>
                                        </p:tgtEl>
                                        <p:attrNameLst>
                                          <p:attrName>style.visibility</p:attrName>
                                        </p:attrNameLst>
                                      </p:cBhvr>
                                      <p:to>
                                        <p:strVal val="visible"/>
                                      </p:to>
                                    </p:set>
                                    <p:animEffect transition="in" filter="blinds(horizontal)">
                                      <p:cBhvr>
                                        <p:cTn id="30" dur="500"/>
                                        <p:tgtEl>
                                          <p:spTgt spid="32794"/>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32795"/>
                                        </p:tgtEl>
                                        <p:attrNameLst>
                                          <p:attrName>style.visibility</p:attrName>
                                        </p:attrNameLst>
                                      </p:cBhvr>
                                      <p:to>
                                        <p:strVal val="visible"/>
                                      </p:to>
                                    </p:set>
                                    <p:animEffect transition="in" filter="blinds(horizontal)">
                                      <p:cBhvr>
                                        <p:cTn id="33" dur="500"/>
                                        <p:tgtEl>
                                          <p:spTgt spid="32795"/>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32796"/>
                                        </p:tgtEl>
                                        <p:attrNameLst>
                                          <p:attrName>style.visibility</p:attrName>
                                        </p:attrNameLst>
                                      </p:cBhvr>
                                      <p:to>
                                        <p:strVal val="visible"/>
                                      </p:to>
                                    </p:set>
                                    <p:animEffect transition="in" filter="blinds(horizontal)">
                                      <p:cBhvr>
                                        <p:cTn id="36" dur="500"/>
                                        <p:tgtEl>
                                          <p:spTgt spid="32796"/>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2799"/>
                                        </p:tgtEl>
                                        <p:attrNameLst>
                                          <p:attrName>style.visibility</p:attrName>
                                        </p:attrNameLst>
                                      </p:cBhvr>
                                      <p:to>
                                        <p:strVal val="visible"/>
                                      </p:to>
                                    </p:set>
                                    <p:animEffect transition="in" filter="blinds(horizontal)">
                                      <p:cBhvr>
                                        <p:cTn id="39" dur="500"/>
                                        <p:tgtEl>
                                          <p:spTgt spid="3279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2802"/>
                                        </p:tgtEl>
                                        <p:attrNameLst>
                                          <p:attrName>style.visibility</p:attrName>
                                        </p:attrNameLst>
                                      </p:cBhvr>
                                      <p:to>
                                        <p:strVal val="visible"/>
                                      </p:to>
                                    </p:set>
                                    <p:animEffect transition="in" filter="blinds(horizontal)">
                                      <p:cBhvr>
                                        <p:cTn id="42" dur="500"/>
                                        <p:tgtEl>
                                          <p:spTgt spid="32802"/>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32788"/>
                                        </p:tgtEl>
                                        <p:attrNameLst>
                                          <p:attrName>style.visibility</p:attrName>
                                        </p:attrNameLst>
                                      </p:cBhvr>
                                      <p:to>
                                        <p:strVal val="visible"/>
                                      </p:to>
                                    </p:set>
                                    <p:animEffect transition="in" filter="blinds(horizontal)">
                                      <p:cBhvr>
                                        <p:cTn id="47" dur="500"/>
                                        <p:tgtEl>
                                          <p:spTgt spid="32788"/>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53269"/>
                                        </p:tgtEl>
                                        <p:attrNameLst>
                                          <p:attrName>style.visibility</p:attrName>
                                        </p:attrNameLst>
                                      </p:cBhvr>
                                      <p:to>
                                        <p:strVal val="visible"/>
                                      </p:to>
                                    </p:set>
                                    <p:animEffect transition="in" filter="blinds(horizontal)">
                                      <p:cBhvr>
                                        <p:cTn id="50" dur="500"/>
                                        <p:tgtEl>
                                          <p:spTgt spid="53269"/>
                                        </p:tgtEl>
                                      </p:cBhvr>
                                    </p:animEffect>
                                  </p:childTnLst>
                                </p:cTn>
                              </p:par>
                              <p:par>
                                <p:cTn id="51" presetID="3" presetClass="entr" presetSubtype="10" fill="hold" grpId="1" nodeType="withEffect">
                                  <p:stCondLst>
                                    <p:cond delay="0"/>
                                  </p:stCondLst>
                                  <p:childTnLst>
                                    <p:set>
                                      <p:cBhvr>
                                        <p:cTn id="52" dur="1" fill="hold">
                                          <p:stCondLst>
                                            <p:cond delay="0"/>
                                          </p:stCondLst>
                                        </p:cTn>
                                        <p:tgtEl>
                                          <p:spTgt spid="32794"/>
                                        </p:tgtEl>
                                        <p:attrNameLst>
                                          <p:attrName>style.visibility</p:attrName>
                                        </p:attrNameLst>
                                      </p:cBhvr>
                                      <p:to>
                                        <p:strVal val="visible"/>
                                      </p:to>
                                    </p:set>
                                    <p:animEffect transition="in" filter="blinds(horizontal)">
                                      <p:cBhvr>
                                        <p:cTn id="53" dur="500"/>
                                        <p:tgtEl>
                                          <p:spTgt spid="32794"/>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32790"/>
                                        </p:tgtEl>
                                        <p:attrNameLst>
                                          <p:attrName>style.visibility</p:attrName>
                                        </p:attrNameLst>
                                      </p:cBhvr>
                                      <p:to>
                                        <p:strVal val="visible"/>
                                      </p:to>
                                    </p:set>
                                    <p:animEffect transition="in" filter="blinds(horizontal)">
                                      <p:cBhvr>
                                        <p:cTn id="58" dur="500"/>
                                        <p:tgtEl>
                                          <p:spTgt spid="32790"/>
                                        </p:tgtEl>
                                      </p:cBhvr>
                                    </p:animEffect>
                                  </p:childTnLst>
                                </p:cTn>
                              </p:par>
                              <p:par>
                                <p:cTn id="59" presetID="3" presetClass="entr" presetSubtype="10" fill="hold" grpId="0" nodeType="withEffect">
                                  <p:stCondLst>
                                    <p:cond delay="0"/>
                                  </p:stCondLst>
                                  <p:childTnLst>
                                    <p:set>
                                      <p:cBhvr>
                                        <p:cTn id="60" dur="1" fill="hold">
                                          <p:stCondLst>
                                            <p:cond delay="0"/>
                                          </p:stCondLst>
                                        </p:cTn>
                                        <p:tgtEl>
                                          <p:spTgt spid="53271"/>
                                        </p:tgtEl>
                                        <p:attrNameLst>
                                          <p:attrName>style.visibility</p:attrName>
                                        </p:attrNameLst>
                                      </p:cBhvr>
                                      <p:to>
                                        <p:strVal val="visible"/>
                                      </p:to>
                                    </p:set>
                                    <p:animEffect transition="in" filter="blinds(horizontal)">
                                      <p:cBhvr>
                                        <p:cTn id="61" dur="500"/>
                                        <p:tgtEl>
                                          <p:spTgt spid="53271"/>
                                        </p:tgtEl>
                                      </p:cBhvr>
                                    </p:animEffect>
                                  </p:childTnLst>
                                </p:cTn>
                              </p:par>
                              <p:par>
                                <p:cTn id="62" presetID="3" presetClass="entr" presetSubtype="10" fill="hold" grpId="1" nodeType="withEffect">
                                  <p:stCondLst>
                                    <p:cond delay="0"/>
                                  </p:stCondLst>
                                  <p:childTnLst>
                                    <p:set>
                                      <p:cBhvr>
                                        <p:cTn id="63" dur="1" fill="hold">
                                          <p:stCondLst>
                                            <p:cond delay="0"/>
                                          </p:stCondLst>
                                        </p:cTn>
                                        <p:tgtEl>
                                          <p:spTgt spid="32795"/>
                                        </p:tgtEl>
                                        <p:attrNameLst>
                                          <p:attrName>style.visibility</p:attrName>
                                        </p:attrNameLst>
                                      </p:cBhvr>
                                      <p:to>
                                        <p:strVal val="visible"/>
                                      </p:to>
                                    </p:set>
                                    <p:animEffect transition="in" filter="blinds(horizontal)">
                                      <p:cBhvr>
                                        <p:cTn id="64" dur="500"/>
                                        <p:tgtEl>
                                          <p:spTgt spid="32795"/>
                                        </p:tgtEl>
                                      </p:cBhvr>
                                    </p:animEffect>
                                  </p:childTnLst>
                                </p:cTn>
                              </p:par>
                            </p:childTnLst>
                          </p:cTn>
                        </p:par>
                      </p:childTnLst>
                    </p:cTn>
                  </p:par>
                  <p:par>
                    <p:cTn id="65" fill="hold">
                      <p:stCondLst>
                        <p:cond delay="indefinite"/>
                      </p:stCondLst>
                      <p:childTnLst>
                        <p:par>
                          <p:cTn id="66" fill="hold">
                            <p:stCondLst>
                              <p:cond delay="0"/>
                            </p:stCondLst>
                            <p:childTnLst>
                              <p:par>
                                <p:cTn id="67" presetID="3" presetClass="entr" presetSubtype="10" fill="hold" grpId="0" nodeType="clickEffect">
                                  <p:stCondLst>
                                    <p:cond delay="0"/>
                                  </p:stCondLst>
                                  <p:childTnLst>
                                    <p:set>
                                      <p:cBhvr>
                                        <p:cTn id="68" dur="1" fill="hold">
                                          <p:stCondLst>
                                            <p:cond delay="0"/>
                                          </p:stCondLst>
                                        </p:cTn>
                                        <p:tgtEl>
                                          <p:spTgt spid="32792"/>
                                        </p:tgtEl>
                                        <p:attrNameLst>
                                          <p:attrName>style.visibility</p:attrName>
                                        </p:attrNameLst>
                                      </p:cBhvr>
                                      <p:to>
                                        <p:strVal val="visible"/>
                                      </p:to>
                                    </p:set>
                                    <p:animEffect transition="in" filter="blinds(horizontal)">
                                      <p:cBhvr>
                                        <p:cTn id="69" dur="500"/>
                                        <p:tgtEl>
                                          <p:spTgt spid="32792"/>
                                        </p:tgtEl>
                                      </p:cBhvr>
                                    </p:animEffect>
                                  </p:childTnLst>
                                </p:cTn>
                              </p:par>
                              <p:par>
                                <p:cTn id="70" presetID="3" presetClass="entr" presetSubtype="10" fill="hold" grpId="0" nodeType="withEffect">
                                  <p:stCondLst>
                                    <p:cond delay="0"/>
                                  </p:stCondLst>
                                  <p:childTnLst>
                                    <p:set>
                                      <p:cBhvr>
                                        <p:cTn id="71" dur="1" fill="hold">
                                          <p:stCondLst>
                                            <p:cond delay="0"/>
                                          </p:stCondLst>
                                        </p:cTn>
                                        <p:tgtEl>
                                          <p:spTgt spid="53273"/>
                                        </p:tgtEl>
                                        <p:attrNameLst>
                                          <p:attrName>style.visibility</p:attrName>
                                        </p:attrNameLst>
                                      </p:cBhvr>
                                      <p:to>
                                        <p:strVal val="visible"/>
                                      </p:to>
                                    </p:set>
                                    <p:animEffect transition="in" filter="blinds(horizontal)">
                                      <p:cBhvr>
                                        <p:cTn id="72" dur="500"/>
                                        <p:tgtEl>
                                          <p:spTgt spid="53273"/>
                                        </p:tgtEl>
                                      </p:cBhvr>
                                    </p:animEffect>
                                  </p:childTnLst>
                                </p:cTn>
                              </p:par>
                              <p:par>
                                <p:cTn id="73" presetID="3" presetClass="entr" presetSubtype="10" fill="hold" grpId="1" nodeType="withEffect">
                                  <p:stCondLst>
                                    <p:cond delay="0"/>
                                  </p:stCondLst>
                                  <p:childTnLst>
                                    <p:set>
                                      <p:cBhvr>
                                        <p:cTn id="74" dur="1" fill="hold">
                                          <p:stCondLst>
                                            <p:cond delay="0"/>
                                          </p:stCondLst>
                                        </p:cTn>
                                        <p:tgtEl>
                                          <p:spTgt spid="32796"/>
                                        </p:tgtEl>
                                        <p:attrNameLst>
                                          <p:attrName>style.visibility</p:attrName>
                                        </p:attrNameLst>
                                      </p:cBhvr>
                                      <p:to>
                                        <p:strVal val="visible"/>
                                      </p:to>
                                    </p:set>
                                    <p:animEffect transition="in" filter="blinds(horizontal)">
                                      <p:cBhvr>
                                        <p:cTn id="75" dur="500"/>
                                        <p:tgtEl>
                                          <p:spTgt spid="32796"/>
                                        </p:tgtEl>
                                      </p:cBhvr>
                                    </p:animEffect>
                                  </p:childTnLst>
                                </p:cTn>
                              </p:par>
                            </p:childTnLst>
                          </p:cTn>
                        </p:par>
                      </p:childTnLst>
                    </p:cTn>
                  </p:par>
                  <p:par>
                    <p:cTn id="76" fill="hold">
                      <p:stCondLst>
                        <p:cond delay="indefinite"/>
                      </p:stCondLst>
                      <p:childTnLst>
                        <p:par>
                          <p:cTn id="77" fill="hold">
                            <p:stCondLst>
                              <p:cond delay="0"/>
                            </p:stCondLst>
                            <p:childTnLst>
                              <p:par>
                                <p:cTn id="78" presetID="3" presetClass="entr" presetSubtype="10" fill="hold" grpId="0" nodeType="clickEffect">
                                  <p:stCondLst>
                                    <p:cond delay="0"/>
                                  </p:stCondLst>
                                  <p:childTnLst>
                                    <p:set>
                                      <p:cBhvr>
                                        <p:cTn id="79" dur="1" fill="hold">
                                          <p:stCondLst>
                                            <p:cond delay="0"/>
                                          </p:stCondLst>
                                        </p:cTn>
                                        <p:tgtEl>
                                          <p:spTgt spid="32797"/>
                                        </p:tgtEl>
                                        <p:attrNameLst>
                                          <p:attrName>style.visibility</p:attrName>
                                        </p:attrNameLst>
                                      </p:cBhvr>
                                      <p:to>
                                        <p:strVal val="visible"/>
                                      </p:to>
                                    </p:set>
                                    <p:animEffect transition="in" filter="blinds(horizontal)">
                                      <p:cBhvr>
                                        <p:cTn id="80" dur="500"/>
                                        <p:tgtEl>
                                          <p:spTgt spid="32797"/>
                                        </p:tgtEl>
                                      </p:cBhvr>
                                    </p:animEffect>
                                  </p:childTnLst>
                                </p:cTn>
                              </p:par>
                              <p:par>
                                <p:cTn id="81" presetID="3" presetClass="entr" presetSubtype="10" fill="hold" grpId="0" nodeType="withEffect">
                                  <p:stCondLst>
                                    <p:cond delay="0"/>
                                  </p:stCondLst>
                                  <p:childTnLst>
                                    <p:set>
                                      <p:cBhvr>
                                        <p:cTn id="82" dur="1" fill="hold">
                                          <p:stCondLst>
                                            <p:cond delay="0"/>
                                          </p:stCondLst>
                                        </p:cTn>
                                        <p:tgtEl>
                                          <p:spTgt spid="53278"/>
                                        </p:tgtEl>
                                        <p:attrNameLst>
                                          <p:attrName>style.visibility</p:attrName>
                                        </p:attrNameLst>
                                      </p:cBhvr>
                                      <p:to>
                                        <p:strVal val="visible"/>
                                      </p:to>
                                    </p:set>
                                    <p:animEffect transition="in" filter="blinds(horizontal)">
                                      <p:cBhvr>
                                        <p:cTn id="83" dur="500"/>
                                        <p:tgtEl>
                                          <p:spTgt spid="53278"/>
                                        </p:tgtEl>
                                      </p:cBhvr>
                                    </p:animEffect>
                                  </p:childTnLst>
                                </p:cTn>
                              </p:par>
                              <p:par>
                                <p:cTn id="84" presetID="3" presetClass="entr" presetSubtype="10" fill="hold" grpId="1" nodeType="withEffect">
                                  <p:stCondLst>
                                    <p:cond delay="0"/>
                                  </p:stCondLst>
                                  <p:childTnLst>
                                    <p:set>
                                      <p:cBhvr>
                                        <p:cTn id="85" dur="1" fill="hold">
                                          <p:stCondLst>
                                            <p:cond delay="0"/>
                                          </p:stCondLst>
                                        </p:cTn>
                                        <p:tgtEl>
                                          <p:spTgt spid="32799"/>
                                        </p:tgtEl>
                                        <p:attrNameLst>
                                          <p:attrName>style.visibility</p:attrName>
                                        </p:attrNameLst>
                                      </p:cBhvr>
                                      <p:to>
                                        <p:strVal val="visible"/>
                                      </p:to>
                                    </p:set>
                                    <p:animEffect transition="in" filter="blinds(horizontal)">
                                      <p:cBhvr>
                                        <p:cTn id="86" dur="500"/>
                                        <p:tgtEl>
                                          <p:spTgt spid="32799"/>
                                        </p:tgtEl>
                                      </p:cBhvr>
                                    </p:animEffect>
                                  </p:childTnLst>
                                </p:cTn>
                              </p:par>
                            </p:childTnLst>
                          </p:cTn>
                        </p:par>
                      </p:childTnLst>
                    </p:cTn>
                  </p:par>
                  <p:par>
                    <p:cTn id="87" fill="hold">
                      <p:stCondLst>
                        <p:cond delay="indefinite"/>
                      </p:stCondLst>
                      <p:childTnLst>
                        <p:par>
                          <p:cTn id="88" fill="hold">
                            <p:stCondLst>
                              <p:cond delay="0"/>
                            </p:stCondLst>
                            <p:childTnLst>
                              <p:par>
                                <p:cTn id="89" presetID="3" presetClass="entr" presetSubtype="10" fill="hold" grpId="0" nodeType="clickEffect">
                                  <p:stCondLst>
                                    <p:cond delay="0"/>
                                  </p:stCondLst>
                                  <p:childTnLst>
                                    <p:set>
                                      <p:cBhvr>
                                        <p:cTn id="90" dur="1" fill="hold">
                                          <p:stCondLst>
                                            <p:cond delay="0"/>
                                          </p:stCondLst>
                                        </p:cTn>
                                        <p:tgtEl>
                                          <p:spTgt spid="32800"/>
                                        </p:tgtEl>
                                        <p:attrNameLst>
                                          <p:attrName>style.visibility</p:attrName>
                                        </p:attrNameLst>
                                      </p:cBhvr>
                                      <p:to>
                                        <p:strVal val="visible"/>
                                      </p:to>
                                    </p:set>
                                    <p:animEffect transition="in" filter="blinds(horizontal)">
                                      <p:cBhvr>
                                        <p:cTn id="91" dur="500"/>
                                        <p:tgtEl>
                                          <p:spTgt spid="32800"/>
                                        </p:tgtEl>
                                      </p:cBhvr>
                                    </p:animEffect>
                                  </p:childTnLst>
                                </p:cTn>
                              </p:par>
                              <p:par>
                                <p:cTn id="92" presetID="3" presetClass="entr" presetSubtype="10" fill="hold" grpId="0" nodeType="withEffect">
                                  <p:stCondLst>
                                    <p:cond delay="0"/>
                                  </p:stCondLst>
                                  <p:childTnLst>
                                    <p:set>
                                      <p:cBhvr>
                                        <p:cTn id="93" dur="1" fill="hold">
                                          <p:stCondLst>
                                            <p:cond delay="0"/>
                                          </p:stCondLst>
                                        </p:cTn>
                                        <p:tgtEl>
                                          <p:spTgt spid="53281"/>
                                        </p:tgtEl>
                                        <p:attrNameLst>
                                          <p:attrName>style.visibility</p:attrName>
                                        </p:attrNameLst>
                                      </p:cBhvr>
                                      <p:to>
                                        <p:strVal val="visible"/>
                                      </p:to>
                                    </p:set>
                                    <p:animEffect transition="in" filter="blinds(horizontal)">
                                      <p:cBhvr>
                                        <p:cTn id="94" dur="500"/>
                                        <p:tgtEl>
                                          <p:spTgt spid="53281"/>
                                        </p:tgtEl>
                                      </p:cBhvr>
                                    </p:animEffect>
                                  </p:childTnLst>
                                </p:cTn>
                              </p:par>
                            </p:childTnLst>
                          </p:cTn>
                        </p:par>
                      </p:childTnLst>
                    </p:cTn>
                  </p:par>
                  <p:par>
                    <p:cTn id="95" fill="hold">
                      <p:stCondLst>
                        <p:cond delay="indefinite"/>
                      </p:stCondLst>
                      <p:childTnLst>
                        <p:par>
                          <p:cTn id="96" fill="hold">
                            <p:stCondLst>
                              <p:cond delay="0"/>
                            </p:stCondLst>
                            <p:childTnLst>
                              <p:par>
                                <p:cTn id="97" presetID="3" presetClass="entr" presetSubtype="10" fill="hold" nodeType="clickEffect">
                                  <p:stCondLst>
                                    <p:cond delay="0"/>
                                  </p:stCondLst>
                                  <p:childTnLst>
                                    <p:set>
                                      <p:cBhvr>
                                        <p:cTn id="98" dur="1" fill="hold">
                                          <p:stCondLst>
                                            <p:cond delay="0"/>
                                          </p:stCondLst>
                                        </p:cTn>
                                        <p:tgtEl>
                                          <p:spTgt spid="53283"/>
                                        </p:tgtEl>
                                        <p:attrNameLst>
                                          <p:attrName>style.visibility</p:attrName>
                                        </p:attrNameLst>
                                      </p:cBhvr>
                                      <p:to>
                                        <p:strVal val="visible"/>
                                      </p:to>
                                    </p:set>
                                    <p:animEffect transition="in" filter="blinds(horizontal)">
                                      <p:cBhvr>
                                        <p:cTn id="99" dur="500"/>
                                        <p:tgtEl>
                                          <p:spTgt spid="53283"/>
                                        </p:tgtEl>
                                      </p:cBhvr>
                                    </p:animEffect>
                                  </p:childTnLst>
                                </p:cTn>
                              </p:par>
                              <p:par>
                                <p:cTn id="100" presetID="3" presetClass="entr" presetSubtype="10" fill="hold" grpId="0" nodeType="withEffect">
                                  <p:stCondLst>
                                    <p:cond delay="0"/>
                                  </p:stCondLst>
                                  <p:childTnLst>
                                    <p:set>
                                      <p:cBhvr>
                                        <p:cTn id="101" dur="1" fill="hold">
                                          <p:stCondLst>
                                            <p:cond delay="0"/>
                                          </p:stCondLst>
                                        </p:cTn>
                                        <p:tgtEl>
                                          <p:spTgt spid="2"/>
                                        </p:tgtEl>
                                        <p:attrNameLst>
                                          <p:attrName>style.visibility</p:attrName>
                                        </p:attrNameLst>
                                      </p:cBhvr>
                                      <p:to>
                                        <p:strVal val="visible"/>
                                      </p:to>
                                    </p:set>
                                    <p:animEffect transition="in" filter="blinds(horizontal)">
                                      <p:cBhvr>
                                        <p:cTn id="102" dur="500"/>
                                        <p:tgtEl>
                                          <p:spTgt spid="2"/>
                                        </p:tgtEl>
                                      </p:cBhvr>
                                    </p:animEffect>
                                  </p:childTnLst>
                                </p:cTn>
                              </p:par>
                              <p:par>
                                <p:cTn id="103" presetID="3" presetClass="entr" presetSubtype="10" fill="hold" grpId="0" nodeType="withEffect">
                                  <p:stCondLst>
                                    <p:cond delay="0"/>
                                  </p:stCondLst>
                                  <p:childTnLst>
                                    <p:set>
                                      <p:cBhvr>
                                        <p:cTn id="104" dur="1" fill="hold">
                                          <p:stCondLst>
                                            <p:cond delay="0"/>
                                          </p:stCondLst>
                                        </p:cTn>
                                        <p:tgtEl>
                                          <p:spTgt spid="53285"/>
                                        </p:tgtEl>
                                        <p:attrNameLst>
                                          <p:attrName>style.visibility</p:attrName>
                                        </p:attrNameLst>
                                      </p:cBhvr>
                                      <p:to>
                                        <p:strVal val="visible"/>
                                      </p:to>
                                    </p:set>
                                    <p:animEffect transition="in" filter="blinds(horizontal)">
                                      <p:cBhvr>
                                        <p:cTn id="105" dur="500"/>
                                        <p:tgtEl>
                                          <p:spTgt spid="53285"/>
                                        </p:tgtEl>
                                      </p:cBhvr>
                                    </p:animEffect>
                                  </p:childTnLst>
                                </p:cTn>
                              </p:par>
                              <p:par>
                                <p:cTn id="106" presetID="3" presetClass="entr" presetSubtype="10" fill="hold" grpId="0" nodeType="withEffect">
                                  <p:stCondLst>
                                    <p:cond delay="0"/>
                                  </p:stCondLst>
                                  <p:childTnLst>
                                    <p:set>
                                      <p:cBhvr>
                                        <p:cTn id="107" dur="1" fill="hold">
                                          <p:stCondLst>
                                            <p:cond delay="0"/>
                                          </p:stCondLst>
                                        </p:cTn>
                                        <p:tgtEl>
                                          <p:spTgt spid="3"/>
                                        </p:tgtEl>
                                        <p:attrNameLst>
                                          <p:attrName>style.visibility</p:attrName>
                                        </p:attrNameLst>
                                      </p:cBhvr>
                                      <p:to>
                                        <p:strVal val="visible"/>
                                      </p:to>
                                    </p:set>
                                    <p:animEffect transition="in" filter="blinds(horizontal)">
                                      <p:cBhvr>
                                        <p:cTn id="10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0" grpId="0"/>
      <p:bldP spid="32788" grpId="0" animBg="1"/>
      <p:bldP spid="53269" grpId="0"/>
      <p:bldP spid="32790" grpId="0" bldLvl="0" animBg="1"/>
      <p:bldP spid="53271" grpId="0"/>
      <p:bldP spid="32792" grpId="0" animBg="1"/>
      <p:bldP spid="53273" grpId="0"/>
      <p:bldP spid="32794" grpId="0" animBg="1"/>
      <p:bldP spid="32794" grpId="1" animBg="1"/>
      <p:bldP spid="32795" grpId="0" animBg="1"/>
      <p:bldP spid="32795" grpId="1" animBg="1"/>
      <p:bldP spid="32796" grpId="0" animBg="1"/>
      <p:bldP spid="32796" grpId="1" animBg="1"/>
      <p:bldP spid="32797" grpId="0" animBg="1"/>
      <p:bldP spid="53278" grpId="0"/>
      <p:bldP spid="32799" grpId="0" animBg="1"/>
      <p:bldP spid="32799" grpId="1" animBg="1"/>
      <p:bldP spid="32800" grpId="0" animBg="1"/>
      <p:bldP spid="53281" grpId="0"/>
      <p:bldP spid="32802" grpId="0" animBg="1"/>
      <p:bldP spid="2" grpId="0" animBg="1"/>
      <p:bldP spid="53285" grpId="0"/>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p:nvPr/>
        </p:nvSpPr>
        <p:spPr>
          <a:xfrm>
            <a:off x="-1" y="-111465"/>
            <a:ext cx="12292149" cy="1633220"/>
          </a:xfrm>
          <a:prstGeom prst="rect">
            <a:avLst/>
          </a:prstGeom>
          <a:noFill/>
          <a:ln w="9525">
            <a:noFill/>
          </a:ln>
          <a:effectLst>
            <a:outerShdw dist="17961" dir="2699999" algn="ctr" rotWithShape="0">
              <a:srgbClr val="FFFFFF">
                <a:alpha val="20000"/>
              </a:srgbClr>
            </a:outerShdw>
          </a:effectLst>
        </p:spPr>
        <p:txBody>
          <a:bodyPr anchor="ctr" anchorCtr="0"/>
          <a:lstStyle>
            <a:lvl1pPr lvl="0" algn="l" defTabSz="914400" rtl="0" eaLnBrk="1" latinLnBrk="0" hangingPunct="1">
              <a:lnSpc>
                <a:spcPct val="90000"/>
              </a:lnSpc>
              <a:spcBef>
                <a:spcPct val="0"/>
              </a:spcBef>
              <a:buClrTx/>
              <a:buSzTx/>
              <a:buFontTx/>
              <a:buNone/>
              <a:defRPr sz="4400" kern="1200">
                <a:solidFill>
                  <a:schemeClr val="tx1"/>
                </a:solidFill>
                <a:latin typeface="+mj-lt"/>
                <a:ea typeface="+mj-ea"/>
                <a:cs typeface="+mj-cs"/>
              </a:defRPr>
            </a:lvl1pPr>
          </a:lstStyle>
          <a:p>
            <a:pPr lvl="0"/>
            <a:r>
              <a:rPr lang="en-US" sz="3600" b="1" dirty="0">
                <a:solidFill>
                  <a:srgbClr val="FF0000"/>
                </a:solidFill>
                <a:latin typeface="Times New Roman" panose="02020603050405020304" charset="0"/>
                <a:cs typeface="Times New Roman" panose="02020603050405020304" charset="0"/>
              </a:rPr>
              <a:t>I. BÀI HỌC</a:t>
            </a:r>
            <a:br>
              <a:rPr lang="en-US" sz="3600" b="1" dirty="0">
                <a:solidFill>
                  <a:srgbClr val="FF0000"/>
                </a:solidFill>
                <a:latin typeface="Times New Roman" panose="02020603050405020304" charset="0"/>
                <a:cs typeface="Times New Roman" panose="02020603050405020304" charset="0"/>
              </a:rPr>
            </a:br>
            <a:r>
              <a:rPr lang="en-US" sz="3600" b="1" dirty="0">
                <a:solidFill>
                  <a:srgbClr val="3333FF"/>
                </a:solidFill>
                <a:latin typeface="Times New Roman" panose="02020603050405020304" charset="0"/>
                <a:cs typeface="Times New Roman" panose="02020603050405020304" charset="0"/>
              </a:rPr>
              <a:t>3. </a:t>
            </a:r>
            <a:r>
              <a:rPr lang="en-US" sz="3600" b="1" dirty="0" err="1">
                <a:solidFill>
                  <a:srgbClr val="3333FF"/>
                </a:solidFill>
                <a:latin typeface="Times New Roman" panose="02020603050405020304" charset="0"/>
                <a:cs typeface="Times New Roman" panose="02020603050405020304" charset="0"/>
              </a:rPr>
              <a:t>Nguyên</a:t>
            </a:r>
            <a:r>
              <a:rPr lang="en-US" sz="3600" b="1" dirty="0">
                <a:solidFill>
                  <a:srgbClr val="3333FF"/>
                </a:solidFill>
                <a:latin typeface="Times New Roman" panose="02020603050405020304" charset="0"/>
                <a:cs typeface="Times New Roman" panose="02020603050405020304" charset="0"/>
              </a:rPr>
              <a:t> </a:t>
            </a:r>
            <a:r>
              <a:rPr lang="en-US" sz="3600" b="1" dirty="0" err="1">
                <a:solidFill>
                  <a:srgbClr val="3333FF"/>
                </a:solidFill>
                <a:latin typeface="Times New Roman" panose="02020603050405020304" charset="0"/>
                <a:cs typeface="Times New Roman" panose="02020603050405020304" charset="0"/>
              </a:rPr>
              <a:t>nhân</a:t>
            </a:r>
            <a:r>
              <a:rPr lang="en-US" sz="3600" b="1" dirty="0">
                <a:solidFill>
                  <a:srgbClr val="3333FF"/>
                </a:solidFill>
                <a:latin typeface="Times New Roman" panose="02020603050405020304" charset="0"/>
                <a:cs typeface="Times New Roman" panose="02020603050405020304" charset="0"/>
              </a:rPr>
              <a:t> </a:t>
            </a:r>
            <a:r>
              <a:rPr lang="en-US" sz="3600" b="1" dirty="0" err="1">
                <a:solidFill>
                  <a:srgbClr val="3333FF"/>
                </a:solidFill>
                <a:latin typeface="Times New Roman" panose="02020603050405020304" charset="0"/>
                <a:cs typeface="Times New Roman" panose="02020603050405020304" charset="0"/>
              </a:rPr>
              <a:t>và</a:t>
            </a:r>
            <a:r>
              <a:rPr lang="en-US" sz="3600" b="1" dirty="0">
                <a:solidFill>
                  <a:srgbClr val="3333FF"/>
                </a:solidFill>
                <a:latin typeface="Times New Roman" panose="02020603050405020304" charset="0"/>
                <a:cs typeface="Times New Roman" panose="02020603050405020304" charset="0"/>
              </a:rPr>
              <a:t> </a:t>
            </a:r>
            <a:r>
              <a:rPr lang="en-US" sz="3600" b="1" dirty="0" err="1">
                <a:solidFill>
                  <a:srgbClr val="3333FF"/>
                </a:solidFill>
                <a:latin typeface="Times New Roman" panose="02020603050405020304" charset="0"/>
                <a:cs typeface="Times New Roman" panose="02020603050405020304" charset="0"/>
              </a:rPr>
              <a:t>ảnh</a:t>
            </a:r>
            <a:r>
              <a:rPr lang="en-US" sz="3600" b="1" dirty="0">
                <a:solidFill>
                  <a:srgbClr val="3333FF"/>
                </a:solidFill>
                <a:latin typeface="Times New Roman" panose="02020603050405020304" charset="0"/>
                <a:cs typeface="Times New Roman" panose="02020603050405020304" charset="0"/>
              </a:rPr>
              <a:t> </a:t>
            </a:r>
            <a:r>
              <a:rPr lang="en-US" sz="3600" b="1" dirty="0" err="1">
                <a:solidFill>
                  <a:srgbClr val="3333FF"/>
                </a:solidFill>
                <a:latin typeface="Times New Roman" panose="02020603050405020304" charset="0"/>
                <a:cs typeface="Times New Roman" panose="02020603050405020304" charset="0"/>
              </a:rPr>
              <a:t>hưởng</a:t>
            </a:r>
            <a:r>
              <a:rPr lang="en-US" sz="3600" b="1" dirty="0">
                <a:solidFill>
                  <a:srgbClr val="3333FF"/>
                </a:solidFill>
                <a:latin typeface="Times New Roman" panose="02020603050405020304" charset="0"/>
                <a:cs typeface="Times New Roman" panose="02020603050405020304" charset="0"/>
              </a:rPr>
              <a:t> </a:t>
            </a:r>
            <a:r>
              <a:rPr lang="en-US" sz="3600" b="1" dirty="0" err="1">
                <a:solidFill>
                  <a:srgbClr val="3333FF"/>
                </a:solidFill>
                <a:latin typeface="Times New Roman" panose="02020603050405020304" charset="0"/>
                <a:cs typeface="Times New Roman" panose="02020603050405020304" charset="0"/>
              </a:rPr>
              <a:t>của</a:t>
            </a:r>
            <a:r>
              <a:rPr lang="en-US" sz="3600" b="1" dirty="0">
                <a:solidFill>
                  <a:srgbClr val="3333FF"/>
                </a:solidFill>
                <a:latin typeface="Times New Roman" panose="02020603050405020304" charset="0"/>
                <a:cs typeface="Times New Roman" panose="02020603050405020304" charset="0"/>
              </a:rPr>
              <a:t> </a:t>
            </a:r>
            <a:r>
              <a:rPr lang="en-US" sz="3600" b="1" dirty="0" err="1">
                <a:solidFill>
                  <a:srgbClr val="3333FF"/>
                </a:solidFill>
                <a:latin typeface="Times New Roman" panose="02020603050405020304" charset="0"/>
                <a:cs typeface="Times New Roman" panose="02020603050405020304" charset="0"/>
              </a:rPr>
              <a:t>căng</a:t>
            </a:r>
            <a:r>
              <a:rPr lang="en-US" sz="3600" b="1" dirty="0">
                <a:solidFill>
                  <a:srgbClr val="3333FF"/>
                </a:solidFill>
                <a:latin typeface="Times New Roman" panose="02020603050405020304" charset="0"/>
                <a:cs typeface="Times New Roman" panose="02020603050405020304" charset="0"/>
              </a:rPr>
              <a:t> </a:t>
            </a:r>
            <a:r>
              <a:rPr lang="en-US" sz="3600" b="1" dirty="0" err="1">
                <a:solidFill>
                  <a:srgbClr val="3333FF"/>
                </a:solidFill>
                <a:latin typeface="Times New Roman" panose="02020603050405020304" charset="0"/>
                <a:cs typeface="Times New Roman" panose="02020603050405020304" charset="0"/>
              </a:rPr>
              <a:t>thẳng</a:t>
            </a:r>
            <a:r>
              <a:rPr lang="en-US" sz="3600" b="1" dirty="0">
                <a:solidFill>
                  <a:srgbClr val="3333FF"/>
                </a:solidFill>
                <a:latin typeface="Times New Roman" panose="02020603050405020304" charset="0"/>
                <a:cs typeface="Times New Roman" panose="02020603050405020304" charset="0"/>
              </a:rPr>
              <a:t>.</a:t>
            </a:r>
          </a:p>
        </p:txBody>
      </p:sp>
      <p:sp>
        <p:nvSpPr>
          <p:cNvPr id="3" name="Rectangle 2"/>
          <p:cNvSpPr/>
          <p:nvPr/>
        </p:nvSpPr>
        <p:spPr>
          <a:xfrm>
            <a:off x="104502" y="1166503"/>
            <a:ext cx="6413864" cy="1754326"/>
          </a:xfrm>
          <a:prstGeom prst="rect">
            <a:avLst/>
          </a:prstGeom>
        </p:spPr>
        <p:txBody>
          <a:bodyPr wrap="square">
            <a:spAutoFit/>
          </a:bodyPr>
          <a:lstStyle/>
          <a:p>
            <a:r>
              <a:rPr lang="en-US" altLang="nl-NL" sz="3600" dirty="0">
                <a:latin typeface="Times New Roman" panose="02020603050405020304" pitchFamily="18" charset="0"/>
                <a:ea typeface="Arial Unicode MS" pitchFamily="34" charset="-128"/>
                <a:cs typeface="Times New Roman" panose="02020603050405020304" pitchFamily="18" charset="0"/>
              </a:rPr>
              <a:t>- </a:t>
            </a:r>
            <a:r>
              <a:rPr lang="en-US" altLang="nl-NL" sz="3600" dirty="0" err="1">
                <a:latin typeface="Times New Roman" panose="02020603050405020304" pitchFamily="18" charset="0"/>
                <a:ea typeface="Arial Unicode MS" pitchFamily="34" charset="-128"/>
                <a:cs typeface="Times New Roman" panose="02020603050405020304" pitchFamily="18" charset="0"/>
              </a:rPr>
              <a:t>Nguyên</a:t>
            </a:r>
            <a:r>
              <a:rPr lang="en-US" altLang="nl-NL" sz="3600" dirty="0">
                <a:latin typeface="Times New Roman" panose="02020603050405020304" pitchFamily="18" charset="0"/>
                <a:ea typeface="Arial Unicode MS" pitchFamily="34" charset="-128"/>
                <a:cs typeface="Times New Roman" panose="02020603050405020304" pitchFamily="18" charset="0"/>
              </a:rPr>
              <a:t> </a:t>
            </a:r>
            <a:r>
              <a:rPr lang="en-US" altLang="nl-NL" sz="3600" dirty="0" err="1">
                <a:latin typeface="Times New Roman" panose="02020603050405020304" pitchFamily="18" charset="0"/>
                <a:ea typeface="Arial Unicode MS" pitchFamily="34" charset="-128"/>
                <a:cs typeface="Times New Roman" panose="02020603050405020304" pitchFamily="18" charset="0"/>
              </a:rPr>
              <a:t>nhân</a:t>
            </a:r>
            <a:r>
              <a:rPr lang="en-US" altLang="nl-NL" sz="3600" dirty="0">
                <a:latin typeface="Times New Roman" panose="02020603050405020304" pitchFamily="18" charset="0"/>
                <a:ea typeface="Arial Unicode MS" pitchFamily="34" charset="-128"/>
                <a:cs typeface="Times New Roman" panose="02020603050405020304" pitchFamily="18" charset="0"/>
              </a:rPr>
              <a:t> </a:t>
            </a:r>
            <a:r>
              <a:rPr lang="en-US" altLang="nl-NL" sz="3600" dirty="0" err="1">
                <a:latin typeface="Times New Roman" panose="02020603050405020304" pitchFamily="18" charset="0"/>
                <a:ea typeface="Arial Unicode MS" pitchFamily="34" charset="-128"/>
                <a:cs typeface="Times New Roman" panose="02020603050405020304" pitchFamily="18" charset="0"/>
              </a:rPr>
              <a:t>khách</a:t>
            </a:r>
            <a:r>
              <a:rPr lang="en-US" altLang="nl-NL" sz="3600" dirty="0">
                <a:latin typeface="Times New Roman" panose="02020603050405020304" pitchFamily="18" charset="0"/>
                <a:ea typeface="Arial Unicode MS" pitchFamily="34" charset="-128"/>
                <a:cs typeface="Times New Roman" panose="02020603050405020304" pitchFamily="18" charset="0"/>
              </a:rPr>
              <a:t> </a:t>
            </a:r>
            <a:r>
              <a:rPr lang="en-US" altLang="nl-NL" sz="3600" dirty="0" err="1">
                <a:latin typeface="Times New Roman" panose="02020603050405020304" pitchFamily="18" charset="0"/>
                <a:ea typeface="Arial Unicode MS" pitchFamily="34" charset="-128"/>
                <a:cs typeface="Times New Roman" panose="02020603050405020304" pitchFamily="18" charset="0"/>
              </a:rPr>
              <a:t>quan</a:t>
            </a:r>
            <a:r>
              <a:rPr lang="en-US" altLang="nl-NL" sz="3600" dirty="0">
                <a:latin typeface="Times New Roman" panose="02020603050405020304" pitchFamily="18" charset="0"/>
                <a:ea typeface="Arial Unicode MS" pitchFamily="34" charset="-128"/>
                <a:cs typeface="Times New Roman" panose="02020603050405020304" pitchFamily="18" charset="0"/>
              </a:rPr>
              <a:t>:</a:t>
            </a:r>
            <a:br>
              <a:rPr lang="en-US" altLang="nl-NL" sz="3600" dirty="0">
                <a:latin typeface="Times New Roman" panose="02020603050405020304" pitchFamily="18" charset="0"/>
                <a:ea typeface="Arial Unicode MS" pitchFamily="34" charset="-128"/>
                <a:cs typeface="Times New Roman" panose="02020603050405020304" pitchFamily="18" charset="0"/>
              </a:rPr>
            </a:br>
            <a:r>
              <a:rPr lang="en-US" altLang="nl-NL" sz="3600" dirty="0">
                <a:latin typeface="Times New Roman" panose="02020603050405020304" pitchFamily="18" charset="0"/>
                <a:ea typeface="Arial Unicode MS" pitchFamily="34" charset="-128"/>
                <a:cs typeface="Times New Roman" panose="02020603050405020304" pitchFamily="18" charset="0"/>
              </a:rPr>
              <a:t>- </a:t>
            </a:r>
            <a:r>
              <a:rPr lang="en-US" altLang="nl-NL" sz="3600" dirty="0" err="1">
                <a:latin typeface="Times New Roman" panose="02020603050405020304" pitchFamily="18" charset="0"/>
                <a:ea typeface="Arial Unicode MS" pitchFamily="34" charset="-128"/>
                <a:cs typeface="Times New Roman" panose="02020603050405020304" pitchFamily="18" charset="0"/>
              </a:rPr>
              <a:t>Nguyên</a:t>
            </a:r>
            <a:r>
              <a:rPr lang="en-US" altLang="nl-NL" sz="3600" dirty="0">
                <a:latin typeface="Times New Roman" panose="02020603050405020304" pitchFamily="18" charset="0"/>
                <a:ea typeface="Arial Unicode MS" pitchFamily="34" charset="-128"/>
                <a:cs typeface="Times New Roman" panose="02020603050405020304" pitchFamily="18" charset="0"/>
              </a:rPr>
              <a:t> </a:t>
            </a:r>
            <a:r>
              <a:rPr lang="en-US" altLang="nl-NL" sz="3600" dirty="0" err="1">
                <a:latin typeface="Times New Roman" panose="02020603050405020304" pitchFamily="18" charset="0"/>
                <a:ea typeface="Arial Unicode MS" pitchFamily="34" charset="-128"/>
                <a:cs typeface="Times New Roman" panose="02020603050405020304" pitchFamily="18" charset="0"/>
              </a:rPr>
              <a:t>nhân</a:t>
            </a:r>
            <a:r>
              <a:rPr lang="en-US" altLang="nl-NL" sz="3600" dirty="0">
                <a:latin typeface="Times New Roman" panose="02020603050405020304" pitchFamily="18" charset="0"/>
                <a:ea typeface="Arial Unicode MS" pitchFamily="34" charset="-128"/>
                <a:cs typeface="Times New Roman" panose="02020603050405020304" pitchFamily="18" charset="0"/>
              </a:rPr>
              <a:t> </a:t>
            </a:r>
            <a:r>
              <a:rPr lang="en-US" altLang="nl-NL" sz="3600" dirty="0" err="1">
                <a:latin typeface="Times New Roman" panose="02020603050405020304" pitchFamily="18" charset="0"/>
                <a:ea typeface="Arial Unicode MS" pitchFamily="34" charset="-128"/>
                <a:cs typeface="Times New Roman" panose="02020603050405020304" pitchFamily="18" charset="0"/>
              </a:rPr>
              <a:t>chủ</a:t>
            </a:r>
            <a:r>
              <a:rPr lang="en-US" altLang="nl-NL" sz="3600" dirty="0">
                <a:latin typeface="Times New Roman" panose="02020603050405020304" pitchFamily="18" charset="0"/>
                <a:ea typeface="Arial Unicode MS" pitchFamily="34" charset="-128"/>
                <a:cs typeface="Times New Roman" panose="02020603050405020304" pitchFamily="18" charset="0"/>
              </a:rPr>
              <a:t> </a:t>
            </a:r>
            <a:r>
              <a:rPr lang="en-US" altLang="nl-NL" sz="3600" dirty="0" err="1">
                <a:latin typeface="Times New Roman" panose="02020603050405020304" pitchFamily="18" charset="0"/>
                <a:ea typeface="Arial Unicode MS" pitchFamily="34" charset="-128"/>
                <a:cs typeface="Times New Roman" panose="02020603050405020304" pitchFamily="18" charset="0"/>
              </a:rPr>
              <a:t>quan</a:t>
            </a:r>
            <a:r>
              <a:rPr lang="en-US" altLang="nl-NL" sz="3600" dirty="0">
                <a:latin typeface="Times New Roman" panose="02020603050405020304" pitchFamily="18" charset="0"/>
                <a:ea typeface="Arial Unicode MS" pitchFamily="34" charset="-128"/>
                <a:cs typeface="Times New Roman" panose="02020603050405020304" pitchFamily="18" charset="0"/>
              </a:rPr>
              <a:t>:</a:t>
            </a:r>
            <a:br>
              <a:rPr lang="en-US" altLang="nl-NL" sz="3600" dirty="0">
                <a:latin typeface="Times New Roman" panose="02020603050405020304" pitchFamily="18" charset="0"/>
                <a:ea typeface="Arial Unicode MS" pitchFamily="34" charset="-128"/>
                <a:cs typeface="Times New Roman" panose="02020603050405020304" pitchFamily="18" charset="0"/>
              </a:rPr>
            </a:br>
            <a:r>
              <a:rPr lang="en-US" altLang="nl-NL" sz="3600" dirty="0">
                <a:latin typeface="Times New Roman" panose="02020603050405020304" pitchFamily="18" charset="0"/>
                <a:ea typeface="Arial Unicode MS" pitchFamily="34" charset="-128"/>
                <a:cs typeface="Times New Roman" panose="02020603050405020304" pitchFamily="18" charset="0"/>
              </a:rPr>
              <a:t>- </a:t>
            </a:r>
            <a:r>
              <a:rPr lang="en-US" altLang="nl-NL" sz="3600" dirty="0" err="1">
                <a:latin typeface="Times New Roman" panose="02020603050405020304" pitchFamily="18" charset="0"/>
                <a:ea typeface="Arial Unicode MS" pitchFamily="34" charset="-128"/>
                <a:cs typeface="Times New Roman" panose="02020603050405020304" pitchFamily="18" charset="0"/>
              </a:rPr>
              <a:t>Ảnh</a:t>
            </a:r>
            <a:r>
              <a:rPr lang="en-US" altLang="nl-NL" sz="3600" dirty="0">
                <a:latin typeface="Times New Roman" panose="02020603050405020304" pitchFamily="18" charset="0"/>
                <a:ea typeface="Arial Unicode MS" pitchFamily="34" charset="-128"/>
                <a:cs typeface="Times New Roman" panose="02020603050405020304" pitchFamily="18" charset="0"/>
              </a:rPr>
              <a:t> </a:t>
            </a:r>
            <a:r>
              <a:rPr lang="en-US" altLang="nl-NL" sz="3600" dirty="0" err="1">
                <a:latin typeface="Times New Roman" panose="02020603050405020304" pitchFamily="18" charset="0"/>
                <a:ea typeface="Arial Unicode MS" pitchFamily="34" charset="-128"/>
                <a:cs typeface="Times New Roman" panose="02020603050405020304" pitchFamily="18" charset="0"/>
              </a:rPr>
              <a:t>hưởng</a:t>
            </a:r>
            <a:r>
              <a:rPr lang="en-US" altLang="nl-NL" sz="3600" dirty="0">
                <a:latin typeface="Times New Roman" panose="02020603050405020304" pitchFamily="18" charset="0"/>
                <a:ea typeface="Arial Unicode MS" pitchFamily="34" charset="-128"/>
                <a:cs typeface="Times New Roman" panose="02020603050405020304" pitchFamily="18" charset="0"/>
              </a:rPr>
              <a:t> </a:t>
            </a:r>
            <a:r>
              <a:rPr lang="en-US" altLang="nl-NL" sz="3600" dirty="0" err="1">
                <a:latin typeface="Times New Roman" panose="02020603050405020304" pitchFamily="18" charset="0"/>
                <a:ea typeface="Arial Unicode MS" pitchFamily="34" charset="-128"/>
                <a:cs typeface="Times New Roman" panose="02020603050405020304" pitchFamily="18" charset="0"/>
              </a:rPr>
              <a:t>của</a:t>
            </a:r>
            <a:r>
              <a:rPr lang="en-US" altLang="nl-NL" sz="3600" dirty="0">
                <a:latin typeface="Times New Roman" panose="02020603050405020304" pitchFamily="18" charset="0"/>
                <a:ea typeface="Arial Unicode MS" pitchFamily="34" charset="-128"/>
                <a:cs typeface="Times New Roman" panose="02020603050405020304" pitchFamily="18" charset="0"/>
              </a:rPr>
              <a:t> </a:t>
            </a:r>
            <a:r>
              <a:rPr lang="en-US" altLang="nl-NL" sz="3600" dirty="0" err="1">
                <a:latin typeface="Times New Roman" panose="02020603050405020304" pitchFamily="18" charset="0"/>
                <a:ea typeface="Arial Unicode MS" pitchFamily="34" charset="-128"/>
                <a:cs typeface="Times New Roman" panose="02020603050405020304" pitchFamily="18" charset="0"/>
              </a:rPr>
              <a:t>căng</a:t>
            </a:r>
            <a:r>
              <a:rPr lang="en-US" altLang="nl-NL" sz="3600" dirty="0">
                <a:latin typeface="Times New Roman" panose="02020603050405020304" pitchFamily="18" charset="0"/>
                <a:ea typeface="Arial Unicode MS" pitchFamily="34" charset="-128"/>
                <a:cs typeface="Times New Roman" panose="02020603050405020304" pitchFamily="18" charset="0"/>
              </a:rPr>
              <a:t> </a:t>
            </a:r>
            <a:r>
              <a:rPr lang="en-US" altLang="nl-NL" sz="3600" dirty="0" err="1">
                <a:latin typeface="Times New Roman" panose="02020603050405020304" pitchFamily="18" charset="0"/>
                <a:ea typeface="Arial Unicode MS" pitchFamily="34" charset="-128"/>
                <a:cs typeface="Times New Roman" panose="02020603050405020304" pitchFamily="18" charset="0"/>
              </a:rPr>
              <a:t>thẳng</a:t>
            </a:r>
            <a:r>
              <a:rPr lang="en-US" altLang="nl-NL" sz="3600" dirty="0">
                <a:latin typeface="Times New Roman" panose="02020603050405020304" pitchFamily="18" charset="0"/>
                <a:ea typeface="Arial Unicode MS" pitchFamily="34" charset="-128"/>
                <a:cs typeface="Times New Roman" panose="02020603050405020304" pitchFamily="18" charset="0"/>
              </a:rPr>
              <a:t>: </a:t>
            </a:r>
            <a:endParaRPr lang="en-US" sz="3600" dirty="0"/>
          </a:p>
        </p:txBody>
      </p:sp>
      <p:sp>
        <p:nvSpPr>
          <p:cNvPr id="5" name="Right Brace 4"/>
          <p:cNvSpPr/>
          <p:nvPr/>
        </p:nvSpPr>
        <p:spPr>
          <a:xfrm>
            <a:off x="5525589" y="1426288"/>
            <a:ext cx="444137" cy="1391262"/>
          </a:xfrm>
          <a:prstGeom prst="rightBrace">
            <a:avLst/>
          </a:prstGeom>
          <a:noFill/>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p:cNvSpPr txBox="1"/>
          <p:nvPr/>
        </p:nvSpPr>
        <p:spPr>
          <a:xfrm>
            <a:off x="6146073" y="1617221"/>
            <a:ext cx="3409405" cy="1200329"/>
          </a:xfrm>
          <a:prstGeom prst="rect">
            <a:avLst/>
          </a:prstGeom>
          <a:noFill/>
        </p:spPr>
        <p:txBody>
          <a:bodyPr wrap="square" rtlCol="0">
            <a:spAutoFit/>
          </a:bodyPr>
          <a:lstStyle/>
          <a:p>
            <a:r>
              <a:rPr lang="en-US" sz="3600" b="1" dirty="0" err="1">
                <a:latin typeface="Times New Roman" panose="02020603050405020304" pitchFamily="18" charset="0"/>
                <a:cs typeface="Times New Roman" panose="02020603050405020304" pitchFamily="18" charset="0"/>
              </a:rPr>
              <a:t>Học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trong</a:t>
            </a:r>
            <a:r>
              <a:rPr lang="en-US" sz="3600" b="1" dirty="0">
                <a:latin typeface="Times New Roman" panose="02020603050405020304" pitchFamily="18" charset="0"/>
                <a:cs typeface="Times New Roman" panose="02020603050405020304" pitchFamily="18" charset="0"/>
              </a:rPr>
              <a:t> SGK/35</a:t>
            </a:r>
          </a:p>
        </p:txBody>
      </p:sp>
      <p:sp>
        <p:nvSpPr>
          <p:cNvPr id="7" name="TextBox 6"/>
          <p:cNvSpPr txBox="1"/>
          <p:nvPr/>
        </p:nvSpPr>
        <p:spPr>
          <a:xfrm>
            <a:off x="0" y="2754169"/>
            <a:ext cx="9130937" cy="646331"/>
          </a:xfrm>
          <a:prstGeom prst="rect">
            <a:avLst/>
          </a:prstGeom>
          <a:noFill/>
        </p:spPr>
        <p:txBody>
          <a:bodyPr wrap="square" rtlCol="0">
            <a:spAutoFit/>
          </a:bodyPr>
          <a:lstStyle/>
          <a:p>
            <a:r>
              <a:rPr lang="en-US" sz="3600" b="1" dirty="0">
                <a:solidFill>
                  <a:srgbClr val="3333FF"/>
                </a:solidFill>
                <a:latin typeface="Times New Roman" panose="02020603050405020304" pitchFamily="18" charset="0"/>
                <a:cs typeface="Times New Roman" panose="02020603050405020304" pitchFamily="18" charset="0"/>
              </a:rPr>
              <a:t>4. </a:t>
            </a:r>
            <a:r>
              <a:rPr lang="en-US" sz="3600" b="1" dirty="0" err="1">
                <a:solidFill>
                  <a:srgbClr val="3333FF"/>
                </a:solidFill>
                <a:latin typeface="Times New Roman" panose="02020603050405020304" pitchFamily="18" charset="0"/>
                <a:cs typeface="Times New Roman" panose="02020603050405020304" pitchFamily="18" charset="0"/>
              </a:rPr>
              <a:t>Cách</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ứng</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phó</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với</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căng</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thẳng</a:t>
            </a:r>
            <a:endParaRPr lang="en-US" sz="3600" b="1" dirty="0">
              <a:solidFill>
                <a:srgbClr val="3333FF"/>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63284" y="3339343"/>
            <a:ext cx="11965577" cy="3416320"/>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Thư</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giãn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giải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luyện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tập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việc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yêu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thích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thở</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sâu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nghe</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nhạc</a:t>
            </a:r>
            <a:r>
              <a:rPr lang="en-US" sz="3600" dirty="0">
                <a:latin typeface="Times New Roman" panose="02020603050405020304" pitchFamily="18" charset="0"/>
                <a:cs typeface="Times New Roman" panose="02020603050405020304" pitchFamily="18" charset="0"/>
              </a:rPr>
              <a:t>…</a:t>
            </a:r>
            <a:br>
              <a:rPr lang="en-US" sz="3600" dirty="0">
                <a:latin typeface="Times New Roman" panose="02020603050405020304" pitchFamily="18" charset="0"/>
                <a:cs typeface="Times New Roman" panose="02020603050405020304" pitchFamily="18" charset="0"/>
              </a:rPr>
            </a:br>
            <a:r>
              <a:rPr lang="en-US" sz="3600" dirty="0">
                <a:latin typeface="Times New Roman" panose="02020603050405020304" pitchFamily="18" charset="0"/>
                <a:cs typeface="Times New Roman" panose="02020603050405020304" pitchFamily="18" charset="0"/>
              </a:rPr>
              <a:t>- Chia </a:t>
            </a:r>
            <a:r>
              <a:rPr lang="en-US" sz="3600" dirty="0" err="1">
                <a:latin typeface="Times New Roman" panose="02020603050405020304" pitchFamily="18" charset="0"/>
                <a:cs typeface="Times New Roman" panose="02020603050405020304" pitchFamily="18" charset="0"/>
              </a:rPr>
              <a:t>sẻ</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tâm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sự</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bè</a:t>
            </a:r>
            <a:r>
              <a:rPr lang="en-US" sz="3600" dirty="0">
                <a:latin typeface="Times New Roman" panose="02020603050405020304" pitchFamily="18" charset="0"/>
                <a:cs typeface="Times New Roman" panose="02020603050405020304" pitchFamily="18" charset="0"/>
              </a:rPr>
              <a:t>.</a:t>
            </a:r>
            <a:br>
              <a:rPr lang="en-US" sz="3600" dirty="0">
                <a:latin typeface="Times New Roman" panose="02020603050405020304" pitchFamily="18" charset="0"/>
                <a:cs typeface="Times New Roman" panose="02020603050405020304" pitchFamily="18" charset="0"/>
              </a:rPr>
            </a:b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Suy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nghĩ</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tích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cực</a:t>
            </a:r>
            <a:br>
              <a:rPr lang="en-US" sz="3600" dirty="0">
                <a:latin typeface="Times New Roman" panose="02020603050405020304" pitchFamily="18" charset="0"/>
                <a:cs typeface="Times New Roman" panose="02020603050405020304" pitchFamily="18" charset="0"/>
              </a:rPr>
            </a:b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kí</a:t>
            </a:r>
            <a:br>
              <a:rPr lang="en-US" sz="3600" dirty="0">
                <a:latin typeface="Times New Roman" panose="02020603050405020304" pitchFamily="18" charset="0"/>
                <a:cs typeface="Times New Roman" panose="02020603050405020304" pitchFamily="18" charset="0"/>
              </a:rPr>
            </a:b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uống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nghỉ</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tập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hợp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lí</a:t>
            </a:r>
            <a:r>
              <a:rPr lang="en-US" sz="3600" dirty="0">
                <a:latin typeface="Times New Roman" panose="02020603050405020304" pitchFamily="18" charset="0"/>
                <a:cs typeface="Times New Roman" panose="02020603050405020304" pitchFamily="18" charset="0"/>
              </a:rPr>
              <a:t>…….</a:t>
            </a:r>
          </a:p>
        </p:txBody>
      </p:sp>
      <p:pic>
        <p:nvPicPr>
          <p:cNvPr id="8" name="Picture 2" descr="BÚT Bi VỎ KIM LOẠI NHIỀU MÀU">
            <a:extLst>
              <a:ext uri="{FF2B5EF4-FFF2-40B4-BE49-F238E27FC236}">
                <a16:creationId xmlns:a16="http://schemas.microsoft.com/office/drawing/2014/main" id="{BC413E12-A1AC-4204-845B-807B9DDF91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6365" y="287890"/>
            <a:ext cx="1789043" cy="878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6604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45" name="Picture 61544" descr="V1"/>
          <p:cNvPicPr>
            <a:picLocks noChangeAspect="1"/>
          </p:cNvPicPr>
          <p:nvPr/>
        </p:nvPicPr>
        <p:blipFill>
          <a:blip r:embed="rId2"/>
          <a:stretch>
            <a:fillRect/>
          </a:stretch>
        </p:blipFill>
        <p:spPr>
          <a:xfrm>
            <a:off x="3486150" y="0"/>
            <a:ext cx="8705850" cy="6835775"/>
          </a:xfrm>
          <a:prstGeom prst="rect">
            <a:avLst/>
          </a:prstGeom>
          <a:noFill/>
          <a:ln w="9525">
            <a:noFill/>
          </a:ln>
        </p:spPr>
      </p:pic>
      <p:sp>
        <p:nvSpPr>
          <p:cNvPr id="61546" name="Rectangles 61545"/>
          <p:cNvSpPr/>
          <p:nvPr/>
        </p:nvSpPr>
        <p:spPr>
          <a:xfrm>
            <a:off x="0" y="733246"/>
            <a:ext cx="3486150" cy="6124754"/>
          </a:xfrm>
          <a:prstGeom prst="rect">
            <a:avLst/>
          </a:prstGeom>
          <a:noFill/>
          <a:ln w="9525">
            <a:noFill/>
          </a:ln>
        </p:spPr>
        <p:txBody>
          <a:bodyPr wrap="square" anchor="ctr" anchorCtr="0">
            <a:spAutoFit/>
          </a:bodyPr>
          <a:lstStyle/>
          <a:p>
            <a:r>
              <a:rPr sz="2800" dirty="0">
                <a:solidFill>
                  <a:srgbClr val="FF0000"/>
                </a:solidFill>
                <a:latin typeface="Times New Roman" panose="02020603050405020304" pitchFamily="18" charset="0"/>
                <a:ea typeface="Arial Unicode MS" pitchFamily="34" charset="-128"/>
                <a:cs typeface="Times New Roman" panose="02020603050405020304" pitchFamily="18" charset="0"/>
              </a:rPr>
              <a:t>a) Theo em, nguyên nhân gây căng thẳng cho các bạn trong các hình ảnh trên là gì?</a:t>
            </a:r>
          </a:p>
          <a:p>
            <a:r>
              <a:rPr sz="2800" dirty="0">
                <a:solidFill>
                  <a:srgbClr val="FF0000"/>
                </a:solidFill>
                <a:latin typeface="Times New Roman" panose="02020603050405020304" pitchFamily="18" charset="0"/>
                <a:ea typeface="Arial Unicode MS" pitchFamily="34" charset="-128"/>
                <a:cs typeface="Times New Roman" panose="02020603050405020304" pitchFamily="18" charset="0"/>
              </a:rPr>
              <a:t>b) Em hãy nhận xét về cách ứng phó với căng thắng của các bạn trong các hình ảnh trên.</a:t>
            </a:r>
          </a:p>
          <a:p>
            <a:r>
              <a:rPr sz="2800" dirty="0">
                <a:solidFill>
                  <a:srgbClr val="FF0000"/>
                </a:solidFill>
                <a:latin typeface="Times New Roman" panose="02020603050405020304" pitchFamily="18" charset="0"/>
                <a:ea typeface="Arial Unicode MS" pitchFamily="34" charset="-128"/>
                <a:cs typeface="Times New Roman" panose="02020603050405020304" pitchFamily="18" charset="0"/>
              </a:rPr>
              <a:t>c) Em có lời khuyên gì cho các bạn để thoát khỏi căng thẳng trong những tình huống trên?</a:t>
            </a:r>
          </a:p>
        </p:txBody>
      </p:sp>
      <p:sp>
        <p:nvSpPr>
          <p:cNvPr id="2" name="Rectangle 1"/>
          <p:cNvSpPr/>
          <p:nvPr/>
        </p:nvSpPr>
        <p:spPr>
          <a:xfrm>
            <a:off x="162197" y="86915"/>
            <a:ext cx="3323953" cy="646331"/>
          </a:xfrm>
          <a:prstGeom prst="rect">
            <a:avLst/>
          </a:prstGeom>
        </p:spPr>
        <p:txBody>
          <a:bodyPr wrap="square">
            <a:spAutoFit/>
          </a:bodyPr>
          <a:lstStyle/>
          <a:p>
            <a:r>
              <a:rPr lang="en-US" sz="3600" b="1" dirty="0">
                <a:solidFill>
                  <a:srgbClr val="FF0000"/>
                </a:solidFill>
                <a:latin typeface="Times New Roman" panose="02020603050405020304" charset="0"/>
                <a:cs typeface="Times New Roman" panose="02020603050405020304" charset="0"/>
              </a:rPr>
              <a:t>II. BÀI TẬP</a:t>
            </a:r>
            <a:endParaRPr lang="en-US" sz="36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528909688"/>
              </p:ext>
            </p:extLst>
          </p:nvPr>
        </p:nvGraphicFramePr>
        <p:xfrm>
          <a:off x="95794" y="249273"/>
          <a:ext cx="12096203" cy="6212943"/>
        </p:xfrm>
        <a:graphic>
          <a:graphicData uri="http://schemas.openxmlformats.org/drawingml/2006/table">
            <a:tbl>
              <a:tblPr firstRow="1" bandRow="1">
                <a:tableStyleId>{5C22544A-7EE6-4342-B048-85BDC9FD1C3A}</a:tableStyleId>
              </a:tblPr>
              <a:tblGrid>
                <a:gridCol w="1105857">
                  <a:extLst>
                    <a:ext uri="{9D8B030D-6E8A-4147-A177-3AD203B41FA5}">
                      <a16:colId xmlns:a16="http://schemas.microsoft.com/office/drawing/2014/main" val="4218271033"/>
                    </a:ext>
                  </a:extLst>
                </a:gridCol>
                <a:gridCol w="4718080">
                  <a:extLst>
                    <a:ext uri="{9D8B030D-6E8A-4147-A177-3AD203B41FA5}">
                      <a16:colId xmlns:a16="http://schemas.microsoft.com/office/drawing/2014/main" val="3048973563"/>
                    </a:ext>
                  </a:extLst>
                </a:gridCol>
                <a:gridCol w="2623378">
                  <a:extLst>
                    <a:ext uri="{9D8B030D-6E8A-4147-A177-3AD203B41FA5}">
                      <a16:colId xmlns:a16="http://schemas.microsoft.com/office/drawing/2014/main" val="574054356"/>
                    </a:ext>
                  </a:extLst>
                </a:gridCol>
                <a:gridCol w="3648888">
                  <a:extLst>
                    <a:ext uri="{9D8B030D-6E8A-4147-A177-3AD203B41FA5}">
                      <a16:colId xmlns:a16="http://schemas.microsoft.com/office/drawing/2014/main" val="34725189"/>
                    </a:ext>
                  </a:extLst>
                </a:gridCol>
              </a:tblGrid>
              <a:tr h="620698">
                <a:tc>
                  <a:txBody>
                    <a:bodyPr/>
                    <a:lstStyle/>
                    <a:p>
                      <a:pPr algn="ctr"/>
                      <a:r>
                        <a:rPr lang="en-US" sz="2800" dirty="0" err="1">
                          <a:solidFill>
                            <a:schemeClr val="tx1"/>
                          </a:solidFill>
                          <a:latin typeface="Times New Roman" panose="02020603050405020304" pitchFamily="18" charset="0"/>
                          <a:cs typeface="Times New Roman" panose="02020603050405020304" pitchFamily="18" charset="0"/>
                        </a:rPr>
                        <a:t>Hình</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dirty="0" err="1">
                          <a:solidFill>
                            <a:schemeClr val="tx1"/>
                          </a:solidFill>
                          <a:latin typeface="Times New Roman" panose="02020603050405020304" pitchFamily="18" charset="0"/>
                          <a:cs typeface="Times New Roman" panose="02020603050405020304" pitchFamily="18" charset="0"/>
                        </a:rPr>
                        <a:t>Tình</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huống</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gây</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căng</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thẳng</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dirty="0" err="1">
                          <a:solidFill>
                            <a:schemeClr val="tx1"/>
                          </a:solidFill>
                          <a:latin typeface="Times New Roman" panose="02020603050405020304" pitchFamily="18" charset="0"/>
                          <a:cs typeface="Times New Roman" panose="02020603050405020304" pitchFamily="18" charset="0"/>
                        </a:rPr>
                        <a:t>Nhận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xét</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dirty="0" err="1">
                          <a:solidFill>
                            <a:schemeClr val="tx1"/>
                          </a:solidFill>
                          <a:latin typeface="Times New Roman" panose="02020603050405020304" pitchFamily="18" charset="0"/>
                          <a:cs typeface="Times New Roman" panose="02020603050405020304" pitchFamily="18" charset="0"/>
                        </a:rPr>
                        <a:t>Lời</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khuyên</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85687475"/>
                  </a:ext>
                </a:extLst>
              </a:tr>
              <a:tr h="1455218">
                <a:tc>
                  <a:txBody>
                    <a:bodyPr/>
                    <a:lstStyle/>
                    <a:p>
                      <a:r>
                        <a:rPr lang="en-US" sz="3600" dirty="0">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3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3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3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34806632"/>
                  </a:ext>
                </a:extLst>
              </a:tr>
              <a:tr h="1318979">
                <a:tc>
                  <a:txBody>
                    <a:bodyPr/>
                    <a:lstStyle/>
                    <a:p>
                      <a:r>
                        <a:rPr lang="en-US" sz="3600" dirty="0">
                          <a:latin typeface="Times New Roman" panose="02020603050405020304" pitchFamily="18" charset="0"/>
                          <a:cs typeface="Times New Roman" panose="02020603050405020304" pitchFamily="18"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3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3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3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6310209"/>
                  </a:ext>
                </a:extLst>
              </a:tr>
              <a:tr h="1176737">
                <a:tc>
                  <a:txBody>
                    <a:bodyPr/>
                    <a:lstStyle/>
                    <a:p>
                      <a:r>
                        <a:rPr lang="en-US" sz="3600" dirty="0">
                          <a:latin typeface="Times New Roman" panose="02020603050405020304" pitchFamily="18" charset="0"/>
                          <a:cs typeface="Times New Roman" panose="02020603050405020304" pitchFamily="18"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3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3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3600" dirty="0">
                        <a:latin typeface="Times New Roman" panose="02020603050405020304" pitchFamily="18" charset="0"/>
                        <a:cs typeface="Times New Roman" panose="02020603050405020304" pitchFamily="18" charset="0"/>
                      </a:endParaRPr>
                    </a:p>
                    <a:p>
                      <a:endParaRPr lang="en-US" sz="3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1270059"/>
                  </a:ext>
                </a:extLst>
              </a:tr>
              <a:tr h="1629328">
                <a:tc>
                  <a:txBody>
                    <a:bodyPr/>
                    <a:lstStyle/>
                    <a:p>
                      <a:r>
                        <a:rPr lang="en-US" sz="3600" dirty="0">
                          <a:latin typeface="Times New Roman" panose="02020603050405020304" pitchFamily="18" charset="0"/>
                          <a:cs typeface="Times New Roman" panose="02020603050405020304" pitchFamily="18"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3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3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3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74691"/>
                  </a:ext>
                </a:extLst>
              </a:tr>
            </a:tbl>
          </a:graphicData>
        </a:graphic>
      </p:graphicFrame>
      <p:sp>
        <p:nvSpPr>
          <p:cNvPr id="4" name="TextBox 3"/>
          <p:cNvSpPr txBox="1"/>
          <p:nvPr/>
        </p:nvSpPr>
        <p:spPr>
          <a:xfrm>
            <a:off x="1273628" y="873981"/>
            <a:ext cx="4765764" cy="1477328"/>
          </a:xfrm>
          <a:prstGeom prst="rect">
            <a:avLst/>
          </a:prstGeom>
          <a:noFill/>
        </p:spPr>
        <p:txBody>
          <a:bodyPr wrap="square" rtlCol="0">
            <a:spAutoFit/>
          </a:bodyPr>
          <a:lstStyle/>
          <a:p>
            <a:r>
              <a:rPr lang="en-US" sz="3000" dirty="0" err="1">
                <a:latin typeface="Times New Roman" panose="02020603050405020304" pitchFamily="18" charset="0"/>
                <a:cs typeface="Times New Roman" panose="02020603050405020304" pitchFamily="18" charset="0"/>
              </a:rPr>
              <a:t>Hiểu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lầm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giữa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bố</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mẹ</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bản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thân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bạn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nữ</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rằng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bố</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mẹ</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không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hiểu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mình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bỏ</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đi</a:t>
            </a:r>
            <a:r>
              <a:rPr lang="en-US" sz="3000" dirty="0">
                <a:latin typeface="Times New Roman" panose="02020603050405020304" pitchFamily="18" charset="0"/>
                <a:cs typeface="Times New Roman" panose="02020603050405020304" pitchFamily="18" charset="0"/>
              </a:rPr>
              <a:t>.</a:t>
            </a:r>
          </a:p>
        </p:txBody>
      </p:sp>
      <p:sp>
        <p:nvSpPr>
          <p:cNvPr id="2" name="TextBox 1"/>
          <p:cNvSpPr txBox="1"/>
          <p:nvPr/>
        </p:nvSpPr>
        <p:spPr>
          <a:xfrm>
            <a:off x="5926179" y="821525"/>
            <a:ext cx="2577742" cy="1477328"/>
          </a:xfrm>
          <a:prstGeom prst="rect">
            <a:avLst/>
          </a:prstGeom>
          <a:noFill/>
        </p:spPr>
        <p:txBody>
          <a:bodyPr wrap="square" rtlCol="0">
            <a:spAutoFit/>
          </a:bodyPr>
          <a:lstStyle/>
          <a:p>
            <a:r>
              <a:rPr lang="en-US" sz="3000" dirty="0" err="1">
                <a:latin typeface="Times New Roman" panose="02020603050405020304" pitchFamily="18" charset="0"/>
                <a:cs typeface="Times New Roman" panose="02020603050405020304" pitchFamily="18" charset="0"/>
              </a:rPr>
              <a:t>Cách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ứng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xử</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bạn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chưa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phù</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hợp</a:t>
            </a:r>
            <a:r>
              <a:rPr lang="en-US" sz="3000" dirty="0">
                <a:latin typeface="Times New Roman" panose="02020603050405020304" pitchFamily="18" charset="0"/>
                <a:cs typeface="Times New Roman" panose="02020603050405020304" pitchFamily="18" charset="0"/>
              </a:rPr>
              <a:t>.</a:t>
            </a:r>
          </a:p>
        </p:txBody>
      </p:sp>
      <p:sp>
        <p:nvSpPr>
          <p:cNvPr id="5" name="TextBox 4"/>
          <p:cNvSpPr txBox="1"/>
          <p:nvPr/>
        </p:nvSpPr>
        <p:spPr>
          <a:xfrm>
            <a:off x="5878283" y="2274614"/>
            <a:ext cx="2625638" cy="1477328"/>
          </a:xfrm>
          <a:prstGeom prst="rect">
            <a:avLst/>
          </a:prstGeom>
          <a:noFill/>
        </p:spPr>
        <p:txBody>
          <a:bodyPr wrap="square" rtlCol="0">
            <a:spAutoFit/>
          </a:bodyPr>
          <a:lstStyle/>
          <a:p>
            <a:r>
              <a:rPr lang="en-US" sz="3000" dirty="0" err="1">
                <a:latin typeface="Times New Roman" panose="02020603050405020304" pitchFamily="18" charset="0"/>
                <a:cs typeface="Times New Roman" panose="02020603050405020304" pitchFamily="18" charset="0"/>
              </a:rPr>
              <a:t>Cách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ứng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xử</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bạn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chưa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phù</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hợp</a:t>
            </a:r>
            <a:r>
              <a:rPr lang="en-US" sz="3000" dirty="0">
                <a:latin typeface="Times New Roman" panose="02020603050405020304" pitchFamily="18" charset="0"/>
                <a:cs typeface="Times New Roman" panose="02020603050405020304" pitchFamily="18" charset="0"/>
              </a:rPr>
              <a:t>.</a:t>
            </a:r>
          </a:p>
        </p:txBody>
      </p:sp>
      <p:sp>
        <p:nvSpPr>
          <p:cNvPr id="6" name="TextBox 5"/>
          <p:cNvSpPr txBox="1"/>
          <p:nvPr/>
        </p:nvSpPr>
        <p:spPr>
          <a:xfrm>
            <a:off x="5878283" y="3771268"/>
            <a:ext cx="2821580" cy="1015663"/>
          </a:xfrm>
          <a:prstGeom prst="rect">
            <a:avLst/>
          </a:prstGeom>
          <a:noFill/>
        </p:spPr>
        <p:txBody>
          <a:bodyPr wrap="square" rtlCol="0">
            <a:spAutoFit/>
          </a:bodyPr>
          <a:lstStyle/>
          <a:p>
            <a:r>
              <a:rPr lang="en-US" sz="3000" dirty="0" err="1">
                <a:latin typeface="Times New Roman" panose="02020603050405020304" pitchFamily="18" charset="0"/>
                <a:cs typeface="Times New Roman" panose="02020603050405020304" pitchFamily="18" charset="0"/>
              </a:rPr>
              <a:t>Cách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ứng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xử</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bạn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phù</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hợp</a:t>
            </a:r>
            <a:r>
              <a:rPr lang="en-US" sz="3000" dirty="0">
                <a:latin typeface="Times New Roman" panose="02020603050405020304" pitchFamily="18" charset="0"/>
                <a:cs typeface="Times New Roman" panose="02020603050405020304" pitchFamily="18" charset="0"/>
              </a:rPr>
              <a:t>.</a:t>
            </a:r>
          </a:p>
        </p:txBody>
      </p:sp>
      <p:sp>
        <p:nvSpPr>
          <p:cNvPr id="7" name="TextBox 6"/>
          <p:cNvSpPr txBox="1"/>
          <p:nvPr/>
        </p:nvSpPr>
        <p:spPr>
          <a:xfrm>
            <a:off x="1210490" y="2452740"/>
            <a:ext cx="4715688" cy="1077218"/>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Bị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áp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kém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dẫn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oán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thân</a:t>
            </a:r>
            <a:r>
              <a:rPr lang="en-US" sz="3200" dirty="0">
                <a:latin typeface="Times New Roman" panose="02020603050405020304" pitchFamily="18" charset="0"/>
                <a:cs typeface="Times New Roman" panose="02020603050405020304" pitchFamily="18" charset="0"/>
              </a:rPr>
              <a:t>.</a:t>
            </a:r>
          </a:p>
        </p:txBody>
      </p:sp>
      <p:sp>
        <p:nvSpPr>
          <p:cNvPr id="8" name="TextBox 7"/>
          <p:cNvSpPr txBox="1"/>
          <p:nvPr/>
        </p:nvSpPr>
        <p:spPr>
          <a:xfrm>
            <a:off x="1243697" y="3673877"/>
            <a:ext cx="4846320" cy="1077218"/>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Bị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áp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quyết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đó</a:t>
            </a:r>
            <a:r>
              <a:rPr lang="en-US" sz="3200" dirty="0">
                <a:latin typeface="Times New Roman" panose="02020603050405020304" pitchFamily="18" charset="0"/>
                <a:cs typeface="Times New Roman" panose="02020603050405020304" pitchFamily="18" charset="0"/>
              </a:rPr>
              <a:t>.</a:t>
            </a:r>
          </a:p>
        </p:txBody>
      </p:sp>
      <p:sp>
        <p:nvSpPr>
          <p:cNvPr id="9" name="TextBox 8"/>
          <p:cNvSpPr txBox="1"/>
          <p:nvPr/>
        </p:nvSpPr>
        <p:spPr>
          <a:xfrm>
            <a:off x="1273628" y="4821825"/>
            <a:ext cx="4389120" cy="1569660"/>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Bị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áp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lực</a:t>
            </a:r>
            <a:r>
              <a:rPr lang="en-US" sz="3200" dirty="0">
                <a:latin typeface="Times New Roman" panose="02020603050405020304" pitchFamily="18" charset="0"/>
                <a:cs typeface="Times New Roman" panose="02020603050405020304" pitchFamily="18" charset="0"/>
              </a:rPr>
              <a:t> do </a:t>
            </a:r>
            <a:r>
              <a:rPr lang="en-US" sz="3200" dirty="0" err="1">
                <a:latin typeface="Times New Roman" panose="02020603050405020304" pitchFamily="18" charset="0"/>
                <a:cs typeface="Times New Roman" panose="02020603050405020304" pitchFamily="18" charset="0"/>
              </a:rPr>
              <a:t>kì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sắp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vừa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ôn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sóc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mẹ</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ốm</a:t>
            </a:r>
            <a:r>
              <a:rPr lang="en-US" sz="3200" dirty="0">
                <a:latin typeface="Times New Roman" panose="02020603050405020304" pitchFamily="18" charset="0"/>
                <a:cs typeface="Times New Roman" panose="02020603050405020304" pitchFamily="18" charset="0"/>
              </a:rPr>
              <a:t>.</a:t>
            </a:r>
          </a:p>
        </p:txBody>
      </p:sp>
      <p:sp>
        <p:nvSpPr>
          <p:cNvPr id="10" name="TextBox 9"/>
          <p:cNvSpPr txBox="1"/>
          <p:nvPr/>
        </p:nvSpPr>
        <p:spPr>
          <a:xfrm>
            <a:off x="5926178" y="4884322"/>
            <a:ext cx="2842253" cy="1569660"/>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phù</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hợp</a:t>
            </a:r>
            <a:r>
              <a:rPr lang="en-US" sz="3200" dirty="0">
                <a:latin typeface="Times New Roman" panose="02020603050405020304" pitchFamily="18" charset="0"/>
                <a:cs typeface="Times New Roman" panose="02020603050405020304" pitchFamily="18" charset="0"/>
              </a:rPr>
              <a:t>.</a:t>
            </a:r>
          </a:p>
        </p:txBody>
      </p:sp>
      <p:sp>
        <p:nvSpPr>
          <p:cNvPr id="11" name="TextBox 10"/>
          <p:cNvSpPr txBox="1"/>
          <p:nvPr/>
        </p:nvSpPr>
        <p:spPr>
          <a:xfrm>
            <a:off x="8551817" y="863529"/>
            <a:ext cx="3779519" cy="1292662"/>
          </a:xfrm>
          <a:prstGeom prst="rect">
            <a:avLst/>
          </a:prstGeom>
          <a:noFill/>
        </p:spPr>
        <p:txBody>
          <a:bodyPr wrap="square" rtlCol="0">
            <a:spAutoFit/>
          </a:bodyPr>
          <a:lstStyle/>
          <a:p>
            <a:r>
              <a:rPr lang="en-US" sz="2600" dirty="0" err="1">
                <a:latin typeface="Times New Roman" panose="02020603050405020304" pitchFamily="18" charset="0"/>
                <a:cs typeface="Times New Roman" panose="02020603050405020304" pitchFamily="18" charset="0"/>
              </a:rPr>
              <a:t>Không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bỏ</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tìm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nói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chuyện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bố</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mẹ</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để</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bố</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mẹ</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hiểu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mình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hơn</a:t>
            </a:r>
            <a:endParaRPr lang="en-US" sz="26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8567055" y="2323788"/>
            <a:ext cx="3694612" cy="1292662"/>
          </a:xfrm>
          <a:prstGeom prst="rect">
            <a:avLst/>
          </a:prstGeom>
          <a:noFill/>
        </p:spPr>
        <p:txBody>
          <a:bodyPr wrap="square" rtlCol="0">
            <a:spAutoFit/>
          </a:bodyPr>
          <a:lstStyle/>
          <a:p>
            <a:r>
              <a:rPr lang="en-US" sz="2600" dirty="0" err="1">
                <a:latin typeface="Times New Roman" panose="02020603050405020304" pitchFamily="18" charset="0"/>
                <a:cs typeface="Times New Roman" panose="02020603050405020304" pitchFamily="18" charset="0"/>
              </a:rPr>
              <a:t>Tìm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hiểu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nguyên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bị</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điểm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thấp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định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mục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tiêu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học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tập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phù</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hợp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hơn</a:t>
            </a:r>
            <a:r>
              <a:rPr lang="en-US" sz="2600" dirty="0">
                <a:latin typeface="Times New Roman" panose="02020603050405020304" pitchFamily="18" charset="0"/>
                <a:cs typeface="Times New Roman" panose="02020603050405020304" pitchFamily="18" charset="0"/>
              </a:rPr>
              <a:t>.</a:t>
            </a:r>
          </a:p>
        </p:txBody>
      </p:sp>
      <p:sp>
        <p:nvSpPr>
          <p:cNvPr id="15" name="TextBox 14"/>
          <p:cNvSpPr txBox="1"/>
          <p:nvPr/>
        </p:nvSpPr>
        <p:spPr>
          <a:xfrm>
            <a:off x="8567055" y="3735432"/>
            <a:ext cx="3779519" cy="954107"/>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bè</a:t>
            </a:r>
            <a:r>
              <a:rPr lang="en-US" sz="2800" dirty="0">
                <a:latin typeface="Times New Roman" panose="02020603050405020304" pitchFamily="18" charset="0"/>
                <a:cs typeface="Times New Roman" panose="02020603050405020304" pitchFamily="18" charset="0"/>
              </a:rPr>
              <a:t>.</a:t>
            </a:r>
          </a:p>
        </p:txBody>
      </p:sp>
      <p:sp>
        <p:nvSpPr>
          <p:cNvPr id="16" name="TextBox 15"/>
          <p:cNvSpPr txBox="1"/>
          <p:nvPr/>
        </p:nvSpPr>
        <p:spPr>
          <a:xfrm>
            <a:off x="8567054" y="4941749"/>
            <a:ext cx="3529151" cy="1384995"/>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bè</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795683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01" name="Rectangles 59400"/>
          <p:cNvSpPr/>
          <p:nvPr/>
        </p:nvSpPr>
        <p:spPr>
          <a:xfrm>
            <a:off x="0" y="551591"/>
            <a:ext cx="12192000" cy="5632311"/>
          </a:xfrm>
          <a:prstGeom prst="rect">
            <a:avLst/>
          </a:prstGeom>
          <a:solidFill>
            <a:srgbClr val="FFFFFF"/>
          </a:solidFill>
          <a:ln w="9525">
            <a:noFill/>
          </a:ln>
        </p:spPr>
        <p:txBody>
          <a:bodyPr anchor="ctr" anchorCtr="0">
            <a:spAutoFit/>
          </a:bodyPr>
          <a:lstStyle/>
          <a:p>
            <a:r>
              <a:rPr sz="3600" dirty="0">
                <a:solidFill>
                  <a:srgbClr val="0000FF"/>
                </a:solidFill>
                <a:latin typeface="Times New Roman" panose="02020603050405020304" pitchFamily="18" charset="0"/>
                <a:ea typeface="Arial Unicode MS" pitchFamily="34" charset="-128"/>
                <a:cs typeface="Times New Roman" panose="02020603050405020304" pitchFamily="18" charset="0"/>
              </a:rPr>
              <a:t>Trước tiên, em sẽ trấn an tinh thần của C bằng cách giải thích cho bạn hiểu rằng những thay đổi mà bạn nhận thấy chính là do đến tuổi dậy thì, và đây là một quá trình mà ai cũng sẽ phải trải qua nên bạn đừng lo lắng mà thay vào đó hãy chuẩn bị tinh thần để đón nhận. Thứ hai lúc này việc bạn cần làm là ngồi xuống nói chuyện thật bình tĩnh với bố mẹ, tâm sự với bố mẹ về những điều bạn suy nghĩ, như vậy bố mẹ mới hiểu được bạn đang cảm thấy thế nào. </a:t>
            </a:r>
            <a:r>
              <a:rPr lang="en-US" sz="3600" dirty="0" err="1">
                <a:solidFill>
                  <a:srgbClr val="0000FF"/>
                </a:solidFill>
                <a:latin typeface="Times New Roman" panose="02020603050405020304" pitchFamily="18" charset="0"/>
                <a:ea typeface="Arial Unicode MS" pitchFamily="34" charset="-128"/>
                <a:cs typeface="Times New Roman" panose="02020603050405020304" pitchFamily="18" charset="0"/>
              </a:rPr>
              <a:t>Bạn</a:t>
            </a:r>
            <a:r>
              <a:rPr lang="en-US" sz="36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sz="3600" dirty="0" err="1">
                <a:solidFill>
                  <a:srgbClr val="0000FF"/>
                </a:solidFill>
                <a:latin typeface="Times New Roman" panose="02020603050405020304" pitchFamily="18" charset="0"/>
                <a:ea typeface="Arial Unicode MS" pitchFamily="34" charset="-128"/>
                <a:cs typeface="Times New Roman" panose="02020603050405020304" pitchFamily="18" charset="0"/>
              </a:rPr>
              <a:t>cũng</a:t>
            </a:r>
            <a:r>
              <a:rPr lang="en-US" sz="36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sz="3600" dirty="0" err="1">
                <a:solidFill>
                  <a:srgbClr val="0000FF"/>
                </a:solidFill>
                <a:latin typeface="Times New Roman" panose="02020603050405020304" pitchFamily="18" charset="0"/>
                <a:ea typeface="Arial Unicode MS" pitchFamily="34" charset="-128"/>
                <a:cs typeface="Times New Roman" panose="02020603050405020304" pitchFamily="18" charset="0"/>
              </a:rPr>
              <a:t>có</a:t>
            </a:r>
            <a:r>
              <a:rPr lang="en-US" sz="36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sz="3600" dirty="0" err="1">
                <a:solidFill>
                  <a:srgbClr val="0000FF"/>
                </a:solidFill>
                <a:latin typeface="Times New Roman" panose="02020603050405020304" pitchFamily="18" charset="0"/>
                <a:ea typeface="Arial Unicode MS" pitchFamily="34" charset="-128"/>
                <a:cs typeface="Times New Roman" panose="02020603050405020304" pitchFamily="18" charset="0"/>
              </a:rPr>
              <a:t>thể</a:t>
            </a:r>
            <a:r>
              <a:rPr lang="en-US" sz="36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sz="3600" dirty="0" err="1">
                <a:solidFill>
                  <a:srgbClr val="0000FF"/>
                </a:solidFill>
                <a:latin typeface="Times New Roman" panose="02020603050405020304" pitchFamily="18" charset="0"/>
                <a:ea typeface="Arial Unicode MS" pitchFamily="34" charset="-128"/>
                <a:cs typeface="Times New Roman" panose="02020603050405020304" pitchFamily="18" charset="0"/>
              </a:rPr>
              <a:t>đọc</a:t>
            </a:r>
            <a:r>
              <a:rPr lang="en-US" sz="36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sz="3600" dirty="0" err="1">
                <a:solidFill>
                  <a:srgbClr val="0000FF"/>
                </a:solidFill>
                <a:latin typeface="Times New Roman" panose="02020603050405020304" pitchFamily="18" charset="0"/>
                <a:ea typeface="Arial Unicode MS" pitchFamily="34" charset="-128"/>
                <a:cs typeface="Times New Roman" panose="02020603050405020304" pitchFamily="18" charset="0"/>
              </a:rPr>
              <a:t>thêm</a:t>
            </a:r>
            <a:r>
              <a:rPr lang="en-US" sz="36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sz="3600" dirty="0" err="1">
                <a:solidFill>
                  <a:srgbClr val="0000FF"/>
                </a:solidFill>
                <a:latin typeface="Times New Roman" panose="02020603050405020304" pitchFamily="18" charset="0"/>
                <a:ea typeface="Arial Unicode MS" pitchFamily="34" charset="-128"/>
                <a:cs typeface="Times New Roman" panose="02020603050405020304" pitchFamily="18" charset="0"/>
              </a:rPr>
              <a:t>sách</a:t>
            </a:r>
            <a:r>
              <a:rPr lang="en-US" sz="36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sz="3600" dirty="0" err="1">
                <a:solidFill>
                  <a:srgbClr val="0000FF"/>
                </a:solidFill>
                <a:latin typeface="Times New Roman" panose="02020603050405020304" pitchFamily="18" charset="0"/>
                <a:ea typeface="Arial Unicode MS" pitchFamily="34" charset="-128"/>
                <a:cs typeface="Times New Roman" panose="02020603050405020304" pitchFamily="18" charset="0"/>
              </a:rPr>
              <a:t>báo</a:t>
            </a:r>
            <a:r>
              <a:rPr lang="en-US" sz="36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sz="3600" dirty="0" err="1">
                <a:solidFill>
                  <a:srgbClr val="0000FF"/>
                </a:solidFill>
                <a:latin typeface="Times New Roman" panose="02020603050405020304" pitchFamily="18" charset="0"/>
                <a:ea typeface="Arial Unicode MS" pitchFamily="34" charset="-128"/>
                <a:cs typeface="Times New Roman" panose="02020603050405020304" pitchFamily="18" charset="0"/>
              </a:rPr>
              <a:t>về</a:t>
            </a:r>
            <a:r>
              <a:rPr lang="en-US" sz="36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sz="3600" dirty="0" err="1">
                <a:solidFill>
                  <a:srgbClr val="0000FF"/>
                </a:solidFill>
                <a:latin typeface="Times New Roman" panose="02020603050405020304" pitchFamily="18" charset="0"/>
                <a:ea typeface="Arial Unicode MS" pitchFamily="34" charset="-128"/>
                <a:cs typeface="Times New Roman" panose="02020603050405020304" pitchFamily="18" charset="0"/>
              </a:rPr>
              <a:t>tuổi</a:t>
            </a:r>
            <a:r>
              <a:rPr lang="en-US" sz="36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sz="3600" dirty="0" err="1">
                <a:solidFill>
                  <a:srgbClr val="0000FF"/>
                </a:solidFill>
                <a:latin typeface="Times New Roman" panose="02020603050405020304" pitchFamily="18" charset="0"/>
                <a:ea typeface="Arial Unicode MS" pitchFamily="34" charset="-128"/>
                <a:cs typeface="Times New Roman" panose="02020603050405020304" pitchFamily="18" charset="0"/>
              </a:rPr>
              <a:t>dậy</a:t>
            </a:r>
            <a:r>
              <a:rPr lang="en-US" sz="36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sz="3600" dirty="0" err="1">
                <a:solidFill>
                  <a:srgbClr val="0000FF"/>
                </a:solidFill>
                <a:latin typeface="Times New Roman" panose="02020603050405020304" pitchFamily="18" charset="0"/>
                <a:ea typeface="Arial Unicode MS" pitchFamily="34" charset="-128"/>
                <a:cs typeface="Times New Roman" panose="02020603050405020304" pitchFamily="18" charset="0"/>
              </a:rPr>
              <a:t>thì</a:t>
            </a:r>
            <a:r>
              <a:rPr lang="en-US" sz="36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sz="3600" dirty="0" err="1">
                <a:solidFill>
                  <a:srgbClr val="0000FF"/>
                </a:solidFill>
                <a:latin typeface="Times New Roman" panose="02020603050405020304" pitchFamily="18" charset="0"/>
                <a:ea typeface="Arial Unicode MS" pitchFamily="34" charset="-128"/>
                <a:cs typeface="Times New Roman" panose="02020603050405020304" pitchFamily="18" charset="0"/>
              </a:rPr>
              <a:t>tham</a:t>
            </a:r>
            <a:r>
              <a:rPr lang="en-US" sz="36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sz="3600" dirty="0" err="1">
                <a:solidFill>
                  <a:srgbClr val="0000FF"/>
                </a:solidFill>
                <a:latin typeface="Times New Roman" panose="02020603050405020304" pitchFamily="18" charset="0"/>
                <a:ea typeface="Arial Unicode MS" pitchFamily="34" charset="-128"/>
                <a:cs typeface="Times New Roman" panose="02020603050405020304" pitchFamily="18" charset="0"/>
              </a:rPr>
              <a:t>gia</a:t>
            </a:r>
            <a:r>
              <a:rPr lang="en-US" sz="36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sz="3600" dirty="0" err="1">
                <a:solidFill>
                  <a:srgbClr val="0000FF"/>
                </a:solidFill>
                <a:latin typeface="Times New Roman" panose="02020603050405020304" pitchFamily="18" charset="0"/>
                <a:ea typeface="Arial Unicode MS" pitchFamily="34" charset="-128"/>
                <a:cs typeface="Times New Roman" panose="02020603050405020304" pitchFamily="18" charset="0"/>
              </a:rPr>
              <a:t>các</a:t>
            </a:r>
            <a:r>
              <a:rPr lang="en-US" sz="36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sz="3600" dirty="0" err="1">
                <a:solidFill>
                  <a:srgbClr val="0000FF"/>
                </a:solidFill>
                <a:latin typeface="Times New Roman" panose="02020603050405020304" pitchFamily="18" charset="0"/>
                <a:ea typeface="Arial Unicode MS" pitchFamily="34" charset="-128"/>
                <a:cs typeface="Times New Roman" panose="02020603050405020304" pitchFamily="18" charset="0"/>
              </a:rPr>
              <a:t>hoạt</a:t>
            </a:r>
            <a:r>
              <a:rPr lang="en-US" sz="36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sz="3600" dirty="0" err="1">
                <a:solidFill>
                  <a:srgbClr val="0000FF"/>
                </a:solidFill>
                <a:latin typeface="Times New Roman" panose="02020603050405020304" pitchFamily="18" charset="0"/>
                <a:ea typeface="Arial Unicode MS" pitchFamily="34" charset="-128"/>
                <a:cs typeface="Times New Roman" panose="02020603050405020304" pitchFamily="18" charset="0"/>
              </a:rPr>
              <a:t>động</a:t>
            </a:r>
            <a:r>
              <a:rPr lang="en-US" sz="36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sz="3600" dirty="0" err="1">
                <a:solidFill>
                  <a:srgbClr val="0000FF"/>
                </a:solidFill>
                <a:latin typeface="Times New Roman" panose="02020603050405020304" pitchFamily="18" charset="0"/>
                <a:ea typeface="Arial Unicode MS" pitchFamily="34" charset="-128"/>
                <a:cs typeface="Times New Roman" panose="02020603050405020304" pitchFamily="18" charset="0"/>
              </a:rPr>
              <a:t>ngoại</a:t>
            </a:r>
            <a:r>
              <a:rPr lang="en-US" sz="36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sz="3600" dirty="0" err="1">
                <a:solidFill>
                  <a:srgbClr val="0000FF"/>
                </a:solidFill>
                <a:latin typeface="Times New Roman" panose="02020603050405020304" pitchFamily="18" charset="0"/>
                <a:ea typeface="Arial Unicode MS" pitchFamily="34" charset="-128"/>
                <a:cs typeface="Times New Roman" panose="02020603050405020304" pitchFamily="18" charset="0"/>
              </a:rPr>
              <a:t>khóa</a:t>
            </a:r>
            <a:r>
              <a:rPr lang="en-US" sz="36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sz="3600" dirty="0" err="1">
                <a:solidFill>
                  <a:srgbClr val="0000FF"/>
                </a:solidFill>
                <a:latin typeface="Times New Roman" panose="02020603050405020304" pitchFamily="18" charset="0"/>
                <a:ea typeface="Arial Unicode MS" pitchFamily="34" charset="-128"/>
                <a:cs typeface="Times New Roman" panose="02020603050405020304" pitchFamily="18" charset="0"/>
              </a:rPr>
              <a:t>thể</a:t>
            </a:r>
            <a:r>
              <a:rPr lang="en-US" sz="36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sz="3600" dirty="0" err="1">
                <a:solidFill>
                  <a:srgbClr val="0000FF"/>
                </a:solidFill>
                <a:latin typeface="Times New Roman" panose="02020603050405020304" pitchFamily="18" charset="0"/>
                <a:ea typeface="Arial Unicode MS" pitchFamily="34" charset="-128"/>
                <a:cs typeface="Times New Roman" panose="02020603050405020304" pitchFamily="18" charset="0"/>
              </a:rPr>
              <a:t>dục</a:t>
            </a:r>
            <a:r>
              <a:rPr lang="en-US" sz="36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sz="3600" dirty="0" err="1">
                <a:solidFill>
                  <a:srgbClr val="0000FF"/>
                </a:solidFill>
                <a:latin typeface="Times New Roman" panose="02020603050405020304" pitchFamily="18" charset="0"/>
                <a:ea typeface="Arial Unicode MS" pitchFamily="34" charset="-128"/>
                <a:cs typeface="Times New Roman" panose="02020603050405020304" pitchFamily="18" charset="0"/>
              </a:rPr>
              <a:t>thể</a:t>
            </a:r>
            <a:r>
              <a:rPr lang="en-US" sz="36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sz="3600" dirty="0" err="1">
                <a:solidFill>
                  <a:srgbClr val="0000FF"/>
                </a:solidFill>
                <a:latin typeface="Times New Roman" panose="02020603050405020304" pitchFamily="18" charset="0"/>
                <a:ea typeface="Arial Unicode MS" pitchFamily="34" charset="-128"/>
                <a:cs typeface="Times New Roman" panose="02020603050405020304" pitchFamily="18" charset="0"/>
              </a:rPr>
              <a:t>thao</a:t>
            </a:r>
            <a:r>
              <a:rPr lang="en-US" sz="36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sz="3600" dirty="0" err="1">
                <a:solidFill>
                  <a:srgbClr val="0000FF"/>
                </a:solidFill>
                <a:latin typeface="Times New Roman" panose="02020603050405020304" pitchFamily="18" charset="0"/>
                <a:ea typeface="Arial Unicode MS" pitchFamily="34" charset="-128"/>
                <a:cs typeface="Times New Roman" panose="02020603050405020304" pitchFamily="18" charset="0"/>
              </a:rPr>
              <a:t>cùng</a:t>
            </a:r>
            <a:r>
              <a:rPr lang="en-US" sz="36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sz="3600" dirty="0" err="1">
                <a:solidFill>
                  <a:srgbClr val="0000FF"/>
                </a:solidFill>
                <a:latin typeface="Times New Roman" panose="02020603050405020304" pitchFamily="18" charset="0"/>
                <a:ea typeface="Arial Unicode MS" pitchFamily="34" charset="-128"/>
                <a:cs typeface="Times New Roman" panose="02020603050405020304" pitchFamily="18" charset="0"/>
              </a:rPr>
              <a:t>các</a:t>
            </a:r>
            <a:r>
              <a:rPr lang="en-US" sz="36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sz="3600" dirty="0" err="1">
                <a:solidFill>
                  <a:srgbClr val="0000FF"/>
                </a:solidFill>
                <a:latin typeface="Times New Roman" panose="02020603050405020304" pitchFamily="18" charset="0"/>
                <a:ea typeface="Arial Unicode MS" pitchFamily="34" charset="-128"/>
                <a:cs typeface="Times New Roman" panose="02020603050405020304" pitchFamily="18" charset="0"/>
              </a:rPr>
              <a:t>bạn</a:t>
            </a:r>
            <a:r>
              <a:rPr lang="en-US" sz="36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sz="3600" dirty="0" err="1">
                <a:solidFill>
                  <a:srgbClr val="0000FF"/>
                </a:solidFill>
                <a:latin typeface="Times New Roman" panose="02020603050405020304" pitchFamily="18" charset="0"/>
                <a:ea typeface="Arial Unicode MS" pitchFamily="34" charset="-128"/>
                <a:cs typeface="Times New Roman" panose="02020603050405020304" pitchFamily="18" charset="0"/>
              </a:rPr>
              <a:t>để</a:t>
            </a:r>
            <a:r>
              <a:rPr lang="en-US" sz="36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sz="3600" dirty="0" err="1">
                <a:solidFill>
                  <a:srgbClr val="0000FF"/>
                </a:solidFill>
                <a:latin typeface="Times New Roman" panose="02020603050405020304" pitchFamily="18" charset="0"/>
                <a:ea typeface="Arial Unicode MS" pitchFamily="34" charset="-128"/>
                <a:cs typeface="Times New Roman" panose="02020603050405020304" pitchFamily="18" charset="0"/>
              </a:rPr>
              <a:t>giải</a:t>
            </a:r>
            <a:r>
              <a:rPr lang="en-US" sz="36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sz="3600" dirty="0" err="1">
                <a:solidFill>
                  <a:srgbClr val="0000FF"/>
                </a:solidFill>
                <a:latin typeface="Times New Roman" panose="02020603050405020304" pitchFamily="18" charset="0"/>
                <a:ea typeface="Arial Unicode MS" pitchFamily="34" charset="-128"/>
                <a:cs typeface="Times New Roman" panose="02020603050405020304" pitchFamily="18" charset="0"/>
              </a:rPr>
              <a:t>tỏa</a:t>
            </a:r>
            <a:r>
              <a:rPr lang="en-US" sz="36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sz="3600" dirty="0" err="1">
                <a:solidFill>
                  <a:srgbClr val="0000FF"/>
                </a:solidFill>
                <a:latin typeface="Times New Roman" panose="02020603050405020304" pitchFamily="18" charset="0"/>
                <a:ea typeface="Arial Unicode MS" pitchFamily="34" charset="-128"/>
                <a:cs typeface="Times New Roman" panose="02020603050405020304" pitchFamily="18" charset="0"/>
              </a:rPr>
              <a:t>căng</a:t>
            </a:r>
            <a:r>
              <a:rPr lang="en-US" sz="36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sz="3600" dirty="0" err="1">
                <a:solidFill>
                  <a:srgbClr val="0000FF"/>
                </a:solidFill>
                <a:latin typeface="Times New Roman" panose="02020603050405020304" pitchFamily="18" charset="0"/>
                <a:ea typeface="Arial Unicode MS" pitchFamily="34" charset="-128"/>
                <a:cs typeface="Times New Roman" panose="02020603050405020304" pitchFamily="18" charset="0"/>
              </a:rPr>
              <a:t>thẳng</a:t>
            </a:r>
            <a:r>
              <a:rPr lang="en-US" sz="36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sz="3600" dirty="0" err="1">
                <a:solidFill>
                  <a:srgbClr val="0000FF"/>
                </a:solidFill>
                <a:latin typeface="Times New Roman" panose="02020603050405020304" pitchFamily="18" charset="0"/>
                <a:ea typeface="Arial Unicode MS" pitchFamily="34" charset="-128"/>
                <a:cs typeface="Times New Roman" panose="02020603050405020304" pitchFamily="18" charset="0"/>
              </a:rPr>
              <a:t>nên</a:t>
            </a:r>
            <a:r>
              <a:rPr lang="en-US" sz="36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sz="3600" dirty="0" err="1">
                <a:solidFill>
                  <a:srgbClr val="0000FF"/>
                </a:solidFill>
                <a:latin typeface="Times New Roman" panose="02020603050405020304" pitchFamily="18" charset="0"/>
                <a:ea typeface="Arial Unicode MS" pitchFamily="34" charset="-128"/>
                <a:cs typeface="Times New Roman" panose="02020603050405020304" pitchFamily="18" charset="0"/>
              </a:rPr>
              <a:t>suy</a:t>
            </a:r>
            <a:r>
              <a:rPr lang="en-US" sz="36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sz="3600" dirty="0" err="1">
                <a:solidFill>
                  <a:srgbClr val="0000FF"/>
                </a:solidFill>
                <a:latin typeface="Times New Roman" panose="02020603050405020304" pitchFamily="18" charset="0"/>
                <a:ea typeface="Arial Unicode MS" pitchFamily="34" charset="-128"/>
                <a:cs typeface="Times New Roman" panose="02020603050405020304" pitchFamily="18" charset="0"/>
              </a:rPr>
              <a:t>nghĩ</a:t>
            </a:r>
            <a:r>
              <a:rPr lang="en-US" sz="36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sz="3600" dirty="0" err="1">
                <a:solidFill>
                  <a:srgbClr val="0000FF"/>
                </a:solidFill>
                <a:latin typeface="Times New Roman" panose="02020603050405020304" pitchFamily="18" charset="0"/>
                <a:ea typeface="Arial Unicode MS" pitchFamily="34" charset="-128"/>
                <a:cs typeface="Times New Roman" panose="02020603050405020304" pitchFamily="18" charset="0"/>
              </a:rPr>
              <a:t>tích</a:t>
            </a:r>
            <a:r>
              <a:rPr lang="en-US" sz="36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sz="3600" dirty="0" err="1">
                <a:solidFill>
                  <a:srgbClr val="0000FF"/>
                </a:solidFill>
                <a:latin typeface="Times New Roman" panose="02020603050405020304" pitchFamily="18" charset="0"/>
                <a:ea typeface="Arial Unicode MS" pitchFamily="34" charset="-128"/>
                <a:cs typeface="Times New Roman" panose="02020603050405020304" pitchFamily="18" charset="0"/>
              </a:rPr>
              <a:t>cực</a:t>
            </a:r>
            <a:r>
              <a:rPr lang="en-US" sz="36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sz="3600" dirty="0" err="1">
                <a:solidFill>
                  <a:srgbClr val="0000FF"/>
                </a:solidFill>
                <a:latin typeface="Times New Roman" panose="02020603050405020304" pitchFamily="18" charset="0"/>
                <a:ea typeface="Arial Unicode MS" pitchFamily="34" charset="-128"/>
                <a:cs typeface="Times New Roman" panose="02020603050405020304" pitchFamily="18" charset="0"/>
              </a:rPr>
              <a:t>hơn</a:t>
            </a:r>
            <a:r>
              <a:rPr lang="en-US" sz="3600" dirty="0">
                <a:solidFill>
                  <a:srgbClr val="0000FF"/>
                </a:solidFill>
                <a:latin typeface="Times New Roman" panose="02020603050405020304" pitchFamily="18" charset="0"/>
                <a:ea typeface="Arial Unicode MS" pitchFamily="34" charset="-128"/>
                <a:cs typeface="Times New Roman" panose="02020603050405020304" pitchFamily="18" charset="0"/>
              </a:rPr>
              <a:t>.</a:t>
            </a:r>
            <a:endParaRPr sz="3600" dirty="0">
              <a:solidFill>
                <a:srgbClr val="0000FF"/>
              </a:solidFill>
              <a:latin typeface="Times New Roman" panose="02020603050405020304" pitchFamily="18" charset="0"/>
              <a:ea typeface="Arial Unicode MS" pitchFamily="34" charset="-128"/>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9401"/>
                                        </p:tgtEl>
                                        <p:attrNameLst>
                                          <p:attrName>style.visibility</p:attrName>
                                        </p:attrNameLst>
                                      </p:cBhvr>
                                      <p:to>
                                        <p:strVal val="visible"/>
                                      </p:to>
                                    </p:set>
                                    <p:animEffect transition="in" filter="blinds(horizontal)">
                                      <p:cBhvr>
                                        <p:cTn id="7" dur="500"/>
                                        <p:tgtEl>
                                          <p:spTgt spid="594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0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75" name="Picture 62474" descr="M1"/>
          <p:cNvPicPr>
            <a:picLocks noChangeAspect="1"/>
          </p:cNvPicPr>
          <p:nvPr/>
        </p:nvPicPr>
        <p:blipFill>
          <a:blip r:embed="rId2"/>
          <a:stretch>
            <a:fillRect/>
          </a:stretch>
        </p:blipFill>
        <p:spPr>
          <a:xfrm>
            <a:off x="4134167" y="0"/>
            <a:ext cx="8057833" cy="6858000"/>
          </a:xfrm>
          <a:prstGeom prst="rect">
            <a:avLst/>
          </a:prstGeom>
          <a:noFill/>
          <a:ln w="9525">
            <a:noFill/>
          </a:ln>
        </p:spPr>
      </p:pic>
      <p:sp>
        <p:nvSpPr>
          <p:cNvPr id="5" name="Rectangles 62475"/>
          <p:cNvSpPr/>
          <p:nvPr/>
        </p:nvSpPr>
        <p:spPr>
          <a:xfrm>
            <a:off x="0" y="0"/>
            <a:ext cx="4134167" cy="3539430"/>
          </a:xfrm>
          <a:prstGeom prst="rect">
            <a:avLst/>
          </a:prstGeom>
          <a:noFill/>
          <a:ln w="9525">
            <a:noFill/>
          </a:ln>
        </p:spPr>
        <p:txBody>
          <a:bodyPr wrap="square" anchor="ctr" anchorCtr="0">
            <a:spAutoFit/>
          </a:bodyPr>
          <a:lstStyle/>
          <a:p>
            <a:r>
              <a:rPr lang="nl-NL" altLang="x-none" sz="3200" b="1" dirty="0">
                <a:solidFill>
                  <a:srgbClr val="FF0000"/>
                </a:solidFill>
                <a:latin typeface="Times New Roman" panose="02020603050405020304" pitchFamily="18" charset="0"/>
                <a:ea typeface="Arial Unicode MS" pitchFamily="34" charset="-128"/>
                <a:cs typeface="Times New Roman" panose="02020603050405020304" pitchFamily="18" charset="0"/>
              </a:rPr>
              <a:t>BÀI 3: Em đã gặp những biểu hiện căng thẳng nào dưới đây?Em đã làm gì để vượt qua những căng thẳng đó? Hãy chi</a:t>
            </a:r>
            <a:r>
              <a:rPr lang="en-US" altLang="nl-NL" sz="3200" b="1" dirty="0">
                <a:solidFill>
                  <a:srgbClr val="FF0000"/>
                </a:solidFill>
                <a:latin typeface="Times New Roman" panose="02020603050405020304" pitchFamily="18" charset="0"/>
                <a:ea typeface="Arial Unicode MS" pitchFamily="34" charset="-128"/>
                <a:cs typeface="Times New Roman" panose="02020603050405020304" pitchFamily="18" charset="0"/>
              </a:rPr>
              <a:t>a</a:t>
            </a:r>
            <a:r>
              <a:rPr lang="nl-NL" altLang="x-none" sz="3200" b="1" dirty="0">
                <a:solidFill>
                  <a:srgbClr val="FF0000"/>
                </a:solidFill>
                <a:latin typeface="Times New Roman" panose="02020603050405020304" pitchFamily="18" charset="0"/>
                <a:ea typeface="Arial Unicode MS" pitchFamily="34" charset="-128"/>
                <a:cs typeface="Times New Roman" panose="02020603050405020304" pitchFamily="18" charset="0"/>
              </a:rPr>
              <a:t> sẻ điều này với các bạn: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2475"/>
                                        </p:tgtEl>
                                        <p:attrNameLst>
                                          <p:attrName>style.visibility</p:attrName>
                                        </p:attrNameLst>
                                      </p:cBhvr>
                                      <p:to>
                                        <p:strVal val="visible"/>
                                      </p:to>
                                    </p:set>
                                    <p:animEffect transition="in" filter="blinds(horizontal)">
                                      <p:cBhvr>
                                        <p:cTn id="7" dur="500"/>
                                        <p:tgtEl>
                                          <p:spTgt spid="6247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71682" descr="F1"/>
          <p:cNvPicPr>
            <a:picLocks noChangeAspect="1"/>
          </p:cNvPicPr>
          <p:nvPr/>
        </p:nvPicPr>
        <p:blipFill>
          <a:blip r:embed="rId2"/>
          <a:stretch>
            <a:fillRect/>
          </a:stretch>
        </p:blipFill>
        <p:spPr>
          <a:xfrm>
            <a:off x="0" y="0"/>
            <a:ext cx="12192000" cy="68580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1683"/>
                                        </p:tgtEl>
                                        <p:attrNameLst>
                                          <p:attrName>style.visibility</p:attrName>
                                        </p:attrNameLst>
                                      </p:cBhvr>
                                      <p:to>
                                        <p:strVal val="visible"/>
                                      </p:to>
                                    </p:set>
                                    <p:animEffect transition="in" filter="blinds(horizontal)">
                                      <p:cBhvr>
                                        <p:cTn id="7" dur="500"/>
                                        <p:tgtEl>
                                          <p:spTgt spid="716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oga cười - Liều thuốc tinh thần cho sức khỏe - VTV2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7383" y="169817"/>
            <a:ext cx="11743508" cy="6335486"/>
          </a:xfrm>
          <a:prstGeom prst="rect">
            <a:avLst/>
          </a:prstGeom>
        </p:spPr>
      </p:pic>
    </p:spTree>
    <p:extLst>
      <p:ext uri="{BB962C8B-B14F-4D97-AF65-F5344CB8AC3E}">
        <p14:creationId xmlns:p14="http://schemas.microsoft.com/office/powerpoint/2010/main" val="33465646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2" name="Picture 63491" descr="S1"/>
          <p:cNvPicPr>
            <a:picLocks noChangeAspect="1"/>
          </p:cNvPicPr>
          <p:nvPr/>
        </p:nvPicPr>
        <p:blipFill>
          <a:blip r:embed="rId2"/>
          <a:stretch>
            <a:fillRect/>
          </a:stretch>
        </p:blipFill>
        <p:spPr>
          <a:xfrm>
            <a:off x="0" y="0"/>
            <a:ext cx="3976688" cy="795338"/>
          </a:xfrm>
          <a:prstGeom prst="rect">
            <a:avLst/>
          </a:prstGeom>
          <a:noFill/>
          <a:ln w="9525">
            <a:noFill/>
          </a:ln>
        </p:spPr>
      </p:pic>
      <p:sp>
        <p:nvSpPr>
          <p:cNvPr id="63494" name="Rectangles 63493"/>
          <p:cNvSpPr/>
          <p:nvPr/>
        </p:nvSpPr>
        <p:spPr>
          <a:xfrm>
            <a:off x="0" y="957988"/>
            <a:ext cx="12192000" cy="1754326"/>
          </a:xfrm>
          <a:prstGeom prst="rect">
            <a:avLst/>
          </a:prstGeom>
          <a:noFill/>
          <a:ln w="9525">
            <a:noFill/>
          </a:ln>
        </p:spPr>
        <p:txBody>
          <a:bodyPr anchor="ctr" anchorCtr="0">
            <a:spAutoFit/>
          </a:bodyPr>
          <a:lstStyle/>
          <a:p>
            <a:r>
              <a:rPr lang="nl-NL" altLang="x-none" sz="3600" b="1" dirty="0">
                <a:solidFill>
                  <a:srgbClr val="FF0000"/>
                </a:solidFill>
                <a:latin typeface="Times New Roman" panose="02020603050405020304" pitchFamily="18" charset="0"/>
                <a:cs typeface="Times New Roman" panose="02020603050405020304" pitchFamily="18" charset="0"/>
              </a:rPr>
              <a:t>Bài tập 1: </a:t>
            </a:r>
            <a:r>
              <a:rPr lang="nl-NL" altLang="x-none" sz="3600" dirty="0">
                <a:solidFill>
                  <a:srgbClr val="FF0000"/>
                </a:solidFill>
                <a:latin typeface="Times New Roman" panose="02020603050405020304" pitchFamily="18" charset="0"/>
                <a:cs typeface="Times New Roman" panose="02020603050405020304" pitchFamily="18" charset="0"/>
              </a:rPr>
              <a:t>Em hãy cùng bạn thiết kế một cuốn sổ tay hướng dẫn thực hiện các trò chơi lành mạnh có tác dụng giảm áp lực, căng thẳng trong học tập</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73729" descr="S1"/>
          <p:cNvPicPr>
            <a:picLocks noChangeAspect="1"/>
          </p:cNvPicPr>
          <p:nvPr/>
        </p:nvPicPr>
        <p:blipFill>
          <a:blip r:embed="rId2"/>
          <a:stretch>
            <a:fillRect/>
          </a:stretch>
        </p:blipFill>
        <p:spPr>
          <a:xfrm>
            <a:off x="0" y="0"/>
            <a:ext cx="3976688" cy="795338"/>
          </a:xfrm>
          <a:prstGeom prst="rect">
            <a:avLst/>
          </a:prstGeom>
          <a:noFill/>
          <a:ln w="9525">
            <a:noFill/>
          </a:ln>
        </p:spPr>
      </p:pic>
      <p:sp>
        <p:nvSpPr>
          <p:cNvPr id="73731" name="Rectangles 73730"/>
          <p:cNvSpPr/>
          <p:nvPr/>
        </p:nvSpPr>
        <p:spPr>
          <a:xfrm>
            <a:off x="0" y="928502"/>
            <a:ext cx="12192000" cy="2308324"/>
          </a:xfrm>
          <a:prstGeom prst="rect">
            <a:avLst/>
          </a:prstGeom>
          <a:noFill/>
          <a:ln w="9525">
            <a:noFill/>
          </a:ln>
        </p:spPr>
        <p:txBody>
          <a:bodyPr anchor="ctr" anchorCtr="0">
            <a:spAutoFit/>
          </a:bodyPr>
          <a:lstStyle/>
          <a:p>
            <a:r>
              <a:rPr lang="nl-NL" altLang="x-none" sz="3600" b="1" dirty="0">
                <a:solidFill>
                  <a:srgbClr val="FF0000"/>
                </a:solidFill>
                <a:latin typeface="Times New Roman" panose="02020603050405020304" pitchFamily="18" charset="0"/>
                <a:ea typeface="Arial Unicode MS" pitchFamily="34" charset="-128"/>
                <a:cs typeface="Times New Roman" panose="02020603050405020304" pitchFamily="18" charset="0"/>
              </a:rPr>
              <a:t>Bài tập 2: </a:t>
            </a:r>
            <a:r>
              <a:rPr lang="nl-NL" altLang="x-none" sz="3600" dirty="0">
                <a:solidFill>
                  <a:srgbClr val="FF0000"/>
                </a:solidFill>
                <a:latin typeface="Times New Roman" panose="02020603050405020304" pitchFamily="18" charset="0"/>
                <a:ea typeface="Arial Unicode MS" pitchFamily="34" charset="-128"/>
                <a:cs typeface="Times New Roman" panose="02020603050405020304" pitchFamily="18" charset="0"/>
              </a:rPr>
              <a:t>Em hãy quay một video ghi lại quá trình thực hiện một hoạt động thể thao hoặc giải trí phù hợp có tác dụng giảm căng thẳng và chia sẻ lợi ích của hoạt động đó với các bạn trong lớp</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285" name="Picture 48284" descr="Untitled-1"/>
          <p:cNvPicPr>
            <a:picLocks noChangeAspect="1"/>
          </p:cNvPicPr>
          <p:nvPr/>
        </p:nvPicPr>
        <p:blipFill>
          <a:blip r:embed="rId2"/>
          <a:stretch>
            <a:fillRect/>
          </a:stretch>
        </p:blipFill>
        <p:spPr>
          <a:xfrm>
            <a:off x="0" y="0"/>
            <a:ext cx="12192000" cy="6858000"/>
          </a:xfrm>
          <a:prstGeom prst="rect">
            <a:avLst/>
          </a:prstGeom>
          <a:noFill/>
          <a:ln w="9525">
            <a:noFill/>
          </a:ln>
        </p:spPr>
      </p:pic>
      <p:pic>
        <p:nvPicPr>
          <p:cNvPr id="48286" name="Picture 48285" descr="4"/>
          <p:cNvPicPr>
            <a:picLocks noChangeAspect="1"/>
          </p:cNvPicPr>
          <p:nvPr/>
        </p:nvPicPr>
        <p:blipFill>
          <a:blip r:embed="rId3"/>
          <a:stretch>
            <a:fillRect/>
          </a:stretch>
        </p:blipFill>
        <p:spPr>
          <a:xfrm>
            <a:off x="3927475" y="0"/>
            <a:ext cx="2905125" cy="669925"/>
          </a:xfrm>
          <a:prstGeom prst="rect">
            <a:avLst/>
          </a:prstGeom>
          <a:noFill/>
          <a:ln w="9525">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784" name="Table 65783"/>
          <p:cNvGraphicFramePr/>
          <p:nvPr/>
        </p:nvGraphicFramePr>
        <p:xfrm>
          <a:off x="520700" y="723900"/>
          <a:ext cx="11506200" cy="5806440"/>
        </p:xfrm>
        <a:graphic>
          <a:graphicData uri="http://schemas.openxmlformats.org/drawingml/2006/table">
            <a:tbl>
              <a:tblPr/>
              <a:tblGrid>
                <a:gridCol w="1933575">
                  <a:extLst>
                    <a:ext uri="{9D8B030D-6E8A-4147-A177-3AD203B41FA5}">
                      <a16:colId xmlns:a16="http://schemas.microsoft.com/office/drawing/2014/main" val="20000"/>
                    </a:ext>
                  </a:extLst>
                </a:gridCol>
                <a:gridCol w="2024063">
                  <a:extLst>
                    <a:ext uri="{9D8B030D-6E8A-4147-A177-3AD203B41FA5}">
                      <a16:colId xmlns:a16="http://schemas.microsoft.com/office/drawing/2014/main" val="20001"/>
                    </a:ext>
                  </a:extLst>
                </a:gridCol>
                <a:gridCol w="5219700">
                  <a:extLst>
                    <a:ext uri="{9D8B030D-6E8A-4147-A177-3AD203B41FA5}">
                      <a16:colId xmlns:a16="http://schemas.microsoft.com/office/drawing/2014/main" val="20002"/>
                    </a:ext>
                  </a:extLst>
                </a:gridCol>
                <a:gridCol w="2328862">
                  <a:extLst>
                    <a:ext uri="{9D8B030D-6E8A-4147-A177-3AD203B41FA5}">
                      <a16:colId xmlns:a16="http://schemas.microsoft.com/office/drawing/2014/main" val="20003"/>
                    </a:ext>
                  </a:extLst>
                </a:gridCol>
              </a:tblGrid>
              <a:tr h="501650">
                <a:tc>
                  <a:txBody>
                    <a:bodyPr/>
                    <a:lstStyle>
                      <a:lvl1pPr marL="228600" lvl="0" indent="-228600" algn="l" defTabSz="914400" rtl="0" eaLnBrk="1" latinLnBrk="0" hangingPunct="1">
                        <a:lnSpc>
                          <a:spcPct val="90000"/>
                        </a:lnSpc>
                        <a:spcBef>
                          <a:spcPts val="1000"/>
                        </a:spcBef>
                        <a:buClrTx/>
                        <a:buSzTx/>
                        <a:buFont typeface="Arial" panose="020B0604020202020204" pitchFamily="34" charset="0"/>
                        <a:buChar char="•"/>
                        <a:defRPr sz="2400" kern="1200">
                          <a:solidFill>
                            <a:schemeClr val="tx1"/>
                          </a:solidFill>
                          <a:latin typeface="+mn-lt"/>
                          <a:ea typeface="+mn-ea"/>
                          <a:cs typeface="+mn-cs"/>
                        </a:defRPr>
                      </a:lvl1pPr>
                      <a:lvl2pPr marL="685800" lvl="1" indent="-228600" algn="l" defTabSz="914400" rtl="0" eaLnBrk="1" latinLnBrk="0" hangingPunct="1">
                        <a:lnSpc>
                          <a:spcPct val="90000"/>
                        </a:lnSpc>
                        <a:spcBef>
                          <a:spcPts val="500"/>
                        </a:spcBef>
                        <a:buClrTx/>
                        <a:buSzTx/>
                        <a:buFont typeface="Arial" panose="020B0604020202020204" pitchFamily="34" charset="0"/>
                        <a:buChar char="•"/>
                        <a:defRPr sz="2000" kern="1200">
                          <a:solidFill>
                            <a:schemeClr val="tx1"/>
                          </a:solidFill>
                          <a:latin typeface="+mn-lt"/>
                          <a:ea typeface="+mn-ea"/>
                          <a:cs typeface="+mn-cs"/>
                        </a:defRPr>
                      </a:lvl2pPr>
                      <a:lvl3pPr marL="1143000" lvl="2" indent="-228600" algn="l" defTabSz="914400" rtl="0" eaLnBrk="1" latinLnBrk="0" hangingPunct="1">
                        <a:lnSpc>
                          <a:spcPct val="90000"/>
                        </a:lnSpc>
                        <a:spcBef>
                          <a:spcPts val="500"/>
                        </a:spcBef>
                        <a:buClrTx/>
                        <a:buSzTx/>
                        <a:buFont typeface="Arial" panose="020B0604020202020204" pitchFamily="34" charset="0"/>
                        <a:buChar char="•"/>
                        <a:defRPr sz="1800" kern="1200">
                          <a:solidFill>
                            <a:schemeClr val="tx1"/>
                          </a:solidFill>
                          <a:latin typeface="+mn-lt"/>
                          <a:ea typeface="+mn-ea"/>
                          <a:cs typeface="+mn-cs"/>
                        </a:defRPr>
                      </a:lvl3pPr>
                      <a:lvl4pPr marL="1600200" lvl="3" indent="-228600" algn="l" defTabSz="914400" rtl="0" eaLnBrk="1" latinLnBrk="0" hangingPunct="1">
                        <a:lnSpc>
                          <a:spcPct val="90000"/>
                        </a:lnSpc>
                        <a:spcBef>
                          <a:spcPts val="500"/>
                        </a:spcBef>
                        <a:buClrTx/>
                        <a:buSzTx/>
                        <a:buFont typeface="Arial" panose="020B0604020202020204" pitchFamily="34" charset="0"/>
                        <a:buChar char="•"/>
                        <a:defRPr sz="1600" kern="1200">
                          <a:solidFill>
                            <a:schemeClr val="tx1"/>
                          </a:solidFill>
                          <a:latin typeface="+mn-lt"/>
                          <a:ea typeface="+mn-ea"/>
                          <a:cs typeface="+mn-cs"/>
                        </a:defRPr>
                      </a:lvl4pPr>
                      <a:lvl5pPr marL="2057400" lvl="4" indent="-228600" algn="l" defTabSz="914400" rtl="0" eaLnBrk="1" latinLnBrk="0" hangingPunct="1">
                        <a:lnSpc>
                          <a:spcPct val="90000"/>
                        </a:lnSpc>
                        <a:spcBef>
                          <a:spcPts val="500"/>
                        </a:spcBef>
                        <a:buClrTx/>
                        <a:buSzTx/>
                        <a:buFont typeface="Arial" panose="020B0604020202020204" pitchFamily="34" charset="0"/>
                        <a:buChar char="•"/>
                        <a:defRPr sz="1600" kern="1200">
                          <a:solidFill>
                            <a:schemeClr val="tx1"/>
                          </a:solidFill>
                          <a:latin typeface="+mn-lt"/>
                          <a:ea typeface="+mn-ea"/>
                          <a:cs typeface="+mn-cs"/>
                        </a:defRPr>
                      </a:lvl5pPr>
                    </a:lstStyle>
                    <a:p>
                      <a:pPr marL="0" lvl="0" indent="0" fontAlgn="ctr">
                        <a:lnSpc>
                          <a:spcPct val="100000"/>
                        </a:lnSpc>
                        <a:spcBef>
                          <a:spcPct val="0"/>
                        </a:spcBef>
                        <a:buFontTx/>
                        <a:buNone/>
                      </a:pPr>
                      <a:r>
                        <a:rPr sz="2700" dirty="0">
                          <a:latin typeface="Arial Unicode MS" pitchFamily="34" charset="-128"/>
                          <a:ea typeface="Arial Unicode MS" pitchFamily="34" charset="-128"/>
                        </a:rPr>
                        <a:t>Tình huống</a:t>
                      </a:r>
                      <a:endParaRPr lang="en-US" sz="2700" dirty="0">
                        <a:latin typeface="Arial Unicode MS" pitchFamily="34" charset="-128"/>
                        <a:ea typeface="Arial Unicode MS" pitchFamily="34" charset="-128"/>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99"/>
                    </a:solidFill>
                  </a:tcPr>
                </a:tc>
                <a:tc>
                  <a:txBody>
                    <a:bodyPr/>
                    <a:lstStyle>
                      <a:lvl1pPr marL="228600" lvl="0" indent="-228600" algn="l" defTabSz="914400" rtl="0" eaLnBrk="1" latinLnBrk="0" hangingPunct="1">
                        <a:lnSpc>
                          <a:spcPct val="90000"/>
                        </a:lnSpc>
                        <a:spcBef>
                          <a:spcPts val="1000"/>
                        </a:spcBef>
                        <a:buClrTx/>
                        <a:buSzTx/>
                        <a:buFont typeface="Arial" panose="020B0604020202020204" pitchFamily="34" charset="0"/>
                        <a:buChar char="•"/>
                        <a:defRPr sz="2400" kern="1200">
                          <a:solidFill>
                            <a:schemeClr val="tx1"/>
                          </a:solidFill>
                          <a:latin typeface="+mn-lt"/>
                          <a:ea typeface="+mn-ea"/>
                          <a:cs typeface="+mn-cs"/>
                        </a:defRPr>
                      </a:lvl1pPr>
                      <a:lvl2pPr marL="685800" lvl="1" indent="-228600" algn="l" defTabSz="914400" rtl="0" eaLnBrk="1" latinLnBrk="0" hangingPunct="1">
                        <a:lnSpc>
                          <a:spcPct val="90000"/>
                        </a:lnSpc>
                        <a:spcBef>
                          <a:spcPts val="500"/>
                        </a:spcBef>
                        <a:buClrTx/>
                        <a:buSzTx/>
                        <a:buFont typeface="Arial" panose="020B0604020202020204" pitchFamily="34" charset="0"/>
                        <a:buChar char="•"/>
                        <a:defRPr sz="2000" kern="1200">
                          <a:solidFill>
                            <a:schemeClr val="tx1"/>
                          </a:solidFill>
                          <a:latin typeface="+mn-lt"/>
                          <a:ea typeface="+mn-ea"/>
                          <a:cs typeface="+mn-cs"/>
                        </a:defRPr>
                      </a:lvl2pPr>
                      <a:lvl3pPr marL="1143000" lvl="2" indent="-228600" algn="l" defTabSz="914400" rtl="0" eaLnBrk="1" latinLnBrk="0" hangingPunct="1">
                        <a:lnSpc>
                          <a:spcPct val="90000"/>
                        </a:lnSpc>
                        <a:spcBef>
                          <a:spcPts val="500"/>
                        </a:spcBef>
                        <a:buClrTx/>
                        <a:buSzTx/>
                        <a:buFont typeface="Arial" panose="020B0604020202020204" pitchFamily="34" charset="0"/>
                        <a:buChar char="•"/>
                        <a:defRPr sz="1800" kern="1200">
                          <a:solidFill>
                            <a:schemeClr val="tx1"/>
                          </a:solidFill>
                          <a:latin typeface="+mn-lt"/>
                          <a:ea typeface="+mn-ea"/>
                          <a:cs typeface="+mn-cs"/>
                        </a:defRPr>
                      </a:lvl3pPr>
                      <a:lvl4pPr marL="1600200" lvl="3" indent="-228600" algn="l" defTabSz="914400" rtl="0" eaLnBrk="1" latinLnBrk="0" hangingPunct="1">
                        <a:lnSpc>
                          <a:spcPct val="90000"/>
                        </a:lnSpc>
                        <a:spcBef>
                          <a:spcPts val="500"/>
                        </a:spcBef>
                        <a:buClrTx/>
                        <a:buSzTx/>
                        <a:buFont typeface="Arial" panose="020B0604020202020204" pitchFamily="34" charset="0"/>
                        <a:buChar char="•"/>
                        <a:defRPr sz="1600" kern="1200">
                          <a:solidFill>
                            <a:schemeClr val="tx1"/>
                          </a:solidFill>
                          <a:latin typeface="+mn-lt"/>
                          <a:ea typeface="+mn-ea"/>
                          <a:cs typeface="+mn-cs"/>
                        </a:defRPr>
                      </a:lvl4pPr>
                      <a:lvl5pPr marL="2057400" lvl="4" indent="-228600" algn="l" defTabSz="914400" rtl="0" eaLnBrk="1" latinLnBrk="0" hangingPunct="1">
                        <a:lnSpc>
                          <a:spcPct val="90000"/>
                        </a:lnSpc>
                        <a:spcBef>
                          <a:spcPts val="500"/>
                        </a:spcBef>
                        <a:buClrTx/>
                        <a:buSzTx/>
                        <a:buFont typeface="Arial" panose="020B0604020202020204" pitchFamily="34" charset="0"/>
                        <a:buChar char="•"/>
                        <a:defRPr sz="1600" kern="1200">
                          <a:solidFill>
                            <a:schemeClr val="tx1"/>
                          </a:solidFill>
                          <a:latin typeface="+mn-lt"/>
                          <a:ea typeface="+mn-ea"/>
                          <a:cs typeface="+mn-cs"/>
                        </a:defRPr>
                      </a:lvl5pPr>
                    </a:lstStyle>
                    <a:p>
                      <a:pPr marL="0" lvl="0" indent="0" fontAlgn="ctr">
                        <a:lnSpc>
                          <a:spcPct val="100000"/>
                        </a:lnSpc>
                        <a:spcBef>
                          <a:spcPct val="0"/>
                        </a:spcBef>
                        <a:buFontTx/>
                        <a:buNone/>
                      </a:pPr>
                      <a:r>
                        <a:rPr sz="2700" dirty="0">
                          <a:latin typeface="Arial Unicode MS" pitchFamily="34" charset="-128"/>
                          <a:ea typeface="Arial Unicode MS" pitchFamily="34" charset="-128"/>
                        </a:rPr>
                        <a:t> Phân loại</a:t>
                      </a:r>
                      <a:endParaRPr lang="en-US" sz="2700" dirty="0">
                        <a:latin typeface="Arial Unicode MS" pitchFamily="34" charset="-128"/>
                        <a:ea typeface="Arial Unicode MS" pitchFamily="34" charset="-128"/>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99"/>
                    </a:solidFill>
                  </a:tcPr>
                </a:tc>
                <a:tc>
                  <a:txBody>
                    <a:bodyPr/>
                    <a:lstStyle>
                      <a:lvl1pPr marL="228600" lvl="0" indent="-228600" algn="l" defTabSz="914400" rtl="0" eaLnBrk="1" latinLnBrk="0" hangingPunct="1">
                        <a:lnSpc>
                          <a:spcPct val="90000"/>
                        </a:lnSpc>
                        <a:spcBef>
                          <a:spcPts val="1000"/>
                        </a:spcBef>
                        <a:buClrTx/>
                        <a:buSzTx/>
                        <a:buFont typeface="Arial" panose="020B0604020202020204" pitchFamily="34" charset="0"/>
                        <a:buChar char="•"/>
                        <a:defRPr sz="2400" kern="1200">
                          <a:solidFill>
                            <a:schemeClr val="tx1"/>
                          </a:solidFill>
                          <a:latin typeface="+mn-lt"/>
                          <a:ea typeface="+mn-ea"/>
                          <a:cs typeface="+mn-cs"/>
                        </a:defRPr>
                      </a:lvl1pPr>
                      <a:lvl2pPr marL="685800" lvl="1" indent="-228600" algn="l" defTabSz="914400" rtl="0" eaLnBrk="1" latinLnBrk="0" hangingPunct="1">
                        <a:lnSpc>
                          <a:spcPct val="90000"/>
                        </a:lnSpc>
                        <a:spcBef>
                          <a:spcPts val="500"/>
                        </a:spcBef>
                        <a:buClrTx/>
                        <a:buSzTx/>
                        <a:buFont typeface="Arial" panose="020B0604020202020204" pitchFamily="34" charset="0"/>
                        <a:buChar char="•"/>
                        <a:defRPr sz="2000" kern="1200">
                          <a:solidFill>
                            <a:schemeClr val="tx1"/>
                          </a:solidFill>
                          <a:latin typeface="+mn-lt"/>
                          <a:ea typeface="+mn-ea"/>
                          <a:cs typeface="+mn-cs"/>
                        </a:defRPr>
                      </a:lvl2pPr>
                      <a:lvl3pPr marL="1143000" lvl="2" indent="-228600" algn="l" defTabSz="914400" rtl="0" eaLnBrk="1" latinLnBrk="0" hangingPunct="1">
                        <a:lnSpc>
                          <a:spcPct val="90000"/>
                        </a:lnSpc>
                        <a:spcBef>
                          <a:spcPts val="500"/>
                        </a:spcBef>
                        <a:buClrTx/>
                        <a:buSzTx/>
                        <a:buFont typeface="Arial" panose="020B0604020202020204" pitchFamily="34" charset="0"/>
                        <a:buChar char="•"/>
                        <a:defRPr sz="1800" kern="1200">
                          <a:solidFill>
                            <a:schemeClr val="tx1"/>
                          </a:solidFill>
                          <a:latin typeface="+mn-lt"/>
                          <a:ea typeface="+mn-ea"/>
                          <a:cs typeface="+mn-cs"/>
                        </a:defRPr>
                      </a:lvl3pPr>
                      <a:lvl4pPr marL="1600200" lvl="3" indent="-228600" algn="l" defTabSz="914400" rtl="0" eaLnBrk="1" latinLnBrk="0" hangingPunct="1">
                        <a:lnSpc>
                          <a:spcPct val="90000"/>
                        </a:lnSpc>
                        <a:spcBef>
                          <a:spcPts val="500"/>
                        </a:spcBef>
                        <a:buClrTx/>
                        <a:buSzTx/>
                        <a:buFont typeface="Arial" panose="020B0604020202020204" pitchFamily="34" charset="0"/>
                        <a:buChar char="•"/>
                        <a:defRPr sz="1600" kern="1200">
                          <a:solidFill>
                            <a:schemeClr val="tx1"/>
                          </a:solidFill>
                          <a:latin typeface="+mn-lt"/>
                          <a:ea typeface="+mn-ea"/>
                          <a:cs typeface="+mn-cs"/>
                        </a:defRPr>
                      </a:lvl4pPr>
                      <a:lvl5pPr marL="2057400" lvl="4" indent="-228600" algn="l" defTabSz="914400" rtl="0" eaLnBrk="1" latinLnBrk="0" hangingPunct="1">
                        <a:lnSpc>
                          <a:spcPct val="90000"/>
                        </a:lnSpc>
                        <a:spcBef>
                          <a:spcPts val="500"/>
                        </a:spcBef>
                        <a:buClrTx/>
                        <a:buSzTx/>
                        <a:buFont typeface="Arial" panose="020B0604020202020204" pitchFamily="34" charset="0"/>
                        <a:buChar char="•"/>
                        <a:defRPr sz="1600" kern="1200">
                          <a:solidFill>
                            <a:schemeClr val="tx1"/>
                          </a:solidFill>
                          <a:latin typeface="+mn-lt"/>
                          <a:ea typeface="+mn-ea"/>
                          <a:cs typeface="+mn-cs"/>
                        </a:defRPr>
                      </a:lvl5pPr>
                    </a:lstStyle>
                    <a:p>
                      <a:pPr marL="0" lvl="0" indent="0" fontAlgn="ctr">
                        <a:lnSpc>
                          <a:spcPct val="100000"/>
                        </a:lnSpc>
                        <a:spcBef>
                          <a:spcPct val="0"/>
                        </a:spcBef>
                        <a:buFontTx/>
                        <a:buNone/>
                      </a:pPr>
                      <a:r>
                        <a:rPr sz="2700" dirty="0">
                          <a:latin typeface="Arial Unicode MS" pitchFamily="34" charset="-128"/>
                          <a:ea typeface="Arial Unicode MS" pitchFamily="34" charset="-128"/>
                        </a:rPr>
                        <a:t> Nội dung</a:t>
                      </a:r>
                      <a:endParaRPr lang="en-US" sz="2700" dirty="0">
                        <a:latin typeface="Arial Unicode MS" pitchFamily="34" charset="-128"/>
                        <a:ea typeface="Arial Unicode MS" pitchFamily="34" charset="-128"/>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99"/>
                    </a:solidFill>
                  </a:tcPr>
                </a:tc>
                <a:tc>
                  <a:txBody>
                    <a:bodyPr/>
                    <a:lstStyle>
                      <a:lvl1pPr marL="228600" lvl="0" indent="-228600" algn="l" defTabSz="914400" rtl="0" eaLnBrk="1" latinLnBrk="0" hangingPunct="1">
                        <a:lnSpc>
                          <a:spcPct val="90000"/>
                        </a:lnSpc>
                        <a:spcBef>
                          <a:spcPts val="1000"/>
                        </a:spcBef>
                        <a:buClrTx/>
                        <a:buSzTx/>
                        <a:buFont typeface="Arial" panose="020B0604020202020204" pitchFamily="34" charset="0"/>
                        <a:buChar char="•"/>
                        <a:defRPr sz="2400" kern="1200">
                          <a:solidFill>
                            <a:schemeClr val="tx1"/>
                          </a:solidFill>
                          <a:latin typeface="+mn-lt"/>
                          <a:ea typeface="+mn-ea"/>
                          <a:cs typeface="+mn-cs"/>
                        </a:defRPr>
                      </a:lvl1pPr>
                      <a:lvl2pPr marL="685800" lvl="1" indent="-228600" algn="l" defTabSz="914400" rtl="0" eaLnBrk="1" latinLnBrk="0" hangingPunct="1">
                        <a:lnSpc>
                          <a:spcPct val="90000"/>
                        </a:lnSpc>
                        <a:spcBef>
                          <a:spcPts val="500"/>
                        </a:spcBef>
                        <a:buClrTx/>
                        <a:buSzTx/>
                        <a:buFont typeface="Arial" panose="020B0604020202020204" pitchFamily="34" charset="0"/>
                        <a:buChar char="•"/>
                        <a:defRPr sz="2000" kern="1200">
                          <a:solidFill>
                            <a:schemeClr val="tx1"/>
                          </a:solidFill>
                          <a:latin typeface="+mn-lt"/>
                          <a:ea typeface="+mn-ea"/>
                          <a:cs typeface="+mn-cs"/>
                        </a:defRPr>
                      </a:lvl2pPr>
                      <a:lvl3pPr marL="1143000" lvl="2" indent="-228600" algn="l" defTabSz="914400" rtl="0" eaLnBrk="1" latinLnBrk="0" hangingPunct="1">
                        <a:lnSpc>
                          <a:spcPct val="90000"/>
                        </a:lnSpc>
                        <a:spcBef>
                          <a:spcPts val="500"/>
                        </a:spcBef>
                        <a:buClrTx/>
                        <a:buSzTx/>
                        <a:buFont typeface="Arial" panose="020B0604020202020204" pitchFamily="34" charset="0"/>
                        <a:buChar char="•"/>
                        <a:defRPr sz="1800" kern="1200">
                          <a:solidFill>
                            <a:schemeClr val="tx1"/>
                          </a:solidFill>
                          <a:latin typeface="+mn-lt"/>
                          <a:ea typeface="+mn-ea"/>
                          <a:cs typeface="+mn-cs"/>
                        </a:defRPr>
                      </a:lvl3pPr>
                      <a:lvl4pPr marL="1600200" lvl="3" indent="-228600" algn="l" defTabSz="914400" rtl="0" eaLnBrk="1" latinLnBrk="0" hangingPunct="1">
                        <a:lnSpc>
                          <a:spcPct val="90000"/>
                        </a:lnSpc>
                        <a:spcBef>
                          <a:spcPts val="500"/>
                        </a:spcBef>
                        <a:buClrTx/>
                        <a:buSzTx/>
                        <a:buFont typeface="Arial" panose="020B0604020202020204" pitchFamily="34" charset="0"/>
                        <a:buChar char="•"/>
                        <a:defRPr sz="1600" kern="1200">
                          <a:solidFill>
                            <a:schemeClr val="tx1"/>
                          </a:solidFill>
                          <a:latin typeface="+mn-lt"/>
                          <a:ea typeface="+mn-ea"/>
                          <a:cs typeface="+mn-cs"/>
                        </a:defRPr>
                      </a:lvl4pPr>
                      <a:lvl5pPr marL="2057400" lvl="4" indent="-228600" algn="l" defTabSz="914400" rtl="0" eaLnBrk="1" latinLnBrk="0" hangingPunct="1">
                        <a:lnSpc>
                          <a:spcPct val="90000"/>
                        </a:lnSpc>
                        <a:spcBef>
                          <a:spcPts val="500"/>
                        </a:spcBef>
                        <a:buClrTx/>
                        <a:buSzTx/>
                        <a:buFont typeface="Arial" panose="020B0604020202020204" pitchFamily="34" charset="0"/>
                        <a:buChar char="•"/>
                        <a:defRPr sz="1600" kern="1200">
                          <a:solidFill>
                            <a:schemeClr val="tx1"/>
                          </a:solidFill>
                          <a:latin typeface="+mn-lt"/>
                          <a:ea typeface="+mn-ea"/>
                          <a:cs typeface="+mn-cs"/>
                        </a:defRPr>
                      </a:lvl5pPr>
                    </a:lstStyle>
                    <a:p>
                      <a:pPr marL="0" lvl="0" indent="0" fontAlgn="ctr">
                        <a:lnSpc>
                          <a:spcPct val="100000"/>
                        </a:lnSpc>
                        <a:spcBef>
                          <a:spcPct val="0"/>
                        </a:spcBef>
                        <a:buFontTx/>
                        <a:buNone/>
                      </a:pPr>
                      <a:r>
                        <a:rPr sz="2700" dirty="0">
                          <a:latin typeface="Arial Unicode MS" pitchFamily="34" charset="-128"/>
                          <a:ea typeface="Arial Unicode MS" pitchFamily="34" charset="-128"/>
                        </a:rPr>
                        <a:t>Biểu hiện</a:t>
                      </a:r>
                      <a:endParaRPr lang="en-US" sz="2700" dirty="0">
                        <a:latin typeface="Arial Unicode MS" pitchFamily="34" charset="-128"/>
                        <a:ea typeface="Arial Unicode MS" pitchFamily="34" charset="-128"/>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0"/>
                  </a:ext>
                </a:extLst>
              </a:tr>
              <a:tr h="1735138">
                <a:tc>
                  <a:txBody>
                    <a:bodyPr/>
                    <a:lstStyle>
                      <a:lvl1pPr marL="228600" lvl="0" indent="-228600" algn="l" defTabSz="914400" rtl="0" eaLnBrk="1" latinLnBrk="0" hangingPunct="1">
                        <a:lnSpc>
                          <a:spcPct val="90000"/>
                        </a:lnSpc>
                        <a:spcBef>
                          <a:spcPts val="1000"/>
                        </a:spcBef>
                        <a:buClrTx/>
                        <a:buSzTx/>
                        <a:buFont typeface="Arial" panose="020B0604020202020204" pitchFamily="34" charset="0"/>
                        <a:buChar char="•"/>
                        <a:defRPr sz="2400" kern="1200">
                          <a:solidFill>
                            <a:schemeClr val="tx1"/>
                          </a:solidFill>
                          <a:latin typeface="+mn-lt"/>
                          <a:ea typeface="+mn-ea"/>
                          <a:cs typeface="+mn-cs"/>
                        </a:defRPr>
                      </a:lvl1pPr>
                      <a:lvl2pPr marL="685800" lvl="1" indent="-228600" algn="l" defTabSz="914400" rtl="0" eaLnBrk="1" latinLnBrk="0" hangingPunct="1">
                        <a:lnSpc>
                          <a:spcPct val="90000"/>
                        </a:lnSpc>
                        <a:spcBef>
                          <a:spcPts val="500"/>
                        </a:spcBef>
                        <a:buClrTx/>
                        <a:buSzTx/>
                        <a:buFont typeface="Arial" panose="020B0604020202020204" pitchFamily="34" charset="0"/>
                        <a:buChar char="•"/>
                        <a:defRPr sz="2000" kern="1200">
                          <a:solidFill>
                            <a:schemeClr val="tx1"/>
                          </a:solidFill>
                          <a:latin typeface="+mn-lt"/>
                          <a:ea typeface="+mn-ea"/>
                          <a:cs typeface="+mn-cs"/>
                        </a:defRPr>
                      </a:lvl2pPr>
                      <a:lvl3pPr marL="1143000" lvl="2" indent="-228600" algn="l" defTabSz="914400" rtl="0" eaLnBrk="1" latinLnBrk="0" hangingPunct="1">
                        <a:lnSpc>
                          <a:spcPct val="90000"/>
                        </a:lnSpc>
                        <a:spcBef>
                          <a:spcPts val="500"/>
                        </a:spcBef>
                        <a:buClrTx/>
                        <a:buSzTx/>
                        <a:buFont typeface="Arial" panose="020B0604020202020204" pitchFamily="34" charset="0"/>
                        <a:buChar char="•"/>
                        <a:defRPr sz="1800" kern="1200">
                          <a:solidFill>
                            <a:schemeClr val="tx1"/>
                          </a:solidFill>
                          <a:latin typeface="+mn-lt"/>
                          <a:ea typeface="+mn-ea"/>
                          <a:cs typeface="+mn-cs"/>
                        </a:defRPr>
                      </a:lvl3pPr>
                      <a:lvl4pPr marL="1600200" lvl="3" indent="-228600" algn="l" defTabSz="914400" rtl="0" eaLnBrk="1" latinLnBrk="0" hangingPunct="1">
                        <a:lnSpc>
                          <a:spcPct val="90000"/>
                        </a:lnSpc>
                        <a:spcBef>
                          <a:spcPts val="500"/>
                        </a:spcBef>
                        <a:buClrTx/>
                        <a:buSzTx/>
                        <a:buFont typeface="Arial" panose="020B0604020202020204" pitchFamily="34" charset="0"/>
                        <a:buChar char="•"/>
                        <a:defRPr sz="1600" kern="1200">
                          <a:solidFill>
                            <a:schemeClr val="tx1"/>
                          </a:solidFill>
                          <a:latin typeface="+mn-lt"/>
                          <a:ea typeface="+mn-ea"/>
                          <a:cs typeface="+mn-cs"/>
                        </a:defRPr>
                      </a:lvl4pPr>
                      <a:lvl5pPr marL="2057400" lvl="4" indent="-228600" algn="l" defTabSz="914400" rtl="0" eaLnBrk="1" latinLnBrk="0" hangingPunct="1">
                        <a:lnSpc>
                          <a:spcPct val="90000"/>
                        </a:lnSpc>
                        <a:spcBef>
                          <a:spcPts val="500"/>
                        </a:spcBef>
                        <a:buClrTx/>
                        <a:buSzTx/>
                        <a:buFont typeface="Arial" panose="020B0604020202020204" pitchFamily="34" charset="0"/>
                        <a:buChar char="•"/>
                        <a:defRPr sz="1600" kern="1200">
                          <a:solidFill>
                            <a:schemeClr val="tx1"/>
                          </a:solidFill>
                          <a:latin typeface="+mn-lt"/>
                          <a:ea typeface="+mn-ea"/>
                          <a:cs typeface="+mn-cs"/>
                        </a:defRPr>
                      </a:lvl5pPr>
                    </a:lstStyle>
                    <a:p>
                      <a:pPr marL="0" lvl="0" indent="0" algn="ctr" fontAlgn="ctr">
                        <a:lnSpc>
                          <a:spcPct val="100000"/>
                        </a:lnSpc>
                        <a:spcBef>
                          <a:spcPct val="0"/>
                        </a:spcBef>
                        <a:buFontTx/>
                        <a:buNone/>
                      </a:pPr>
                      <a:r>
                        <a:rPr sz="2700" dirty="0">
                          <a:latin typeface="Arial Unicode MS" pitchFamily="34" charset="-128"/>
                          <a:ea typeface="Arial Unicode MS" pitchFamily="34" charset="-128"/>
                        </a:rPr>
                        <a:t>Tình huống 1</a:t>
                      </a:r>
                      <a:endParaRPr lang="en-US" sz="2700" dirty="0">
                        <a:latin typeface="Arial Unicode MS" pitchFamily="34" charset="-128"/>
                        <a:ea typeface="Arial Unicode MS" pitchFamily="34" charset="-128"/>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CCFFCC"/>
                    </a:solidFill>
                  </a:tcPr>
                </a:tc>
                <a:tc>
                  <a:txBody>
                    <a:bodyPr/>
                    <a:lstStyle>
                      <a:lvl1pPr marL="228600" lvl="0" indent="-228600" algn="l" defTabSz="914400" rtl="0" eaLnBrk="1" latinLnBrk="0" hangingPunct="1">
                        <a:lnSpc>
                          <a:spcPct val="90000"/>
                        </a:lnSpc>
                        <a:spcBef>
                          <a:spcPts val="1000"/>
                        </a:spcBef>
                        <a:buClrTx/>
                        <a:buSzTx/>
                        <a:buFont typeface="Arial" panose="020B0604020202020204" pitchFamily="34" charset="0"/>
                        <a:buChar char="•"/>
                        <a:defRPr sz="2400" kern="1200">
                          <a:solidFill>
                            <a:schemeClr val="tx1"/>
                          </a:solidFill>
                          <a:latin typeface="+mn-lt"/>
                          <a:ea typeface="+mn-ea"/>
                          <a:cs typeface="+mn-cs"/>
                        </a:defRPr>
                      </a:lvl1pPr>
                      <a:lvl2pPr marL="685800" lvl="1" indent="-228600" algn="l" defTabSz="914400" rtl="0" eaLnBrk="1" latinLnBrk="0" hangingPunct="1">
                        <a:lnSpc>
                          <a:spcPct val="90000"/>
                        </a:lnSpc>
                        <a:spcBef>
                          <a:spcPts val="500"/>
                        </a:spcBef>
                        <a:buClrTx/>
                        <a:buSzTx/>
                        <a:buFont typeface="Arial" panose="020B0604020202020204" pitchFamily="34" charset="0"/>
                        <a:buChar char="•"/>
                        <a:defRPr sz="2000" kern="1200">
                          <a:solidFill>
                            <a:schemeClr val="tx1"/>
                          </a:solidFill>
                          <a:latin typeface="+mn-lt"/>
                          <a:ea typeface="+mn-ea"/>
                          <a:cs typeface="+mn-cs"/>
                        </a:defRPr>
                      </a:lvl2pPr>
                      <a:lvl3pPr marL="1143000" lvl="2" indent="-228600" algn="l" defTabSz="914400" rtl="0" eaLnBrk="1" latinLnBrk="0" hangingPunct="1">
                        <a:lnSpc>
                          <a:spcPct val="90000"/>
                        </a:lnSpc>
                        <a:spcBef>
                          <a:spcPts val="500"/>
                        </a:spcBef>
                        <a:buClrTx/>
                        <a:buSzTx/>
                        <a:buFont typeface="Arial" panose="020B0604020202020204" pitchFamily="34" charset="0"/>
                        <a:buChar char="•"/>
                        <a:defRPr sz="1800" kern="1200">
                          <a:solidFill>
                            <a:schemeClr val="tx1"/>
                          </a:solidFill>
                          <a:latin typeface="+mn-lt"/>
                          <a:ea typeface="+mn-ea"/>
                          <a:cs typeface="+mn-cs"/>
                        </a:defRPr>
                      </a:lvl3pPr>
                      <a:lvl4pPr marL="1600200" lvl="3" indent="-228600" algn="l" defTabSz="914400" rtl="0" eaLnBrk="1" latinLnBrk="0" hangingPunct="1">
                        <a:lnSpc>
                          <a:spcPct val="90000"/>
                        </a:lnSpc>
                        <a:spcBef>
                          <a:spcPts val="500"/>
                        </a:spcBef>
                        <a:buClrTx/>
                        <a:buSzTx/>
                        <a:buFont typeface="Arial" panose="020B0604020202020204" pitchFamily="34" charset="0"/>
                        <a:buChar char="•"/>
                        <a:defRPr sz="1600" kern="1200">
                          <a:solidFill>
                            <a:schemeClr val="tx1"/>
                          </a:solidFill>
                          <a:latin typeface="+mn-lt"/>
                          <a:ea typeface="+mn-ea"/>
                          <a:cs typeface="+mn-cs"/>
                        </a:defRPr>
                      </a:lvl4pPr>
                      <a:lvl5pPr marL="2057400" lvl="4" indent="-228600" algn="l" defTabSz="914400" rtl="0" eaLnBrk="1" latinLnBrk="0" hangingPunct="1">
                        <a:lnSpc>
                          <a:spcPct val="90000"/>
                        </a:lnSpc>
                        <a:spcBef>
                          <a:spcPts val="500"/>
                        </a:spcBef>
                        <a:buClrTx/>
                        <a:buSzTx/>
                        <a:buFont typeface="Arial" panose="020B0604020202020204" pitchFamily="34" charset="0"/>
                        <a:buChar char="•"/>
                        <a:defRPr sz="1600" kern="1200">
                          <a:solidFill>
                            <a:schemeClr val="tx1"/>
                          </a:solidFill>
                          <a:latin typeface="+mn-lt"/>
                          <a:ea typeface="+mn-ea"/>
                          <a:cs typeface="+mn-cs"/>
                        </a:defRPr>
                      </a:lvl5pPr>
                    </a:lstStyle>
                    <a:p>
                      <a:pPr marL="0" lvl="0" indent="0" algn="ctr" fontAlgn="ctr">
                        <a:lnSpc>
                          <a:spcPct val="100000"/>
                        </a:lnSpc>
                        <a:spcBef>
                          <a:spcPct val="0"/>
                        </a:spcBef>
                        <a:buFontTx/>
                        <a:buNone/>
                      </a:pPr>
                      <a:r>
                        <a:rPr sz="2700" dirty="0">
                          <a:latin typeface="Arial Unicode MS" pitchFamily="34" charset="-128"/>
                          <a:ea typeface="Arial Unicode MS" pitchFamily="34" charset="-128"/>
                        </a:rPr>
                        <a:t> TH gây căng thẳng</a:t>
                      </a:r>
                      <a:endParaRPr lang="en-US" sz="2700" dirty="0">
                        <a:latin typeface="Arial Unicode MS" pitchFamily="34" charset="-128"/>
                        <a:ea typeface="Arial Unicode MS" pitchFamily="34" charset="-128"/>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CCFFCC"/>
                    </a:solidFill>
                  </a:tcPr>
                </a:tc>
                <a:tc>
                  <a:txBody>
                    <a:bodyPr/>
                    <a:lstStyle>
                      <a:lvl1pPr marL="228600" lvl="0" indent="-228600" algn="l" defTabSz="914400" rtl="0" eaLnBrk="1" latinLnBrk="0" hangingPunct="1">
                        <a:lnSpc>
                          <a:spcPct val="90000"/>
                        </a:lnSpc>
                        <a:spcBef>
                          <a:spcPts val="1000"/>
                        </a:spcBef>
                        <a:buClrTx/>
                        <a:buSzTx/>
                        <a:buFont typeface="Arial" panose="020B0604020202020204" pitchFamily="34" charset="0"/>
                        <a:buChar char="•"/>
                        <a:defRPr sz="2400" kern="1200">
                          <a:solidFill>
                            <a:schemeClr val="tx1"/>
                          </a:solidFill>
                          <a:latin typeface="+mn-lt"/>
                          <a:ea typeface="+mn-ea"/>
                          <a:cs typeface="+mn-cs"/>
                        </a:defRPr>
                      </a:lvl1pPr>
                      <a:lvl2pPr marL="685800" lvl="1" indent="-228600" algn="l" defTabSz="914400" rtl="0" eaLnBrk="1" latinLnBrk="0" hangingPunct="1">
                        <a:lnSpc>
                          <a:spcPct val="90000"/>
                        </a:lnSpc>
                        <a:spcBef>
                          <a:spcPts val="500"/>
                        </a:spcBef>
                        <a:buClrTx/>
                        <a:buSzTx/>
                        <a:buFont typeface="Arial" panose="020B0604020202020204" pitchFamily="34" charset="0"/>
                        <a:buChar char="•"/>
                        <a:defRPr sz="2000" kern="1200">
                          <a:solidFill>
                            <a:schemeClr val="tx1"/>
                          </a:solidFill>
                          <a:latin typeface="+mn-lt"/>
                          <a:ea typeface="+mn-ea"/>
                          <a:cs typeface="+mn-cs"/>
                        </a:defRPr>
                      </a:lvl2pPr>
                      <a:lvl3pPr marL="1143000" lvl="2" indent="-228600" algn="l" defTabSz="914400" rtl="0" eaLnBrk="1" latinLnBrk="0" hangingPunct="1">
                        <a:lnSpc>
                          <a:spcPct val="90000"/>
                        </a:lnSpc>
                        <a:spcBef>
                          <a:spcPts val="500"/>
                        </a:spcBef>
                        <a:buClrTx/>
                        <a:buSzTx/>
                        <a:buFont typeface="Arial" panose="020B0604020202020204" pitchFamily="34" charset="0"/>
                        <a:buChar char="•"/>
                        <a:defRPr sz="1800" kern="1200">
                          <a:solidFill>
                            <a:schemeClr val="tx1"/>
                          </a:solidFill>
                          <a:latin typeface="+mn-lt"/>
                          <a:ea typeface="+mn-ea"/>
                          <a:cs typeface="+mn-cs"/>
                        </a:defRPr>
                      </a:lvl3pPr>
                      <a:lvl4pPr marL="1600200" lvl="3" indent="-228600" algn="l" defTabSz="914400" rtl="0" eaLnBrk="1" latinLnBrk="0" hangingPunct="1">
                        <a:lnSpc>
                          <a:spcPct val="90000"/>
                        </a:lnSpc>
                        <a:spcBef>
                          <a:spcPts val="500"/>
                        </a:spcBef>
                        <a:buClrTx/>
                        <a:buSzTx/>
                        <a:buFont typeface="Arial" panose="020B0604020202020204" pitchFamily="34" charset="0"/>
                        <a:buChar char="•"/>
                        <a:defRPr sz="1600" kern="1200">
                          <a:solidFill>
                            <a:schemeClr val="tx1"/>
                          </a:solidFill>
                          <a:latin typeface="+mn-lt"/>
                          <a:ea typeface="+mn-ea"/>
                          <a:cs typeface="+mn-cs"/>
                        </a:defRPr>
                      </a:lvl4pPr>
                      <a:lvl5pPr marL="2057400" lvl="4" indent="-228600" algn="l" defTabSz="914400" rtl="0" eaLnBrk="1" latinLnBrk="0" hangingPunct="1">
                        <a:lnSpc>
                          <a:spcPct val="90000"/>
                        </a:lnSpc>
                        <a:spcBef>
                          <a:spcPts val="500"/>
                        </a:spcBef>
                        <a:buClrTx/>
                        <a:buSzTx/>
                        <a:buFont typeface="Arial" panose="020B0604020202020204" pitchFamily="34" charset="0"/>
                        <a:buChar char="•"/>
                        <a:defRPr sz="1600" kern="1200">
                          <a:solidFill>
                            <a:schemeClr val="tx1"/>
                          </a:solidFill>
                          <a:latin typeface="+mn-lt"/>
                          <a:ea typeface="+mn-ea"/>
                          <a:cs typeface="+mn-cs"/>
                        </a:defRPr>
                      </a:lvl5pPr>
                    </a:lstStyle>
                    <a:p>
                      <a:pPr marL="0" lvl="0" indent="0" fontAlgn="ctr">
                        <a:lnSpc>
                          <a:spcPct val="100000"/>
                        </a:lnSpc>
                        <a:spcBef>
                          <a:spcPct val="0"/>
                        </a:spcBef>
                        <a:buFontTx/>
                        <a:buNone/>
                      </a:pPr>
                      <a:r>
                        <a:rPr lang="vi-VN" altLang="ko-KR" sz="2700" dirty="0">
                          <a:latin typeface="Arial Unicode MS" pitchFamily="34" charset="-128"/>
                          <a:ea typeface="Arial Unicode MS" pitchFamily="34" charset="-128"/>
                        </a:rPr>
                        <a:t>Bạn nữ căng thẳng vì đang ôn tập để chuẩn bị cho bài thi ngày hôm sau thì em gái luôn khóc lóc đòi chị cùng chơi </a:t>
                      </a:r>
                      <a:endParaRPr lang="en-US" sz="2700" dirty="0">
                        <a:latin typeface="Arial Unicode MS" pitchFamily="34" charset="-128"/>
                        <a:ea typeface="Arial Unicode MS" pitchFamily="34" charset="-128"/>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CCFFCC"/>
                    </a:solidFill>
                  </a:tcPr>
                </a:tc>
                <a:tc>
                  <a:txBody>
                    <a:bodyPr/>
                    <a:lstStyle>
                      <a:lvl1pPr marL="228600" lvl="0" indent="-228600" algn="l" defTabSz="914400" rtl="0" eaLnBrk="1" latinLnBrk="0" hangingPunct="1">
                        <a:lnSpc>
                          <a:spcPct val="90000"/>
                        </a:lnSpc>
                        <a:spcBef>
                          <a:spcPts val="1000"/>
                        </a:spcBef>
                        <a:buClrTx/>
                        <a:buSzTx/>
                        <a:buFont typeface="Arial" panose="020B0604020202020204" pitchFamily="34" charset="0"/>
                        <a:buChar char="•"/>
                        <a:defRPr sz="2400" kern="1200">
                          <a:solidFill>
                            <a:schemeClr val="tx1"/>
                          </a:solidFill>
                          <a:latin typeface="+mn-lt"/>
                          <a:ea typeface="+mn-ea"/>
                          <a:cs typeface="+mn-cs"/>
                        </a:defRPr>
                      </a:lvl1pPr>
                      <a:lvl2pPr marL="685800" lvl="1" indent="-228600" algn="l" defTabSz="914400" rtl="0" eaLnBrk="1" latinLnBrk="0" hangingPunct="1">
                        <a:lnSpc>
                          <a:spcPct val="90000"/>
                        </a:lnSpc>
                        <a:spcBef>
                          <a:spcPts val="500"/>
                        </a:spcBef>
                        <a:buClrTx/>
                        <a:buSzTx/>
                        <a:buFont typeface="Arial" panose="020B0604020202020204" pitchFamily="34" charset="0"/>
                        <a:buChar char="•"/>
                        <a:defRPr sz="2000" kern="1200">
                          <a:solidFill>
                            <a:schemeClr val="tx1"/>
                          </a:solidFill>
                          <a:latin typeface="+mn-lt"/>
                          <a:ea typeface="+mn-ea"/>
                          <a:cs typeface="+mn-cs"/>
                        </a:defRPr>
                      </a:lvl2pPr>
                      <a:lvl3pPr marL="1143000" lvl="2" indent="-228600" algn="l" defTabSz="914400" rtl="0" eaLnBrk="1" latinLnBrk="0" hangingPunct="1">
                        <a:lnSpc>
                          <a:spcPct val="90000"/>
                        </a:lnSpc>
                        <a:spcBef>
                          <a:spcPts val="500"/>
                        </a:spcBef>
                        <a:buClrTx/>
                        <a:buSzTx/>
                        <a:buFont typeface="Arial" panose="020B0604020202020204" pitchFamily="34" charset="0"/>
                        <a:buChar char="•"/>
                        <a:defRPr sz="1800" kern="1200">
                          <a:solidFill>
                            <a:schemeClr val="tx1"/>
                          </a:solidFill>
                          <a:latin typeface="+mn-lt"/>
                          <a:ea typeface="+mn-ea"/>
                          <a:cs typeface="+mn-cs"/>
                        </a:defRPr>
                      </a:lvl3pPr>
                      <a:lvl4pPr marL="1600200" lvl="3" indent="-228600" algn="l" defTabSz="914400" rtl="0" eaLnBrk="1" latinLnBrk="0" hangingPunct="1">
                        <a:lnSpc>
                          <a:spcPct val="90000"/>
                        </a:lnSpc>
                        <a:spcBef>
                          <a:spcPts val="500"/>
                        </a:spcBef>
                        <a:buClrTx/>
                        <a:buSzTx/>
                        <a:buFont typeface="Arial" panose="020B0604020202020204" pitchFamily="34" charset="0"/>
                        <a:buChar char="•"/>
                        <a:defRPr sz="1600" kern="1200">
                          <a:solidFill>
                            <a:schemeClr val="tx1"/>
                          </a:solidFill>
                          <a:latin typeface="+mn-lt"/>
                          <a:ea typeface="+mn-ea"/>
                          <a:cs typeface="+mn-cs"/>
                        </a:defRPr>
                      </a:lvl4pPr>
                      <a:lvl5pPr marL="2057400" lvl="4" indent="-228600" algn="l" defTabSz="914400" rtl="0" eaLnBrk="1" latinLnBrk="0" hangingPunct="1">
                        <a:lnSpc>
                          <a:spcPct val="90000"/>
                        </a:lnSpc>
                        <a:spcBef>
                          <a:spcPts val="500"/>
                        </a:spcBef>
                        <a:buClrTx/>
                        <a:buSzTx/>
                        <a:buFont typeface="Arial" panose="020B0604020202020204" pitchFamily="34" charset="0"/>
                        <a:buChar char="•"/>
                        <a:defRPr sz="1600" kern="1200">
                          <a:solidFill>
                            <a:schemeClr val="tx1"/>
                          </a:solidFill>
                          <a:latin typeface="+mn-lt"/>
                          <a:ea typeface="+mn-ea"/>
                          <a:cs typeface="+mn-cs"/>
                        </a:defRPr>
                      </a:lvl5pPr>
                    </a:lstStyle>
                    <a:p>
                      <a:pPr marL="0" lvl="0" indent="0" fontAlgn="ctr">
                        <a:lnSpc>
                          <a:spcPct val="100000"/>
                        </a:lnSpc>
                        <a:spcBef>
                          <a:spcPct val="0"/>
                        </a:spcBef>
                        <a:buFontTx/>
                        <a:buNone/>
                      </a:pPr>
                      <a:r>
                        <a:rPr lang="vi-VN" altLang="ko-KR" sz="2700" dirty="0">
                          <a:latin typeface="Arial Unicode MS" pitchFamily="34" charset="-128"/>
                          <a:ea typeface="Arial Unicode MS" pitchFamily="34" charset="-128"/>
                        </a:rPr>
                        <a:t>Lo lắng, mất tập trung, bực bội.</a:t>
                      </a:r>
                      <a:r>
                        <a:rPr sz="2700" dirty="0">
                          <a:latin typeface="Arial Unicode MS" pitchFamily="34" charset="-128"/>
                          <a:ea typeface="Arial Unicode MS" pitchFamily="34" charset="-128"/>
                        </a:rPr>
                        <a:t> </a:t>
                      </a:r>
                      <a:endParaRPr lang="en-US" sz="2700" dirty="0">
                        <a:latin typeface="Arial Unicode MS" pitchFamily="34" charset="-128"/>
                        <a:ea typeface="Arial Unicode MS" pitchFamily="34" charset="-128"/>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10001"/>
                  </a:ext>
                </a:extLst>
              </a:tr>
              <a:tr h="1323975">
                <a:tc>
                  <a:txBody>
                    <a:bodyPr/>
                    <a:lstStyle>
                      <a:lvl1pPr marL="228600" lvl="0" indent="-228600" algn="l" defTabSz="914400" rtl="0" eaLnBrk="1" latinLnBrk="0" hangingPunct="1">
                        <a:lnSpc>
                          <a:spcPct val="90000"/>
                        </a:lnSpc>
                        <a:spcBef>
                          <a:spcPts val="1000"/>
                        </a:spcBef>
                        <a:buClrTx/>
                        <a:buSzTx/>
                        <a:buFont typeface="Arial" panose="020B0604020202020204" pitchFamily="34" charset="0"/>
                        <a:buChar char="•"/>
                        <a:defRPr sz="2400" kern="1200">
                          <a:solidFill>
                            <a:schemeClr val="tx1"/>
                          </a:solidFill>
                          <a:latin typeface="+mn-lt"/>
                          <a:ea typeface="+mn-ea"/>
                          <a:cs typeface="+mn-cs"/>
                        </a:defRPr>
                      </a:lvl1pPr>
                      <a:lvl2pPr marL="685800" lvl="1" indent="-228600" algn="l" defTabSz="914400" rtl="0" eaLnBrk="1" latinLnBrk="0" hangingPunct="1">
                        <a:lnSpc>
                          <a:spcPct val="90000"/>
                        </a:lnSpc>
                        <a:spcBef>
                          <a:spcPts val="500"/>
                        </a:spcBef>
                        <a:buClrTx/>
                        <a:buSzTx/>
                        <a:buFont typeface="Arial" panose="020B0604020202020204" pitchFamily="34" charset="0"/>
                        <a:buChar char="•"/>
                        <a:defRPr sz="2000" kern="1200">
                          <a:solidFill>
                            <a:schemeClr val="tx1"/>
                          </a:solidFill>
                          <a:latin typeface="+mn-lt"/>
                          <a:ea typeface="+mn-ea"/>
                          <a:cs typeface="+mn-cs"/>
                        </a:defRPr>
                      </a:lvl2pPr>
                      <a:lvl3pPr marL="1143000" lvl="2" indent="-228600" algn="l" defTabSz="914400" rtl="0" eaLnBrk="1" latinLnBrk="0" hangingPunct="1">
                        <a:lnSpc>
                          <a:spcPct val="90000"/>
                        </a:lnSpc>
                        <a:spcBef>
                          <a:spcPts val="500"/>
                        </a:spcBef>
                        <a:buClrTx/>
                        <a:buSzTx/>
                        <a:buFont typeface="Arial" panose="020B0604020202020204" pitchFamily="34" charset="0"/>
                        <a:buChar char="•"/>
                        <a:defRPr sz="1800" kern="1200">
                          <a:solidFill>
                            <a:schemeClr val="tx1"/>
                          </a:solidFill>
                          <a:latin typeface="+mn-lt"/>
                          <a:ea typeface="+mn-ea"/>
                          <a:cs typeface="+mn-cs"/>
                        </a:defRPr>
                      </a:lvl3pPr>
                      <a:lvl4pPr marL="1600200" lvl="3" indent="-228600" algn="l" defTabSz="914400" rtl="0" eaLnBrk="1" latinLnBrk="0" hangingPunct="1">
                        <a:lnSpc>
                          <a:spcPct val="90000"/>
                        </a:lnSpc>
                        <a:spcBef>
                          <a:spcPts val="500"/>
                        </a:spcBef>
                        <a:buClrTx/>
                        <a:buSzTx/>
                        <a:buFont typeface="Arial" panose="020B0604020202020204" pitchFamily="34" charset="0"/>
                        <a:buChar char="•"/>
                        <a:defRPr sz="1600" kern="1200">
                          <a:solidFill>
                            <a:schemeClr val="tx1"/>
                          </a:solidFill>
                          <a:latin typeface="+mn-lt"/>
                          <a:ea typeface="+mn-ea"/>
                          <a:cs typeface="+mn-cs"/>
                        </a:defRPr>
                      </a:lvl4pPr>
                      <a:lvl5pPr marL="2057400" lvl="4" indent="-228600" algn="l" defTabSz="914400" rtl="0" eaLnBrk="1" latinLnBrk="0" hangingPunct="1">
                        <a:lnSpc>
                          <a:spcPct val="90000"/>
                        </a:lnSpc>
                        <a:spcBef>
                          <a:spcPts val="500"/>
                        </a:spcBef>
                        <a:buClrTx/>
                        <a:buSzTx/>
                        <a:buFont typeface="Arial" panose="020B0604020202020204" pitchFamily="34" charset="0"/>
                        <a:buChar char="•"/>
                        <a:defRPr sz="1600" kern="1200">
                          <a:solidFill>
                            <a:schemeClr val="tx1"/>
                          </a:solidFill>
                          <a:latin typeface="+mn-lt"/>
                          <a:ea typeface="+mn-ea"/>
                          <a:cs typeface="+mn-cs"/>
                        </a:defRPr>
                      </a:lvl5pPr>
                    </a:lstStyle>
                    <a:p>
                      <a:pPr marL="0" lvl="0" indent="0" algn="ctr" fontAlgn="ctr">
                        <a:lnSpc>
                          <a:spcPct val="100000"/>
                        </a:lnSpc>
                        <a:spcBef>
                          <a:spcPct val="0"/>
                        </a:spcBef>
                        <a:buFontTx/>
                        <a:buNone/>
                      </a:pPr>
                      <a:r>
                        <a:rPr sz="2700" dirty="0">
                          <a:latin typeface="Arial Unicode MS" pitchFamily="34" charset="-128"/>
                          <a:ea typeface="Arial Unicode MS" pitchFamily="34" charset="-128"/>
                        </a:rPr>
                        <a:t>Tình huống 2</a:t>
                      </a:r>
                      <a:endParaRPr lang="en-US" sz="2700" dirty="0">
                        <a:latin typeface="Arial Unicode MS" pitchFamily="34" charset="-128"/>
                        <a:ea typeface="Arial Unicode MS" pitchFamily="34" charset="-128"/>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CC99"/>
                    </a:solidFill>
                  </a:tcPr>
                </a:tc>
                <a:tc>
                  <a:txBody>
                    <a:bodyPr/>
                    <a:lstStyle>
                      <a:lvl1pPr marL="228600" lvl="0" indent="-228600" algn="l" defTabSz="914400" rtl="0" eaLnBrk="1" latinLnBrk="0" hangingPunct="1">
                        <a:lnSpc>
                          <a:spcPct val="90000"/>
                        </a:lnSpc>
                        <a:spcBef>
                          <a:spcPts val="1000"/>
                        </a:spcBef>
                        <a:buClrTx/>
                        <a:buSzTx/>
                        <a:buFont typeface="Arial" panose="020B0604020202020204" pitchFamily="34" charset="0"/>
                        <a:buChar char="•"/>
                        <a:defRPr sz="2400" kern="1200">
                          <a:solidFill>
                            <a:schemeClr val="tx1"/>
                          </a:solidFill>
                          <a:latin typeface="+mn-lt"/>
                          <a:ea typeface="+mn-ea"/>
                          <a:cs typeface="+mn-cs"/>
                        </a:defRPr>
                      </a:lvl1pPr>
                      <a:lvl2pPr marL="685800" lvl="1" indent="-228600" algn="l" defTabSz="914400" rtl="0" eaLnBrk="1" latinLnBrk="0" hangingPunct="1">
                        <a:lnSpc>
                          <a:spcPct val="90000"/>
                        </a:lnSpc>
                        <a:spcBef>
                          <a:spcPts val="500"/>
                        </a:spcBef>
                        <a:buClrTx/>
                        <a:buSzTx/>
                        <a:buFont typeface="Arial" panose="020B0604020202020204" pitchFamily="34" charset="0"/>
                        <a:buChar char="•"/>
                        <a:defRPr sz="2000" kern="1200">
                          <a:solidFill>
                            <a:schemeClr val="tx1"/>
                          </a:solidFill>
                          <a:latin typeface="+mn-lt"/>
                          <a:ea typeface="+mn-ea"/>
                          <a:cs typeface="+mn-cs"/>
                        </a:defRPr>
                      </a:lvl2pPr>
                      <a:lvl3pPr marL="1143000" lvl="2" indent="-228600" algn="l" defTabSz="914400" rtl="0" eaLnBrk="1" latinLnBrk="0" hangingPunct="1">
                        <a:lnSpc>
                          <a:spcPct val="90000"/>
                        </a:lnSpc>
                        <a:spcBef>
                          <a:spcPts val="500"/>
                        </a:spcBef>
                        <a:buClrTx/>
                        <a:buSzTx/>
                        <a:buFont typeface="Arial" panose="020B0604020202020204" pitchFamily="34" charset="0"/>
                        <a:buChar char="•"/>
                        <a:defRPr sz="1800" kern="1200">
                          <a:solidFill>
                            <a:schemeClr val="tx1"/>
                          </a:solidFill>
                          <a:latin typeface="+mn-lt"/>
                          <a:ea typeface="+mn-ea"/>
                          <a:cs typeface="+mn-cs"/>
                        </a:defRPr>
                      </a:lvl3pPr>
                      <a:lvl4pPr marL="1600200" lvl="3" indent="-228600" algn="l" defTabSz="914400" rtl="0" eaLnBrk="1" latinLnBrk="0" hangingPunct="1">
                        <a:lnSpc>
                          <a:spcPct val="90000"/>
                        </a:lnSpc>
                        <a:spcBef>
                          <a:spcPts val="500"/>
                        </a:spcBef>
                        <a:buClrTx/>
                        <a:buSzTx/>
                        <a:buFont typeface="Arial" panose="020B0604020202020204" pitchFamily="34" charset="0"/>
                        <a:buChar char="•"/>
                        <a:defRPr sz="1600" kern="1200">
                          <a:solidFill>
                            <a:schemeClr val="tx1"/>
                          </a:solidFill>
                          <a:latin typeface="+mn-lt"/>
                          <a:ea typeface="+mn-ea"/>
                          <a:cs typeface="+mn-cs"/>
                        </a:defRPr>
                      </a:lvl4pPr>
                      <a:lvl5pPr marL="2057400" lvl="4" indent="-228600" algn="l" defTabSz="914400" rtl="0" eaLnBrk="1" latinLnBrk="0" hangingPunct="1">
                        <a:lnSpc>
                          <a:spcPct val="90000"/>
                        </a:lnSpc>
                        <a:spcBef>
                          <a:spcPts val="500"/>
                        </a:spcBef>
                        <a:buClrTx/>
                        <a:buSzTx/>
                        <a:buFont typeface="Arial" panose="020B0604020202020204" pitchFamily="34" charset="0"/>
                        <a:buChar char="•"/>
                        <a:defRPr sz="1600" kern="1200">
                          <a:solidFill>
                            <a:schemeClr val="tx1"/>
                          </a:solidFill>
                          <a:latin typeface="+mn-lt"/>
                          <a:ea typeface="+mn-ea"/>
                          <a:cs typeface="+mn-cs"/>
                        </a:defRPr>
                      </a:lvl5pPr>
                    </a:lstStyle>
                    <a:p>
                      <a:pPr marL="0" lvl="0" indent="0" algn="ctr" fontAlgn="ctr">
                        <a:lnSpc>
                          <a:spcPct val="100000"/>
                        </a:lnSpc>
                        <a:spcBef>
                          <a:spcPct val="0"/>
                        </a:spcBef>
                        <a:buFontTx/>
                        <a:buNone/>
                      </a:pPr>
                      <a:r>
                        <a:rPr sz="2700" dirty="0">
                          <a:latin typeface="Arial Unicode MS" pitchFamily="34" charset="-128"/>
                          <a:ea typeface="Arial Unicode MS" pitchFamily="34" charset="-128"/>
                        </a:rPr>
                        <a:t>  TH gây căng thẳng</a:t>
                      </a:r>
                      <a:endParaRPr lang="en-US" sz="2700" dirty="0">
                        <a:latin typeface="Arial Unicode MS" pitchFamily="34" charset="-128"/>
                        <a:ea typeface="Arial Unicode MS" pitchFamily="34" charset="-128"/>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CC99"/>
                    </a:solidFill>
                  </a:tcPr>
                </a:tc>
                <a:tc>
                  <a:txBody>
                    <a:bodyPr/>
                    <a:lstStyle>
                      <a:lvl1pPr marL="228600" lvl="0" indent="-228600" algn="l" defTabSz="914400" rtl="0" eaLnBrk="1" latinLnBrk="0" hangingPunct="1">
                        <a:lnSpc>
                          <a:spcPct val="90000"/>
                        </a:lnSpc>
                        <a:spcBef>
                          <a:spcPts val="1000"/>
                        </a:spcBef>
                        <a:buClrTx/>
                        <a:buSzTx/>
                        <a:buFont typeface="Arial" panose="020B0604020202020204" pitchFamily="34" charset="0"/>
                        <a:buChar char="•"/>
                        <a:defRPr sz="2400" kern="1200">
                          <a:solidFill>
                            <a:schemeClr val="tx1"/>
                          </a:solidFill>
                          <a:latin typeface="+mn-lt"/>
                          <a:ea typeface="+mn-ea"/>
                          <a:cs typeface="+mn-cs"/>
                        </a:defRPr>
                      </a:lvl1pPr>
                      <a:lvl2pPr marL="685800" lvl="1" indent="-228600" algn="l" defTabSz="914400" rtl="0" eaLnBrk="1" latinLnBrk="0" hangingPunct="1">
                        <a:lnSpc>
                          <a:spcPct val="90000"/>
                        </a:lnSpc>
                        <a:spcBef>
                          <a:spcPts val="500"/>
                        </a:spcBef>
                        <a:buClrTx/>
                        <a:buSzTx/>
                        <a:buFont typeface="Arial" panose="020B0604020202020204" pitchFamily="34" charset="0"/>
                        <a:buChar char="•"/>
                        <a:defRPr sz="2000" kern="1200">
                          <a:solidFill>
                            <a:schemeClr val="tx1"/>
                          </a:solidFill>
                          <a:latin typeface="+mn-lt"/>
                          <a:ea typeface="+mn-ea"/>
                          <a:cs typeface="+mn-cs"/>
                        </a:defRPr>
                      </a:lvl2pPr>
                      <a:lvl3pPr marL="1143000" lvl="2" indent="-228600" algn="l" defTabSz="914400" rtl="0" eaLnBrk="1" latinLnBrk="0" hangingPunct="1">
                        <a:lnSpc>
                          <a:spcPct val="90000"/>
                        </a:lnSpc>
                        <a:spcBef>
                          <a:spcPts val="500"/>
                        </a:spcBef>
                        <a:buClrTx/>
                        <a:buSzTx/>
                        <a:buFont typeface="Arial" panose="020B0604020202020204" pitchFamily="34" charset="0"/>
                        <a:buChar char="•"/>
                        <a:defRPr sz="1800" kern="1200">
                          <a:solidFill>
                            <a:schemeClr val="tx1"/>
                          </a:solidFill>
                          <a:latin typeface="+mn-lt"/>
                          <a:ea typeface="+mn-ea"/>
                          <a:cs typeface="+mn-cs"/>
                        </a:defRPr>
                      </a:lvl3pPr>
                      <a:lvl4pPr marL="1600200" lvl="3" indent="-228600" algn="l" defTabSz="914400" rtl="0" eaLnBrk="1" latinLnBrk="0" hangingPunct="1">
                        <a:lnSpc>
                          <a:spcPct val="90000"/>
                        </a:lnSpc>
                        <a:spcBef>
                          <a:spcPts val="500"/>
                        </a:spcBef>
                        <a:buClrTx/>
                        <a:buSzTx/>
                        <a:buFont typeface="Arial" panose="020B0604020202020204" pitchFamily="34" charset="0"/>
                        <a:buChar char="•"/>
                        <a:defRPr sz="1600" kern="1200">
                          <a:solidFill>
                            <a:schemeClr val="tx1"/>
                          </a:solidFill>
                          <a:latin typeface="+mn-lt"/>
                          <a:ea typeface="+mn-ea"/>
                          <a:cs typeface="+mn-cs"/>
                        </a:defRPr>
                      </a:lvl4pPr>
                      <a:lvl5pPr marL="2057400" lvl="4" indent="-228600" algn="l" defTabSz="914400" rtl="0" eaLnBrk="1" latinLnBrk="0" hangingPunct="1">
                        <a:lnSpc>
                          <a:spcPct val="90000"/>
                        </a:lnSpc>
                        <a:spcBef>
                          <a:spcPts val="500"/>
                        </a:spcBef>
                        <a:buClrTx/>
                        <a:buSzTx/>
                        <a:buFont typeface="Arial" panose="020B0604020202020204" pitchFamily="34" charset="0"/>
                        <a:buChar char="•"/>
                        <a:defRPr sz="1600" kern="1200">
                          <a:solidFill>
                            <a:schemeClr val="tx1"/>
                          </a:solidFill>
                          <a:latin typeface="+mn-lt"/>
                          <a:ea typeface="+mn-ea"/>
                          <a:cs typeface="+mn-cs"/>
                        </a:defRPr>
                      </a:lvl5pPr>
                    </a:lstStyle>
                    <a:p>
                      <a:pPr marL="0" lvl="0" indent="0" fontAlgn="ctr">
                        <a:lnSpc>
                          <a:spcPct val="100000"/>
                        </a:lnSpc>
                        <a:spcBef>
                          <a:spcPct val="0"/>
                        </a:spcBef>
                        <a:buFontTx/>
                        <a:buNone/>
                      </a:pPr>
                      <a:r>
                        <a:rPr lang="vi-VN" altLang="ko-KR" sz="2700" dirty="0">
                          <a:latin typeface="Arial Unicode MS" pitchFamily="34" charset="-128"/>
                          <a:ea typeface="Arial Unicode MS" pitchFamily="34" charset="-128"/>
                        </a:rPr>
                        <a:t>Bạn nam căng thẳng vì lo sợ rằng sẽ bị bố mẹ mình mắng khi bài kiểm tra đạt điểm thấp </a:t>
                      </a:r>
                      <a:endParaRPr lang="en-US" sz="2700" dirty="0">
                        <a:latin typeface="Arial Unicode MS" pitchFamily="34" charset="-128"/>
                        <a:ea typeface="Arial Unicode MS" pitchFamily="34" charset="-128"/>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CC99"/>
                    </a:solidFill>
                  </a:tcPr>
                </a:tc>
                <a:tc>
                  <a:txBody>
                    <a:bodyPr/>
                    <a:lstStyle>
                      <a:lvl1pPr marL="228600" lvl="0" indent="-228600" algn="l" defTabSz="914400" rtl="0" eaLnBrk="1" latinLnBrk="0" hangingPunct="1">
                        <a:lnSpc>
                          <a:spcPct val="90000"/>
                        </a:lnSpc>
                        <a:spcBef>
                          <a:spcPts val="1000"/>
                        </a:spcBef>
                        <a:buClrTx/>
                        <a:buSzTx/>
                        <a:buFont typeface="Arial" panose="020B0604020202020204" pitchFamily="34" charset="0"/>
                        <a:buChar char="•"/>
                        <a:defRPr sz="2400" kern="1200">
                          <a:solidFill>
                            <a:schemeClr val="tx1"/>
                          </a:solidFill>
                          <a:latin typeface="+mn-lt"/>
                          <a:ea typeface="+mn-ea"/>
                          <a:cs typeface="+mn-cs"/>
                        </a:defRPr>
                      </a:lvl1pPr>
                      <a:lvl2pPr marL="685800" lvl="1" indent="-228600" algn="l" defTabSz="914400" rtl="0" eaLnBrk="1" latinLnBrk="0" hangingPunct="1">
                        <a:lnSpc>
                          <a:spcPct val="90000"/>
                        </a:lnSpc>
                        <a:spcBef>
                          <a:spcPts val="500"/>
                        </a:spcBef>
                        <a:buClrTx/>
                        <a:buSzTx/>
                        <a:buFont typeface="Arial" panose="020B0604020202020204" pitchFamily="34" charset="0"/>
                        <a:buChar char="•"/>
                        <a:defRPr sz="2000" kern="1200">
                          <a:solidFill>
                            <a:schemeClr val="tx1"/>
                          </a:solidFill>
                          <a:latin typeface="+mn-lt"/>
                          <a:ea typeface="+mn-ea"/>
                          <a:cs typeface="+mn-cs"/>
                        </a:defRPr>
                      </a:lvl2pPr>
                      <a:lvl3pPr marL="1143000" lvl="2" indent="-228600" algn="l" defTabSz="914400" rtl="0" eaLnBrk="1" latinLnBrk="0" hangingPunct="1">
                        <a:lnSpc>
                          <a:spcPct val="90000"/>
                        </a:lnSpc>
                        <a:spcBef>
                          <a:spcPts val="500"/>
                        </a:spcBef>
                        <a:buClrTx/>
                        <a:buSzTx/>
                        <a:buFont typeface="Arial" panose="020B0604020202020204" pitchFamily="34" charset="0"/>
                        <a:buChar char="•"/>
                        <a:defRPr sz="1800" kern="1200">
                          <a:solidFill>
                            <a:schemeClr val="tx1"/>
                          </a:solidFill>
                          <a:latin typeface="+mn-lt"/>
                          <a:ea typeface="+mn-ea"/>
                          <a:cs typeface="+mn-cs"/>
                        </a:defRPr>
                      </a:lvl3pPr>
                      <a:lvl4pPr marL="1600200" lvl="3" indent="-228600" algn="l" defTabSz="914400" rtl="0" eaLnBrk="1" latinLnBrk="0" hangingPunct="1">
                        <a:lnSpc>
                          <a:spcPct val="90000"/>
                        </a:lnSpc>
                        <a:spcBef>
                          <a:spcPts val="500"/>
                        </a:spcBef>
                        <a:buClrTx/>
                        <a:buSzTx/>
                        <a:buFont typeface="Arial" panose="020B0604020202020204" pitchFamily="34" charset="0"/>
                        <a:buChar char="•"/>
                        <a:defRPr sz="1600" kern="1200">
                          <a:solidFill>
                            <a:schemeClr val="tx1"/>
                          </a:solidFill>
                          <a:latin typeface="+mn-lt"/>
                          <a:ea typeface="+mn-ea"/>
                          <a:cs typeface="+mn-cs"/>
                        </a:defRPr>
                      </a:lvl4pPr>
                      <a:lvl5pPr marL="2057400" lvl="4" indent="-228600" algn="l" defTabSz="914400" rtl="0" eaLnBrk="1" latinLnBrk="0" hangingPunct="1">
                        <a:lnSpc>
                          <a:spcPct val="90000"/>
                        </a:lnSpc>
                        <a:spcBef>
                          <a:spcPts val="500"/>
                        </a:spcBef>
                        <a:buClrTx/>
                        <a:buSzTx/>
                        <a:buFont typeface="Arial" panose="020B0604020202020204" pitchFamily="34" charset="0"/>
                        <a:buChar char="•"/>
                        <a:defRPr sz="1600" kern="1200">
                          <a:solidFill>
                            <a:schemeClr val="tx1"/>
                          </a:solidFill>
                          <a:latin typeface="+mn-lt"/>
                          <a:ea typeface="+mn-ea"/>
                          <a:cs typeface="+mn-cs"/>
                        </a:defRPr>
                      </a:lvl5pPr>
                    </a:lstStyle>
                    <a:p>
                      <a:pPr marL="0" lvl="0" indent="0" fontAlgn="ctr">
                        <a:lnSpc>
                          <a:spcPct val="100000"/>
                        </a:lnSpc>
                        <a:spcBef>
                          <a:spcPct val="0"/>
                        </a:spcBef>
                        <a:buFontTx/>
                        <a:buNone/>
                      </a:pPr>
                      <a:r>
                        <a:rPr sz="2700" dirty="0">
                          <a:latin typeface="Arial Unicode MS" pitchFamily="34" charset="-128"/>
                          <a:ea typeface="Arial Unicode MS" pitchFamily="34" charset="-128"/>
                        </a:rPr>
                        <a:t> </a:t>
                      </a:r>
                      <a:r>
                        <a:rPr lang="vi-VN" altLang="ko-KR" sz="2700" dirty="0">
                          <a:latin typeface="Arial Unicode MS" pitchFamily="34" charset="-128"/>
                          <a:ea typeface="Arial Unicode MS" pitchFamily="34" charset="-128"/>
                        </a:rPr>
                        <a:t>Lo lắng, hoảng sợ.</a:t>
                      </a:r>
                      <a:endParaRPr lang="en-US" sz="2700" dirty="0">
                        <a:latin typeface="Arial Unicode MS" pitchFamily="34" charset="-128"/>
                        <a:ea typeface="Arial Unicode MS" pitchFamily="34" charset="-128"/>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10002"/>
                  </a:ext>
                </a:extLst>
              </a:tr>
              <a:tr h="1323975">
                <a:tc>
                  <a:txBody>
                    <a:bodyPr/>
                    <a:lstStyle>
                      <a:lvl1pPr marL="228600" lvl="0" indent="-228600" algn="l" defTabSz="914400" rtl="0" eaLnBrk="1" latinLnBrk="0" hangingPunct="1">
                        <a:lnSpc>
                          <a:spcPct val="90000"/>
                        </a:lnSpc>
                        <a:spcBef>
                          <a:spcPts val="1000"/>
                        </a:spcBef>
                        <a:buClrTx/>
                        <a:buSzTx/>
                        <a:buFont typeface="Arial" panose="020B0604020202020204" pitchFamily="34" charset="0"/>
                        <a:buChar char="•"/>
                        <a:defRPr sz="2400" kern="1200">
                          <a:solidFill>
                            <a:schemeClr val="tx1"/>
                          </a:solidFill>
                          <a:latin typeface="+mn-lt"/>
                          <a:ea typeface="+mn-ea"/>
                          <a:cs typeface="+mn-cs"/>
                        </a:defRPr>
                      </a:lvl1pPr>
                      <a:lvl2pPr marL="685800" lvl="1" indent="-228600" algn="l" defTabSz="914400" rtl="0" eaLnBrk="1" latinLnBrk="0" hangingPunct="1">
                        <a:lnSpc>
                          <a:spcPct val="90000"/>
                        </a:lnSpc>
                        <a:spcBef>
                          <a:spcPts val="500"/>
                        </a:spcBef>
                        <a:buClrTx/>
                        <a:buSzTx/>
                        <a:buFont typeface="Arial" panose="020B0604020202020204" pitchFamily="34" charset="0"/>
                        <a:buChar char="•"/>
                        <a:defRPr sz="2000" kern="1200">
                          <a:solidFill>
                            <a:schemeClr val="tx1"/>
                          </a:solidFill>
                          <a:latin typeface="+mn-lt"/>
                          <a:ea typeface="+mn-ea"/>
                          <a:cs typeface="+mn-cs"/>
                        </a:defRPr>
                      </a:lvl2pPr>
                      <a:lvl3pPr marL="1143000" lvl="2" indent="-228600" algn="l" defTabSz="914400" rtl="0" eaLnBrk="1" latinLnBrk="0" hangingPunct="1">
                        <a:lnSpc>
                          <a:spcPct val="90000"/>
                        </a:lnSpc>
                        <a:spcBef>
                          <a:spcPts val="500"/>
                        </a:spcBef>
                        <a:buClrTx/>
                        <a:buSzTx/>
                        <a:buFont typeface="Arial" panose="020B0604020202020204" pitchFamily="34" charset="0"/>
                        <a:buChar char="•"/>
                        <a:defRPr sz="1800" kern="1200">
                          <a:solidFill>
                            <a:schemeClr val="tx1"/>
                          </a:solidFill>
                          <a:latin typeface="+mn-lt"/>
                          <a:ea typeface="+mn-ea"/>
                          <a:cs typeface="+mn-cs"/>
                        </a:defRPr>
                      </a:lvl3pPr>
                      <a:lvl4pPr marL="1600200" lvl="3" indent="-228600" algn="l" defTabSz="914400" rtl="0" eaLnBrk="1" latinLnBrk="0" hangingPunct="1">
                        <a:lnSpc>
                          <a:spcPct val="90000"/>
                        </a:lnSpc>
                        <a:spcBef>
                          <a:spcPts val="500"/>
                        </a:spcBef>
                        <a:buClrTx/>
                        <a:buSzTx/>
                        <a:buFont typeface="Arial" panose="020B0604020202020204" pitchFamily="34" charset="0"/>
                        <a:buChar char="•"/>
                        <a:defRPr sz="1600" kern="1200">
                          <a:solidFill>
                            <a:schemeClr val="tx1"/>
                          </a:solidFill>
                          <a:latin typeface="+mn-lt"/>
                          <a:ea typeface="+mn-ea"/>
                          <a:cs typeface="+mn-cs"/>
                        </a:defRPr>
                      </a:lvl4pPr>
                      <a:lvl5pPr marL="2057400" lvl="4" indent="-228600" algn="l" defTabSz="914400" rtl="0" eaLnBrk="1" latinLnBrk="0" hangingPunct="1">
                        <a:lnSpc>
                          <a:spcPct val="90000"/>
                        </a:lnSpc>
                        <a:spcBef>
                          <a:spcPts val="500"/>
                        </a:spcBef>
                        <a:buClrTx/>
                        <a:buSzTx/>
                        <a:buFont typeface="Arial" panose="020B0604020202020204" pitchFamily="34" charset="0"/>
                        <a:buChar char="•"/>
                        <a:defRPr sz="1600" kern="1200">
                          <a:solidFill>
                            <a:schemeClr val="tx1"/>
                          </a:solidFill>
                          <a:latin typeface="+mn-lt"/>
                          <a:ea typeface="+mn-ea"/>
                          <a:cs typeface="+mn-cs"/>
                        </a:defRPr>
                      </a:lvl5pPr>
                    </a:lstStyle>
                    <a:p>
                      <a:pPr marL="0" lvl="0" indent="0" algn="ctr" fontAlgn="ctr">
                        <a:lnSpc>
                          <a:spcPct val="100000"/>
                        </a:lnSpc>
                        <a:spcBef>
                          <a:spcPct val="0"/>
                        </a:spcBef>
                        <a:buFontTx/>
                        <a:buNone/>
                      </a:pPr>
                      <a:r>
                        <a:rPr sz="2700" dirty="0">
                          <a:latin typeface="Arial Unicode MS" pitchFamily="34" charset="-128"/>
                          <a:ea typeface="Arial Unicode MS" pitchFamily="34" charset="-128"/>
                        </a:rPr>
                        <a:t>Tình huống 3</a:t>
                      </a:r>
                      <a:endParaRPr lang="en-US" sz="2700" dirty="0">
                        <a:latin typeface="Arial Unicode MS" pitchFamily="34" charset="-128"/>
                        <a:ea typeface="Arial Unicode MS" pitchFamily="34" charset="-128"/>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99CC"/>
                    </a:solidFill>
                  </a:tcPr>
                </a:tc>
                <a:tc>
                  <a:txBody>
                    <a:bodyPr/>
                    <a:lstStyle>
                      <a:lvl1pPr marL="228600" lvl="0" indent="-228600" algn="l" defTabSz="914400" rtl="0" eaLnBrk="1" latinLnBrk="0" hangingPunct="1">
                        <a:lnSpc>
                          <a:spcPct val="90000"/>
                        </a:lnSpc>
                        <a:spcBef>
                          <a:spcPts val="1000"/>
                        </a:spcBef>
                        <a:buClrTx/>
                        <a:buSzTx/>
                        <a:buFont typeface="Arial" panose="020B0604020202020204" pitchFamily="34" charset="0"/>
                        <a:buChar char="•"/>
                        <a:defRPr sz="2400" kern="1200">
                          <a:solidFill>
                            <a:schemeClr val="tx1"/>
                          </a:solidFill>
                          <a:latin typeface="+mn-lt"/>
                          <a:ea typeface="+mn-ea"/>
                          <a:cs typeface="+mn-cs"/>
                        </a:defRPr>
                      </a:lvl1pPr>
                      <a:lvl2pPr marL="685800" lvl="1" indent="-228600" algn="l" defTabSz="914400" rtl="0" eaLnBrk="1" latinLnBrk="0" hangingPunct="1">
                        <a:lnSpc>
                          <a:spcPct val="90000"/>
                        </a:lnSpc>
                        <a:spcBef>
                          <a:spcPts val="500"/>
                        </a:spcBef>
                        <a:buClrTx/>
                        <a:buSzTx/>
                        <a:buFont typeface="Arial" panose="020B0604020202020204" pitchFamily="34" charset="0"/>
                        <a:buChar char="•"/>
                        <a:defRPr sz="2000" kern="1200">
                          <a:solidFill>
                            <a:schemeClr val="tx1"/>
                          </a:solidFill>
                          <a:latin typeface="+mn-lt"/>
                          <a:ea typeface="+mn-ea"/>
                          <a:cs typeface="+mn-cs"/>
                        </a:defRPr>
                      </a:lvl2pPr>
                      <a:lvl3pPr marL="1143000" lvl="2" indent="-228600" algn="l" defTabSz="914400" rtl="0" eaLnBrk="1" latinLnBrk="0" hangingPunct="1">
                        <a:lnSpc>
                          <a:spcPct val="90000"/>
                        </a:lnSpc>
                        <a:spcBef>
                          <a:spcPts val="500"/>
                        </a:spcBef>
                        <a:buClrTx/>
                        <a:buSzTx/>
                        <a:buFont typeface="Arial" panose="020B0604020202020204" pitchFamily="34" charset="0"/>
                        <a:buChar char="•"/>
                        <a:defRPr sz="1800" kern="1200">
                          <a:solidFill>
                            <a:schemeClr val="tx1"/>
                          </a:solidFill>
                          <a:latin typeface="+mn-lt"/>
                          <a:ea typeface="+mn-ea"/>
                          <a:cs typeface="+mn-cs"/>
                        </a:defRPr>
                      </a:lvl3pPr>
                      <a:lvl4pPr marL="1600200" lvl="3" indent="-228600" algn="l" defTabSz="914400" rtl="0" eaLnBrk="1" latinLnBrk="0" hangingPunct="1">
                        <a:lnSpc>
                          <a:spcPct val="90000"/>
                        </a:lnSpc>
                        <a:spcBef>
                          <a:spcPts val="500"/>
                        </a:spcBef>
                        <a:buClrTx/>
                        <a:buSzTx/>
                        <a:buFont typeface="Arial" panose="020B0604020202020204" pitchFamily="34" charset="0"/>
                        <a:buChar char="•"/>
                        <a:defRPr sz="1600" kern="1200">
                          <a:solidFill>
                            <a:schemeClr val="tx1"/>
                          </a:solidFill>
                          <a:latin typeface="+mn-lt"/>
                          <a:ea typeface="+mn-ea"/>
                          <a:cs typeface="+mn-cs"/>
                        </a:defRPr>
                      </a:lvl4pPr>
                      <a:lvl5pPr marL="2057400" lvl="4" indent="-228600" algn="l" defTabSz="914400" rtl="0" eaLnBrk="1" latinLnBrk="0" hangingPunct="1">
                        <a:lnSpc>
                          <a:spcPct val="90000"/>
                        </a:lnSpc>
                        <a:spcBef>
                          <a:spcPts val="500"/>
                        </a:spcBef>
                        <a:buClrTx/>
                        <a:buSzTx/>
                        <a:buFont typeface="Arial" panose="020B0604020202020204" pitchFamily="34" charset="0"/>
                        <a:buChar char="•"/>
                        <a:defRPr sz="1600" kern="1200">
                          <a:solidFill>
                            <a:schemeClr val="tx1"/>
                          </a:solidFill>
                          <a:latin typeface="+mn-lt"/>
                          <a:ea typeface="+mn-ea"/>
                          <a:cs typeface="+mn-cs"/>
                        </a:defRPr>
                      </a:lvl5pPr>
                    </a:lstStyle>
                    <a:p>
                      <a:pPr marL="0" lvl="0" indent="0" algn="ctr" fontAlgn="ctr">
                        <a:lnSpc>
                          <a:spcPct val="100000"/>
                        </a:lnSpc>
                        <a:spcBef>
                          <a:spcPct val="0"/>
                        </a:spcBef>
                        <a:buFontTx/>
                        <a:buNone/>
                      </a:pPr>
                      <a:r>
                        <a:rPr sz="2700" dirty="0">
                          <a:latin typeface="Arial Unicode MS" pitchFamily="34" charset="-128"/>
                          <a:ea typeface="Arial Unicode MS" pitchFamily="34" charset="-128"/>
                        </a:rPr>
                        <a:t> </a:t>
                      </a:r>
                      <a:endParaRPr lang="en-US" sz="2700" dirty="0">
                        <a:latin typeface="Arial Unicode MS" pitchFamily="34" charset="-128"/>
                        <a:ea typeface="Arial Unicode MS" pitchFamily="34" charset="-128"/>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99CC"/>
                    </a:solidFill>
                  </a:tcPr>
                </a:tc>
                <a:tc>
                  <a:txBody>
                    <a:bodyPr/>
                    <a:lstStyle>
                      <a:lvl1pPr marL="228600" lvl="0" indent="-228600" algn="l" defTabSz="914400" rtl="0" eaLnBrk="1" latinLnBrk="0" hangingPunct="1">
                        <a:lnSpc>
                          <a:spcPct val="90000"/>
                        </a:lnSpc>
                        <a:spcBef>
                          <a:spcPts val="1000"/>
                        </a:spcBef>
                        <a:buClrTx/>
                        <a:buSzTx/>
                        <a:buFont typeface="Arial" panose="020B0604020202020204" pitchFamily="34" charset="0"/>
                        <a:buChar char="•"/>
                        <a:defRPr sz="2400" kern="1200">
                          <a:solidFill>
                            <a:schemeClr val="tx1"/>
                          </a:solidFill>
                          <a:latin typeface="+mn-lt"/>
                          <a:ea typeface="+mn-ea"/>
                          <a:cs typeface="+mn-cs"/>
                        </a:defRPr>
                      </a:lvl1pPr>
                      <a:lvl2pPr marL="685800" lvl="1" indent="-228600" algn="l" defTabSz="914400" rtl="0" eaLnBrk="1" latinLnBrk="0" hangingPunct="1">
                        <a:lnSpc>
                          <a:spcPct val="90000"/>
                        </a:lnSpc>
                        <a:spcBef>
                          <a:spcPts val="500"/>
                        </a:spcBef>
                        <a:buClrTx/>
                        <a:buSzTx/>
                        <a:buFont typeface="Arial" panose="020B0604020202020204" pitchFamily="34" charset="0"/>
                        <a:buChar char="•"/>
                        <a:defRPr sz="2000" kern="1200">
                          <a:solidFill>
                            <a:schemeClr val="tx1"/>
                          </a:solidFill>
                          <a:latin typeface="+mn-lt"/>
                          <a:ea typeface="+mn-ea"/>
                          <a:cs typeface="+mn-cs"/>
                        </a:defRPr>
                      </a:lvl2pPr>
                      <a:lvl3pPr marL="1143000" lvl="2" indent="-228600" algn="l" defTabSz="914400" rtl="0" eaLnBrk="1" latinLnBrk="0" hangingPunct="1">
                        <a:lnSpc>
                          <a:spcPct val="90000"/>
                        </a:lnSpc>
                        <a:spcBef>
                          <a:spcPts val="500"/>
                        </a:spcBef>
                        <a:buClrTx/>
                        <a:buSzTx/>
                        <a:buFont typeface="Arial" panose="020B0604020202020204" pitchFamily="34" charset="0"/>
                        <a:buChar char="•"/>
                        <a:defRPr sz="1800" kern="1200">
                          <a:solidFill>
                            <a:schemeClr val="tx1"/>
                          </a:solidFill>
                          <a:latin typeface="+mn-lt"/>
                          <a:ea typeface="+mn-ea"/>
                          <a:cs typeface="+mn-cs"/>
                        </a:defRPr>
                      </a:lvl3pPr>
                      <a:lvl4pPr marL="1600200" lvl="3" indent="-228600" algn="l" defTabSz="914400" rtl="0" eaLnBrk="1" latinLnBrk="0" hangingPunct="1">
                        <a:lnSpc>
                          <a:spcPct val="90000"/>
                        </a:lnSpc>
                        <a:spcBef>
                          <a:spcPts val="500"/>
                        </a:spcBef>
                        <a:buClrTx/>
                        <a:buSzTx/>
                        <a:buFont typeface="Arial" panose="020B0604020202020204" pitchFamily="34" charset="0"/>
                        <a:buChar char="•"/>
                        <a:defRPr sz="1600" kern="1200">
                          <a:solidFill>
                            <a:schemeClr val="tx1"/>
                          </a:solidFill>
                          <a:latin typeface="+mn-lt"/>
                          <a:ea typeface="+mn-ea"/>
                          <a:cs typeface="+mn-cs"/>
                        </a:defRPr>
                      </a:lvl4pPr>
                      <a:lvl5pPr marL="2057400" lvl="4" indent="-228600" algn="l" defTabSz="914400" rtl="0" eaLnBrk="1" latinLnBrk="0" hangingPunct="1">
                        <a:lnSpc>
                          <a:spcPct val="90000"/>
                        </a:lnSpc>
                        <a:spcBef>
                          <a:spcPts val="500"/>
                        </a:spcBef>
                        <a:buClrTx/>
                        <a:buSzTx/>
                        <a:buFont typeface="Arial" panose="020B0604020202020204" pitchFamily="34" charset="0"/>
                        <a:buChar char="•"/>
                        <a:defRPr sz="1600" kern="1200">
                          <a:solidFill>
                            <a:schemeClr val="tx1"/>
                          </a:solidFill>
                          <a:latin typeface="+mn-lt"/>
                          <a:ea typeface="+mn-ea"/>
                          <a:cs typeface="+mn-cs"/>
                        </a:defRPr>
                      </a:lvl5pPr>
                    </a:lstStyle>
                    <a:p>
                      <a:pPr marL="0" lvl="0" indent="0" fontAlgn="ctr">
                        <a:lnSpc>
                          <a:spcPct val="100000"/>
                        </a:lnSpc>
                        <a:spcBef>
                          <a:spcPct val="0"/>
                        </a:spcBef>
                        <a:buFontTx/>
                        <a:buNone/>
                      </a:pPr>
                      <a:r>
                        <a:rPr lang="vi-VN" altLang="ko-KR" sz="2700" dirty="0">
                          <a:latin typeface="Arial Unicode MS" pitchFamily="34" charset="-128"/>
                          <a:ea typeface="Arial Unicode MS" pitchFamily="34" charset="-128"/>
                        </a:rPr>
                        <a:t>Các bạn học sinh đều vui chơi rất vui vẻ, không có ai gặp phải tình trạng căng thẳng.</a:t>
                      </a:r>
                      <a:endParaRPr lang="en-US" sz="2700" dirty="0">
                        <a:latin typeface="Arial Unicode MS" pitchFamily="34" charset="-128"/>
                        <a:ea typeface="Arial Unicode MS" pitchFamily="34" charset="-128"/>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99CC"/>
                    </a:solidFill>
                  </a:tcPr>
                </a:tc>
                <a:tc>
                  <a:txBody>
                    <a:bodyPr/>
                    <a:lstStyle>
                      <a:lvl1pPr marL="228600" lvl="0" indent="-228600" algn="l" defTabSz="914400" rtl="0" eaLnBrk="1" latinLnBrk="0" hangingPunct="1">
                        <a:lnSpc>
                          <a:spcPct val="90000"/>
                        </a:lnSpc>
                        <a:spcBef>
                          <a:spcPts val="1000"/>
                        </a:spcBef>
                        <a:buClrTx/>
                        <a:buSzTx/>
                        <a:buFont typeface="Arial" panose="020B0604020202020204" pitchFamily="34" charset="0"/>
                        <a:buChar char="•"/>
                        <a:defRPr sz="2400" kern="1200">
                          <a:solidFill>
                            <a:schemeClr val="tx1"/>
                          </a:solidFill>
                          <a:latin typeface="+mn-lt"/>
                          <a:ea typeface="+mn-ea"/>
                          <a:cs typeface="+mn-cs"/>
                        </a:defRPr>
                      </a:lvl1pPr>
                      <a:lvl2pPr marL="685800" lvl="1" indent="-228600" algn="l" defTabSz="914400" rtl="0" eaLnBrk="1" latinLnBrk="0" hangingPunct="1">
                        <a:lnSpc>
                          <a:spcPct val="90000"/>
                        </a:lnSpc>
                        <a:spcBef>
                          <a:spcPts val="500"/>
                        </a:spcBef>
                        <a:buClrTx/>
                        <a:buSzTx/>
                        <a:buFont typeface="Arial" panose="020B0604020202020204" pitchFamily="34" charset="0"/>
                        <a:buChar char="•"/>
                        <a:defRPr sz="2000" kern="1200">
                          <a:solidFill>
                            <a:schemeClr val="tx1"/>
                          </a:solidFill>
                          <a:latin typeface="+mn-lt"/>
                          <a:ea typeface="+mn-ea"/>
                          <a:cs typeface="+mn-cs"/>
                        </a:defRPr>
                      </a:lvl2pPr>
                      <a:lvl3pPr marL="1143000" lvl="2" indent="-228600" algn="l" defTabSz="914400" rtl="0" eaLnBrk="1" latinLnBrk="0" hangingPunct="1">
                        <a:lnSpc>
                          <a:spcPct val="90000"/>
                        </a:lnSpc>
                        <a:spcBef>
                          <a:spcPts val="500"/>
                        </a:spcBef>
                        <a:buClrTx/>
                        <a:buSzTx/>
                        <a:buFont typeface="Arial" panose="020B0604020202020204" pitchFamily="34" charset="0"/>
                        <a:buChar char="•"/>
                        <a:defRPr sz="1800" kern="1200">
                          <a:solidFill>
                            <a:schemeClr val="tx1"/>
                          </a:solidFill>
                          <a:latin typeface="+mn-lt"/>
                          <a:ea typeface="+mn-ea"/>
                          <a:cs typeface="+mn-cs"/>
                        </a:defRPr>
                      </a:lvl3pPr>
                      <a:lvl4pPr marL="1600200" lvl="3" indent="-228600" algn="l" defTabSz="914400" rtl="0" eaLnBrk="1" latinLnBrk="0" hangingPunct="1">
                        <a:lnSpc>
                          <a:spcPct val="90000"/>
                        </a:lnSpc>
                        <a:spcBef>
                          <a:spcPts val="500"/>
                        </a:spcBef>
                        <a:buClrTx/>
                        <a:buSzTx/>
                        <a:buFont typeface="Arial" panose="020B0604020202020204" pitchFamily="34" charset="0"/>
                        <a:buChar char="•"/>
                        <a:defRPr sz="1600" kern="1200">
                          <a:solidFill>
                            <a:schemeClr val="tx1"/>
                          </a:solidFill>
                          <a:latin typeface="+mn-lt"/>
                          <a:ea typeface="+mn-ea"/>
                          <a:cs typeface="+mn-cs"/>
                        </a:defRPr>
                      </a:lvl4pPr>
                      <a:lvl5pPr marL="2057400" lvl="4" indent="-228600" algn="l" defTabSz="914400" rtl="0" eaLnBrk="1" latinLnBrk="0" hangingPunct="1">
                        <a:lnSpc>
                          <a:spcPct val="90000"/>
                        </a:lnSpc>
                        <a:spcBef>
                          <a:spcPts val="500"/>
                        </a:spcBef>
                        <a:buClrTx/>
                        <a:buSzTx/>
                        <a:buFont typeface="Arial" panose="020B0604020202020204" pitchFamily="34" charset="0"/>
                        <a:buChar char="•"/>
                        <a:defRPr sz="1600" kern="1200">
                          <a:solidFill>
                            <a:schemeClr val="tx1"/>
                          </a:solidFill>
                          <a:latin typeface="+mn-lt"/>
                          <a:ea typeface="+mn-ea"/>
                          <a:cs typeface="+mn-cs"/>
                        </a:defRPr>
                      </a:lvl5pPr>
                    </a:lstStyle>
                    <a:p>
                      <a:pPr marL="0" lvl="0" indent="0" fontAlgn="ctr">
                        <a:lnSpc>
                          <a:spcPct val="100000"/>
                        </a:lnSpc>
                        <a:spcBef>
                          <a:spcPct val="0"/>
                        </a:spcBef>
                        <a:buFontTx/>
                        <a:buNone/>
                      </a:pPr>
                      <a:r>
                        <a:rPr sz="2700" dirty="0">
                          <a:latin typeface="Arial Unicode MS" pitchFamily="34" charset="-128"/>
                          <a:ea typeface="Arial Unicode MS" pitchFamily="34" charset="-128"/>
                        </a:rPr>
                        <a:t> </a:t>
                      </a:r>
                      <a:endParaRPr lang="en-US" sz="2700" dirty="0">
                        <a:latin typeface="Arial Unicode MS" pitchFamily="34" charset="-128"/>
                        <a:ea typeface="Arial Unicode MS" pitchFamily="34" charset="-128"/>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99CC"/>
                    </a:solidFill>
                  </a:tcPr>
                </a:tc>
                <a:extLst>
                  <a:ext uri="{0D108BD9-81ED-4DB2-BD59-A6C34878D82A}">
                    <a16:rowId xmlns:a16="http://schemas.microsoft.com/office/drawing/2014/main" val="10003"/>
                  </a:ext>
                </a:extLst>
              </a:tr>
              <a:tr h="912812">
                <a:tc>
                  <a:txBody>
                    <a:bodyPr/>
                    <a:lstStyle>
                      <a:lvl1pPr marL="228600" lvl="0" indent="-228600" algn="l" defTabSz="914400" rtl="0" eaLnBrk="1" latinLnBrk="0" hangingPunct="1">
                        <a:lnSpc>
                          <a:spcPct val="90000"/>
                        </a:lnSpc>
                        <a:spcBef>
                          <a:spcPts val="1000"/>
                        </a:spcBef>
                        <a:buClrTx/>
                        <a:buSzTx/>
                        <a:buFont typeface="Arial" panose="020B0604020202020204" pitchFamily="34" charset="0"/>
                        <a:buChar char="•"/>
                        <a:defRPr sz="2400" kern="1200">
                          <a:solidFill>
                            <a:schemeClr val="tx1"/>
                          </a:solidFill>
                          <a:latin typeface="+mn-lt"/>
                          <a:ea typeface="+mn-ea"/>
                          <a:cs typeface="+mn-cs"/>
                        </a:defRPr>
                      </a:lvl1pPr>
                      <a:lvl2pPr marL="685800" lvl="1" indent="-228600" algn="l" defTabSz="914400" rtl="0" eaLnBrk="1" latinLnBrk="0" hangingPunct="1">
                        <a:lnSpc>
                          <a:spcPct val="90000"/>
                        </a:lnSpc>
                        <a:spcBef>
                          <a:spcPts val="500"/>
                        </a:spcBef>
                        <a:buClrTx/>
                        <a:buSzTx/>
                        <a:buFont typeface="Arial" panose="020B0604020202020204" pitchFamily="34" charset="0"/>
                        <a:buChar char="•"/>
                        <a:defRPr sz="2000" kern="1200">
                          <a:solidFill>
                            <a:schemeClr val="tx1"/>
                          </a:solidFill>
                          <a:latin typeface="+mn-lt"/>
                          <a:ea typeface="+mn-ea"/>
                          <a:cs typeface="+mn-cs"/>
                        </a:defRPr>
                      </a:lvl2pPr>
                      <a:lvl3pPr marL="1143000" lvl="2" indent="-228600" algn="l" defTabSz="914400" rtl="0" eaLnBrk="1" latinLnBrk="0" hangingPunct="1">
                        <a:lnSpc>
                          <a:spcPct val="90000"/>
                        </a:lnSpc>
                        <a:spcBef>
                          <a:spcPts val="500"/>
                        </a:spcBef>
                        <a:buClrTx/>
                        <a:buSzTx/>
                        <a:buFont typeface="Arial" panose="020B0604020202020204" pitchFamily="34" charset="0"/>
                        <a:buChar char="•"/>
                        <a:defRPr sz="1800" kern="1200">
                          <a:solidFill>
                            <a:schemeClr val="tx1"/>
                          </a:solidFill>
                          <a:latin typeface="+mn-lt"/>
                          <a:ea typeface="+mn-ea"/>
                          <a:cs typeface="+mn-cs"/>
                        </a:defRPr>
                      </a:lvl3pPr>
                      <a:lvl4pPr marL="1600200" lvl="3" indent="-228600" algn="l" defTabSz="914400" rtl="0" eaLnBrk="1" latinLnBrk="0" hangingPunct="1">
                        <a:lnSpc>
                          <a:spcPct val="90000"/>
                        </a:lnSpc>
                        <a:spcBef>
                          <a:spcPts val="500"/>
                        </a:spcBef>
                        <a:buClrTx/>
                        <a:buSzTx/>
                        <a:buFont typeface="Arial" panose="020B0604020202020204" pitchFamily="34" charset="0"/>
                        <a:buChar char="•"/>
                        <a:defRPr sz="1600" kern="1200">
                          <a:solidFill>
                            <a:schemeClr val="tx1"/>
                          </a:solidFill>
                          <a:latin typeface="+mn-lt"/>
                          <a:ea typeface="+mn-ea"/>
                          <a:cs typeface="+mn-cs"/>
                        </a:defRPr>
                      </a:lvl4pPr>
                      <a:lvl5pPr marL="2057400" lvl="4" indent="-228600" algn="l" defTabSz="914400" rtl="0" eaLnBrk="1" latinLnBrk="0" hangingPunct="1">
                        <a:lnSpc>
                          <a:spcPct val="90000"/>
                        </a:lnSpc>
                        <a:spcBef>
                          <a:spcPts val="500"/>
                        </a:spcBef>
                        <a:buClrTx/>
                        <a:buSzTx/>
                        <a:buFont typeface="Arial" panose="020B0604020202020204" pitchFamily="34" charset="0"/>
                        <a:buChar char="•"/>
                        <a:defRPr sz="1600" kern="1200">
                          <a:solidFill>
                            <a:schemeClr val="tx1"/>
                          </a:solidFill>
                          <a:latin typeface="+mn-lt"/>
                          <a:ea typeface="+mn-ea"/>
                          <a:cs typeface="+mn-cs"/>
                        </a:defRPr>
                      </a:lvl5pPr>
                    </a:lstStyle>
                    <a:p>
                      <a:pPr marL="0" lvl="0" indent="0" algn="ctr" fontAlgn="ctr">
                        <a:lnSpc>
                          <a:spcPct val="100000"/>
                        </a:lnSpc>
                        <a:spcBef>
                          <a:spcPct val="0"/>
                        </a:spcBef>
                        <a:buFontTx/>
                        <a:buNone/>
                      </a:pPr>
                      <a:r>
                        <a:rPr sz="2700" dirty="0">
                          <a:latin typeface="Arial Unicode MS" pitchFamily="34" charset="-128"/>
                          <a:ea typeface="Arial Unicode MS" pitchFamily="34" charset="-128"/>
                        </a:rPr>
                        <a:t>Tình huống 4</a:t>
                      </a:r>
                      <a:endParaRPr lang="en-US" sz="2700" dirty="0">
                        <a:latin typeface="Arial Unicode MS" pitchFamily="34" charset="-128"/>
                        <a:ea typeface="Arial Unicode MS" pitchFamily="34" charset="-128"/>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CCFFCC"/>
                    </a:solidFill>
                  </a:tcPr>
                </a:tc>
                <a:tc>
                  <a:txBody>
                    <a:bodyPr/>
                    <a:lstStyle>
                      <a:lvl1pPr marL="228600" lvl="0" indent="-228600" algn="l" defTabSz="914400" rtl="0" eaLnBrk="1" latinLnBrk="0" hangingPunct="1">
                        <a:lnSpc>
                          <a:spcPct val="90000"/>
                        </a:lnSpc>
                        <a:spcBef>
                          <a:spcPts val="1000"/>
                        </a:spcBef>
                        <a:buClrTx/>
                        <a:buSzTx/>
                        <a:buFont typeface="Arial" panose="020B0604020202020204" pitchFamily="34" charset="0"/>
                        <a:buChar char="•"/>
                        <a:defRPr sz="2400" kern="1200">
                          <a:solidFill>
                            <a:schemeClr val="tx1"/>
                          </a:solidFill>
                          <a:latin typeface="+mn-lt"/>
                          <a:ea typeface="+mn-ea"/>
                          <a:cs typeface="+mn-cs"/>
                        </a:defRPr>
                      </a:lvl1pPr>
                      <a:lvl2pPr marL="685800" lvl="1" indent="-228600" algn="l" defTabSz="914400" rtl="0" eaLnBrk="1" latinLnBrk="0" hangingPunct="1">
                        <a:lnSpc>
                          <a:spcPct val="90000"/>
                        </a:lnSpc>
                        <a:spcBef>
                          <a:spcPts val="500"/>
                        </a:spcBef>
                        <a:buClrTx/>
                        <a:buSzTx/>
                        <a:buFont typeface="Arial" panose="020B0604020202020204" pitchFamily="34" charset="0"/>
                        <a:buChar char="•"/>
                        <a:defRPr sz="2000" kern="1200">
                          <a:solidFill>
                            <a:schemeClr val="tx1"/>
                          </a:solidFill>
                          <a:latin typeface="+mn-lt"/>
                          <a:ea typeface="+mn-ea"/>
                          <a:cs typeface="+mn-cs"/>
                        </a:defRPr>
                      </a:lvl2pPr>
                      <a:lvl3pPr marL="1143000" lvl="2" indent="-228600" algn="l" defTabSz="914400" rtl="0" eaLnBrk="1" latinLnBrk="0" hangingPunct="1">
                        <a:lnSpc>
                          <a:spcPct val="90000"/>
                        </a:lnSpc>
                        <a:spcBef>
                          <a:spcPts val="500"/>
                        </a:spcBef>
                        <a:buClrTx/>
                        <a:buSzTx/>
                        <a:buFont typeface="Arial" panose="020B0604020202020204" pitchFamily="34" charset="0"/>
                        <a:buChar char="•"/>
                        <a:defRPr sz="1800" kern="1200">
                          <a:solidFill>
                            <a:schemeClr val="tx1"/>
                          </a:solidFill>
                          <a:latin typeface="+mn-lt"/>
                          <a:ea typeface="+mn-ea"/>
                          <a:cs typeface="+mn-cs"/>
                        </a:defRPr>
                      </a:lvl3pPr>
                      <a:lvl4pPr marL="1600200" lvl="3" indent="-228600" algn="l" defTabSz="914400" rtl="0" eaLnBrk="1" latinLnBrk="0" hangingPunct="1">
                        <a:lnSpc>
                          <a:spcPct val="90000"/>
                        </a:lnSpc>
                        <a:spcBef>
                          <a:spcPts val="500"/>
                        </a:spcBef>
                        <a:buClrTx/>
                        <a:buSzTx/>
                        <a:buFont typeface="Arial" panose="020B0604020202020204" pitchFamily="34" charset="0"/>
                        <a:buChar char="•"/>
                        <a:defRPr sz="1600" kern="1200">
                          <a:solidFill>
                            <a:schemeClr val="tx1"/>
                          </a:solidFill>
                          <a:latin typeface="+mn-lt"/>
                          <a:ea typeface="+mn-ea"/>
                          <a:cs typeface="+mn-cs"/>
                        </a:defRPr>
                      </a:lvl4pPr>
                      <a:lvl5pPr marL="2057400" lvl="4" indent="-228600" algn="l" defTabSz="914400" rtl="0" eaLnBrk="1" latinLnBrk="0" hangingPunct="1">
                        <a:lnSpc>
                          <a:spcPct val="90000"/>
                        </a:lnSpc>
                        <a:spcBef>
                          <a:spcPts val="500"/>
                        </a:spcBef>
                        <a:buClrTx/>
                        <a:buSzTx/>
                        <a:buFont typeface="Arial" panose="020B0604020202020204" pitchFamily="34" charset="0"/>
                        <a:buChar char="•"/>
                        <a:defRPr sz="1600" kern="1200">
                          <a:solidFill>
                            <a:schemeClr val="tx1"/>
                          </a:solidFill>
                          <a:latin typeface="+mn-lt"/>
                          <a:ea typeface="+mn-ea"/>
                          <a:cs typeface="+mn-cs"/>
                        </a:defRPr>
                      </a:lvl5pPr>
                    </a:lstStyle>
                    <a:p>
                      <a:pPr marL="0" lvl="0" indent="0" algn="ctr" fontAlgn="ctr">
                        <a:lnSpc>
                          <a:spcPct val="100000"/>
                        </a:lnSpc>
                        <a:spcBef>
                          <a:spcPct val="0"/>
                        </a:spcBef>
                        <a:buFontTx/>
                        <a:buNone/>
                      </a:pPr>
                      <a:r>
                        <a:rPr sz="2700" dirty="0">
                          <a:latin typeface="Arial Unicode MS" pitchFamily="34" charset="-128"/>
                          <a:ea typeface="Arial Unicode MS" pitchFamily="34" charset="-128"/>
                        </a:rPr>
                        <a:t>  TH gây căng thẳng</a:t>
                      </a:r>
                      <a:endParaRPr lang="en-US" sz="2700" dirty="0">
                        <a:latin typeface="Arial Unicode MS" pitchFamily="34" charset="-128"/>
                        <a:ea typeface="Arial Unicode MS" pitchFamily="34" charset="-128"/>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CCFFCC"/>
                    </a:solidFill>
                  </a:tcPr>
                </a:tc>
                <a:tc>
                  <a:txBody>
                    <a:bodyPr/>
                    <a:lstStyle>
                      <a:lvl1pPr marL="228600" lvl="0" indent="-228600" algn="l" defTabSz="914400" rtl="0" eaLnBrk="1" latinLnBrk="0" hangingPunct="1">
                        <a:lnSpc>
                          <a:spcPct val="90000"/>
                        </a:lnSpc>
                        <a:spcBef>
                          <a:spcPts val="1000"/>
                        </a:spcBef>
                        <a:buClrTx/>
                        <a:buSzTx/>
                        <a:buFont typeface="Arial" panose="020B0604020202020204" pitchFamily="34" charset="0"/>
                        <a:buChar char="•"/>
                        <a:defRPr sz="2400" kern="1200">
                          <a:solidFill>
                            <a:schemeClr val="tx1"/>
                          </a:solidFill>
                          <a:latin typeface="+mn-lt"/>
                          <a:ea typeface="+mn-ea"/>
                          <a:cs typeface="+mn-cs"/>
                        </a:defRPr>
                      </a:lvl1pPr>
                      <a:lvl2pPr marL="685800" lvl="1" indent="-228600" algn="l" defTabSz="914400" rtl="0" eaLnBrk="1" latinLnBrk="0" hangingPunct="1">
                        <a:lnSpc>
                          <a:spcPct val="90000"/>
                        </a:lnSpc>
                        <a:spcBef>
                          <a:spcPts val="500"/>
                        </a:spcBef>
                        <a:buClrTx/>
                        <a:buSzTx/>
                        <a:buFont typeface="Arial" panose="020B0604020202020204" pitchFamily="34" charset="0"/>
                        <a:buChar char="•"/>
                        <a:defRPr sz="2000" kern="1200">
                          <a:solidFill>
                            <a:schemeClr val="tx1"/>
                          </a:solidFill>
                          <a:latin typeface="+mn-lt"/>
                          <a:ea typeface="+mn-ea"/>
                          <a:cs typeface="+mn-cs"/>
                        </a:defRPr>
                      </a:lvl2pPr>
                      <a:lvl3pPr marL="1143000" lvl="2" indent="-228600" algn="l" defTabSz="914400" rtl="0" eaLnBrk="1" latinLnBrk="0" hangingPunct="1">
                        <a:lnSpc>
                          <a:spcPct val="90000"/>
                        </a:lnSpc>
                        <a:spcBef>
                          <a:spcPts val="500"/>
                        </a:spcBef>
                        <a:buClrTx/>
                        <a:buSzTx/>
                        <a:buFont typeface="Arial" panose="020B0604020202020204" pitchFamily="34" charset="0"/>
                        <a:buChar char="•"/>
                        <a:defRPr sz="1800" kern="1200">
                          <a:solidFill>
                            <a:schemeClr val="tx1"/>
                          </a:solidFill>
                          <a:latin typeface="+mn-lt"/>
                          <a:ea typeface="+mn-ea"/>
                          <a:cs typeface="+mn-cs"/>
                        </a:defRPr>
                      </a:lvl3pPr>
                      <a:lvl4pPr marL="1600200" lvl="3" indent="-228600" algn="l" defTabSz="914400" rtl="0" eaLnBrk="1" latinLnBrk="0" hangingPunct="1">
                        <a:lnSpc>
                          <a:spcPct val="90000"/>
                        </a:lnSpc>
                        <a:spcBef>
                          <a:spcPts val="500"/>
                        </a:spcBef>
                        <a:buClrTx/>
                        <a:buSzTx/>
                        <a:buFont typeface="Arial" panose="020B0604020202020204" pitchFamily="34" charset="0"/>
                        <a:buChar char="•"/>
                        <a:defRPr sz="1600" kern="1200">
                          <a:solidFill>
                            <a:schemeClr val="tx1"/>
                          </a:solidFill>
                          <a:latin typeface="+mn-lt"/>
                          <a:ea typeface="+mn-ea"/>
                          <a:cs typeface="+mn-cs"/>
                        </a:defRPr>
                      </a:lvl4pPr>
                      <a:lvl5pPr marL="2057400" lvl="4" indent="-228600" algn="l" defTabSz="914400" rtl="0" eaLnBrk="1" latinLnBrk="0" hangingPunct="1">
                        <a:lnSpc>
                          <a:spcPct val="90000"/>
                        </a:lnSpc>
                        <a:spcBef>
                          <a:spcPts val="500"/>
                        </a:spcBef>
                        <a:buClrTx/>
                        <a:buSzTx/>
                        <a:buFont typeface="Arial" panose="020B0604020202020204" pitchFamily="34" charset="0"/>
                        <a:buChar char="•"/>
                        <a:defRPr sz="1600" kern="1200">
                          <a:solidFill>
                            <a:schemeClr val="tx1"/>
                          </a:solidFill>
                          <a:latin typeface="+mn-lt"/>
                          <a:ea typeface="+mn-ea"/>
                          <a:cs typeface="+mn-cs"/>
                        </a:defRPr>
                      </a:lvl5pPr>
                    </a:lstStyle>
                    <a:p>
                      <a:pPr marL="0" lvl="0" indent="0" fontAlgn="ctr">
                        <a:lnSpc>
                          <a:spcPct val="100000"/>
                        </a:lnSpc>
                        <a:spcBef>
                          <a:spcPct val="0"/>
                        </a:spcBef>
                        <a:buFontTx/>
                        <a:buNone/>
                      </a:pPr>
                      <a:r>
                        <a:rPr lang="vi-VN" altLang="ko-KR" sz="2700" dirty="0">
                          <a:latin typeface="Arial Unicode MS" pitchFamily="34" charset="-128"/>
                          <a:ea typeface="Arial Unicode MS" pitchFamily="34" charset="-128"/>
                        </a:rPr>
                        <a:t>Bạn nữ căng thẳng vì bạn bè không ai chơi cùng </a:t>
                      </a:r>
                      <a:endParaRPr lang="en-US" sz="2700" dirty="0">
                        <a:latin typeface="Arial Unicode MS" pitchFamily="34" charset="-128"/>
                        <a:ea typeface="Arial Unicode MS" pitchFamily="34" charset="-128"/>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CCFFCC"/>
                    </a:solidFill>
                  </a:tcPr>
                </a:tc>
                <a:tc>
                  <a:txBody>
                    <a:bodyPr/>
                    <a:lstStyle>
                      <a:lvl1pPr marL="228600" lvl="0" indent="-228600" algn="l" defTabSz="914400" rtl="0" eaLnBrk="1" latinLnBrk="0" hangingPunct="1">
                        <a:lnSpc>
                          <a:spcPct val="90000"/>
                        </a:lnSpc>
                        <a:spcBef>
                          <a:spcPts val="1000"/>
                        </a:spcBef>
                        <a:buClrTx/>
                        <a:buSzTx/>
                        <a:buFont typeface="Arial" panose="020B0604020202020204" pitchFamily="34" charset="0"/>
                        <a:buChar char="•"/>
                        <a:defRPr sz="2400" kern="1200">
                          <a:solidFill>
                            <a:schemeClr val="tx1"/>
                          </a:solidFill>
                          <a:latin typeface="+mn-lt"/>
                          <a:ea typeface="+mn-ea"/>
                          <a:cs typeface="+mn-cs"/>
                        </a:defRPr>
                      </a:lvl1pPr>
                      <a:lvl2pPr marL="685800" lvl="1" indent="-228600" algn="l" defTabSz="914400" rtl="0" eaLnBrk="1" latinLnBrk="0" hangingPunct="1">
                        <a:lnSpc>
                          <a:spcPct val="90000"/>
                        </a:lnSpc>
                        <a:spcBef>
                          <a:spcPts val="500"/>
                        </a:spcBef>
                        <a:buClrTx/>
                        <a:buSzTx/>
                        <a:buFont typeface="Arial" panose="020B0604020202020204" pitchFamily="34" charset="0"/>
                        <a:buChar char="•"/>
                        <a:defRPr sz="2000" kern="1200">
                          <a:solidFill>
                            <a:schemeClr val="tx1"/>
                          </a:solidFill>
                          <a:latin typeface="+mn-lt"/>
                          <a:ea typeface="+mn-ea"/>
                          <a:cs typeface="+mn-cs"/>
                        </a:defRPr>
                      </a:lvl2pPr>
                      <a:lvl3pPr marL="1143000" lvl="2" indent="-228600" algn="l" defTabSz="914400" rtl="0" eaLnBrk="1" latinLnBrk="0" hangingPunct="1">
                        <a:lnSpc>
                          <a:spcPct val="90000"/>
                        </a:lnSpc>
                        <a:spcBef>
                          <a:spcPts val="500"/>
                        </a:spcBef>
                        <a:buClrTx/>
                        <a:buSzTx/>
                        <a:buFont typeface="Arial" panose="020B0604020202020204" pitchFamily="34" charset="0"/>
                        <a:buChar char="•"/>
                        <a:defRPr sz="1800" kern="1200">
                          <a:solidFill>
                            <a:schemeClr val="tx1"/>
                          </a:solidFill>
                          <a:latin typeface="+mn-lt"/>
                          <a:ea typeface="+mn-ea"/>
                          <a:cs typeface="+mn-cs"/>
                        </a:defRPr>
                      </a:lvl3pPr>
                      <a:lvl4pPr marL="1600200" lvl="3" indent="-228600" algn="l" defTabSz="914400" rtl="0" eaLnBrk="1" latinLnBrk="0" hangingPunct="1">
                        <a:lnSpc>
                          <a:spcPct val="90000"/>
                        </a:lnSpc>
                        <a:spcBef>
                          <a:spcPts val="500"/>
                        </a:spcBef>
                        <a:buClrTx/>
                        <a:buSzTx/>
                        <a:buFont typeface="Arial" panose="020B0604020202020204" pitchFamily="34" charset="0"/>
                        <a:buChar char="•"/>
                        <a:defRPr sz="1600" kern="1200">
                          <a:solidFill>
                            <a:schemeClr val="tx1"/>
                          </a:solidFill>
                          <a:latin typeface="+mn-lt"/>
                          <a:ea typeface="+mn-ea"/>
                          <a:cs typeface="+mn-cs"/>
                        </a:defRPr>
                      </a:lvl4pPr>
                      <a:lvl5pPr marL="2057400" lvl="4" indent="-228600" algn="l" defTabSz="914400" rtl="0" eaLnBrk="1" latinLnBrk="0" hangingPunct="1">
                        <a:lnSpc>
                          <a:spcPct val="90000"/>
                        </a:lnSpc>
                        <a:spcBef>
                          <a:spcPts val="500"/>
                        </a:spcBef>
                        <a:buClrTx/>
                        <a:buSzTx/>
                        <a:buFont typeface="Arial" panose="020B0604020202020204" pitchFamily="34" charset="0"/>
                        <a:buChar char="•"/>
                        <a:defRPr sz="1600" kern="1200">
                          <a:solidFill>
                            <a:schemeClr val="tx1"/>
                          </a:solidFill>
                          <a:latin typeface="+mn-lt"/>
                          <a:ea typeface="+mn-ea"/>
                          <a:cs typeface="+mn-cs"/>
                        </a:defRPr>
                      </a:lvl5pPr>
                    </a:lstStyle>
                    <a:p>
                      <a:pPr marL="0" lvl="0" indent="0" fontAlgn="ctr">
                        <a:lnSpc>
                          <a:spcPct val="100000"/>
                        </a:lnSpc>
                        <a:spcBef>
                          <a:spcPct val="0"/>
                        </a:spcBef>
                        <a:buFontTx/>
                        <a:buNone/>
                      </a:pPr>
                      <a:r>
                        <a:rPr sz="2700" dirty="0">
                          <a:latin typeface="Arial Unicode MS" pitchFamily="34" charset="-128"/>
                          <a:ea typeface="Arial Unicode MS" pitchFamily="34" charset="-128"/>
                        </a:rPr>
                        <a:t> </a:t>
                      </a:r>
                      <a:r>
                        <a:rPr lang="vi-VN" altLang="ko-KR" sz="2700" dirty="0">
                          <a:latin typeface="Arial Unicode MS" pitchFamily="34" charset="-128"/>
                          <a:ea typeface="Arial Unicode MS" pitchFamily="34" charset="-128"/>
                        </a:rPr>
                        <a:t>Buồn bã, lo lắng </a:t>
                      </a:r>
                      <a:endParaRPr lang="en-US" sz="2700" dirty="0">
                        <a:latin typeface="Arial Unicode MS" pitchFamily="34" charset="-128"/>
                        <a:ea typeface="Arial Unicode MS" pitchFamily="34" charset="-128"/>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10004"/>
                  </a:ext>
                </a:extLst>
              </a:tr>
            </a:tbl>
          </a:graphicData>
        </a:graphic>
      </p:graphicFrame>
      <p:sp>
        <p:nvSpPr>
          <p:cNvPr id="65785" name="Rectangle 4"/>
          <p:cNvSpPr/>
          <p:nvPr/>
        </p:nvSpPr>
        <p:spPr>
          <a:xfrm>
            <a:off x="342900" y="173038"/>
            <a:ext cx="11503025" cy="512762"/>
          </a:xfrm>
          <a:prstGeom prst="rect">
            <a:avLst/>
          </a:prstGeom>
          <a:noFill/>
          <a:ln w="9525">
            <a:noFill/>
          </a:ln>
          <a:effectLst>
            <a:outerShdw dist="17961" dir="2699999" algn="ctr" rotWithShape="0">
              <a:srgbClr val="FFFFFF">
                <a:alpha val="20000"/>
              </a:srgbClr>
            </a:outerShdw>
          </a:effectLst>
        </p:spPr>
        <p:txBody>
          <a:bodyPr anchor="ctr" anchorCtr="0"/>
          <a:lstStyle>
            <a:lvl1pPr lvl="0" algn="l" defTabSz="914400" rtl="0" eaLnBrk="1" latinLnBrk="0" hangingPunct="1">
              <a:lnSpc>
                <a:spcPct val="90000"/>
              </a:lnSpc>
              <a:spcBef>
                <a:spcPct val="0"/>
              </a:spcBef>
              <a:buClrTx/>
              <a:buSzTx/>
              <a:buFontTx/>
              <a:buNone/>
              <a:defRPr sz="4400" kern="1200">
                <a:solidFill>
                  <a:schemeClr val="tx1"/>
                </a:solidFill>
                <a:latin typeface="+mj-lt"/>
                <a:ea typeface="+mj-ea"/>
                <a:cs typeface="+mj-cs"/>
              </a:defRPr>
            </a:lvl1pPr>
          </a:lstStyle>
          <a:p>
            <a:pPr lvl="0" algn="ctr"/>
            <a:r>
              <a:rPr sz="2500" b="1" dirty="0">
                <a:solidFill>
                  <a:srgbClr val="FF3300"/>
                </a:solidFill>
              </a:rPr>
              <a:t>NHỮNG TÌNH HUỐNG GÂY CĂNG THẲNG VÀ BIỂU HIỆN CỤ THỂ</a:t>
            </a:r>
            <a:endParaRPr lang="en-US" altLang="x-none" sz="2500" b="1">
              <a:solidFill>
                <a:srgbClr val="FF3300"/>
              </a:solidFill>
            </a:endParaRPr>
          </a:p>
        </p:txBody>
      </p:sp>
      <p:sp>
        <p:nvSpPr>
          <p:cNvPr id="65786" name="Rectangle 9"/>
          <p:cNvSpPr/>
          <p:nvPr/>
        </p:nvSpPr>
        <p:spPr>
          <a:xfrm>
            <a:off x="2578100" y="1300163"/>
            <a:ext cx="1808163" cy="1646237"/>
          </a:xfrm>
          <a:prstGeom prst="rect">
            <a:avLst/>
          </a:prstGeom>
          <a:solidFill>
            <a:srgbClr val="CCFFCC"/>
          </a:solidFill>
          <a:ln w="25400">
            <a:noFill/>
          </a:ln>
        </p:spPr>
        <p:txBody>
          <a:bodyPr anchor="ctr" anchorCtr="0"/>
          <a:lstStyle/>
          <a:p>
            <a:pPr algn="ctr">
              <a:buClr>
                <a:srgbClr val="000000"/>
              </a:buClr>
            </a:pPr>
            <a:endParaRPr sz="1400" dirty="0">
              <a:solidFill>
                <a:srgbClr val="FFF8F3"/>
              </a:solidFill>
              <a:ea typeface="YF补 汉仪夏日体+黑白emoji"/>
              <a:sym typeface="Arial" panose="020B0604020202020204" pitchFamily="34" charset="0"/>
            </a:endParaRPr>
          </a:p>
        </p:txBody>
      </p:sp>
      <p:sp>
        <p:nvSpPr>
          <p:cNvPr id="65787" name="Rectangle 9"/>
          <p:cNvSpPr/>
          <p:nvPr/>
        </p:nvSpPr>
        <p:spPr>
          <a:xfrm>
            <a:off x="4572000" y="1274763"/>
            <a:ext cx="5072063" cy="1633537"/>
          </a:xfrm>
          <a:prstGeom prst="rect">
            <a:avLst/>
          </a:prstGeom>
          <a:solidFill>
            <a:srgbClr val="CCFFCC"/>
          </a:solidFill>
          <a:ln w="25400">
            <a:noFill/>
          </a:ln>
        </p:spPr>
        <p:txBody>
          <a:bodyPr anchor="ctr" anchorCtr="0"/>
          <a:lstStyle/>
          <a:p>
            <a:pPr algn="ctr">
              <a:buClr>
                <a:srgbClr val="000000"/>
              </a:buClr>
            </a:pPr>
            <a:endParaRPr sz="1400" dirty="0">
              <a:solidFill>
                <a:srgbClr val="FFF8F3"/>
              </a:solidFill>
              <a:ea typeface="YF补 汉仪夏日体+黑白emoji"/>
              <a:sym typeface="Arial" panose="020B0604020202020204" pitchFamily="34" charset="0"/>
            </a:endParaRPr>
          </a:p>
        </p:txBody>
      </p:sp>
      <p:sp>
        <p:nvSpPr>
          <p:cNvPr id="65788" name="Rectangle 9"/>
          <p:cNvSpPr/>
          <p:nvPr/>
        </p:nvSpPr>
        <p:spPr>
          <a:xfrm>
            <a:off x="9779000" y="1274763"/>
            <a:ext cx="2163763" cy="1633537"/>
          </a:xfrm>
          <a:prstGeom prst="rect">
            <a:avLst/>
          </a:prstGeom>
          <a:solidFill>
            <a:srgbClr val="CCFFCC"/>
          </a:solidFill>
          <a:ln w="25400">
            <a:noFill/>
          </a:ln>
        </p:spPr>
        <p:txBody>
          <a:bodyPr anchor="ctr" anchorCtr="0"/>
          <a:lstStyle/>
          <a:p>
            <a:pPr algn="ctr">
              <a:buClr>
                <a:srgbClr val="000000"/>
              </a:buClr>
            </a:pPr>
            <a:endParaRPr sz="1400" dirty="0">
              <a:solidFill>
                <a:srgbClr val="FFF8F3"/>
              </a:solidFill>
              <a:ea typeface="YF补 汉仪夏日体+黑白emoji"/>
              <a:sym typeface="Arial" panose="020B0604020202020204" pitchFamily="34" charset="0"/>
            </a:endParaRPr>
          </a:p>
        </p:txBody>
      </p:sp>
      <p:sp>
        <p:nvSpPr>
          <p:cNvPr id="65795" name="Rectangle 9"/>
          <p:cNvSpPr/>
          <p:nvPr/>
        </p:nvSpPr>
        <p:spPr>
          <a:xfrm>
            <a:off x="2476500" y="3014663"/>
            <a:ext cx="1985963" cy="1201737"/>
          </a:xfrm>
          <a:prstGeom prst="rect">
            <a:avLst/>
          </a:prstGeom>
          <a:solidFill>
            <a:srgbClr val="FFCC99"/>
          </a:solidFill>
          <a:ln w="25400">
            <a:noFill/>
          </a:ln>
        </p:spPr>
        <p:txBody>
          <a:bodyPr anchor="ctr" anchorCtr="0"/>
          <a:lstStyle/>
          <a:p>
            <a:pPr algn="ctr">
              <a:buClr>
                <a:srgbClr val="000000"/>
              </a:buClr>
            </a:pPr>
            <a:endParaRPr sz="1400" dirty="0">
              <a:solidFill>
                <a:srgbClr val="FFF8F3"/>
              </a:solidFill>
              <a:ea typeface="YF补 汉仪夏日体+黑白emoji"/>
              <a:sym typeface="Arial" panose="020B0604020202020204" pitchFamily="34" charset="0"/>
            </a:endParaRPr>
          </a:p>
        </p:txBody>
      </p:sp>
      <p:sp>
        <p:nvSpPr>
          <p:cNvPr id="65796" name="Rectangle 9"/>
          <p:cNvSpPr/>
          <p:nvPr/>
        </p:nvSpPr>
        <p:spPr>
          <a:xfrm>
            <a:off x="4570413" y="2982913"/>
            <a:ext cx="4983162" cy="1239837"/>
          </a:xfrm>
          <a:prstGeom prst="rect">
            <a:avLst/>
          </a:prstGeom>
          <a:solidFill>
            <a:srgbClr val="FFCC99"/>
          </a:solidFill>
          <a:ln w="25400">
            <a:noFill/>
          </a:ln>
        </p:spPr>
        <p:txBody>
          <a:bodyPr anchor="ctr" anchorCtr="0"/>
          <a:lstStyle/>
          <a:p>
            <a:pPr algn="ctr">
              <a:buClr>
                <a:srgbClr val="000000"/>
              </a:buClr>
            </a:pPr>
            <a:endParaRPr sz="1400" dirty="0">
              <a:solidFill>
                <a:srgbClr val="FFF8F3"/>
              </a:solidFill>
              <a:ea typeface="YF补 汉仪夏日体+黑白emoji"/>
              <a:sym typeface="Arial" panose="020B0604020202020204" pitchFamily="34" charset="0"/>
            </a:endParaRPr>
          </a:p>
        </p:txBody>
      </p:sp>
      <p:sp>
        <p:nvSpPr>
          <p:cNvPr id="65797" name="Rectangle 9"/>
          <p:cNvSpPr/>
          <p:nvPr/>
        </p:nvSpPr>
        <p:spPr>
          <a:xfrm>
            <a:off x="9764713" y="3033713"/>
            <a:ext cx="2125662" cy="1239837"/>
          </a:xfrm>
          <a:prstGeom prst="rect">
            <a:avLst/>
          </a:prstGeom>
          <a:solidFill>
            <a:srgbClr val="FFCC99"/>
          </a:solidFill>
          <a:ln w="25400">
            <a:noFill/>
          </a:ln>
        </p:spPr>
        <p:txBody>
          <a:bodyPr anchor="ctr" anchorCtr="0"/>
          <a:lstStyle/>
          <a:p>
            <a:pPr algn="ctr">
              <a:buClr>
                <a:srgbClr val="000000"/>
              </a:buClr>
            </a:pPr>
            <a:endParaRPr sz="1400" dirty="0">
              <a:solidFill>
                <a:srgbClr val="FFF8F3"/>
              </a:solidFill>
              <a:ea typeface="YF补 汉仪夏日体+黑白emoji"/>
              <a:sym typeface="Arial" panose="020B0604020202020204" pitchFamily="34" charset="0"/>
            </a:endParaRPr>
          </a:p>
        </p:txBody>
      </p:sp>
      <p:sp>
        <p:nvSpPr>
          <p:cNvPr id="65798" name="Rectangle 9"/>
          <p:cNvSpPr/>
          <p:nvPr/>
        </p:nvSpPr>
        <p:spPr>
          <a:xfrm>
            <a:off x="4535488" y="4314825"/>
            <a:ext cx="5021262" cy="1239838"/>
          </a:xfrm>
          <a:prstGeom prst="rect">
            <a:avLst/>
          </a:prstGeom>
          <a:solidFill>
            <a:srgbClr val="FF99CC"/>
          </a:solidFill>
          <a:ln w="25400" cap="flat" cmpd="sng">
            <a:solidFill>
              <a:srgbClr val="FF99CC"/>
            </a:solidFill>
            <a:prstDash val="solid"/>
            <a:miter/>
            <a:headEnd type="none" w="med" len="med"/>
            <a:tailEnd type="none" w="med" len="med"/>
          </a:ln>
        </p:spPr>
        <p:txBody>
          <a:bodyPr anchor="ctr" anchorCtr="0"/>
          <a:lstStyle/>
          <a:p>
            <a:pPr algn="ctr">
              <a:buClr>
                <a:srgbClr val="000000"/>
              </a:buClr>
            </a:pPr>
            <a:endParaRPr sz="1400" dirty="0">
              <a:solidFill>
                <a:srgbClr val="FFF8F3"/>
              </a:solidFill>
              <a:ea typeface="YF补 汉仪夏日体+黑白emoji"/>
              <a:sym typeface="Arial" panose="020B0604020202020204" pitchFamily="34" charset="0"/>
            </a:endParaRPr>
          </a:p>
        </p:txBody>
      </p:sp>
      <p:sp>
        <p:nvSpPr>
          <p:cNvPr id="65799" name="Rectangle 9"/>
          <p:cNvSpPr/>
          <p:nvPr/>
        </p:nvSpPr>
        <p:spPr>
          <a:xfrm>
            <a:off x="2478088" y="5656263"/>
            <a:ext cx="1922462" cy="808037"/>
          </a:xfrm>
          <a:prstGeom prst="rect">
            <a:avLst/>
          </a:prstGeom>
          <a:solidFill>
            <a:srgbClr val="CCFFCC"/>
          </a:solidFill>
          <a:ln w="25400">
            <a:noFill/>
          </a:ln>
        </p:spPr>
        <p:txBody>
          <a:bodyPr anchor="ctr" anchorCtr="0"/>
          <a:lstStyle/>
          <a:p>
            <a:pPr algn="ctr">
              <a:buClr>
                <a:srgbClr val="000000"/>
              </a:buClr>
            </a:pPr>
            <a:endParaRPr sz="1400" dirty="0">
              <a:solidFill>
                <a:srgbClr val="FFF8F3"/>
              </a:solidFill>
              <a:ea typeface="YF补 汉仪夏日体+黑白emoji"/>
              <a:sym typeface="Arial" panose="020B0604020202020204" pitchFamily="34" charset="0"/>
            </a:endParaRPr>
          </a:p>
        </p:txBody>
      </p:sp>
      <p:sp>
        <p:nvSpPr>
          <p:cNvPr id="65800" name="Rectangle 9"/>
          <p:cNvSpPr/>
          <p:nvPr/>
        </p:nvSpPr>
        <p:spPr>
          <a:xfrm>
            <a:off x="4560888" y="5668963"/>
            <a:ext cx="4868862" cy="808037"/>
          </a:xfrm>
          <a:prstGeom prst="rect">
            <a:avLst/>
          </a:prstGeom>
          <a:solidFill>
            <a:srgbClr val="CCFFCC"/>
          </a:solidFill>
          <a:ln w="25400">
            <a:noFill/>
          </a:ln>
        </p:spPr>
        <p:txBody>
          <a:bodyPr anchor="ctr" anchorCtr="0"/>
          <a:lstStyle/>
          <a:p>
            <a:pPr algn="ctr">
              <a:buClr>
                <a:srgbClr val="000000"/>
              </a:buClr>
            </a:pPr>
            <a:endParaRPr sz="1400" dirty="0">
              <a:solidFill>
                <a:srgbClr val="FFF8F3"/>
              </a:solidFill>
              <a:ea typeface="YF补 汉仪夏日体+黑白emoji"/>
              <a:sym typeface="Arial" panose="020B0604020202020204" pitchFamily="34" charset="0"/>
            </a:endParaRPr>
          </a:p>
        </p:txBody>
      </p:sp>
      <p:sp>
        <p:nvSpPr>
          <p:cNvPr id="65801" name="Rectangle 9"/>
          <p:cNvSpPr/>
          <p:nvPr/>
        </p:nvSpPr>
        <p:spPr>
          <a:xfrm>
            <a:off x="9755188" y="5643563"/>
            <a:ext cx="2151062" cy="833437"/>
          </a:xfrm>
          <a:prstGeom prst="rect">
            <a:avLst/>
          </a:prstGeom>
          <a:solidFill>
            <a:srgbClr val="CCFFCC"/>
          </a:solidFill>
          <a:ln w="25400">
            <a:noFill/>
          </a:ln>
        </p:spPr>
        <p:txBody>
          <a:bodyPr anchor="ctr" anchorCtr="0"/>
          <a:lstStyle/>
          <a:p>
            <a:pPr algn="ctr">
              <a:buClr>
                <a:srgbClr val="000000"/>
              </a:buClr>
            </a:pPr>
            <a:endParaRPr sz="1400" dirty="0">
              <a:solidFill>
                <a:srgbClr val="FFF8F3"/>
              </a:solidFill>
              <a:ea typeface="YF补 汉仪夏日体+黑白emoji"/>
              <a:sym typeface="Arial" panose="020B0604020202020204" pitchFamily="34" charset="0"/>
            </a:endParaRPr>
          </a:p>
        </p:txBody>
      </p:sp>
      <p:sp>
        <p:nvSpPr>
          <p:cNvPr id="65802" name="Rectangle 9"/>
          <p:cNvSpPr/>
          <p:nvPr/>
        </p:nvSpPr>
        <p:spPr>
          <a:xfrm>
            <a:off x="2552700" y="1287463"/>
            <a:ext cx="1808163" cy="1646237"/>
          </a:xfrm>
          <a:prstGeom prst="rect">
            <a:avLst/>
          </a:prstGeom>
          <a:solidFill>
            <a:srgbClr val="CCFFCC"/>
          </a:solidFill>
          <a:ln w="25400">
            <a:noFill/>
          </a:ln>
        </p:spPr>
        <p:txBody>
          <a:bodyPr anchor="ctr" anchorCtr="0"/>
          <a:lstStyle/>
          <a:p>
            <a:pPr algn="ctr">
              <a:buClr>
                <a:srgbClr val="000000"/>
              </a:buClr>
            </a:pPr>
            <a:endParaRPr sz="1400" dirty="0">
              <a:solidFill>
                <a:srgbClr val="FFF8F3"/>
              </a:solidFill>
              <a:ea typeface="YF补 汉仪夏日体+黑白emoji"/>
              <a:sym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65802"/>
                                        </p:tgtEl>
                                      </p:cBhvr>
                                    </p:animEffect>
                                    <p:set>
                                      <p:cBhvr>
                                        <p:cTn id="7" dur="1" fill="hold">
                                          <p:stCondLst>
                                            <p:cond delay="499"/>
                                          </p:stCondLst>
                                        </p:cTn>
                                        <p:tgtEl>
                                          <p:spTgt spid="6580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65786"/>
                                        </p:tgtEl>
                                      </p:cBhvr>
                                    </p:animEffect>
                                    <p:set>
                                      <p:cBhvr>
                                        <p:cTn id="12" dur="1" fill="hold">
                                          <p:stCondLst>
                                            <p:cond delay="499"/>
                                          </p:stCondLst>
                                        </p:cTn>
                                        <p:tgtEl>
                                          <p:spTgt spid="6578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0" nodeType="clickEffect">
                                  <p:stCondLst>
                                    <p:cond delay="0"/>
                                  </p:stCondLst>
                                  <p:childTnLst>
                                    <p:animEffect transition="out" filter="blinds(horizontal)">
                                      <p:cBhvr>
                                        <p:cTn id="16" dur="500"/>
                                        <p:tgtEl>
                                          <p:spTgt spid="65787"/>
                                        </p:tgtEl>
                                      </p:cBhvr>
                                    </p:animEffect>
                                    <p:set>
                                      <p:cBhvr>
                                        <p:cTn id="17" dur="1" fill="hold">
                                          <p:stCondLst>
                                            <p:cond delay="499"/>
                                          </p:stCondLst>
                                        </p:cTn>
                                        <p:tgtEl>
                                          <p:spTgt spid="6578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grpId="0" nodeType="clickEffect">
                                  <p:stCondLst>
                                    <p:cond delay="0"/>
                                  </p:stCondLst>
                                  <p:childTnLst>
                                    <p:animEffect transition="out" filter="blinds(horizontal)">
                                      <p:cBhvr>
                                        <p:cTn id="21" dur="500"/>
                                        <p:tgtEl>
                                          <p:spTgt spid="65788"/>
                                        </p:tgtEl>
                                      </p:cBhvr>
                                    </p:animEffect>
                                    <p:set>
                                      <p:cBhvr>
                                        <p:cTn id="22" dur="1" fill="hold">
                                          <p:stCondLst>
                                            <p:cond delay="499"/>
                                          </p:stCondLst>
                                        </p:cTn>
                                        <p:tgtEl>
                                          <p:spTgt spid="6578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 presetClass="exit" presetSubtype="10" fill="hold" grpId="0" nodeType="clickEffect">
                                  <p:stCondLst>
                                    <p:cond delay="0"/>
                                  </p:stCondLst>
                                  <p:childTnLst>
                                    <p:animEffect transition="out" filter="blinds(horizontal)">
                                      <p:cBhvr>
                                        <p:cTn id="26" dur="500"/>
                                        <p:tgtEl>
                                          <p:spTgt spid="65795"/>
                                        </p:tgtEl>
                                      </p:cBhvr>
                                    </p:animEffect>
                                    <p:set>
                                      <p:cBhvr>
                                        <p:cTn id="27" dur="1" fill="hold">
                                          <p:stCondLst>
                                            <p:cond delay="499"/>
                                          </p:stCondLst>
                                        </p:cTn>
                                        <p:tgtEl>
                                          <p:spTgt spid="6579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3" presetClass="exit" presetSubtype="10" fill="hold" grpId="0" nodeType="clickEffect">
                                  <p:stCondLst>
                                    <p:cond delay="0"/>
                                  </p:stCondLst>
                                  <p:childTnLst>
                                    <p:animEffect transition="out" filter="blinds(horizontal)">
                                      <p:cBhvr>
                                        <p:cTn id="31" dur="500"/>
                                        <p:tgtEl>
                                          <p:spTgt spid="65796"/>
                                        </p:tgtEl>
                                      </p:cBhvr>
                                    </p:animEffect>
                                    <p:set>
                                      <p:cBhvr>
                                        <p:cTn id="32" dur="1" fill="hold">
                                          <p:stCondLst>
                                            <p:cond delay="499"/>
                                          </p:stCondLst>
                                        </p:cTn>
                                        <p:tgtEl>
                                          <p:spTgt spid="6579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 presetClass="exit" presetSubtype="10" fill="hold" grpId="0" nodeType="clickEffect">
                                  <p:stCondLst>
                                    <p:cond delay="0"/>
                                  </p:stCondLst>
                                  <p:childTnLst>
                                    <p:animEffect transition="out" filter="blinds(horizontal)">
                                      <p:cBhvr>
                                        <p:cTn id="36" dur="500"/>
                                        <p:tgtEl>
                                          <p:spTgt spid="65797"/>
                                        </p:tgtEl>
                                      </p:cBhvr>
                                    </p:animEffect>
                                    <p:set>
                                      <p:cBhvr>
                                        <p:cTn id="37" dur="1" fill="hold">
                                          <p:stCondLst>
                                            <p:cond delay="499"/>
                                          </p:stCondLst>
                                        </p:cTn>
                                        <p:tgtEl>
                                          <p:spTgt spid="6579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3" presetClass="exit" presetSubtype="10" fill="hold" grpId="0" nodeType="clickEffect">
                                  <p:stCondLst>
                                    <p:cond delay="0"/>
                                  </p:stCondLst>
                                  <p:childTnLst>
                                    <p:animEffect transition="out" filter="blinds(horizontal)">
                                      <p:cBhvr>
                                        <p:cTn id="41" dur="500"/>
                                        <p:tgtEl>
                                          <p:spTgt spid="65798"/>
                                        </p:tgtEl>
                                      </p:cBhvr>
                                    </p:animEffect>
                                    <p:set>
                                      <p:cBhvr>
                                        <p:cTn id="42" dur="1" fill="hold">
                                          <p:stCondLst>
                                            <p:cond delay="499"/>
                                          </p:stCondLst>
                                        </p:cTn>
                                        <p:tgtEl>
                                          <p:spTgt spid="6579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3" presetClass="exit" presetSubtype="10" fill="hold" grpId="0" nodeType="clickEffect">
                                  <p:stCondLst>
                                    <p:cond delay="0"/>
                                  </p:stCondLst>
                                  <p:childTnLst>
                                    <p:animEffect transition="out" filter="blinds(horizontal)">
                                      <p:cBhvr>
                                        <p:cTn id="46" dur="500"/>
                                        <p:tgtEl>
                                          <p:spTgt spid="65799"/>
                                        </p:tgtEl>
                                      </p:cBhvr>
                                    </p:animEffect>
                                    <p:set>
                                      <p:cBhvr>
                                        <p:cTn id="47" dur="1" fill="hold">
                                          <p:stCondLst>
                                            <p:cond delay="499"/>
                                          </p:stCondLst>
                                        </p:cTn>
                                        <p:tgtEl>
                                          <p:spTgt spid="6579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3" presetClass="exit" presetSubtype="10" fill="hold" grpId="0" nodeType="clickEffect">
                                  <p:stCondLst>
                                    <p:cond delay="0"/>
                                  </p:stCondLst>
                                  <p:childTnLst>
                                    <p:animEffect transition="out" filter="blinds(horizontal)">
                                      <p:cBhvr>
                                        <p:cTn id="51" dur="500"/>
                                        <p:tgtEl>
                                          <p:spTgt spid="65800"/>
                                        </p:tgtEl>
                                      </p:cBhvr>
                                    </p:animEffect>
                                    <p:set>
                                      <p:cBhvr>
                                        <p:cTn id="52" dur="1" fill="hold">
                                          <p:stCondLst>
                                            <p:cond delay="499"/>
                                          </p:stCondLst>
                                        </p:cTn>
                                        <p:tgtEl>
                                          <p:spTgt spid="6580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3" presetClass="exit" presetSubtype="10" fill="hold" grpId="0" nodeType="clickEffect">
                                  <p:stCondLst>
                                    <p:cond delay="0"/>
                                  </p:stCondLst>
                                  <p:childTnLst>
                                    <p:animEffect transition="out" filter="blinds(horizontal)">
                                      <p:cBhvr>
                                        <p:cTn id="56" dur="500"/>
                                        <p:tgtEl>
                                          <p:spTgt spid="65801"/>
                                        </p:tgtEl>
                                      </p:cBhvr>
                                    </p:animEffect>
                                    <p:set>
                                      <p:cBhvr>
                                        <p:cTn id="57" dur="1" fill="hold">
                                          <p:stCondLst>
                                            <p:cond delay="499"/>
                                          </p:stCondLst>
                                        </p:cTn>
                                        <p:tgtEl>
                                          <p:spTgt spid="6580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786" grpId="0" animBg="1"/>
      <p:bldP spid="65787" grpId="0" animBg="1"/>
      <p:bldP spid="65788" grpId="0" animBg="1"/>
      <p:bldP spid="65795" grpId="0" animBg="1"/>
      <p:bldP spid="65796" grpId="0" animBg="1"/>
      <p:bldP spid="65797" grpId="0" animBg="1"/>
      <p:bldP spid="65798" grpId="0" animBg="1"/>
      <p:bldP spid="65799" grpId="0" animBg="1"/>
      <p:bldP spid="65800" grpId="0" animBg="1"/>
      <p:bldP spid="65801" grpId="0" animBg="1"/>
      <p:bldP spid="6580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s 67585" descr="Sức khỏe đời sống"/>
          <p:cNvSpPr>
            <a:spLocks noChangeAspect="1"/>
          </p:cNvSpPr>
          <p:nvPr/>
        </p:nvSpPr>
        <p:spPr>
          <a:xfrm>
            <a:off x="5943600" y="3276600"/>
            <a:ext cx="304800" cy="304800"/>
          </a:xfrm>
          <a:prstGeom prst="rect">
            <a:avLst/>
          </a:prstGeom>
          <a:noFill/>
          <a:ln w="9525">
            <a:noFill/>
          </a:ln>
        </p:spPr>
        <p:txBody>
          <a:bodyPr/>
          <a:lstStyle/>
          <a:p>
            <a:endParaRPr lang="en-US"/>
          </a:p>
        </p:txBody>
      </p:sp>
      <p:sp>
        <p:nvSpPr>
          <p:cNvPr id="67587" name="Rectangle 4"/>
          <p:cNvSpPr/>
          <p:nvPr/>
        </p:nvSpPr>
        <p:spPr>
          <a:xfrm>
            <a:off x="0" y="173038"/>
            <a:ext cx="11845925" cy="512762"/>
          </a:xfrm>
          <a:prstGeom prst="rect">
            <a:avLst/>
          </a:prstGeom>
          <a:noFill/>
          <a:ln w="9525">
            <a:noFill/>
          </a:ln>
          <a:effectLst>
            <a:outerShdw dist="17961" dir="2699999" algn="ctr" rotWithShape="0">
              <a:srgbClr val="FFFFFF">
                <a:alpha val="20000"/>
              </a:srgbClr>
            </a:outerShdw>
          </a:effectLst>
        </p:spPr>
        <p:txBody>
          <a:bodyPr anchor="ctr" anchorCtr="0"/>
          <a:lstStyle>
            <a:lvl1pPr lvl="0" algn="l" defTabSz="914400" rtl="0" eaLnBrk="1" latinLnBrk="0" hangingPunct="1">
              <a:lnSpc>
                <a:spcPct val="90000"/>
              </a:lnSpc>
              <a:spcBef>
                <a:spcPct val="0"/>
              </a:spcBef>
              <a:buClrTx/>
              <a:buSzTx/>
              <a:buFontTx/>
              <a:buNone/>
              <a:defRPr sz="4400" kern="1200">
                <a:solidFill>
                  <a:schemeClr val="tx1"/>
                </a:solidFill>
                <a:latin typeface="+mj-lt"/>
                <a:ea typeface="+mj-ea"/>
                <a:cs typeface="+mj-cs"/>
              </a:defRPr>
            </a:lvl1pPr>
          </a:lstStyle>
          <a:p>
            <a:pPr lvl="0" algn="ctr"/>
            <a:r>
              <a:rPr sz="2500" b="1" dirty="0">
                <a:solidFill>
                  <a:srgbClr val="FF0000"/>
                </a:solidFill>
                <a:latin typeface="Times New Roman" panose="02020603050405020304" pitchFamily="18" charset="0"/>
                <a:cs typeface="Times New Roman" panose="02020603050405020304" pitchFamily="18" charset="0"/>
              </a:rPr>
              <a:t>NHỮNG TÌNH HUỐNG GÂY TÂM LÍ CĂNG THẲNG CHO HỌC SINH</a:t>
            </a:r>
            <a:endParaRPr lang="en-US" altLang="x-none" sz="2500" b="1" dirty="0">
              <a:solidFill>
                <a:srgbClr val="FF0000"/>
              </a:solidFill>
              <a:latin typeface="Times New Roman" panose="02020603050405020304" pitchFamily="18" charset="0"/>
              <a:cs typeface="Times New Roman" panose="02020603050405020304" pitchFamily="18" charset="0"/>
            </a:endParaRPr>
          </a:p>
        </p:txBody>
      </p:sp>
      <p:pic>
        <p:nvPicPr>
          <p:cNvPr id="67588" name="Picture 67587" descr="hang-xom-lam-on-phai-lam-sao_2704091633"/>
          <p:cNvPicPr>
            <a:picLocks noChangeAspect="1"/>
          </p:cNvPicPr>
          <p:nvPr/>
        </p:nvPicPr>
        <p:blipFill>
          <a:blip r:embed="rId2"/>
          <a:stretch>
            <a:fillRect/>
          </a:stretch>
        </p:blipFill>
        <p:spPr>
          <a:xfrm>
            <a:off x="611188" y="750888"/>
            <a:ext cx="10387012" cy="5842000"/>
          </a:xfrm>
          <a:prstGeom prst="rect">
            <a:avLst/>
          </a:prstGeom>
          <a:noFill/>
          <a:ln w="9525">
            <a:noFill/>
          </a:ln>
        </p:spPr>
      </p:pic>
      <p:sp>
        <p:nvSpPr>
          <p:cNvPr id="67589" name="Rectangles 67588"/>
          <p:cNvSpPr/>
          <p:nvPr/>
        </p:nvSpPr>
        <p:spPr>
          <a:xfrm>
            <a:off x="806450" y="1042497"/>
            <a:ext cx="4864100" cy="4139595"/>
          </a:xfrm>
          <a:prstGeom prst="rect">
            <a:avLst/>
          </a:prstGeom>
          <a:noFill/>
          <a:ln w="9525">
            <a:noFill/>
          </a:ln>
        </p:spPr>
        <p:txBody>
          <a:bodyPr tIns="0" anchor="ctr" anchorCtr="0">
            <a:spAutoFit/>
          </a:bodyPr>
          <a:lstStyle/>
          <a:p>
            <a:pPr algn="ctr"/>
            <a:endParaRPr sz="2500" dirty="0">
              <a:solidFill>
                <a:srgbClr val="FF3300"/>
              </a:solidFill>
              <a:latin typeface="Arial Unicode MS" pitchFamily="34" charset="-128"/>
              <a:ea typeface="Arial Unicode MS" pitchFamily="34" charset="-128"/>
            </a:endParaRPr>
          </a:p>
          <a:p>
            <a:pPr algn="ctr"/>
            <a:r>
              <a:rPr sz="3600" b="1" dirty="0">
                <a:solidFill>
                  <a:srgbClr val="FF0000"/>
                </a:solidFill>
                <a:latin typeface="Times New Roman" panose="02020603050405020304" pitchFamily="18" charset="0"/>
                <a:ea typeface="Arial Unicode MS" pitchFamily="34" charset="-128"/>
                <a:cs typeface="Times New Roman" panose="02020603050405020304" pitchFamily="18" charset="0"/>
              </a:rPr>
              <a:t>Hàng xóm cạnh nhà bạn T ngày nào cũng bật nhạc rất to đến khuya, ảnh hưởng đến việc học tập và nghỉ ngơi của T.</a:t>
            </a:r>
          </a:p>
          <a:p>
            <a:pPr algn="ctr" eaLnBrk="0" hangingPunct="0"/>
            <a:endParaRPr sz="2500" dirty="0">
              <a:solidFill>
                <a:srgbClr val="FF3300"/>
              </a:solidFill>
              <a:latin typeface="Arial Unicode MS" pitchFamily="34" charset="-128"/>
              <a:ea typeface="Arial Unicode MS"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7587"/>
                                        </p:tgtEl>
                                        <p:attrNameLst>
                                          <p:attrName>style.visibility</p:attrName>
                                        </p:attrNameLst>
                                      </p:cBhvr>
                                      <p:to>
                                        <p:strVal val="visible"/>
                                      </p:to>
                                    </p:set>
                                    <p:animEffect transition="in" filter="blinds(horizontal)">
                                      <p:cBhvr>
                                        <p:cTn id="7" dur="500"/>
                                        <p:tgtEl>
                                          <p:spTgt spid="6758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7588"/>
                                        </p:tgtEl>
                                        <p:attrNameLst>
                                          <p:attrName>style.visibility</p:attrName>
                                        </p:attrNameLst>
                                      </p:cBhvr>
                                      <p:to>
                                        <p:strVal val="visible"/>
                                      </p:to>
                                    </p:set>
                                    <p:animEffect transition="in" filter="blinds(horizontal)">
                                      <p:cBhvr>
                                        <p:cTn id="12" dur="500"/>
                                        <p:tgtEl>
                                          <p:spTgt spid="6758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7589"/>
                                        </p:tgtEl>
                                        <p:attrNameLst>
                                          <p:attrName>style.visibility</p:attrName>
                                        </p:attrNameLst>
                                      </p:cBhvr>
                                      <p:to>
                                        <p:strVal val="visible"/>
                                      </p:to>
                                    </p:set>
                                    <p:animEffect transition="in" filter="blinds(horizontal)">
                                      <p:cBhvr>
                                        <p:cTn id="17" dur="500"/>
                                        <p:tgtEl>
                                          <p:spTgt spid="675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p:bldP spid="6758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9" name="Picture 49158" descr="TOP 31 bài Nghị luận về bạo lực học đường - Văn 9"/>
          <p:cNvPicPr>
            <a:picLocks noChangeAspect="1"/>
          </p:cNvPicPr>
          <p:nvPr/>
        </p:nvPicPr>
        <p:blipFill>
          <a:blip r:embed="rId2"/>
          <a:stretch>
            <a:fillRect/>
          </a:stretch>
        </p:blipFill>
        <p:spPr>
          <a:xfrm>
            <a:off x="1511300" y="715963"/>
            <a:ext cx="9144000" cy="4786312"/>
          </a:xfrm>
          <a:prstGeom prst="rect">
            <a:avLst/>
          </a:prstGeom>
          <a:noFill/>
          <a:ln w="9525">
            <a:noFill/>
          </a:ln>
        </p:spPr>
      </p:pic>
      <p:sp>
        <p:nvSpPr>
          <p:cNvPr id="49160" name="Rectangles 49159"/>
          <p:cNvSpPr/>
          <p:nvPr/>
        </p:nvSpPr>
        <p:spPr>
          <a:xfrm>
            <a:off x="204627" y="5149840"/>
            <a:ext cx="11940223" cy="1708160"/>
          </a:xfrm>
          <a:prstGeom prst="rect">
            <a:avLst/>
          </a:prstGeom>
          <a:noFill/>
          <a:ln w="9525">
            <a:noFill/>
          </a:ln>
        </p:spPr>
        <p:txBody>
          <a:bodyPr wrap="square" tIns="0" anchor="ctr" anchorCtr="0">
            <a:spAutoFit/>
          </a:bodyPr>
          <a:lstStyle/>
          <a:p>
            <a:r>
              <a:rPr sz="3600" b="1" dirty="0">
                <a:solidFill>
                  <a:srgbClr val="3333FF"/>
                </a:solidFill>
                <a:latin typeface="Times New Roman" panose="02020603050405020304" pitchFamily="18" charset="0"/>
                <a:ea typeface="Arial Unicode MS" pitchFamily="34" charset="-128"/>
                <a:cs typeface="Times New Roman" panose="02020603050405020304" pitchFamily="18" charset="0"/>
              </a:rPr>
              <a:t>Bởi vì hoàn cảnh gia đình khó khăn, mỗi khi đến trường bạn L đều bị một nhóm học sinh vây quanh bắt nạt và sai bạn L phải làm việc này việc kia cho họ.</a:t>
            </a:r>
          </a:p>
        </p:txBody>
      </p:sp>
      <p:sp>
        <p:nvSpPr>
          <p:cNvPr id="6" name="Rectangle 4"/>
          <p:cNvSpPr/>
          <p:nvPr/>
        </p:nvSpPr>
        <p:spPr>
          <a:xfrm>
            <a:off x="251777" y="203201"/>
            <a:ext cx="11845925" cy="512762"/>
          </a:xfrm>
          <a:prstGeom prst="rect">
            <a:avLst/>
          </a:prstGeom>
          <a:noFill/>
          <a:ln w="9525">
            <a:noFill/>
          </a:ln>
          <a:effectLst>
            <a:outerShdw dist="17961" dir="2699999" algn="ctr" rotWithShape="0">
              <a:srgbClr val="FFFFFF">
                <a:alpha val="20000"/>
              </a:srgbClr>
            </a:outerShdw>
          </a:effectLst>
        </p:spPr>
        <p:txBody>
          <a:bodyPr anchor="ctr" anchorCtr="0"/>
          <a:lstStyle>
            <a:lvl1pPr lvl="0" algn="l" defTabSz="914400" rtl="0" eaLnBrk="1" latinLnBrk="0" hangingPunct="1">
              <a:lnSpc>
                <a:spcPct val="90000"/>
              </a:lnSpc>
              <a:spcBef>
                <a:spcPct val="0"/>
              </a:spcBef>
              <a:buClrTx/>
              <a:buSzTx/>
              <a:buFontTx/>
              <a:buNone/>
              <a:defRPr sz="4400" kern="1200">
                <a:solidFill>
                  <a:schemeClr val="tx1"/>
                </a:solidFill>
                <a:latin typeface="+mj-lt"/>
                <a:ea typeface="+mj-ea"/>
                <a:cs typeface="+mj-cs"/>
              </a:defRPr>
            </a:lvl1pPr>
          </a:lstStyle>
          <a:p>
            <a:pPr lvl="0" algn="ctr"/>
            <a:r>
              <a:rPr sz="2500" b="1" dirty="0">
                <a:solidFill>
                  <a:srgbClr val="FF0000"/>
                </a:solidFill>
                <a:latin typeface="Times New Roman" panose="02020603050405020304" pitchFamily="18" charset="0"/>
                <a:cs typeface="Times New Roman" panose="02020603050405020304" pitchFamily="18" charset="0"/>
              </a:rPr>
              <a:t>NHỮNG TÌNH HUỐNG GÂY TÂM LÍ CĂNG THẲNG CHO HỌC SINH</a:t>
            </a:r>
            <a:endParaRPr lang="en-US" altLang="x-none" sz="25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9159"/>
                                        </p:tgtEl>
                                        <p:attrNameLst>
                                          <p:attrName>style.visibility</p:attrName>
                                        </p:attrNameLst>
                                      </p:cBhvr>
                                      <p:to>
                                        <p:strVal val="visible"/>
                                      </p:to>
                                    </p:set>
                                    <p:animEffect transition="in" filter="blinds(horizontal)">
                                      <p:cBhvr>
                                        <p:cTn id="7" dur="500"/>
                                        <p:tgtEl>
                                          <p:spTgt spid="4915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9160"/>
                                        </p:tgtEl>
                                        <p:attrNameLst>
                                          <p:attrName>style.visibility</p:attrName>
                                        </p:attrNameLst>
                                      </p:cBhvr>
                                      <p:to>
                                        <p:strVal val="visible"/>
                                      </p:to>
                                    </p:set>
                                    <p:animEffect transition="in" filter="blinds(horizontal)">
                                      <p:cBhvr>
                                        <p:cTn id="12" dur="500"/>
                                        <p:tgtEl>
                                          <p:spTgt spid="4916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60"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Rectangles 50179"/>
          <p:cNvSpPr/>
          <p:nvPr/>
        </p:nvSpPr>
        <p:spPr>
          <a:xfrm>
            <a:off x="251777" y="5169689"/>
            <a:ext cx="11711623" cy="1708160"/>
          </a:xfrm>
          <a:prstGeom prst="rect">
            <a:avLst/>
          </a:prstGeom>
          <a:noFill/>
          <a:ln w="9525">
            <a:noFill/>
          </a:ln>
        </p:spPr>
        <p:txBody>
          <a:bodyPr wrap="square" tIns="0" anchor="ctr" anchorCtr="0">
            <a:spAutoFit/>
          </a:bodyPr>
          <a:lstStyle/>
          <a:p>
            <a:r>
              <a:rPr sz="3600" dirty="0">
                <a:latin typeface="Times New Roman" panose="02020603050405020304" pitchFamily="18" charset="0"/>
                <a:ea typeface="Arial Unicode MS" pitchFamily="34" charset="-128"/>
                <a:cs typeface="Times New Roman" panose="02020603050405020304" pitchFamily="18" charset="0"/>
              </a:rPr>
              <a:t>Bố mẹ bạn P vì muốn bạn thi đỗ vào một trường cấp 3 trọng điểm, nên bắt bạn đi học thêm ở rất nhiều nơi. Ngày nào bạn P cũng học đến tận khuya và không có đủ thời gian nghỉ ngơi.</a:t>
            </a:r>
          </a:p>
        </p:txBody>
      </p:sp>
      <p:sp>
        <p:nvSpPr>
          <p:cNvPr id="50182" name="Rectangles 50181" descr="Luyện thi vào lớp 10 - Home | Facebook"/>
          <p:cNvSpPr>
            <a:spLocks noChangeAspect="1"/>
          </p:cNvSpPr>
          <p:nvPr/>
        </p:nvSpPr>
        <p:spPr>
          <a:xfrm>
            <a:off x="5943600" y="3276600"/>
            <a:ext cx="304800" cy="304800"/>
          </a:xfrm>
          <a:prstGeom prst="rect">
            <a:avLst/>
          </a:prstGeom>
          <a:noFill/>
          <a:ln w="9525">
            <a:noFill/>
          </a:ln>
        </p:spPr>
        <p:txBody>
          <a:bodyPr/>
          <a:lstStyle/>
          <a:p>
            <a:endParaRPr lang="en-US"/>
          </a:p>
        </p:txBody>
      </p:sp>
      <p:sp>
        <p:nvSpPr>
          <p:cNvPr id="50184" name="Rectangles 50183" descr="Luyện thi vào lớp 10 - Home | Facebook"/>
          <p:cNvSpPr>
            <a:spLocks noChangeAspect="1"/>
          </p:cNvSpPr>
          <p:nvPr/>
        </p:nvSpPr>
        <p:spPr>
          <a:xfrm>
            <a:off x="5943600" y="3276600"/>
            <a:ext cx="304800" cy="304800"/>
          </a:xfrm>
          <a:prstGeom prst="rect">
            <a:avLst/>
          </a:prstGeom>
          <a:noFill/>
          <a:ln w="9525">
            <a:noFill/>
          </a:ln>
        </p:spPr>
        <p:txBody>
          <a:bodyPr/>
          <a:lstStyle/>
          <a:p>
            <a:endParaRPr lang="en-US"/>
          </a:p>
        </p:txBody>
      </p:sp>
      <p:pic>
        <p:nvPicPr>
          <p:cNvPr id="50185" name="Picture 50184" descr="tải xuống"/>
          <p:cNvPicPr>
            <a:picLocks noChangeAspect="1"/>
          </p:cNvPicPr>
          <p:nvPr/>
        </p:nvPicPr>
        <p:blipFill>
          <a:blip r:embed="rId2"/>
          <a:stretch>
            <a:fillRect/>
          </a:stretch>
        </p:blipFill>
        <p:spPr>
          <a:xfrm>
            <a:off x="376238" y="833438"/>
            <a:ext cx="4378325" cy="4378325"/>
          </a:xfrm>
          <a:prstGeom prst="rect">
            <a:avLst/>
          </a:prstGeom>
          <a:noFill/>
          <a:ln w="9525">
            <a:noFill/>
          </a:ln>
        </p:spPr>
      </p:pic>
      <p:pic>
        <p:nvPicPr>
          <p:cNvPr id="50186" name="Picture 50185" descr="images"/>
          <p:cNvPicPr>
            <a:picLocks noChangeAspect="1"/>
          </p:cNvPicPr>
          <p:nvPr/>
        </p:nvPicPr>
        <p:blipFill>
          <a:blip r:embed="rId3"/>
          <a:stretch>
            <a:fillRect/>
          </a:stretch>
        </p:blipFill>
        <p:spPr>
          <a:xfrm>
            <a:off x="5022850" y="817563"/>
            <a:ext cx="6940550" cy="4297362"/>
          </a:xfrm>
          <a:prstGeom prst="rect">
            <a:avLst/>
          </a:prstGeom>
          <a:noFill/>
          <a:ln w="9525">
            <a:noFill/>
          </a:ln>
        </p:spPr>
      </p:pic>
      <p:sp>
        <p:nvSpPr>
          <p:cNvPr id="8" name="Rectangle 4"/>
          <p:cNvSpPr/>
          <p:nvPr/>
        </p:nvSpPr>
        <p:spPr>
          <a:xfrm>
            <a:off x="251777" y="203201"/>
            <a:ext cx="11845925" cy="512762"/>
          </a:xfrm>
          <a:prstGeom prst="rect">
            <a:avLst/>
          </a:prstGeom>
          <a:noFill/>
          <a:ln w="9525">
            <a:noFill/>
          </a:ln>
          <a:effectLst>
            <a:outerShdw dist="17961" dir="2699999" algn="ctr" rotWithShape="0">
              <a:srgbClr val="FFFFFF">
                <a:alpha val="20000"/>
              </a:srgbClr>
            </a:outerShdw>
          </a:effectLst>
        </p:spPr>
        <p:txBody>
          <a:bodyPr anchor="ctr" anchorCtr="0"/>
          <a:lstStyle>
            <a:lvl1pPr lvl="0" algn="l" defTabSz="914400" rtl="0" eaLnBrk="1" latinLnBrk="0" hangingPunct="1">
              <a:lnSpc>
                <a:spcPct val="90000"/>
              </a:lnSpc>
              <a:spcBef>
                <a:spcPct val="0"/>
              </a:spcBef>
              <a:buClrTx/>
              <a:buSzTx/>
              <a:buFontTx/>
              <a:buNone/>
              <a:defRPr sz="4400" kern="1200">
                <a:solidFill>
                  <a:schemeClr val="tx1"/>
                </a:solidFill>
                <a:latin typeface="+mj-lt"/>
                <a:ea typeface="+mj-ea"/>
                <a:cs typeface="+mj-cs"/>
              </a:defRPr>
            </a:lvl1pPr>
          </a:lstStyle>
          <a:p>
            <a:pPr lvl="0" algn="ctr"/>
            <a:r>
              <a:rPr sz="2500" b="1" dirty="0">
                <a:solidFill>
                  <a:srgbClr val="FF0000"/>
                </a:solidFill>
                <a:latin typeface="Times New Roman" panose="02020603050405020304" pitchFamily="18" charset="0"/>
                <a:cs typeface="Times New Roman" panose="02020603050405020304" pitchFamily="18" charset="0"/>
              </a:rPr>
              <a:t>NHỮNG TÌNH HUỐNG GÂY TÂM LÍ CĂNG THẲNG CHO HỌC SINH</a:t>
            </a:r>
            <a:endParaRPr lang="en-US" altLang="x-none" sz="25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0185"/>
                                        </p:tgtEl>
                                        <p:attrNameLst>
                                          <p:attrName>style.visibility</p:attrName>
                                        </p:attrNameLst>
                                      </p:cBhvr>
                                      <p:to>
                                        <p:strVal val="visible"/>
                                      </p:to>
                                    </p:set>
                                    <p:animEffect transition="in" filter="blinds(horizontal)">
                                      <p:cBhvr>
                                        <p:cTn id="7" dur="500"/>
                                        <p:tgtEl>
                                          <p:spTgt spid="50185"/>
                                        </p:tgtEl>
                                      </p:cBhvr>
                                    </p:animEffect>
                                  </p:childTnLst>
                                </p:cTn>
                              </p:par>
                              <p:par>
                                <p:cTn id="8" presetID="3" presetClass="entr" presetSubtype="10" fill="hold" nodeType="withEffect">
                                  <p:stCondLst>
                                    <p:cond delay="0"/>
                                  </p:stCondLst>
                                  <p:childTnLst>
                                    <p:set>
                                      <p:cBhvr>
                                        <p:cTn id="9" dur="1" fill="hold">
                                          <p:stCondLst>
                                            <p:cond delay="0"/>
                                          </p:stCondLst>
                                        </p:cTn>
                                        <p:tgtEl>
                                          <p:spTgt spid="50186"/>
                                        </p:tgtEl>
                                        <p:attrNameLst>
                                          <p:attrName>style.visibility</p:attrName>
                                        </p:attrNameLst>
                                      </p:cBhvr>
                                      <p:to>
                                        <p:strVal val="visible"/>
                                      </p:to>
                                    </p:set>
                                    <p:animEffect transition="in" filter="blinds(horizontal)">
                                      <p:cBhvr>
                                        <p:cTn id="10" dur="500"/>
                                        <p:tgtEl>
                                          <p:spTgt spid="5018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50180"/>
                                        </p:tgtEl>
                                        <p:attrNameLst>
                                          <p:attrName>style.visibility</p:attrName>
                                        </p:attrNameLst>
                                      </p:cBhvr>
                                      <p:to>
                                        <p:strVal val="visible"/>
                                      </p:to>
                                    </p:set>
                                    <p:animEffect transition="in" filter="blinds(horizontal)">
                                      <p:cBhvr>
                                        <p:cTn id="15" dur="500"/>
                                        <p:tgtEl>
                                          <p:spTgt spid="50180"/>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linds(horizont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51201" descr="Lo lắng ảnh hưởng đến sức khoẻ"/>
          <p:cNvPicPr>
            <a:picLocks noChangeAspect="1"/>
          </p:cNvPicPr>
          <p:nvPr/>
        </p:nvPicPr>
        <p:blipFill>
          <a:blip r:embed="rId2"/>
          <a:stretch>
            <a:fillRect/>
          </a:stretch>
        </p:blipFill>
        <p:spPr>
          <a:xfrm>
            <a:off x="0" y="960438"/>
            <a:ext cx="5897563" cy="5897562"/>
          </a:xfrm>
          <a:prstGeom prst="rect">
            <a:avLst/>
          </a:prstGeom>
          <a:noFill/>
          <a:ln w="9525">
            <a:noFill/>
          </a:ln>
        </p:spPr>
      </p:pic>
      <p:sp>
        <p:nvSpPr>
          <p:cNvPr id="51205" name="Rectangles 51204"/>
          <p:cNvSpPr/>
          <p:nvPr/>
        </p:nvSpPr>
        <p:spPr>
          <a:xfrm>
            <a:off x="5787708" y="889545"/>
            <a:ext cx="6149975" cy="2185214"/>
          </a:xfrm>
          <a:prstGeom prst="rect">
            <a:avLst/>
          </a:prstGeom>
          <a:noFill/>
          <a:ln w="25400" cap="flat" cmpd="sng">
            <a:solidFill>
              <a:srgbClr val="3333FF"/>
            </a:solidFill>
            <a:prstDash val="dash"/>
            <a:miter/>
            <a:headEnd type="none" w="med" len="med"/>
            <a:tailEnd type="none" w="med" len="med"/>
          </a:ln>
        </p:spPr>
        <p:txBody>
          <a:bodyPr anchor="ctr" anchorCtr="0">
            <a:spAutoFit/>
          </a:bodyPr>
          <a:lstStyle/>
          <a:p>
            <a:r>
              <a:rPr lang="nl-NL" altLang="x-none" sz="3400" dirty="0">
                <a:solidFill>
                  <a:srgbClr val="3333FF"/>
                </a:solidFill>
                <a:latin typeface="Times New Roman" panose="02020603050405020304" pitchFamily="18" charset="0"/>
                <a:ea typeface="Arial Unicode MS" pitchFamily="34" charset="-128"/>
                <a:cs typeface="Times New Roman" panose="02020603050405020304" pitchFamily="18" charset="0"/>
              </a:rPr>
              <a:t>Tình huống căng thẳng là những tình huống tác động và gây ra các ảnh hưởng tiêu cực về thể chất và tinh thần của con người</a:t>
            </a:r>
            <a:r>
              <a:rPr lang="nl-NL" altLang="x-none" sz="3400" dirty="0">
                <a:solidFill>
                  <a:srgbClr val="3333FF"/>
                </a:solidFill>
                <a:latin typeface="Arial Unicode MS" pitchFamily="34" charset="-128"/>
                <a:ea typeface="Arial Unicode MS" pitchFamily="34" charset="-128"/>
              </a:rPr>
              <a:t>.</a:t>
            </a:r>
          </a:p>
        </p:txBody>
      </p:sp>
      <p:sp>
        <p:nvSpPr>
          <p:cNvPr id="51206" name="Rectangles 51205"/>
          <p:cNvSpPr/>
          <p:nvPr/>
        </p:nvSpPr>
        <p:spPr>
          <a:xfrm>
            <a:off x="5897563" y="3557270"/>
            <a:ext cx="6040437" cy="3230245"/>
          </a:xfrm>
          <a:prstGeom prst="rect">
            <a:avLst/>
          </a:prstGeom>
          <a:noFill/>
          <a:ln w="25400" cap="flat" cmpd="sng">
            <a:solidFill>
              <a:srgbClr val="3333FF"/>
            </a:solidFill>
            <a:prstDash val="dash"/>
            <a:miter/>
            <a:headEnd type="none" w="med" len="med"/>
            <a:tailEnd type="none" w="med" len="med"/>
          </a:ln>
        </p:spPr>
        <p:txBody>
          <a:bodyPr anchor="ctr" anchorCtr="0">
            <a:spAutoFit/>
          </a:bodyPr>
          <a:lstStyle/>
          <a:p>
            <a:r>
              <a:rPr lang="nl-NL" altLang="x-none" sz="3400" dirty="0">
                <a:solidFill>
                  <a:srgbClr val="FF0000"/>
                </a:solidFill>
                <a:latin typeface="Times New Roman" panose="02020603050405020304" pitchFamily="18" charset="0"/>
                <a:ea typeface="Arial Unicode MS" pitchFamily="34" charset="-128"/>
                <a:cs typeface="Times New Roman" panose="02020603050405020304" pitchFamily="18" charset="0"/>
              </a:rPr>
              <a:t>Các tình huống thường gây căng thẳng như: kết quả học tập, thi cử không như mong muốn, bị bạn bè xa lánh, bị bố mẹ áp đặt, ngăn cấm, bị ốm đau, bệnh tật, tai nạn....</a:t>
            </a:r>
          </a:p>
        </p:txBody>
      </p:sp>
      <p:sp>
        <p:nvSpPr>
          <p:cNvPr id="51207" name="Rectangle 4"/>
          <p:cNvSpPr/>
          <p:nvPr/>
        </p:nvSpPr>
        <p:spPr>
          <a:xfrm>
            <a:off x="0" y="173355"/>
            <a:ext cx="10610850" cy="512445"/>
          </a:xfrm>
          <a:prstGeom prst="rect">
            <a:avLst/>
          </a:prstGeom>
          <a:noFill/>
          <a:ln w="9525">
            <a:noFill/>
          </a:ln>
          <a:effectLst>
            <a:outerShdw dist="17961" dir="2699999" algn="ctr" rotWithShape="0">
              <a:srgbClr val="FFFFFF">
                <a:alpha val="20000"/>
              </a:srgbClr>
            </a:outerShdw>
          </a:effectLst>
        </p:spPr>
        <p:txBody>
          <a:bodyPr anchor="ctr" anchorCtr="0"/>
          <a:lstStyle>
            <a:lvl1pPr lvl="0" algn="l" defTabSz="914400" rtl="0" eaLnBrk="1" latinLnBrk="0" hangingPunct="1">
              <a:lnSpc>
                <a:spcPct val="90000"/>
              </a:lnSpc>
              <a:spcBef>
                <a:spcPct val="0"/>
              </a:spcBef>
              <a:buClrTx/>
              <a:buSzTx/>
              <a:buFontTx/>
              <a:buNone/>
              <a:defRPr sz="4400" kern="1200">
                <a:solidFill>
                  <a:schemeClr val="tx1"/>
                </a:solidFill>
                <a:latin typeface="+mj-lt"/>
                <a:ea typeface="+mj-ea"/>
                <a:cs typeface="+mj-cs"/>
              </a:defRPr>
            </a:lvl1pPr>
          </a:lstStyle>
          <a:p>
            <a:pPr lvl="0" algn="ctr"/>
            <a:r>
              <a:rPr lang="en-US" sz="3200" b="1" dirty="0">
                <a:solidFill>
                  <a:srgbClr val="FF0000"/>
                </a:solidFill>
                <a:latin typeface="Times New Roman" panose="02020603050405020304" charset="0"/>
                <a:cs typeface="Times New Roman" panose="02020603050405020304" charset="0"/>
              </a:rPr>
              <a:t>1. </a:t>
            </a:r>
            <a:r>
              <a:rPr sz="3200" b="1" dirty="0">
                <a:solidFill>
                  <a:srgbClr val="FF0000"/>
                </a:solidFill>
                <a:latin typeface="Times New Roman" panose="02020603050405020304" charset="0"/>
                <a:cs typeface="Times New Roman" panose="02020603050405020304" charset="0"/>
              </a:rPr>
              <a:t>TÌNH HUỐNG GÂY CĂNG THẲNG LÀ GÌ?</a:t>
            </a:r>
            <a:endParaRPr lang="en-US" altLang="x-none" sz="3200" b="1" dirty="0">
              <a:solidFill>
                <a:srgbClr val="FF0000"/>
              </a:solidFill>
              <a:latin typeface="Times New Roman" panose="02020603050405020304" charset="0"/>
              <a:cs typeface="Times New Roman" panose="02020603050405020304" charset="0"/>
            </a:endParaRPr>
          </a:p>
        </p:txBody>
      </p:sp>
      <p:pic>
        <p:nvPicPr>
          <p:cNvPr id="6" name="Picture 2" descr="BÚT Bi VỎ KIM LOẠI NHIỀU MÀU">
            <a:extLst>
              <a:ext uri="{FF2B5EF4-FFF2-40B4-BE49-F238E27FC236}">
                <a16:creationId xmlns:a16="http://schemas.microsoft.com/office/drawing/2014/main" id="{792DA7BD-A9BA-4163-8862-C2677C08BC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80104" y="144667"/>
            <a:ext cx="1905167" cy="8157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1207"/>
                                        </p:tgtEl>
                                        <p:attrNameLst>
                                          <p:attrName>style.visibility</p:attrName>
                                        </p:attrNameLst>
                                      </p:cBhvr>
                                      <p:to>
                                        <p:strVal val="visible"/>
                                      </p:to>
                                    </p:set>
                                    <p:animEffect transition="in" filter="blinds(horizontal)">
                                      <p:cBhvr>
                                        <p:cTn id="7" dur="500"/>
                                        <p:tgtEl>
                                          <p:spTgt spid="51207"/>
                                        </p:tgtEl>
                                      </p:cBhvr>
                                    </p:animEffect>
                                  </p:childTnLst>
                                </p:cTn>
                              </p:par>
                              <p:par>
                                <p:cTn id="8" presetID="3" presetClass="entr" presetSubtype="10" fill="hold" nodeType="withEffect">
                                  <p:stCondLst>
                                    <p:cond delay="0"/>
                                  </p:stCondLst>
                                  <p:childTnLst>
                                    <p:set>
                                      <p:cBhvr>
                                        <p:cTn id="9" dur="1" fill="hold">
                                          <p:stCondLst>
                                            <p:cond delay="0"/>
                                          </p:stCondLst>
                                        </p:cTn>
                                        <p:tgtEl>
                                          <p:spTgt spid="51202"/>
                                        </p:tgtEl>
                                        <p:attrNameLst>
                                          <p:attrName>style.visibility</p:attrName>
                                        </p:attrNameLst>
                                      </p:cBhvr>
                                      <p:to>
                                        <p:strVal val="visible"/>
                                      </p:to>
                                    </p:set>
                                    <p:animEffect transition="in" filter="blinds(horizontal)">
                                      <p:cBhvr>
                                        <p:cTn id="10" dur="500"/>
                                        <p:tgtEl>
                                          <p:spTgt spid="5120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51205"/>
                                        </p:tgtEl>
                                        <p:attrNameLst>
                                          <p:attrName>style.visibility</p:attrName>
                                        </p:attrNameLst>
                                      </p:cBhvr>
                                      <p:to>
                                        <p:strVal val="visible"/>
                                      </p:to>
                                    </p:set>
                                    <p:animEffect transition="in" filter="blinds(horizontal)">
                                      <p:cBhvr>
                                        <p:cTn id="15" dur="500"/>
                                        <p:tgtEl>
                                          <p:spTgt spid="51205"/>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51206"/>
                                        </p:tgtEl>
                                        <p:attrNameLst>
                                          <p:attrName>style.visibility</p:attrName>
                                        </p:attrNameLst>
                                      </p:cBhvr>
                                      <p:to>
                                        <p:strVal val="visible"/>
                                      </p:to>
                                    </p:set>
                                    <p:animEffect transition="in" filter="blinds(horizontal)">
                                      <p:cBhvr>
                                        <p:cTn id="20" dur="500"/>
                                        <p:tgtEl>
                                          <p:spTgt spid="51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5" grpId="0" bldLvl="0" animBg="1"/>
      <p:bldP spid="51206" grpId="0" bldLvl="0" animBg="1"/>
      <p:bldP spid="51207"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4"/>
          <p:cNvSpPr/>
          <p:nvPr/>
        </p:nvSpPr>
        <p:spPr>
          <a:xfrm>
            <a:off x="0" y="368981"/>
            <a:ext cx="11845925" cy="512762"/>
          </a:xfrm>
          <a:prstGeom prst="rect">
            <a:avLst/>
          </a:prstGeom>
          <a:noFill/>
          <a:ln w="9525">
            <a:noFill/>
          </a:ln>
          <a:effectLst>
            <a:outerShdw dist="17961" dir="2699999" algn="ctr" rotWithShape="0">
              <a:srgbClr val="FFFFFF">
                <a:alpha val="20000"/>
              </a:srgbClr>
            </a:outerShdw>
          </a:effectLst>
        </p:spPr>
        <p:txBody>
          <a:bodyPr anchor="ctr" anchorCtr="0"/>
          <a:lstStyle>
            <a:lvl1pPr lvl="0" algn="l" defTabSz="914400" rtl="0" eaLnBrk="1" latinLnBrk="0" hangingPunct="1">
              <a:lnSpc>
                <a:spcPct val="90000"/>
              </a:lnSpc>
              <a:spcBef>
                <a:spcPct val="0"/>
              </a:spcBef>
              <a:buClrTx/>
              <a:buSzTx/>
              <a:buFontTx/>
              <a:buNone/>
              <a:defRPr sz="4400" kern="1200">
                <a:solidFill>
                  <a:schemeClr val="tx1"/>
                </a:solidFill>
                <a:latin typeface="+mj-lt"/>
                <a:ea typeface="+mj-ea"/>
                <a:cs typeface="+mj-cs"/>
              </a:defRPr>
            </a:lvl1pPr>
          </a:lstStyle>
          <a:p>
            <a:pPr lvl="0" algn="ctr"/>
            <a:r>
              <a:rPr sz="3200" b="1" dirty="0">
                <a:solidFill>
                  <a:srgbClr val="FF3300"/>
                </a:solidFill>
                <a:latin typeface="Times New Roman" panose="02020603050405020304" pitchFamily="18" charset="0"/>
                <a:cs typeface="Times New Roman" panose="02020603050405020304" pitchFamily="18" charset="0"/>
              </a:rPr>
              <a:t>NHỮNG BIỂU HIỆN CỦA CƠ THỂ KHI GẶP PHẢI TÂM LÝ CĂNG THẲNG</a:t>
            </a:r>
            <a:endParaRPr lang="en-US" altLang="x-none" sz="3200" b="1" dirty="0">
              <a:solidFill>
                <a:srgbClr val="FF3300"/>
              </a:solidFill>
              <a:latin typeface="Times New Roman" panose="02020603050405020304" pitchFamily="18" charset="0"/>
              <a:cs typeface="Times New Roman" panose="02020603050405020304" pitchFamily="18" charset="0"/>
            </a:endParaRPr>
          </a:p>
        </p:txBody>
      </p:sp>
      <p:pic>
        <p:nvPicPr>
          <p:cNvPr id="69635" name="Picture 69634" descr="AB2"/>
          <p:cNvPicPr>
            <a:picLocks noChangeAspect="1"/>
          </p:cNvPicPr>
          <p:nvPr/>
        </p:nvPicPr>
        <p:blipFill>
          <a:blip r:embed="rId2"/>
          <a:stretch>
            <a:fillRect/>
          </a:stretch>
        </p:blipFill>
        <p:spPr>
          <a:xfrm>
            <a:off x="352425" y="976313"/>
            <a:ext cx="11617325" cy="5881687"/>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9634"/>
                                        </p:tgtEl>
                                        <p:attrNameLst>
                                          <p:attrName>style.visibility</p:attrName>
                                        </p:attrNameLst>
                                      </p:cBhvr>
                                      <p:to>
                                        <p:strVal val="visible"/>
                                      </p:to>
                                    </p:set>
                                    <p:animEffect transition="in" filter="blinds(horizontal)">
                                      <p:cBhvr>
                                        <p:cTn id="7" dur="500"/>
                                        <p:tgtEl>
                                          <p:spTgt spid="6963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9635"/>
                                        </p:tgtEl>
                                        <p:attrNameLst>
                                          <p:attrName>style.visibility</p:attrName>
                                        </p:attrNameLst>
                                      </p:cBhvr>
                                      <p:to>
                                        <p:strVal val="visible"/>
                                      </p:to>
                                    </p:set>
                                    <p:animEffect transition="in" filter="blinds(horizontal)">
                                      <p:cBhvr>
                                        <p:cTn id="12" dur="500"/>
                                        <p:tgtEl>
                                          <p:spTgt spid="696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224</TotalTime>
  <Words>1840</Words>
  <Application>Microsoft Office PowerPoint</Application>
  <PresentationFormat>Widescreen</PresentationFormat>
  <Paragraphs>126</Paragraphs>
  <Slides>29</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Arial Unicode MS</vt:lpstr>
      <vt:lpstr>Calibri</vt:lpstr>
      <vt:lpstr>Calibri Light</vt:lpstr>
      <vt:lpstr>Times New Roman</vt:lpstr>
      <vt:lpstr>YF补 汉仪夏日体+黑白emoji</vt:lpstr>
      <vt:lpstr>Office Theme</vt:lpstr>
      <vt:lpstr>PowerPoint Presentation</vt:lpstr>
      <vt:lpstr>BÀI 7: ỨNG PHÓ VỚI  TÂM LÝ CĂNG THẲNG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7: ỨNG PHÓ VỚI  TÂM LÝ CĂNG THẲNG</vt:lpstr>
      <vt:lpstr>PowerPoint Presentation</vt:lpstr>
      <vt:lpstr>PowerPoint Presentation</vt:lpstr>
      <vt:lpstr>NGUYÊN NHÂN GÂY RA TÂM LÝ CĂNG THẲNG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 Tran Thi My (IEC-QNI-iSC)</dc:creator>
  <cp:lastModifiedBy>Administrator</cp:lastModifiedBy>
  <cp:revision>158</cp:revision>
  <dcterms:created xsi:type="dcterms:W3CDTF">2020-09-08T15:37:00Z</dcterms:created>
  <dcterms:modified xsi:type="dcterms:W3CDTF">2024-08-13T08:26:04Z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CECCEAE9D9294AEE8A63D601DCDBC998</vt:lpwstr>
  </property>
  <property fmtid="{D5CDD505-2E9C-101B-9397-08002B2CF9AE}" pid="3" name="KSOProductBuildVer">
    <vt:lpwstr>1033-11.2.0.11537</vt:lpwstr>
  </property>
</Properties>
</file>