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71" r:id="rId3"/>
  </p:sldMasterIdLst>
  <p:notesMasterIdLst>
    <p:notesMasterId r:id="rId35"/>
  </p:notesMasterIdLst>
  <p:sldIdLst>
    <p:sldId id="445" r:id="rId4"/>
    <p:sldId id="447" r:id="rId5"/>
    <p:sldId id="271" r:id="rId6"/>
    <p:sldId id="476" r:id="rId7"/>
    <p:sldId id="418" r:id="rId8"/>
    <p:sldId id="477" r:id="rId9"/>
    <p:sldId id="478" r:id="rId10"/>
    <p:sldId id="421" r:id="rId11"/>
    <p:sldId id="422" r:id="rId12"/>
    <p:sldId id="419" r:id="rId13"/>
    <p:sldId id="397" r:id="rId14"/>
    <p:sldId id="399" r:id="rId15"/>
    <p:sldId id="451" r:id="rId16"/>
    <p:sldId id="425" r:id="rId17"/>
    <p:sldId id="427" r:id="rId18"/>
    <p:sldId id="426" r:id="rId19"/>
    <p:sldId id="429" r:id="rId20"/>
    <p:sldId id="430" r:id="rId21"/>
    <p:sldId id="431" r:id="rId22"/>
    <p:sldId id="450" r:id="rId23"/>
    <p:sldId id="406" r:id="rId24"/>
    <p:sldId id="432" r:id="rId25"/>
    <p:sldId id="433" r:id="rId26"/>
    <p:sldId id="408" r:id="rId27"/>
    <p:sldId id="434" r:id="rId28"/>
    <p:sldId id="409" r:id="rId29"/>
    <p:sldId id="417" r:id="rId30"/>
    <p:sldId id="435" r:id="rId31"/>
    <p:sldId id="414" r:id="rId32"/>
    <p:sldId id="416" r:id="rId33"/>
    <p:sldId id="448" r:id="rId34"/>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vl6pPr marL="2286000" lvl="5"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6pPr>
    <a:lvl7pPr marL="2743200" lvl="6"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7pPr>
    <a:lvl8pPr marL="3200400" lvl="7"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8pPr>
    <a:lvl9pPr marL="3657600" lvl="8"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9pPr>
  </p:defaultTextStyle>
  <p:extLst>
    <p:ext uri="{EFAFB233-063F-42B5-8137-9DF3F51BA10A}">
      <p15:sldGuideLst xmlns:p15="http://schemas.microsoft.com/office/powerpoint/2012/main">
        <p15:guide id="1" orient="horz" pos="244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17"/>
    <p:restoredTop sz="94660"/>
  </p:normalViewPr>
  <p:slideViewPr>
    <p:cSldViewPr snapToGrid="0" showGuides="1">
      <p:cViewPr varScale="1">
        <p:scale>
          <a:sx n="64" d="100"/>
          <a:sy n="64" d="100"/>
        </p:scale>
        <p:origin x="732" y="36"/>
      </p:cViewPr>
      <p:guideLst>
        <p:guide orient="horz" pos="244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8905850C-D4BB-4858-A577-CD5D3B982443}"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t>3/10/2025</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fld id="{9A0DB2DC-4C9A-4742-B13C-FB6460FD3503}" type="slidenum">
              <a:rPr lang="en-US" sz="1200" dirty="0">
                <a:latin typeface="Calibri" panose="020F0502020204030204" pitchFamily="34" charset="0"/>
              </a:rPr>
              <a:t>‹#›</a:t>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2F7E838-38C3-4EB0-BB2C-4A8C23D9CF32}"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Google Shape;982;g10a45bf7090_0_692:notes"/>
          <p:cNvSpPr>
            <a:spLocks noGrp="1" noRot="1" noChangeAspect="1" noTextEdit="1"/>
          </p:cNvSpPr>
          <p:nvPr>
            <p:ph type="sldImg" idx="2"/>
          </p:nvPr>
        </p:nvSpPr>
        <p:spPr>
          <a:xfrm>
            <a:off x="381000" y="685800"/>
            <a:ext cx="6096000" cy="3429000"/>
          </a:xfrm>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
        <p:nvSpPr>
          <p:cNvPr id="97283" name="Google Shape;983;g10a45bf7090_0_692:notes"/>
          <p:cNvSpPr txBox="1">
            <a:spLocks noGrp="1"/>
          </p:cNvSpPr>
          <p:nvPr>
            <p:ph type="body" idx="1"/>
          </p:nvPr>
        </p:nvSpPr>
        <p:spPr>
          <a:xfrm>
            <a:off x="685800" y="4343400"/>
            <a:ext cx="5486400" cy="4114800"/>
          </a:xfrm>
          <a:noFill/>
          <a:ln>
            <a:noFill/>
          </a:ln>
        </p:spPr>
        <p:txBody>
          <a:bodyPr wrap="square" lIns="91425" tIns="91425" rIns="91425" bIns="91425" anchor="t" anchorCtr="0"/>
          <a:lstStyle/>
          <a:p>
            <a:pPr lvl="0">
              <a:buSzTx/>
            </a:pPr>
            <a:endParaRPr lang="vi-VN" altLang="x-none"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Google Shape;982;g10a45bf7090_0_692:notes"/>
          <p:cNvSpPr>
            <a:spLocks noGrp="1" noRot="1" noChangeAspect="1" noTextEdit="1"/>
          </p:cNvSpPr>
          <p:nvPr>
            <p:ph type="sldImg" idx="2"/>
          </p:nvPr>
        </p:nvSpPr>
        <p:spPr>
          <a:xfrm>
            <a:off x="381000" y="685800"/>
            <a:ext cx="6096000" cy="3429000"/>
          </a:xfrm>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
        <p:nvSpPr>
          <p:cNvPr id="106499" name="Google Shape;983;g10a45bf7090_0_692:notes"/>
          <p:cNvSpPr txBox="1">
            <a:spLocks noGrp="1"/>
          </p:cNvSpPr>
          <p:nvPr>
            <p:ph type="body" idx="1"/>
          </p:nvPr>
        </p:nvSpPr>
        <p:spPr>
          <a:xfrm>
            <a:off x="685800" y="4343400"/>
            <a:ext cx="5486400" cy="4114800"/>
          </a:xfrm>
          <a:noFill/>
          <a:ln>
            <a:noFill/>
          </a:ln>
        </p:spPr>
        <p:txBody>
          <a:bodyPr wrap="square" lIns="91425" tIns="91425" rIns="91425" bIns="91425" anchor="t" anchorCtr="0"/>
          <a:lstStyle/>
          <a:p>
            <a:pPr lvl="0">
              <a:buSzTx/>
            </a:pPr>
            <a:endParaRPr lang="vi-VN" altLang="x-none"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gradFill flip="none" rotWithShape="1">
          <a:gsLst>
            <a:gs pos="41000">
              <a:schemeClr val="accent1">
                <a:lumMod val="0"/>
                <a:lumOff val="100000"/>
              </a:schemeClr>
            </a:gs>
            <a:gs pos="75000">
              <a:schemeClr val="bg1">
                <a:lumMod val="85000"/>
              </a:schemeClr>
            </a:gs>
            <a:gs pos="97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9_Images &amp; Contents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2785633" y="1708875"/>
            <a:ext cx="6624970" cy="2826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800">
                <a:latin typeface="+mn-lt"/>
                <a:cs typeface="Arial" panose="020B0604020202020204" pitchFamily="34" charset="0"/>
              </a:defRPr>
            </a:lvl1pPr>
          </a:lstStyle>
          <a:p>
            <a:pPr marL="0" marR="0" lvl="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9" name="Text Placeholder 9"/>
          <p:cNvSpPr>
            <a:spLocks noGrp="1"/>
          </p:cNvSpPr>
          <p:nvPr>
            <p:ph type="body" sz="quarter" idx="11"/>
          </p:nvPr>
        </p:nvSpPr>
        <p:spPr>
          <a:xfrm>
            <a:off x="546531" y="319722"/>
            <a:ext cx="11098938" cy="659314"/>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37" name="그림 개체 틀 2"/>
          <p:cNvSpPr>
            <a:spLocks noGrp="1"/>
          </p:cNvSpPr>
          <p:nvPr>
            <p:ph type="pic" sz="quarter" idx="11"/>
          </p:nvPr>
        </p:nvSpPr>
        <p:spPr>
          <a:xfrm>
            <a:off x="247973" y="244099"/>
            <a:ext cx="11696055" cy="6369803"/>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Tx/>
              <a:buNone/>
              <a:defRPr/>
            </a:pPr>
            <a:r>
              <a:rPr kumimoji="0" lang="en-US" altLang="ko-KR" sz="1800" b="0" i="0" u="none" strike="noStrike" kern="1200" cap="none" spc="0" normalizeH="0" baseline="0" noProof="0" dirty="0">
                <a:ln>
                  <a:noFill/>
                </a:ln>
                <a:solidFill>
                  <a:schemeClr val="tx1">
                    <a:lumMod val="75000"/>
                    <a:lumOff val="25000"/>
                  </a:schemeClr>
                </a:solidFill>
                <a:effectLst/>
                <a:uLnTx/>
                <a:uFillTx/>
                <a:latin typeface="+mn-lt"/>
                <a:ea typeface="+mn-ea"/>
                <a:cs typeface="+mn-cs"/>
              </a:rPr>
              <a:t>Click icon to add picture</a:t>
            </a:r>
            <a:endParaRPr kumimoji="0" lang="ko-KR"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6_Images &amp; Contents Layout">
    <p:spTree>
      <p:nvGrpSpPr>
        <p:cNvPr id="1" name=""/>
        <p:cNvGrpSpPr/>
        <p:nvPr/>
      </p:nvGrpSpPr>
      <p:grpSpPr>
        <a:xfrm>
          <a:off x="0" y="0"/>
          <a:ext cx="0" cy="0"/>
          <a:chOff x="0" y="0"/>
          <a:chExt cx="0" cy="0"/>
        </a:xfrm>
      </p:grpSpPr>
      <p:sp>
        <p:nvSpPr>
          <p:cNvPr id="2" name="Rectangle 3"/>
          <p:cNvSpPr/>
          <p:nvPr/>
        </p:nvSpPr>
        <p:spPr>
          <a:xfrm>
            <a:off x="0" y="1389063"/>
            <a:ext cx="12192000" cy="214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r>
              <a:rPr lang="en-US" altLang="ko-KR" sz="1800">
                <a:solidFill>
                  <a:srgbClr val="FFFFFF"/>
                </a:solidFill>
                <a:latin typeface="Arial" panose="020B0604020202020204" pitchFamily="34" charset="0"/>
              </a:rPr>
              <a:t>                     </a:t>
            </a:r>
            <a:endParaRPr lang="ko-KR" altLang="en-US" sz="1800" dirty="0">
              <a:solidFill>
                <a:srgbClr val="FFFFFF"/>
              </a:solidFill>
              <a:latin typeface="Arial" panose="020B0604020202020204" pitchFamily="34" charset="0"/>
            </a:endParaRPr>
          </a:p>
        </p:txBody>
      </p:sp>
      <p:sp>
        <p:nvSpPr>
          <p:cNvPr id="3" name="Rectangle 1"/>
          <p:cNvSpPr/>
          <p:nvPr/>
        </p:nvSpPr>
        <p:spPr>
          <a:xfrm>
            <a:off x="0" y="6638925"/>
            <a:ext cx="12192000" cy="219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Picture Placeholder 10"/>
          <p:cNvSpPr>
            <a:spLocks noGrp="1"/>
          </p:cNvSpPr>
          <p:nvPr>
            <p:ph type="pic" sz="quarter" idx="10"/>
          </p:nvPr>
        </p:nvSpPr>
        <p:spPr>
          <a:xfrm>
            <a:off x="0" y="1588585"/>
            <a:ext cx="12192000" cy="3192965"/>
          </a:xfrm>
          <a:prstGeom prst="rect">
            <a:avLst/>
          </a:prstGeom>
          <a:solidFill>
            <a:srgbClr val="BEBFBF">
              <a:alpha val="30000"/>
            </a:srgbClr>
          </a:solidFill>
        </p:spPr>
        <p:txBody>
          <a:bodyPr tIns="324000"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800">
                <a:latin typeface="+mn-lt"/>
                <a:cs typeface="Arial" panose="020B0604020202020204" pitchFamily="34" charset="0"/>
              </a:defRPr>
            </a:lvl1pPr>
          </a:lstStyle>
          <a:p>
            <a:pPr marL="0" marR="0" lvl="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p:cNvSpPr/>
          <p:nvPr/>
        </p:nvSpPr>
        <p:spPr>
          <a:xfrm>
            <a:off x="5256213" y="3152775"/>
            <a:ext cx="6354763" cy="3246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Picture Placeholder 2"/>
          <p:cNvSpPr>
            <a:spLocks noGrp="1"/>
          </p:cNvSpPr>
          <p:nvPr>
            <p:ph type="pic" idx="11"/>
          </p:nvPr>
        </p:nvSpPr>
        <p:spPr>
          <a:xfrm>
            <a:off x="588679" y="458495"/>
            <a:ext cx="9358626" cy="5369887"/>
          </a:xfrm>
          <a:prstGeom prst="rect">
            <a:avLst/>
          </a:prstGeom>
          <a:solidFill>
            <a:schemeClr val="bg1">
              <a:lumMod val="95000"/>
            </a:schemeClr>
          </a:solidFill>
        </p:spPr>
        <p:txBody>
          <a:bodyPr anchor="ctr"/>
          <a:lstStyle>
            <a:lvl1pPr marL="0" indent="0" algn="ctr">
              <a:buNone/>
              <a:defRPr sz="1800" baseline="0">
                <a:solidFill>
                  <a:schemeClr val="tx1"/>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2" name="Rectangle 29"/>
          <p:cNvSpPr/>
          <p:nvPr/>
        </p:nvSpPr>
        <p:spPr>
          <a:xfrm>
            <a:off x="0" y="0"/>
            <a:ext cx="122094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800" dirty="0">
              <a:solidFill>
                <a:srgbClr val="FFFFFF"/>
              </a:solidFill>
              <a:latin typeface="Arial" panose="020B0604020202020204" pitchFamily="34" charset="0"/>
            </a:endParaRPr>
          </a:p>
        </p:txBody>
      </p:sp>
      <p:sp>
        <p:nvSpPr>
          <p:cNvPr id="3" name="Rectangle 36"/>
          <p:cNvSpPr/>
          <p:nvPr/>
        </p:nvSpPr>
        <p:spPr>
          <a:xfrm rot="10800000">
            <a:off x="5135563" y="1119188"/>
            <a:ext cx="4022725" cy="5307013"/>
          </a:xfrm>
          <a:prstGeom prst="round2SameRect">
            <a:avLst>
              <a:gd name="adj1" fmla="val 84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Picture Placeholder 35"/>
          <p:cNvSpPr>
            <a:spLocks noGrp="1"/>
          </p:cNvSpPr>
          <p:nvPr>
            <p:ph type="pic" sz="quarter" idx="10"/>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800">
                <a:solidFill>
                  <a:schemeClr val="tx1">
                    <a:lumMod val="75000"/>
                    <a:lumOff val="25000"/>
                  </a:schemeClr>
                </a:solidFill>
                <a:latin typeface="+mn-lt"/>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40" name="Picture Placeholder 35"/>
          <p:cNvSpPr>
            <a:spLocks noGrp="1"/>
          </p:cNvSpPr>
          <p:nvPr>
            <p:ph type="pic" sz="quarter" idx="11"/>
          </p:nvPr>
        </p:nvSpPr>
        <p:spPr>
          <a:xfrm>
            <a:off x="9158060" y="1119739"/>
            <a:ext cx="3050616" cy="3749421"/>
          </a:xfrm>
          <a:prstGeom prst="rect">
            <a:avLst/>
          </a:prstGeom>
          <a:solidFill>
            <a:schemeClr val="bg1">
              <a:lumMod val="95000"/>
            </a:schemeClr>
          </a:solidFill>
        </p:spPr>
        <p:txBody>
          <a:bodyPr lIns="288000" tIns="612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800">
                <a:solidFill>
                  <a:schemeClr val="tx1">
                    <a:lumMod val="75000"/>
                    <a:lumOff val="25000"/>
                  </a:schemeClr>
                </a:solidFill>
                <a:latin typeface="+mn-lt"/>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13" name="제목 1"/>
          <p:cNvSpPr>
            <a:spLocks noGrp="1"/>
          </p:cNvSpPr>
          <p:nvPr>
            <p:ph type="title"/>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Click to edit Master title style</a:t>
            </a:r>
            <a:endParaRPr lang="ko-KR"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그림 개체 틀 5"/>
          <p:cNvSpPr>
            <a:spLocks noGrp="1"/>
          </p:cNvSpPr>
          <p:nvPr>
            <p:ph type="pic" sz="quarter" idx="12"/>
          </p:nvPr>
        </p:nvSpPr>
        <p:spPr>
          <a:xfrm>
            <a:off x="0" y="0"/>
            <a:ext cx="12192000"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800"/>
            </a:lvl1pPr>
          </a:lstStyle>
          <a:p>
            <a:pPr marL="0" marR="0" lvl="0" indent="0" algn="ctr" defTabSz="914400" rtl="0" eaLnBrk="1" fontAlgn="auto" latinLnBrk="1" hangingPunct="1">
              <a:lnSpc>
                <a:spcPct val="90000"/>
              </a:lnSpc>
              <a:spcBef>
                <a:spcPts val="1000"/>
              </a:spcBef>
              <a:spcAft>
                <a:spcPts val="0"/>
              </a:spcAft>
              <a:buClrTx/>
              <a:buSzTx/>
              <a:buFontTx/>
              <a:buNone/>
              <a:defRPr/>
            </a:pPr>
            <a:r>
              <a:rPr kumimoji="0" lang="en-US" altLang="ko-KR" sz="1800" b="0" i="0" u="none" strike="noStrike" kern="1200" cap="none" spc="0" normalizeH="0" baseline="0" noProof="0" dirty="0">
                <a:ln>
                  <a:noFill/>
                </a:ln>
                <a:solidFill>
                  <a:schemeClr val="tx1"/>
                </a:solidFill>
                <a:effectLst/>
                <a:uLnTx/>
                <a:uFillTx/>
                <a:latin typeface="+mn-lt"/>
                <a:ea typeface="+mn-ea"/>
                <a:cs typeface="+mn-cs"/>
              </a:rPr>
              <a:t>Click icon to add picture</a:t>
            </a:r>
            <a:endParaRPr kumimoji="0" lang="ko-KR" alt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NG sets layou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p:nvSpPr>
        <p:spPr>
          <a:xfrm>
            <a:off x="354013" y="1131888"/>
            <a:ext cx="3560763" cy="5402263"/>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300" dirty="0">
              <a:solidFill>
                <a:srgbClr val="FFFFFF"/>
              </a:solidFill>
              <a:latin typeface="Arial" panose="020B0604020202020204" pitchFamily="34" charset="0"/>
            </a:endParaRPr>
          </a:p>
        </p:txBody>
      </p:sp>
      <p:sp>
        <p:nvSpPr>
          <p:cNvPr id="4" name="Rounded Rectangle 3"/>
          <p:cNvSpPr/>
          <p:nvPr/>
        </p:nvSpPr>
        <p:spPr>
          <a:xfrm>
            <a:off x="531813" y="1347788"/>
            <a:ext cx="153988" cy="501491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300" dirty="0">
              <a:solidFill>
                <a:schemeClr val="bg1"/>
              </a:solidFill>
              <a:latin typeface="Arial" panose="020B0604020202020204" pitchFamily="34" charset="0"/>
            </a:endParaRPr>
          </a:p>
        </p:txBody>
      </p:sp>
      <p:sp>
        <p:nvSpPr>
          <p:cNvPr id="5" name="Half Frame 4"/>
          <p:cNvSpPr/>
          <p:nvPr/>
        </p:nvSpPr>
        <p:spPr>
          <a:xfrm rot="5400000">
            <a:off x="3057525" y="1276350"/>
            <a:ext cx="685800" cy="685800"/>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schemeClr val="tx1">
                  <a:lumMod val="85000"/>
                  <a:lumOff val="15000"/>
                </a:schemeClr>
              </a:solidFill>
              <a:effectLst/>
              <a:uLnTx/>
              <a:uFillTx/>
              <a:latin typeface="+mn-lt"/>
              <a:ea typeface="+mn-ea"/>
              <a:cs typeface="+mn-cs"/>
            </a:endParaRPr>
          </a:p>
        </p:txBody>
      </p:sp>
      <p:sp>
        <p:nvSpPr>
          <p:cNvPr id="6" name="TextBox 57"/>
          <p:cNvSpPr txBox="1"/>
          <p:nvPr/>
        </p:nvSpPr>
        <p:spPr>
          <a:xfrm>
            <a:off x="711200" y="1636713"/>
            <a:ext cx="2232025" cy="523875"/>
          </a:xfrm>
          <a:prstGeom prst="rect">
            <a:avLst/>
          </a:prstGeom>
          <a:noFill/>
        </p:spPr>
        <p:txBody>
          <a:bodyPr wrap="square" rtlCol="0" anchor="ctr">
            <a:spAutoFit/>
          </a:bodyPr>
          <a:lstStyle/>
          <a:p>
            <a:pPr lvl="0"/>
            <a:r>
              <a:rPr lang="en-US" altLang="ko-KR" sz="1400" b="1">
                <a:solidFill>
                  <a:schemeClr val="bg1"/>
                </a:solidFill>
                <a:latin typeface="Arial" panose="020B0604020202020204" pitchFamily="34" charset="0"/>
              </a:rPr>
              <a:t>You can Resize without losing quality</a:t>
            </a:r>
            <a:endParaRPr lang="ko-KR" altLang="en-US" sz="1400" b="1" dirty="0">
              <a:solidFill>
                <a:schemeClr val="bg1"/>
              </a:solidFill>
              <a:latin typeface="Arial" panose="020B0604020202020204" pitchFamily="34" charset="0"/>
            </a:endParaRPr>
          </a:p>
        </p:txBody>
      </p:sp>
      <p:sp>
        <p:nvSpPr>
          <p:cNvPr id="7" name="TextBox 58"/>
          <p:cNvSpPr txBox="1"/>
          <p:nvPr/>
        </p:nvSpPr>
        <p:spPr>
          <a:xfrm>
            <a:off x="711200" y="2127250"/>
            <a:ext cx="2232025" cy="738188"/>
          </a:xfrm>
          <a:prstGeom prst="rect">
            <a:avLst/>
          </a:prstGeom>
          <a:noFill/>
        </p:spPr>
        <p:txBody>
          <a:bodyPr wrap="square" rtlCol="0" anchor="ctr">
            <a:spAutoFit/>
          </a:bodyPr>
          <a:lstStyle/>
          <a:p>
            <a:pPr lvl="0"/>
            <a:r>
              <a:rPr lang="en-US" altLang="ko-KR" sz="1400" b="1">
                <a:solidFill>
                  <a:schemeClr val="bg1"/>
                </a:solidFill>
                <a:latin typeface="Arial" panose="020B0604020202020204" pitchFamily="34" charset="0"/>
              </a:rPr>
              <a:t>You can Change Fill Color &amp;</a:t>
            </a:r>
          </a:p>
          <a:p>
            <a:pPr lvl="0"/>
            <a:r>
              <a:rPr lang="en-US" altLang="ko-KR" sz="1400" b="1">
                <a:solidFill>
                  <a:schemeClr val="bg1"/>
                </a:solidFill>
                <a:latin typeface="Arial" panose="020B0604020202020204" pitchFamily="34" charset="0"/>
              </a:rPr>
              <a:t>Line Color</a:t>
            </a:r>
            <a:endParaRPr lang="ko-KR" altLang="en-US" sz="1400" b="1" dirty="0">
              <a:solidFill>
                <a:schemeClr val="bg1"/>
              </a:solidFill>
              <a:latin typeface="Arial" panose="020B0604020202020204" pitchFamily="34" charset="0"/>
            </a:endParaRPr>
          </a:p>
        </p:txBody>
      </p:sp>
      <p:sp>
        <p:nvSpPr>
          <p:cNvPr id="8" name="TextBox 59"/>
          <p:cNvSpPr txBox="1"/>
          <p:nvPr/>
        </p:nvSpPr>
        <p:spPr>
          <a:xfrm>
            <a:off x="720725" y="5808663"/>
            <a:ext cx="2232025" cy="307975"/>
          </a:xfrm>
          <a:prstGeom prst="rect">
            <a:avLst/>
          </a:prstGeom>
          <a:noFill/>
        </p:spPr>
        <p:txBody>
          <a:bodyPr wrap="square" rtlCol="0" anchor="ctr">
            <a:spAutoFit/>
          </a:bodyPr>
          <a:lstStyle/>
          <a:p>
            <a:pPr lvl="0"/>
            <a:r>
              <a:rPr lang="en-US" altLang="ko-KR" sz="1400" err="1">
                <a:solidFill>
                  <a:schemeClr val="bg1"/>
                </a:solidFill>
                <a:latin typeface="Arial" panose="020B0604020202020204" pitchFamily="34" charset="0"/>
              </a:rPr>
              <a:t>www.allppt.com</a:t>
            </a:r>
            <a:endParaRPr lang="ko-KR" altLang="en-US" sz="1400" dirty="0">
              <a:solidFill>
                <a:schemeClr val="bg1"/>
              </a:solidFill>
              <a:latin typeface="Arial" panose="020B0604020202020204" pitchFamily="34" charset="0"/>
            </a:endParaRPr>
          </a:p>
        </p:txBody>
      </p:sp>
      <p:sp>
        <p:nvSpPr>
          <p:cNvPr id="9" name="TextBox 60"/>
          <p:cNvSpPr txBox="1"/>
          <p:nvPr/>
        </p:nvSpPr>
        <p:spPr>
          <a:xfrm>
            <a:off x="720725" y="4449763"/>
            <a:ext cx="2717800" cy="138588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FREE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PPT TEMPLATES</a:t>
            </a:r>
          </a:p>
        </p:txBody>
      </p:sp>
      <p:sp>
        <p:nvSpPr>
          <p:cNvPr id="2" name="Text Placeholder 9"/>
          <p:cNvSpPr>
            <a:spLocks noGrp="1"/>
          </p:cNvSpPr>
          <p:nvPr>
            <p:ph type="body" sz="quarter" idx="10"/>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Basic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p:nvPr>
        </p:nvSpPr>
        <p:spPr>
          <a:xfrm>
            <a:off x="8194766" y="332656"/>
            <a:ext cx="3352800" cy="1440160"/>
          </a:xfrm>
          <a:prstGeom prst="rect">
            <a:avLst/>
          </a:prstGeom>
        </p:spPr>
        <p:txBody>
          <a:bodyPr anchor="ctr">
            <a:noAutofit/>
          </a:bodyPr>
          <a:lstStyle>
            <a:lvl1pPr algn="l">
              <a:defRPr sz="4400" b="0" baseline="0">
                <a:solidFill>
                  <a:schemeClr val="tx1">
                    <a:lumMod val="75000"/>
                    <a:lumOff val="25000"/>
                  </a:schemeClr>
                </a:solidFill>
                <a:latin typeface="+mj-lt"/>
                <a:ea typeface="+mj-ea"/>
                <a:cs typeface="Arial" panose="020B0604020202020204" pitchFamily="34" charset="0"/>
              </a:defRPr>
            </a:lvl1pPr>
          </a:lstStyle>
          <a:p>
            <a:r>
              <a:rPr lang="en-US" altLang="ko-KR" dirty="0"/>
              <a:t>Click to edit Master title style</a:t>
            </a:r>
            <a:endParaRPr lang="ko-KR" altLang="en-US" dirty="0"/>
          </a:p>
        </p:txBody>
      </p:sp>
      <p:sp>
        <p:nvSpPr>
          <p:cNvPr id="5" name="Picture Placeholder 2"/>
          <p:cNvSpPr>
            <a:spLocks noGrp="1"/>
          </p:cNvSpPr>
          <p:nvPr>
            <p:ph type="pic" idx="13"/>
          </p:nvPr>
        </p:nvSpPr>
        <p:spPr>
          <a:xfrm>
            <a:off x="0" y="3467100"/>
            <a:ext cx="7506789" cy="3390900"/>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7" name="Picture Placeholder 2"/>
          <p:cNvSpPr>
            <a:spLocks noGrp="1"/>
          </p:cNvSpPr>
          <p:nvPr>
            <p:ph type="pic" idx="14"/>
          </p:nvPr>
        </p:nvSpPr>
        <p:spPr>
          <a:xfrm>
            <a:off x="0" y="0"/>
            <a:ext cx="7506789" cy="3390900"/>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61"/>
            <a:ext cx="2844800" cy="365125"/>
          </a:xfrm>
        </p:spPr>
        <p:txBody>
          <a:bodyPr/>
          <a:lstStyle/>
          <a:p>
            <a:fld id="{BA2FAD4D-ACAE-475D-A1F9-0633713341E8}" type="datetimeFigureOut">
              <a:rPr lang="vi-VN" smtClean="0"/>
              <a:t>10/03/2025</a:t>
            </a:fld>
            <a:endParaRPr lang="vi-VN"/>
          </a:p>
        </p:txBody>
      </p:sp>
      <p:sp>
        <p:nvSpPr>
          <p:cNvPr id="3" name="Footer Placeholder 2"/>
          <p:cNvSpPr>
            <a:spLocks noGrp="1"/>
          </p:cNvSpPr>
          <p:nvPr>
            <p:ph type="ftr" sz="quarter" idx="11"/>
          </p:nvPr>
        </p:nvSpPr>
        <p:spPr>
          <a:xfrm>
            <a:off x="4165600" y="6356361"/>
            <a:ext cx="3860800" cy="365125"/>
          </a:xfrm>
        </p:spPr>
        <p:txBody>
          <a:bodyPr/>
          <a:lstStyle/>
          <a:p>
            <a:endParaRPr lang="vi-VN"/>
          </a:p>
        </p:txBody>
      </p:sp>
      <p:sp>
        <p:nvSpPr>
          <p:cNvPr id="4" name="Slide Number Placeholder 3"/>
          <p:cNvSpPr>
            <a:spLocks noGrp="1"/>
          </p:cNvSpPr>
          <p:nvPr>
            <p:ph type="sldNum" sz="quarter" idx="12"/>
          </p:nvPr>
        </p:nvSpPr>
        <p:spPr>
          <a:xfrm>
            <a:off x="8737600" y="6356361"/>
            <a:ext cx="2844800" cy="365125"/>
          </a:xfrm>
        </p:spPr>
        <p:txBody>
          <a:bodyPr/>
          <a:lstStyle/>
          <a:p>
            <a:fld id="{58E87613-F58A-4BC9-98C2-C82E458537ED}"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Images &amp; Contents Layout">
    <p:spTree>
      <p:nvGrpSpPr>
        <p:cNvPr id="1" name=""/>
        <p:cNvGrpSpPr/>
        <p:nvPr/>
      </p:nvGrpSpPr>
      <p:grpSpPr>
        <a:xfrm>
          <a:off x="0" y="0"/>
          <a:ext cx="0" cy="0"/>
          <a:chOff x="0" y="0"/>
          <a:chExt cx="0" cy="0"/>
        </a:xfrm>
      </p:grpSpPr>
      <p:sp>
        <p:nvSpPr>
          <p:cNvPr id="2" name="Rectangle 2"/>
          <p:cNvSpPr/>
          <p:nvPr/>
        </p:nvSpPr>
        <p:spPr>
          <a:xfrm>
            <a:off x="0" y="3254375"/>
            <a:ext cx="12192000" cy="1295400"/>
          </a:xfrm>
          <a:prstGeom prst="rect">
            <a:avLst/>
          </a:prstGeom>
          <a:solidFill>
            <a:schemeClr val="accent6"/>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800" dirty="0">
              <a:solidFill>
                <a:srgbClr val="FFFFFF"/>
              </a:solidFill>
              <a:latin typeface="Arial" panose="020B0604020202020204" pitchFamily="34" charset="0"/>
            </a:endParaRPr>
          </a:p>
        </p:txBody>
      </p:sp>
      <p:grpSp>
        <p:nvGrpSpPr>
          <p:cNvPr id="76803" name="Group 8"/>
          <p:cNvGrpSpPr/>
          <p:nvPr userDrawn="1"/>
        </p:nvGrpSpPr>
        <p:grpSpPr>
          <a:xfrm>
            <a:off x="741363" y="1571625"/>
            <a:ext cx="2520950" cy="4679950"/>
            <a:chOff x="445712" y="1449040"/>
            <a:chExt cx="2520000" cy="4680000"/>
          </a:xfrm>
        </p:grpSpPr>
        <p:sp>
          <p:nvSpPr>
            <p:cNvPr id="4" name="Rounded Rectangle 3"/>
            <p:cNvSpPr/>
            <p:nvPr/>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5" name="Rectangle 5"/>
            <p:cNvSpPr/>
            <p:nvPr/>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latin typeface="Arial" panose="020B0604020202020204" pitchFamily="34" charset="0"/>
              </a:endParaRPr>
            </a:p>
          </p:txBody>
        </p:sp>
        <p:grpSp>
          <p:nvGrpSpPr>
            <p:cNvPr id="76806" name="Group 1"/>
            <p:cNvGrpSpPr/>
            <p:nvPr userDrawn="1"/>
          </p:nvGrpSpPr>
          <p:grpSpPr>
            <a:xfrm>
              <a:off x="1549420" y="5712364"/>
              <a:ext cx="312583" cy="312583"/>
              <a:chOff x="1570727" y="5532687"/>
              <a:chExt cx="312583" cy="312583"/>
            </a:xfrm>
          </p:grpSpPr>
          <p:sp>
            <p:nvSpPr>
              <p:cNvPr id="7" name="Oval 4"/>
              <p:cNvSpPr/>
              <p:nvPr/>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 name="Rounded Rectangle 7"/>
              <p:cNvSpPr/>
              <p:nvPr/>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2700" dirty="0">
                  <a:solidFill>
                    <a:srgbClr val="FFFFFF"/>
                  </a:solidFill>
                  <a:latin typeface="Arial" panose="020B0604020202020204" pitchFamily="34" charset="0"/>
                </a:endParaRPr>
              </a:p>
            </p:txBody>
          </p:sp>
        </p:grpSp>
      </p:grpSp>
      <p:sp>
        <p:nvSpPr>
          <p:cNvPr id="27" name="Picture Placeholder 9"/>
          <p:cNvSpPr>
            <a:spLocks noGrp="1"/>
          </p:cNvSpPr>
          <p:nvPr>
            <p:ph type="pic" sz="quarter" idx="10"/>
          </p:nvPr>
        </p:nvSpPr>
        <p:spPr>
          <a:xfrm>
            <a:off x="921680" y="1930403"/>
            <a:ext cx="2160240" cy="3744416"/>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28" name="Text Placeholder 9"/>
          <p:cNvSpPr>
            <a:spLocks noGrp="1"/>
          </p:cNvSpPr>
          <p:nvPr>
            <p:ph type="body" sz="quarter" idx="1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sp>
        <p:nvSpPr>
          <p:cNvPr id="2" name="Rectangle 3"/>
          <p:cNvSpPr/>
          <p:nvPr/>
        </p:nvSpPr>
        <p:spPr>
          <a:xfrm>
            <a:off x="0" y="3938588"/>
            <a:ext cx="12192000" cy="291941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400" b="1" dirty="0">
              <a:solidFill>
                <a:srgbClr val="FFFFFF"/>
              </a:solidFill>
              <a:latin typeface="Arial" panose="020B0604020202020204" pitchFamily="34" charset="0"/>
            </a:endParaRPr>
          </a:p>
        </p:txBody>
      </p:sp>
      <p:grpSp>
        <p:nvGrpSpPr>
          <p:cNvPr id="77827" name="Group 7"/>
          <p:cNvGrpSpPr/>
          <p:nvPr userDrawn="1"/>
        </p:nvGrpSpPr>
        <p:grpSpPr>
          <a:xfrm flipH="1">
            <a:off x="627063" y="1698625"/>
            <a:ext cx="4414837" cy="4616450"/>
            <a:chOff x="6446339" y="1280897"/>
            <a:chExt cx="4320717" cy="5285178"/>
          </a:xfrm>
        </p:grpSpPr>
        <p:sp>
          <p:nvSpPr>
            <p:cNvPr id="4" name="Freeform: Shape 9"/>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 name="Freeform: Shape 11"/>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Freeform: Shape 12"/>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Freeform: Shape 13"/>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Freeform: Shape 14"/>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 name="Freeform: Shape 15"/>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Freeform: Shape 16"/>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9" name="Picture Placeholder 2"/>
          <p:cNvSpPr>
            <a:spLocks noGrp="1"/>
          </p:cNvSpPr>
          <p:nvPr>
            <p:ph type="pic" idx="12"/>
          </p:nvPr>
        </p:nvSpPr>
        <p:spPr>
          <a:xfrm>
            <a:off x="908709" y="1946106"/>
            <a:ext cx="4005026" cy="2975928"/>
          </a:xfrm>
          <a:custGeom>
            <a:avLst/>
            <a:gdLst>
              <a:gd name="connsiteX0" fmla="*/ 0 w 4890798"/>
              <a:gd name="connsiteY0" fmla="*/ 0 h 3000625"/>
              <a:gd name="connsiteX1" fmla="*/ 4890798 w 4890798"/>
              <a:gd name="connsiteY1" fmla="*/ 0 h 3000625"/>
              <a:gd name="connsiteX2" fmla="*/ 4890798 w 4890798"/>
              <a:gd name="connsiteY2" fmla="*/ 3000625 h 3000625"/>
              <a:gd name="connsiteX3" fmla="*/ 0 w 4890798"/>
              <a:gd name="connsiteY3" fmla="*/ 3000625 h 3000625"/>
              <a:gd name="connsiteX4" fmla="*/ 0 w 4890798"/>
              <a:gd name="connsiteY4" fmla="*/ 0 h 3000625"/>
              <a:gd name="connsiteX0-1" fmla="*/ 0 w 4890798"/>
              <a:gd name="connsiteY0-2" fmla="*/ 0 h 3000625"/>
              <a:gd name="connsiteX1-3" fmla="*/ 4890798 w 4890798"/>
              <a:gd name="connsiteY1-4" fmla="*/ 0 h 3000625"/>
              <a:gd name="connsiteX2-5" fmla="*/ 4890798 w 4890798"/>
              <a:gd name="connsiteY2-6" fmla="*/ 3000625 h 3000625"/>
              <a:gd name="connsiteX3-7" fmla="*/ 818605 w 4890798"/>
              <a:gd name="connsiteY3-8" fmla="*/ 3000625 h 3000625"/>
              <a:gd name="connsiteX4-9" fmla="*/ 0 w 4890798"/>
              <a:gd name="connsiteY4-10" fmla="*/ 0 h 3000625"/>
              <a:gd name="connsiteX0-11" fmla="*/ 0 w 4890798"/>
              <a:gd name="connsiteY0-12" fmla="*/ 0 h 3000625"/>
              <a:gd name="connsiteX1-13" fmla="*/ 4890798 w 4890798"/>
              <a:gd name="connsiteY1-14" fmla="*/ 0 h 3000625"/>
              <a:gd name="connsiteX2-15" fmla="*/ 4890798 w 4890798"/>
              <a:gd name="connsiteY2-16" fmla="*/ 3000625 h 3000625"/>
              <a:gd name="connsiteX3-17" fmla="*/ 200297 w 4890798"/>
              <a:gd name="connsiteY3-18" fmla="*/ 2965791 h 3000625"/>
              <a:gd name="connsiteX4-19" fmla="*/ 0 w 4890798"/>
              <a:gd name="connsiteY4-20" fmla="*/ 0 h 3000625"/>
              <a:gd name="connsiteX0-21" fmla="*/ 0 w 4890798"/>
              <a:gd name="connsiteY0-22" fmla="*/ 0 h 2965791"/>
              <a:gd name="connsiteX1-23" fmla="*/ 4890798 w 4890798"/>
              <a:gd name="connsiteY1-24" fmla="*/ 0 h 2965791"/>
              <a:gd name="connsiteX2-25" fmla="*/ 3715140 w 4890798"/>
              <a:gd name="connsiteY2-26" fmla="*/ 2626157 h 2965791"/>
              <a:gd name="connsiteX3-27" fmla="*/ 200297 w 4890798"/>
              <a:gd name="connsiteY3-28" fmla="*/ 2965791 h 2965791"/>
              <a:gd name="connsiteX4-29" fmla="*/ 0 w 4890798"/>
              <a:gd name="connsiteY4-30" fmla="*/ 0 h 2965791"/>
              <a:gd name="connsiteX0-31" fmla="*/ 0 w 4890798"/>
              <a:gd name="connsiteY0-32" fmla="*/ 0 h 2965791"/>
              <a:gd name="connsiteX1-33" fmla="*/ 4890798 w 4890798"/>
              <a:gd name="connsiteY1-34" fmla="*/ 0 h 2965791"/>
              <a:gd name="connsiteX2-35" fmla="*/ 4037357 w 4890798"/>
              <a:gd name="connsiteY2-36" fmla="*/ 2800328 h 2965791"/>
              <a:gd name="connsiteX3-37" fmla="*/ 200297 w 4890798"/>
              <a:gd name="connsiteY3-38" fmla="*/ 2965791 h 2965791"/>
              <a:gd name="connsiteX4-39" fmla="*/ 0 w 4890798"/>
              <a:gd name="connsiteY4-40" fmla="*/ 0 h 2965791"/>
              <a:gd name="connsiteX0-41" fmla="*/ 0 w 4037357"/>
              <a:gd name="connsiteY0-42" fmla="*/ 0 h 2965791"/>
              <a:gd name="connsiteX1-43" fmla="*/ 3480009 w 4037357"/>
              <a:gd name="connsiteY1-44" fmla="*/ 418012 h 2965791"/>
              <a:gd name="connsiteX2-45" fmla="*/ 4037357 w 4037357"/>
              <a:gd name="connsiteY2-46" fmla="*/ 2800328 h 2965791"/>
              <a:gd name="connsiteX3-47" fmla="*/ 200297 w 4037357"/>
              <a:gd name="connsiteY3-48" fmla="*/ 2965791 h 2965791"/>
              <a:gd name="connsiteX4-49" fmla="*/ 0 w 4037357"/>
              <a:gd name="connsiteY4-50" fmla="*/ 0 h 2965791"/>
              <a:gd name="connsiteX0-51" fmla="*/ 0 w 4037357"/>
              <a:gd name="connsiteY0-52" fmla="*/ 0 h 2965791"/>
              <a:gd name="connsiteX1-53" fmla="*/ 3906729 w 4037357"/>
              <a:gd name="connsiteY1-54" fmla="*/ 775063 h 2965791"/>
              <a:gd name="connsiteX2-55" fmla="*/ 4037357 w 4037357"/>
              <a:gd name="connsiteY2-56" fmla="*/ 2800328 h 2965791"/>
              <a:gd name="connsiteX3-57" fmla="*/ 200297 w 4037357"/>
              <a:gd name="connsiteY3-58" fmla="*/ 2965791 h 2965791"/>
              <a:gd name="connsiteX4-59" fmla="*/ 0 w 4037357"/>
              <a:gd name="connsiteY4-60" fmla="*/ 0 h 2965791"/>
              <a:gd name="connsiteX0-61" fmla="*/ 0 w 4037357"/>
              <a:gd name="connsiteY0-62" fmla="*/ 0 h 2965791"/>
              <a:gd name="connsiteX1-63" fmla="*/ 3898021 w 4037357"/>
              <a:gd name="connsiteY1-64" fmla="*/ 748937 h 2965791"/>
              <a:gd name="connsiteX2-65" fmla="*/ 4037357 w 4037357"/>
              <a:gd name="connsiteY2-66" fmla="*/ 2800328 h 2965791"/>
              <a:gd name="connsiteX3-67" fmla="*/ 200297 w 4037357"/>
              <a:gd name="connsiteY3-68" fmla="*/ 2965791 h 2965791"/>
              <a:gd name="connsiteX4-69" fmla="*/ 0 w 4037357"/>
              <a:gd name="connsiteY4-70" fmla="*/ 0 h 2965791"/>
              <a:gd name="connsiteX0-71" fmla="*/ 0 w 4037357"/>
              <a:gd name="connsiteY0-72" fmla="*/ 0 h 2965791"/>
              <a:gd name="connsiteX1-73" fmla="*/ 3819644 w 4037357"/>
              <a:gd name="connsiteY1-74" fmla="*/ 818606 h 2965791"/>
              <a:gd name="connsiteX2-75" fmla="*/ 4037357 w 4037357"/>
              <a:gd name="connsiteY2-76" fmla="*/ 2800328 h 2965791"/>
              <a:gd name="connsiteX3-77" fmla="*/ 200297 w 4037357"/>
              <a:gd name="connsiteY3-78" fmla="*/ 2965791 h 2965791"/>
              <a:gd name="connsiteX4-79" fmla="*/ 0 w 4037357"/>
              <a:gd name="connsiteY4-80" fmla="*/ 0 h 2965791"/>
              <a:gd name="connsiteX0-81" fmla="*/ 0 w 3889312"/>
              <a:gd name="connsiteY0-82" fmla="*/ 0 h 2965791"/>
              <a:gd name="connsiteX1-83" fmla="*/ 3819644 w 3889312"/>
              <a:gd name="connsiteY1-84" fmla="*/ 818606 h 2965791"/>
              <a:gd name="connsiteX2-85" fmla="*/ 3889312 w 3889312"/>
              <a:gd name="connsiteY2-86" fmla="*/ 2782911 h 2965791"/>
              <a:gd name="connsiteX3-87" fmla="*/ 200297 w 3889312"/>
              <a:gd name="connsiteY3-88" fmla="*/ 2965791 h 2965791"/>
              <a:gd name="connsiteX4-89" fmla="*/ 0 w 3889312"/>
              <a:gd name="connsiteY4-90" fmla="*/ 0 h 2965791"/>
              <a:gd name="connsiteX0-91" fmla="*/ 0 w 3950272"/>
              <a:gd name="connsiteY0-92" fmla="*/ 0 h 2965791"/>
              <a:gd name="connsiteX1-93" fmla="*/ 3819644 w 3950272"/>
              <a:gd name="connsiteY1-94" fmla="*/ 818606 h 2965791"/>
              <a:gd name="connsiteX2-95" fmla="*/ 3950272 w 3950272"/>
              <a:gd name="connsiteY2-96" fmla="*/ 2765494 h 2965791"/>
              <a:gd name="connsiteX3-97" fmla="*/ 200297 w 3950272"/>
              <a:gd name="connsiteY3-98" fmla="*/ 2965791 h 2965791"/>
              <a:gd name="connsiteX4-99" fmla="*/ 0 w 3950272"/>
              <a:gd name="connsiteY4-100" fmla="*/ 0 h 2965791"/>
              <a:gd name="connsiteX0-101" fmla="*/ 0 w 3950272"/>
              <a:gd name="connsiteY0-102" fmla="*/ 0 h 2965791"/>
              <a:gd name="connsiteX1-103" fmla="*/ 3854479 w 3950272"/>
              <a:gd name="connsiteY1-104" fmla="*/ 827315 h 2965791"/>
              <a:gd name="connsiteX2-105" fmla="*/ 3950272 w 3950272"/>
              <a:gd name="connsiteY2-106" fmla="*/ 2765494 h 2965791"/>
              <a:gd name="connsiteX3-107" fmla="*/ 200297 w 3950272"/>
              <a:gd name="connsiteY3-108" fmla="*/ 2965791 h 2965791"/>
              <a:gd name="connsiteX4-109" fmla="*/ 0 w 3950272"/>
              <a:gd name="connsiteY4-110" fmla="*/ 0 h 2965791"/>
              <a:gd name="connsiteX0-111" fmla="*/ 0 w 3950272"/>
              <a:gd name="connsiteY0-112" fmla="*/ 0 h 2965791"/>
              <a:gd name="connsiteX1-113" fmla="*/ 3854479 w 3950272"/>
              <a:gd name="connsiteY1-114" fmla="*/ 827315 h 2965791"/>
              <a:gd name="connsiteX2-115" fmla="*/ 3950272 w 3950272"/>
              <a:gd name="connsiteY2-116" fmla="*/ 2791620 h 2965791"/>
              <a:gd name="connsiteX3-117" fmla="*/ 200297 w 3950272"/>
              <a:gd name="connsiteY3-118" fmla="*/ 2965791 h 2965791"/>
              <a:gd name="connsiteX4-119" fmla="*/ 0 w 3950272"/>
              <a:gd name="connsiteY4-120" fmla="*/ 0 h 2965791"/>
              <a:gd name="connsiteX0-121" fmla="*/ 0 w 3950272"/>
              <a:gd name="connsiteY0-122" fmla="*/ 0 h 2965791"/>
              <a:gd name="connsiteX1-123" fmla="*/ 3845770 w 3950272"/>
              <a:gd name="connsiteY1-124" fmla="*/ 775064 h 2965791"/>
              <a:gd name="connsiteX2-125" fmla="*/ 3950272 w 3950272"/>
              <a:gd name="connsiteY2-126" fmla="*/ 2791620 h 2965791"/>
              <a:gd name="connsiteX3-127" fmla="*/ 200297 w 3950272"/>
              <a:gd name="connsiteY3-128" fmla="*/ 2965791 h 2965791"/>
              <a:gd name="connsiteX4-129" fmla="*/ 0 w 3950272"/>
              <a:gd name="connsiteY4-130" fmla="*/ 0 h 2965791"/>
              <a:gd name="connsiteX0-131" fmla="*/ 0 w 3969322"/>
              <a:gd name="connsiteY0-132" fmla="*/ 0 h 2965791"/>
              <a:gd name="connsiteX1-133" fmla="*/ 3845770 w 3969322"/>
              <a:gd name="connsiteY1-134" fmla="*/ 775064 h 2965791"/>
              <a:gd name="connsiteX2-135" fmla="*/ 3969322 w 3969322"/>
              <a:gd name="connsiteY2-136" fmla="*/ 2877327 h 2965791"/>
              <a:gd name="connsiteX3-137" fmla="*/ 200297 w 3969322"/>
              <a:gd name="connsiteY3-138" fmla="*/ 2965791 h 2965791"/>
              <a:gd name="connsiteX4-139" fmla="*/ 0 w 3969322"/>
              <a:gd name="connsiteY4-140" fmla="*/ 0 h 2965791"/>
              <a:gd name="connsiteX0-141" fmla="*/ 0 w 3969322"/>
              <a:gd name="connsiteY0-142" fmla="*/ 0 h 2975314"/>
              <a:gd name="connsiteX1-143" fmla="*/ 3845770 w 3969322"/>
              <a:gd name="connsiteY1-144" fmla="*/ 775064 h 2975314"/>
              <a:gd name="connsiteX2-145" fmla="*/ 3969322 w 3969322"/>
              <a:gd name="connsiteY2-146" fmla="*/ 2877327 h 2975314"/>
              <a:gd name="connsiteX3-147" fmla="*/ 200297 w 3969322"/>
              <a:gd name="connsiteY3-148" fmla="*/ 2975314 h 2975314"/>
              <a:gd name="connsiteX4-149" fmla="*/ 0 w 3969322"/>
              <a:gd name="connsiteY4-150" fmla="*/ 0 h 29753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322" h="2975314">
                <a:moveTo>
                  <a:pt x="0" y="0"/>
                </a:moveTo>
                <a:lnTo>
                  <a:pt x="3845770" y="775064"/>
                </a:lnTo>
                <a:lnTo>
                  <a:pt x="3969322" y="2877327"/>
                </a:lnTo>
                <a:lnTo>
                  <a:pt x="200297" y="2975314"/>
                </a:lnTo>
                <a:lnTo>
                  <a:pt x="0" y="0"/>
                </a:lnTo>
                <a:close/>
              </a:path>
            </a:pathLst>
          </a:cu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18" name="Text Placeholder 9"/>
          <p:cNvSpPr>
            <a:spLocks noGrp="1"/>
          </p:cNvSpPr>
          <p:nvPr>
            <p:ph type="body" sz="quarter" idx="1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7" name="Picture Placeholder 2"/>
          <p:cNvSpPr>
            <a:spLocks noGrp="1"/>
          </p:cNvSpPr>
          <p:nvPr>
            <p:ph type="pic" idx="14"/>
          </p:nvPr>
        </p:nvSpPr>
        <p:spPr>
          <a:xfrm>
            <a:off x="1679509" y="56289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5" name="Picture Placeholder 2"/>
          <p:cNvSpPr>
            <a:spLocks noGrp="1"/>
          </p:cNvSpPr>
          <p:nvPr>
            <p:ph type="pic" idx="15"/>
          </p:nvPr>
        </p:nvSpPr>
        <p:spPr>
          <a:xfrm>
            <a:off x="1679509" y="253124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6" name="Picture Placeholder 2"/>
          <p:cNvSpPr>
            <a:spLocks noGrp="1"/>
          </p:cNvSpPr>
          <p:nvPr>
            <p:ph type="pic" idx="16"/>
          </p:nvPr>
        </p:nvSpPr>
        <p:spPr>
          <a:xfrm>
            <a:off x="1679509" y="4499595"/>
            <a:ext cx="3311968" cy="180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2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8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ko-KR"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Click icon to add picture</a:t>
            </a:r>
            <a:endParaRPr kumimoji="0" lang="ko-KR"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560948" flipH="1">
            <a:off x="-719284" y="-232233"/>
            <a:ext cx="2415303" cy="230112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153982" flipH="1">
            <a:off x="499156" y="2191445"/>
            <a:ext cx="990061" cy="94325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60200" y="-152461"/>
            <a:ext cx="626155" cy="588585"/>
          </a:xfrm>
          <a:prstGeom prst="rect">
            <a:avLst/>
          </a:prstGeom>
        </p:spPr>
      </p:pic>
      <p:pic>
        <p:nvPicPr>
          <p:cNvPr id="9" name="Picture 9"/>
          <p:cNvPicPr>
            <a:picLocks noChangeAspect="1"/>
          </p:cNvPicPr>
          <p:nvPr/>
        </p:nvPicPr>
        <p:blipFill>
          <a:blip r:embed="rId9">
            <a:extLst>
              <a:ext uri="{BEBA8EAE-BF5A-486C-A8C5-ECC9F3942E4B}">
                <a14:imgProps xmlns:a14="http://schemas.microsoft.com/office/drawing/2010/main">
                  <a14:imgLayer r:embed="rId10">
                    <a14:imgEffect>
                      <a14:backgroundRemoval t="31713" b="81887" l="1736" r="100000">
                        <a14:foregroundMark x1="21335" y1="45891" x2="21258" y2="53877"/>
                        <a14:foregroundMark x1="13966" y1="60185" x2="82253" y2="52431"/>
                        <a14:foregroundMark x1="80517" y1="55498" x2="55787" y2="65799"/>
                        <a14:foregroundMark x1="50386" y1="66956" x2="63349" y2="65567"/>
                        <a14:foregroundMark x1="90779" y1="48380" x2="85764" y2="66377"/>
                        <a14:foregroundMark x1="96489" y1="44676" x2="95293" y2="66030"/>
                        <a14:foregroundMark x1="53781" y1="37731" x2="49653" y2="48380"/>
                        <a14:foregroundMark x1="33449" y1="37731" x2="34722" y2="36574"/>
                        <a14:foregroundMark x1="30980" y1="40046" x2="36690" y2="35822"/>
                        <a14:foregroundMark x1="41397" y1="37847" x2="46142" y2="40509"/>
                        <a14:foregroundMark x1="6250" y1="46354" x2="4475" y2="65278"/>
                        <a14:foregroundMark x1="10532" y1="58275" x2="9992" y2="70081"/>
                        <a14:foregroundMark x1="12693" y1="63021" x2="39468" y2="72801"/>
                        <a14:foregroundMark x1="41551" y1="65914" x2="28434" y2="69097"/>
                        <a14:foregroundMark x1="48071" y1="70660" x2="70177" y2="68750"/>
                        <a14:foregroundMark x1="84954" y1="70660" x2="95872" y2="68519"/>
                        <a14:foregroundMark x1="98881" y1="59722" x2="98110" y2="74942"/>
                        <a14:foregroundMark x1="99190" y1="46354" x2="97531" y2="52199"/>
                        <a14:foregroundMark x1="98573" y1="34201" x2="93943" y2="39757"/>
                        <a14:foregroundMark x1="79977" y1="42535" x2="77006" y2="47801"/>
                        <a14:foregroundMark x1="83295" y1="41551" x2="80903" y2="45775"/>
                        <a14:foregroundMark x1="82909" y1="36574" x2="80440" y2="41204"/>
                        <a14:foregroundMark x1="61728" y1="39757" x2="53009" y2="45775"/>
                        <a14:foregroundMark x1="53858" y1="32176" x2="50772" y2="38021"/>
                        <a14:foregroundMark x1="22531" y1="38600" x2="20062" y2="46007"/>
                        <a14:foregroundMark x1="21335" y1="36343" x2="16011" y2="40741"/>
                        <a14:foregroundMark x1="14352" y1="45139" x2="13889" y2="52778"/>
                        <a14:foregroundMark x1="3781" y1="44560" x2="926" y2="62789"/>
                        <a14:foregroundMark x1="22377" y1="34722" x2="21759" y2="38310"/>
                        <a14:foregroundMark x1="21605" y1="34606" x2="25154" y2="41377"/>
                        <a14:foregroundMark x1="31289" y1="40220" x2="28819" y2="47106"/>
                        <a14:foregroundMark x1="41242" y1="33738" x2="41860" y2="33391"/>
                        <a14:foregroundMark x1="56327" y1="32928" x2="54360" y2="33044"/>
                        <a14:foregroundMark x1="80671" y1="34606" x2="82099" y2="32581"/>
                        <a14:foregroundMark x1="9414" y1="39815" x2="8295" y2="40799"/>
                      </a14:backgroundRemoval>
                    </a14:imgEffect>
                  </a14:imgLayer>
                </a14:imgProps>
              </a:ext>
            </a:extLst>
          </a:blip>
          <a:srcRect t="30888" b="16557"/>
          <a:stretch>
            <a:fillRect/>
          </a:stretch>
        </p:blipFill>
        <p:spPr>
          <a:xfrm>
            <a:off x="-171451" y="3951891"/>
            <a:ext cx="12363452" cy="4332995"/>
          </a:xfrm>
          <a:prstGeom prst="rect">
            <a:avLst/>
          </a:prstGeom>
        </p:spPr>
      </p:pic>
      <p:sp>
        <p:nvSpPr>
          <p:cNvPr id="10" name="TextBox 10"/>
          <p:cNvSpPr txBox="1"/>
          <p:nvPr/>
        </p:nvSpPr>
        <p:spPr>
          <a:xfrm>
            <a:off x="1593381" y="652287"/>
            <a:ext cx="9189144" cy="2180084"/>
          </a:xfrm>
          <a:prstGeom prst="rect">
            <a:avLst/>
          </a:prstGeom>
        </p:spPr>
        <p:txBody>
          <a:bodyPr wrap="square" lIns="0" tIns="0" rIns="0" bIns="0" rtlCol="0" anchor="t">
            <a:spAutoFit/>
          </a:bodyPr>
          <a:lstStyle/>
          <a:p>
            <a:pPr algn="ctr">
              <a:lnSpc>
                <a:spcPts val="8490"/>
              </a:lnSpc>
            </a:pPr>
            <a:r>
              <a:rPr lang="en-US" sz="6100" b="1" spc="60" dirty="0">
                <a:solidFill>
                  <a:srgbClr val="6471C0"/>
                </a:solidFill>
                <a:latin typeface="Saira Bold Bold"/>
              </a:rPr>
              <a:t>CHÀO MỪNG QUÝ THẦY CÔ VÀ CÁC EM</a:t>
            </a:r>
          </a:p>
        </p:txBody>
      </p:sp>
    </p:spTree>
  </p:cSld>
  <p:clrMapOvr>
    <a:masterClrMapping/>
  </p:clrMapOvr>
  <mc:AlternateContent xmlns:mc="http://schemas.openxmlformats.org/markup-compatibility/2006" xmlns:p14="http://schemas.microsoft.com/office/powerpoint/2010/main">
    <mc:Choice Requires="p14">
      <p:transition spd="slow" advClick="0" advTm="0">
        <p:wedge/>
      </p:transition>
    </mc:Choice>
    <mc:Fallback xmlns="">
      <p:transition spd="slow" advClick="0" advTm="0">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34" name="Group 17"/>
          <p:cNvGrpSpPr/>
          <p:nvPr/>
        </p:nvGrpSpPr>
        <p:grpSpPr>
          <a:xfrm>
            <a:off x="1981200" y="2800350"/>
            <a:ext cx="2071688" cy="714375"/>
            <a:chOff x="1985511" y="4307149"/>
            <a:chExt cx="7456448" cy="714829"/>
          </a:xfrm>
        </p:grpSpPr>
        <p:sp>
          <p:nvSpPr>
            <p:cNvPr id="111635" name="TextBox 18"/>
            <p:cNvSpPr txBox="1"/>
            <p:nvPr/>
          </p:nvSpPr>
          <p:spPr>
            <a:xfrm>
              <a:off x="1985511" y="4560313"/>
              <a:ext cx="7456444" cy="461665"/>
            </a:xfrm>
            <a:prstGeom prst="rect">
              <a:avLst/>
            </a:prstGeom>
            <a:noFill/>
            <a:ln w="9525">
              <a:noFill/>
            </a:ln>
          </p:spPr>
          <p:txBody>
            <a:bodyPr>
              <a:spAutoFit/>
            </a:bodyPr>
            <a:lstStyle/>
            <a:p>
              <a:pPr algn="r"/>
              <a:r>
                <a:rPr lang="en-US" altLang="ko-KR" sz="1200">
                  <a:solidFill>
                    <a:schemeClr val="bg1"/>
                  </a:solidFill>
                  <a:latin typeface="Arial" panose="020B0604020202020204" pitchFamily="34" charset="0"/>
                </a:rPr>
                <a:t>Easy to change colors, photos and Text.  </a:t>
              </a:r>
              <a:r>
                <a:rPr lang="ko-KR" altLang="en-US" sz="1200" dirty="0">
                  <a:solidFill>
                    <a:schemeClr val="bg1"/>
                  </a:solidFill>
                  <a:latin typeface="Arial" panose="020B0604020202020204" pitchFamily="34" charset="0"/>
                </a:rPr>
                <a:t>  </a:t>
              </a:r>
              <a:r>
                <a:rPr lang="en-US" altLang="ko-KR" sz="1200">
                  <a:solidFill>
                    <a:schemeClr val="bg1"/>
                  </a:solidFill>
                  <a:latin typeface="Arial" panose="020B0604020202020204" pitchFamily="34" charset="0"/>
                </a:rPr>
                <a:t> </a:t>
              </a:r>
              <a:endParaRPr lang="ko-KR" altLang="en-US" sz="1200" dirty="0">
                <a:solidFill>
                  <a:schemeClr val="bg1"/>
                </a:solidFill>
                <a:latin typeface="Arial" panose="020B0604020202020204" pitchFamily="34" charset="0"/>
              </a:endParaRPr>
            </a:p>
          </p:txBody>
        </p:sp>
        <p:sp>
          <p:nvSpPr>
            <p:cNvPr id="111636" name="TextBox 19"/>
            <p:cNvSpPr txBox="1"/>
            <p:nvPr/>
          </p:nvSpPr>
          <p:spPr>
            <a:xfrm>
              <a:off x="1985515" y="4307149"/>
              <a:ext cx="7456444" cy="276999"/>
            </a:xfrm>
            <a:prstGeom prst="rect">
              <a:avLst/>
            </a:prstGeom>
            <a:noFill/>
            <a:ln w="9525">
              <a:noFill/>
            </a:ln>
          </p:spPr>
          <p:txBody>
            <a:bodyPr>
              <a:spAutoFit/>
            </a:bodyPr>
            <a:lstStyle/>
            <a:p>
              <a:pPr algn="r"/>
              <a:r>
                <a:rPr lang="en-US" altLang="ko-KR" sz="1200" b="1">
                  <a:solidFill>
                    <a:schemeClr val="bg1"/>
                  </a:solidFill>
                  <a:latin typeface="Arial" panose="020B0604020202020204" pitchFamily="34" charset="0"/>
                </a:rPr>
                <a:t>Content  Here</a:t>
              </a:r>
              <a:endParaRPr lang="ko-KR" altLang="en-US" sz="1200" b="1" dirty="0">
                <a:solidFill>
                  <a:schemeClr val="bg1"/>
                </a:solidFill>
                <a:latin typeface="Arial" panose="020B0604020202020204" pitchFamily="34" charset="0"/>
              </a:endParaRPr>
            </a:p>
          </p:txBody>
        </p:sp>
      </p:grpSp>
      <p:grpSp>
        <p:nvGrpSpPr>
          <p:cNvPr id="21" name="Group 20"/>
          <p:cNvGrpSpPr/>
          <p:nvPr/>
        </p:nvGrpSpPr>
        <p:grpSpPr>
          <a:xfrm>
            <a:off x="8184234" y="2799982"/>
            <a:ext cx="2071093" cy="714829"/>
            <a:chOff x="1985511" y="4307149"/>
            <a:chExt cx="7456448" cy="714829"/>
          </a:xfrm>
          <a:noFill/>
        </p:grpSpPr>
        <p:sp>
          <p:nvSpPr>
            <p:cNvPr id="22" name="TextBox 21"/>
            <p:cNvSpPr txBox="1"/>
            <p:nvPr/>
          </p:nvSpPr>
          <p:spPr>
            <a:xfrm>
              <a:off x="1985511" y="4560313"/>
              <a:ext cx="7456444"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Easy to change colors, photos and Text.  </a:t>
              </a:r>
              <a:r>
                <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1985515" y="4307149"/>
              <a:ext cx="7456444"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Content  Here</a:t>
              </a:r>
              <a:endParaRPr kumimoji="0" lang="ko-KR" alt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111639" name="TextBox 24"/>
          <p:cNvSpPr txBox="1"/>
          <p:nvPr/>
        </p:nvSpPr>
        <p:spPr>
          <a:xfrm>
            <a:off x="8183563" y="3492500"/>
            <a:ext cx="1314450" cy="585788"/>
          </a:xfrm>
          <a:prstGeom prst="rect">
            <a:avLst/>
          </a:prstGeom>
          <a:noFill/>
          <a:ln w="9525">
            <a:noFill/>
          </a:ln>
        </p:spPr>
        <p:txBody>
          <a:bodyPr anchor="ctr" anchorCtr="0">
            <a:spAutoFit/>
          </a:bodyPr>
          <a:lstStyle/>
          <a:p>
            <a:pPr algn="ctr"/>
            <a:r>
              <a:rPr lang="en-US" altLang="ko-KR" sz="3200" b="1">
                <a:solidFill>
                  <a:schemeClr val="bg1"/>
                </a:solidFill>
                <a:latin typeface="Arial" panose="020B0604020202020204" pitchFamily="34" charset="0"/>
              </a:rPr>
              <a:t>34</a:t>
            </a:r>
            <a:r>
              <a:rPr lang="en-US" altLang="ko-KR" sz="2400" b="1">
                <a:solidFill>
                  <a:schemeClr val="bg1"/>
                </a:solidFill>
                <a:latin typeface="Arial" panose="020B0604020202020204" pitchFamily="34" charset="0"/>
              </a:rPr>
              <a:t>%</a:t>
            </a:r>
            <a:endParaRPr lang="ko-KR" altLang="en-US" sz="2400" b="1" dirty="0">
              <a:solidFill>
                <a:schemeClr val="bg1"/>
              </a:solidFill>
              <a:latin typeface="Arial" panose="020B0604020202020204" pitchFamily="34" charset="0"/>
            </a:endParaRPr>
          </a:p>
        </p:txBody>
      </p:sp>
      <p:sp>
        <p:nvSpPr>
          <p:cNvPr id="111641" name="Rectangles 111640"/>
          <p:cNvSpPr/>
          <p:nvPr/>
        </p:nvSpPr>
        <p:spPr>
          <a:xfrm>
            <a:off x="0" y="-104140"/>
            <a:ext cx="12192000" cy="1753235"/>
          </a:xfrm>
          <a:prstGeom prst="rect">
            <a:avLst/>
          </a:prstGeom>
          <a:solidFill>
            <a:srgbClr val="FFFF00"/>
          </a:solidFill>
          <a:ln w="9525">
            <a:noFill/>
          </a:ln>
        </p:spPr>
        <p:txBody>
          <a:bodyPr anchor="ctr" anchorCtr="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 </a:t>
            </a:r>
            <a:r>
              <a:rPr lang="en-US" sz="3600" b="1" dirty="0" err="1">
                <a:solidFill>
                  <a:srgbClr val="FF0000"/>
                </a:solidFill>
                <a:latin typeface="Times New Roman" panose="02020603050405020304" pitchFamily="18" charset="0"/>
                <a:cs typeface="Times New Roman" panose="02020603050405020304" pitchFamily="18" charset="0"/>
              </a:rPr>
              <a:t>Khám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a:t>
            </a:r>
            <a:r>
              <a:rPr lang="en-US" sz="3600" b="1" dirty="0">
                <a:solidFill>
                  <a:srgbClr val="FF0000"/>
                </a:solidFill>
                <a:latin typeface="Times New Roman" panose="02020603050405020304" pitchFamily="18" charset="0"/>
                <a:cs typeface="Times New Roman" panose="02020603050405020304" pitchFamily="18" charset="0"/>
              </a:rPr>
              <a:t>: </a:t>
            </a:r>
          </a:p>
          <a:p>
            <a:pPr algn="ct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Q</a:t>
            </a:r>
            <a:r>
              <a:rPr sz="3600" b="1" dirty="0" err="1">
                <a:solidFill>
                  <a:srgbClr val="FF0000"/>
                </a:solidFill>
                <a:latin typeface="Times New Roman" panose="02020603050405020304" pitchFamily="18" charset="0"/>
                <a:cs typeface="Times New Roman" panose="02020603050405020304" pitchFamily="18" charset="0"/>
              </a:rPr>
              <a:t>uy</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định</a:t>
            </a:r>
            <a:r>
              <a:rPr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bản</a:t>
            </a:r>
            <a:r>
              <a:rPr lang="en-US"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của</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pháp</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luật</a:t>
            </a:r>
            <a:r>
              <a:rPr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đến</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phòng</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chống</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bạo</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lực</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học</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đường</a:t>
            </a:r>
            <a:r>
              <a:rPr lang="en-US" sz="3600" b="1" dirty="0">
                <a:solidFill>
                  <a:srgbClr val="FF0000"/>
                </a:solidFill>
                <a:latin typeface="Times New Roman" panose="02020603050405020304" pitchFamily="18" charset="0"/>
                <a:cs typeface="Times New Roman" panose="02020603050405020304" pitchFamily="18" charset="0"/>
              </a:rPr>
              <a:t>:</a:t>
            </a:r>
            <a:r>
              <a:rPr sz="3600" b="1" dirty="0">
                <a:solidFill>
                  <a:srgbClr val="FF0000"/>
                </a:solidFill>
                <a:latin typeface="Times New Roman" panose="02020603050405020304" pitchFamily="18" charset="0"/>
                <a:cs typeface="Times New Roman" panose="02020603050405020304" pitchFamily="18" charset="0"/>
              </a:rPr>
              <a:t>  </a:t>
            </a:r>
          </a:p>
        </p:txBody>
      </p:sp>
      <p:sp>
        <p:nvSpPr>
          <p:cNvPr id="100" name="Text Box 99"/>
          <p:cNvSpPr txBox="1"/>
          <p:nvPr/>
        </p:nvSpPr>
        <p:spPr>
          <a:xfrm>
            <a:off x="147955" y="1856105"/>
            <a:ext cx="11724005" cy="4799965"/>
          </a:xfrm>
          <a:prstGeom prst="rect">
            <a:avLst/>
          </a:prstGeom>
          <a:noFill/>
          <a:ln w="9525">
            <a:noFill/>
          </a:ln>
        </p:spPr>
        <p:txBody>
          <a:bodyPr wrap="square">
            <a:spAutoFit/>
          </a:bodyPr>
          <a:lstStyle/>
          <a:p>
            <a:pPr indent="360045"/>
            <a:r>
              <a:rPr lang="en-US" sz="3400">
                <a:latin typeface="Times New Roman" panose="02020603050405020304" pitchFamily="18" charset="0"/>
                <a:cs typeface="Batang" charset="0"/>
              </a:rPr>
              <a:t>- Không được xúc phạm nhân phẩm, danh dự, xâm phạm thân thể giáo viên, cán bộ, nhân viên của nhà trường và người khác.</a:t>
            </a:r>
          </a:p>
          <a:p>
            <a:pPr indent="360045"/>
            <a:r>
              <a:rPr lang="en-US" sz="3400">
                <a:latin typeface="Times New Roman" panose="02020603050405020304" pitchFamily="18" charset="0"/>
                <a:cs typeface="Batang" charset="0"/>
              </a:rPr>
              <a:t>- Không được đánh nhau, gây rối trật tự, an ninh trong nhà trường và nơi công cộng.</a:t>
            </a:r>
          </a:p>
          <a:p>
            <a:pPr indent="360045"/>
            <a:r>
              <a:rPr lang="en-US" sz="3400">
                <a:latin typeface="Times New Roman" panose="02020603050405020304" pitchFamily="18" charset="0"/>
                <a:cs typeface="Batang" charset="0"/>
              </a:rPr>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endParaRPr lang="en-US" sz="3400"/>
          </a:p>
        </p:txBody>
      </p:sp>
      <p:pic>
        <p:nvPicPr>
          <p:cNvPr id="11" name="Picture 2" descr="BÚT Bi VỎ KIM LOẠI NHIỀU MÀU">
            <a:extLst>
              <a:ext uri="{FF2B5EF4-FFF2-40B4-BE49-F238E27FC236}">
                <a16:creationId xmlns:a16="http://schemas.microsoft.com/office/drawing/2014/main" id="{C25C4E99-069B-4F3B-8166-B2913C599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586" y="0"/>
            <a:ext cx="1649740" cy="663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edge">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31" name="Rectangles 86030"/>
          <p:cNvSpPr/>
          <p:nvPr/>
        </p:nvSpPr>
        <p:spPr>
          <a:xfrm>
            <a:off x="204470" y="-184785"/>
            <a:ext cx="9758045" cy="757555"/>
          </a:xfrm>
          <a:prstGeom prst="rect">
            <a:avLst/>
          </a:prstGeom>
          <a:solidFill>
            <a:srgbClr val="FFFFFF"/>
          </a:solidFill>
          <a:ln w="9525">
            <a:noFill/>
          </a:ln>
        </p:spPr>
        <p:txBody>
          <a:bodyPr wrap="square" lIns="0" tIns="133308" rIns="0" bIns="133308" anchor="ctr" anchorCtr="0">
            <a:spAutoFit/>
          </a:bodyPr>
          <a:lstStyle/>
          <a:p>
            <a:r>
              <a:rPr sz="3200">
                <a:solidFill>
                  <a:srgbClr val="FF0000"/>
                </a:solidFill>
                <a:latin typeface="Times New Roman" panose="02020603050405020304" pitchFamily="18" charset="0"/>
                <a:cs typeface="Times New Roman" panose="02020603050405020304" pitchFamily="18" charset="0"/>
              </a:rPr>
              <a:t>2. </a:t>
            </a:r>
            <a:r>
              <a:rPr sz="3200" err="1">
                <a:solidFill>
                  <a:srgbClr val="FF0000"/>
                </a:solidFill>
                <a:latin typeface="Times New Roman" panose="02020603050405020304" pitchFamily="18" charset="0"/>
                <a:cs typeface="Times New Roman" panose="02020603050405020304" pitchFamily="18" charset="0"/>
              </a:rPr>
              <a:t>Phòng</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ngừa</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và</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ứng</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phó</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với</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bạo</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lực</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học</a:t>
            </a:r>
            <a:r>
              <a:rPr sz="3200">
                <a:solidFill>
                  <a:srgbClr val="FF0000"/>
                </a:solidFill>
                <a:latin typeface="Times New Roman" panose="02020603050405020304" pitchFamily="18" charset="0"/>
                <a:cs typeface="Times New Roman" panose="02020603050405020304" pitchFamily="18" charset="0"/>
              </a:rPr>
              <a:t> </a:t>
            </a:r>
            <a:r>
              <a:rPr sz="3200" err="1">
                <a:solidFill>
                  <a:srgbClr val="FF0000"/>
                </a:solidFill>
                <a:latin typeface="Times New Roman" panose="02020603050405020304" pitchFamily="18" charset="0"/>
                <a:cs typeface="Times New Roman" panose="02020603050405020304" pitchFamily="18" charset="0"/>
              </a:rPr>
              <a:t>đường</a:t>
            </a:r>
            <a:endParaRPr sz="3200">
              <a:solidFill>
                <a:srgbClr val="FF0000"/>
              </a:solidFill>
              <a:latin typeface="Times New Roman" panose="02020603050405020304" pitchFamily="18" charset="0"/>
              <a:cs typeface="Times New Roman" panose="02020603050405020304" pitchFamily="18" charset="0"/>
            </a:endParaRPr>
          </a:p>
        </p:txBody>
      </p:sp>
      <p:sp>
        <p:nvSpPr>
          <p:cNvPr id="86032" name="Rectangles 86031"/>
          <p:cNvSpPr/>
          <p:nvPr/>
        </p:nvSpPr>
        <p:spPr>
          <a:xfrm>
            <a:off x="0" y="478473"/>
            <a:ext cx="12192000" cy="953135"/>
          </a:xfrm>
          <a:prstGeom prst="rect">
            <a:avLst/>
          </a:prstGeom>
          <a:solidFill>
            <a:srgbClr val="FFCC99"/>
          </a:solidFill>
          <a:ln w="9525">
            <a:noFill/>
          </a:ln>
        </p:spPr>
        <p:txBody>
          <a:bodyPr wrap="square" anchor="ctr" anchorCtr="0">
            <a:spAutoFit/>
          </a:bodyPr>
          <a:lstStyle/>
          <a:p>
            <a:r>
              <a:rPr sz="2800" err="1">
                <a:latin typeface="Times New Roman" panose="02020603050405020304" pitchFamily="18" charset="0"/>
                <a:cs typeface="Times New Roman" panose="02020603050405020304" pitchFamily="18" charset="0"/>
              </a:rPr>
              <a:t>Em</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hãy</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quan</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sát</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các</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chỉ</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dẫn</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dưới</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đây</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thảo</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luận</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với</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các</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bạn</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và</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xác</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định</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những</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việc</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cần</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làm</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để</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phòng</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ngừa</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bạo</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lực</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học</a:t>
            </a:r>
            <a:r>
              <a:rPr sz="2800">
                <a:latin typeface="Times New Roman" panose="02020603050405020304" pitchFamily="18" charset="0"/>
                <a:cs typeface="Times New Roman" panose="02020603050405020304" pitchFamily="18" charset="0"/>
              </a:rPr>
              <a:t> </a:t>
            </a:r>
            <a:r>
              <a:rPr sz="2800" err="1">
                <a:latin typeface="Times New Roman" panose="02020603050405020304" pitchFamily="18" charset="0"/>
                <a:cs typeface="Times New Roman" panose="02020603050405020304" pitchFamily="18" charset="0"/>
              </a:rPr>
              <a:t>đường</a:t>
            </a:r>
            <a:r>
              <a:rPr sz="2800">
                <a:latin typeface="Times New Roman" panose="02020603050405020304" pitchFamily="18" charset="0"/>
                <a:cs typeface="Times New Roman" panose="02020603050405020304" pitchFamily="18" charset="0"/>
              </a:rPr>
              <a:t>. </a:t>
            </a:r>
          </a:p>
        </p:txBody>
      </p:sp>
      <p:pic>
        <p:nvPicPr>
          <p:cNvPr id="86033" name="Picture 86032" descr="a2"/>
          <p:cNvPicPr>
            <a:picLocks noChangeAspect="1"/>
          </p:cNvPicPr>
          <p:nvPr/>
        </p:nvPicPr>
        <p:blipFill>
          <a:blip r:embed="rId2"/>
          <a:stretch>
            <a:fillRect/>
          </a:stretch>
        </p:blipFill>
        <p:spPr>
          <a:xfrm>
            <a:off x="0" y="1333500"/>
            <a:ext cx="12192000" cy="5524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032"/>
                                        </p:tgtEl>
                                        <p:attrNameLst>
                                          <p:attrName>style.visibility</p:attrName>
                                        </p:attrNameLst>
                                      </p:cBhvr>
                                      <p:to>
                                        <p:strVal val="visible"/>
                                      </p:to>
                                    </p:set>
                                    <p:animEffect transition="in" filter="blinds(horizontal)">
                                      <p:cBhvr>
                                        <p:cTn id="7" dur="500"/>
                                        <p:tgtEl>
                                          <p:spTgt spid="86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66" name="Rectangle 254"/>
          <p:cNvSpPr>
            <a:spLocks noChangeArrowheads="1"/>
          </p:cNvSpPr>
          <p:nvPr/>
        </p:nvSpPr>
        <p:spPr bwMode="gray">
          <a:xfrm rot="3419336">
            <a:off x="706438" y="4011613"/>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sp>
        <p:nvSpPr>
          <p:cNvPr id="88099" name="Text Box 255"/>
          <p:cNvSpPr txBox="1"/>
          <p:nvPr/>
        </p:nvSpPr>
        <p:spPr>
          <a:xfrm>
            <a:off x="762000" y="4054475"/>
            <a:ext cx="354013" cy="457200"/>
          </a:xfrm>
          <a:prstGeom prst="rect">
            <a:avLst/>
          </a:prstGeom>
          <a:noFill/>
          <a:ln w="9525">
            <a:noFill/>
          </a:ln>
        </p:spPr>
        <p:txBody>
          <a:bodyPr wrap="none">
            <a:spAutoFit/>
          </a:bodyPr>
          <a:lstStyle/>
          <a:p>
            <a:pPr algn="ctr" eaLnBrk="0" hangingPunct="0"/>
            <a:r>
              <a:rPr sz="2400" b="1">
                <a:solidFill>
                  <a:srgbClr val="FFFFFF"/>
                </a:solidFill>
                <a:latin typeface="Arial" panose="020B0604020202020204" pitchFamily="34" charset="0"/>
                <a:cs typeface="Arial" panose="020B0604020202020204" pitchFamily="34" charset="0"/>
              </a:rPr>
              <a:t>4</a:t>
            </a:r>
            <a:endParaRPr sz="2400" b="1">
              <a:solidFill>
                <a:srgbClr val="FFFFFF"/>
              </a:solidFill>
              <a:latin typeface="Arial" panose="020B0604020202020204" pitchFamily="34" charset="0"/>
              <a:ea typeface="Arial" panose="020B0604020202020204" pitchFamily="34" charset="0"/>
            </a:endParaRPr>
          </a:p>
        </p:txBody>
      </p:sp>
      <p:sp>
        <p:nvSpPr>
          <p:cNvPr id="88100" name="Line 256"/>
          <p:cNvSpPr/>
          <p:nvPr/>
        </p:nvSpPr>
        <p:spPr>
          <a:xfrm flipV="1">
            <a:off x="990600" y="2035175"/>
            <a:ext cx="10833100" cy="38100"/>
          </a:xfrm>
          <a:prstGeom prst="line">
            <a:avLst/>
          </a:prstGeom>
          <a:ln w="25400" cap="flat" cmpd="sng">
            <a:solidFill>
              <a:schemeClr val="tx2"/>
            </a:solidFill>
            <a:prstDash val="sysDot"/>
            <a:headEnd type="none" w="med" len="med"/>
            <a:tailEnd type="oval" w="med" len="med"/>
          </a:ln>
        </p:spPr>
        <p:txBody>
          <a:bodyPr/>
          <a:lstStyle/>
          <a:p>
            <a:endParaRPr lang="en-US"/>
          </a:p>
        </p:txBody>
      </p:sp>
      <p:sp>
        <p:nvSpPr>
          <p:cNvPr id="115969" name="Rectangle 257"/>
          <p:cNvSpPr>
            <a:spLocks noChangeArrowheads="1"/>
          </p:cNvSpPr>
          <p:nvPr/>
        </p:nvSpPr>
        <p:spPr bwMode="gray">
          <a:xfrm rot="3419336">
            <a:off x="706438" y="1497013"/>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sp>
        <p:nvSpPr>
          <p:cNvPr id="88103" name="Text Box 259"/>
          <p:cNvSpPr txBox="1"/>
          <p:nvPr/>
        </p:nvSpPr>
        <p:spPr>
          <a:xfrm>
            <a:off x="762000" y="1539875"/>
            <a:ext cx="354013" cy="457200"/>
          </a:xfrm>
          <a:prstGeom prst="rect">
            <a:avLst/>
          </a:prstGeom>
          <a:noFill/>
          <a:ln w="9525">
            <a:noFill/>
          </a:ln>
        </p:spPr>
        <p:txBody>
          <a:bodyPr wrap="none">
            <a:spAutoFit/>
          </a:bodyPr>
          <a:lstStyle/>
          <a:p>
            <a:pPr algn="ctr" eaLnBrk="0" hangingPunct="0"/>
            <a:r>
              <a:rPr sz="2400" b="1">
                <a:solidFill>
                  <a:srgbClr val="FFFFFF"/>
                </a:solidFill>
                <a:latin typeface="Arial" panose="020B0604020202020204" pitchFamily="34" charset="0"/>
                <a:cs typeface="Arial" panose="020B0604020202020204" pitchFamily="34" charset="0"/>
              </a:rPr>
              <a:t>1</a:t>
            </a:r>
            <a:endParaRPr sz="2400" b="1">
              <a:solidFill>
                <a:srgbClr val="FFFFFF"/>
              </a:solidFill>
              <a:latin typeface="Arial" panose="020B0604020202020204" pitchFamily="34" charset="0"/>
              <a:ea typeface="Arial" panose="020B0604020202020204" pitchFamily="34" charset="0"/>
            </a:endParaRPr>
          </a:p>
        </p:txBody>
      </p:sp>
      <p:sp>
        <p:nvSpPr>
          <p:cNvPr id="88104" name="Line 260"/>
          <p:cNvSpPr/>
          <p:nvPr/>
        </p:nvSpPr>
        <p:spPr>
          <a:xfrm>
            <a:off x="990600" y="2911475"/>
            <a:ext cx="10769600" cy="12700"/>
          </a:xfrm>
          <a:prstGeom prst="line">
            <a:avLst/>
          </a:prstGeom>
          <a:ln w="25400" cap="flat" cmpd="sng">
            <a:solidFill>
              <a:schemeClr val="tx2"/>
            </a:solidFill>
            <a:prstDash val="sysDot"/>
            <a:headEnd type="none" w="med" len="med"/>
            <a:tailEnd type="oval" w="med" len="med"/>
          </a:ln>
        </p:spPr>
        <p:txBody>
          <a:bodyPr/>
          <a:lstStyle/>
          <a:p>
            <a:endParaRPr lang="en-US"/>
          </a:p>
        </p:txBody>
      </p:sp>
      <p:sp>
        <p:nvSpPr>
          <p:cNvPr id="115973" name="Rectangle 261"/>
          <p:cNvSpPr>
            <a:spLocks noChangeArrowheads="1"/>
          </p:cNvSpPr>
          <p:nvPr/>
        </p:nvSpPr>
        <p:spPr bwMode="gray">
          <a:xfrm rot="3419336">
            <a:off x="706438" y="2335213"/>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sp>
        <p:nvSpPr>
          <p:cNvPr id="88106" name="Text Box 262"/>
          <p:cNvSpPr txBox="1"/>
          <p:nvPr/>
        </p:nvSpPr>
        <p:spPr>
          <a:xfrm>
            <a:off x="762000" y="2378075"/>
            <a:ext cx="354013" cy="457200"/>
          </a:xfrm>
          <a:prstGeom prst="rect">
            <a:avLst/>
          </a:prstGeom>
          <a:noFill/>
          <a:ln w="9525">
            <a:noFill/>
          </a:ln>
        </p:spPr>
        <p:txBody>
          <a:bodyPr wrap="none">
            <a:spAutoFit/>
          </a:bodyPr>
          <a:lstStyle/>
          <a:p>
            <a:pPr algn="ctr" eaLnBrk="0" hangingPunct="0"/>
            <a:r>
              <a:rPr sz="2400" b="1">
                <a:solidFill>
                  <a:srgbClr val="FFFFFF"/>
                </a:solidFill>
                <a:latin typeface="Arial" panose="020B0604020202020204" pitchFamily="34" charset="0"/>
                <a:cs typeface="Arial" panose="020B0604020202020204" pitchFamily="34" charset="0"/>
              </a:rPr>
              <a:t>2</a:t>
            </a:r>
            <a:endParaRPr sz="2400" b="1">
              <a:solidFill>
                <a:srgbClr val="FFFFFF"/>
              </a:solidFill>
              <a:latin typeface="Arial" panose="020B0604020202020204" pitchFamily="34" charset="0"/>
              <a:ea typeface="Arial" panose="020B0604020202020204" pitchFamily="34" charset="0"/>
            </a:endParaRPr>
          </a:p>
        </p:txBody>
      </p:sp>
      <p:sp>
        <p:nvSpPr>
          <p:cNvPr id="115976" name="Rectangle 264"/>
          <p:cNvSpPr>
            <a:spLocks noChangeArrowheads="1"/>
          </p:cNvSpPr>
          <p:nvPr/>
        </p:nvSpPr>
        <p:spPr bwMode="gray">
          <a:xfrm rot="3419336">
            <a:off x="706438" y="3173413"/>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sp>
        <p:nvSpPr>
          <p:cNvPr id="88109" name="Text Box 265"/>
          <p:cNvSpPr txBox="1"/>
          <p:nvPr/>
        </p:nvSpPr>
        <p:spPr>
          <a:xfrm>
            <a:off x="762000" y="3216275"/>
            <a:ext cx="354013" cy="457200"/>
          </a:xfrm>
          <a:prstGeom prst="rect">
            <a:avLst/>
          </a:prstGeom>
          <a:noFill/>
          <a:ln w="9525">
            <a:noFill/>
          </a:ln>
        </p:spPr>
        <p:txBody>
          <a:bodyPr wrap="none">
            <a:spAutoFit/>
          </a:bodyPr>
          <a:lstStyle/>
          <a:p>
            <a:pPr algn="ctr" eaLnBrk="0" hangingPunct="0"/>
            <a:r>
              <a:rPr sz="2400" b="1">
                <a:solidFill>
                  <a:srgbClr val="FFFFFF"/>
                </a:solidFill>
                <a:latin typeface="Arial" panose="020B0604020202020204" pitchFamily="34" charset="0"/>
                <a:cs typeface="Arial" panose="020B0604020202020204" pitchFamily="34" charset="0"/>
              </a:rPr>
              <a:t>3</a:t>
            </a:r>
            <a:endParaRPr sz="2400" b="1">
              <a:solidFill>
                <a:srgbClr val="FFFFFF"/>
              </a:solidFill>
              <a:latin typeface="Arial" panose="020B0604020202020204" pitchFamily="34" charset="0"/>
              <a:ea typeface="Arial" panose="020B0604020202020204" pitchFamily="34" charset="0"/>
            </a:endParaRPr>
          </a:p>
        </p:txBody>
      </p:sp>
      <p:sp>
        <p:nvSpPr>
          <p:cNvPr id="88111" name="Rectangle 267"/>
          <p:cNvSpPr/>
          <p:nvPr/>
        </p:nvSpPr>
        <p:spPr>
          <a:xfrm rot="3419336">
            <a:off x="706438" y="4872038"/>
            <a:ext cx="479425" cy="520700"/>
          </a:xfrm>
          <a:prstGeom prst="rect">
            <a:avLst/>
          </a:prstGeom>
          <a:gradFill rotWithShape="1">
            <a:gsLst>
              <a:gs pos="0">
                <a:srgbClr val="990099"/>
              </a:gs>
              <a:gs pos="100000">
                <a:srgbClr val="470047"/>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p:spPr>
        <p:txBody>
          <a:bodyPr rot="10800000" vert="eaVert" wrap="none" anchor="ctr" anchorCtr="0">
            <a:flatTx/>
          </a:bodyPr>
          <a:lstStyle/>
          <a:p>
            <a:endParaRPr lang="vi-VN" altLang="x-none" sz="1800" dirty="0">
              <a:latin typeface="Verdana" panose="020B0604030504040204" pitchFamily="34" charset="0"/>
              <a:ea typeface="Arial" panose="020B0604020202020204" pitchFamily="34" charset="0"/>
            </a:endParaRPr>
          </a:p>
        </p:txBody>
      </p:sp>
      <p:sp>
        <p:nvSpPr>
          <p:cNvPr id="88112" name="Text Box 268"/>
          <p:cNvSpPr txBox="1"/>
          <p:nvPr/>
        </p:nvSpPr>
        <p:spPr>
          <a:xfrm>
            <a:off x="762000" y="4914900"/>
            <a:ext cx="354013" cy="457200"/>
          </a:xfrm>
          <a:prstGeom prst="rect">
            <a:avLst/>
          </a:prstGeom>
          <a:noFill/>
          <a:ln w="9525">
            <a:noFill/>
          </a:ln>
        </p:spPr>
        <p:txBody>
          <a:bodyPr wrap="none">
            <a:spAutoFit/>
          </a:bodyPr>
          <a:lstStyle/>
          <a:p>
            <a:pPr algn="ctr" eaLnBrk="0" hangingPunct="0"/>
            <a:r>
              <a:rPr sz="2400" b="1">
                <a:solidFill>
                  <a:srgbClr val="FFFFFF"/>
                </a:solidFill>
                <a:latin typeface="Arial" panose="020B0604020202020204" pitchFamily="34" charset="0"/>
                <a:cs typeface="Arial" panose="020B0604020202020204" pitchFamily="34" charset="0"/>
              </a:rPr>
              <a:t>5</a:t>
            </a:r>
            <a:endParaRPr sz="2400" b="1">
              <a:solidFill>
                <a:srgbClr val="FFFFFF"/>
              </a:solidFill>
              <a:latin typeface="Arial" panose="020B0604020202020204" pitchFamily="34" charset="0"/>
              <a:ea typeface="Arial" panose="020B0604020202020204" pitchFamily="34" charset="0"/>
            </a:endParaRPr>
          </a:p>
        </p:txBody>
      </p:sp>
      <p:sp>
        <p:nvSpPr>
          <p:cNvPr id="2" name="Rectangle 264"/>
          <p:cNvSpPr>
            <a:spLocks noChangeArrowheads="1"/>
          </p:cNvSpPr>
          <p:nvPr/>
        </p:nvSpPr>
        <p:spPr bwMode="gray">
          <a:xfrm rot="3419336">
            <a:off x="693738" y="5688013"/>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mn-cs"/>
            </a:endParaRPr>
          </a:p>
        </p:txBody>
      </p:sp>
      <p:sp>
        <p:nvSpPr>
          <p:cNvPr id="88119" name="Text Box 265"/>
          <p:cNvSpPr txBox="1"/>
          <p:nvPr/>
        </p:nvSpPr>
        <p:spPr>
          <a:xfrm>
            <a:off x="749300" y="5730875"/>
            <a:ext cx="354013" cy="457200"/>
          </a:xfrm>
          <a:prstGeom prst="rect">
            <a:avLst/>
          </a:prstGeom>
          <a:noFill/>
          <a:ln w="9525">
            <a:noFill/>
          </a:ln>
        </p:spPr>
        <p:txBody>
          <a:bodyPr wrap="none">
            <a:spAutoFit/>
          </a:bodyPr>
          <a:lstStyle/>
          <a:p>
            <a:pPr algn="ctr" eaLnBrk="0" hangingPunct="0"/>
            <a:r>
              <a:rPr sz="2400" b="1">
                <a:solidFill>
                  <a:srgbClr val="FFFFFF"/>
                </a:solidFill>
                <a:latin typeface="Arial" panose="020B0604020202020204" pitchFamily="34" charset="0"/>
                <a:cs typeface="Arial" panose="020B0604020202020204" pitchFamily="34" charset="0"/>
              </a:rPr>
              <a:t>6</a:t>
            </a:r>
            <a:endParaRPr sz="2400" b="1">
              <a:solidFill>
                <a:srgbClr val="FFFFFF"/>
              </a:solidFill>
              <a:latin typeface="Arial" panose="020B0604020202020204" pitchFamily="34" charset="0"/>
              <a:ea typeface="Arial" panose="020B0604020202020204" pitchFamily="34" charset="0"/>
            </a:endParaRPr>
          </a:p>
        </p:txBody>
      </p:sp>
      <p:sp>
        <p:nvSpPr>
          <p:cNvPr id="88121" name="Rectangles 88120"/>
          <p:cNvSpPr/>
          <p:nvPr/>
        </p:nvSpPr>
        <p:spPr>
          <a:xfrm>
            <a:off x="1647825" y="1316990"/>
            <a:ext cx="9988550" cy="829945"/>
          </a:xfrm>
          <a:prstGeom prst="rect">
            <a:avLst/>
          </a:prstGeom>
          <a:noFill/>
          <a:ln w="9525">
            <a:noFill/>
          </a:ln>
        </p:spPr>
        <p:txBody>
          <a:bodyPr anchor="ctr" anchorCtr="0">
            <a:spAutoFit/>
          </a:bodyPr>
          <a:lstStyle/>
          <a:p>
            <a:r>
              <a:rPr lang="vi-VN" altLang="x-none" sz="2400" dirty="0">
                <a:solidFill>
                  <a:srgbClr val="FF0000"/>
                </a:solidFill>
                <a:latin typeface="Arial Unicode MS" pitchFamily="34" charset="-128"/>
              </a:rPr>
              <a:t>Có lối sống lành mạnh tránh xa phim ảnh, trò chơi bạo lực và các tệ nạn xã hội.</a:t>
            </a:r>
          </a:p>
        </p:txBody>
      </p:sp>
      <p:sp>
        <p:nvSpPr>
          <p:cNvPr id="88122" name="Line 260"/>
          <p:cNvSpPr/>
          <p:nvPr/>
        </p:nvSpPr>
        <p:spPr>
          <a:xfrm>
            <a:off x="965200" y="3800475"/>
            <a:ext cx="10769600" cy="12700"/>
          </a:xfrm>
          <a:prstGeom prst="line">
            <a:avLst/>
          </a:prstGeom>
          <a:ln w="25400" cap="flat" cmpd="sng">
            <a:solidFill>
              <a:schemeClr val="tx2"/>
            </a:solidFill>
            <a:prstDash val="sysDot"/>
            <a:headEnd type="none" w="med" len="med"/>
            <a:tailEnd type="oval" w="med" len="med"/>
          </a:ln>
        </p:spPr>
        <p:txBody>
          <a:bodyPr/>
          <a:lstStyle/>
          <a:p>
            <a:endParaRPr lang="en-US"/>
          </a:p>
        </p:txBody>
      </p:sp>
      <p:sp>
        <p:nvSpPr>
          <p:cNvPr id="88123" name="Line 260"/>
          <p:cNvSpPr/>
          <p:nvPr/>
        </p:nvSpPr>
        <p:spPr>
          <a:xfrm>
            <a:off x="927100" y="4651375"/>
            <a:ext cx="10769600" cy="12700"/>
          </a:xfrm>
          <a:prstGeom prst="line">
            <a:avLst/>
          </a:prstGeom>
          <a:ln w="25400" cap="flat" cmpd="sng">
            <a:solidFill>
              <a:schemeClr val="tx2"/>
            </a:solidFill>
            <a:prstDash val="sysDot"/>
            <a:headEnd type="none" w="med" len="med"/>
            <a:tailEnd type="oval" w="med" len="med"/>
          </a:ln>
        </p:spPr>
        <p:txBody>
          <a:bodyPr/>
          <a:lstStyle/>
          <a:p>
            <a:endParaRPr lang="en-US"/>
          </a:p>
        </p:txBody>
      </p:sp>
      <p:sp>
        <p:nvSpPr>
          <p:cNvPr id="88124" name="Line 260"/>
          <p:cNvSpPr/>
          <p:nvPr/>
        </p:nvSpPr>
        <p:spPr>
          <a:xfrm>
            <a:off x="939800" y="5502275"/>
            <a:ext cx="10769600" cy="12700"/>
          </a:xfrm>
          <a:prstGeom prst="line">
            <a:avLst/>
          </a:prstGeom>
          <a:ln w="25400" cap="flat" cmpd="sng">
            <a:solidFill>
              <a:schemeClr val="tx2"/>
            </a:solidFill>
            <a:prstDash val="sysDot"/>
            <a:headEnd type="none" w="med" len="med"/>
            <a:tailEnd type="oval" w="med" len="med"/>
          </a:ln>
        </p:spPr>
        <p:txBody>
          <a:bodyPr/>
          <a:lstStyle/>
          <a:p>
            <a:endParaRPr lang="en-US"/>
          </a:p>
        </p:txBody>
      </p:sp>
      <p:sp>
        <p:nvSpPr>
          <p:cNvPr id="88125" name="Line 260"/>
          <p:cNvSpPr/>
          <p:nvPr/>
        </p:nvSpPr>
        <p:spPr>
          <a:xfrm>
            <a:off x="952500" y="6353175"/>
            <a:ext cx="10769600" cy="12700"/>
          </a:xfrm>
          <a:prstGeom prst="line">
            <a:avLst/>
          </a:prstGeom>
          <a:ln w="25400" cap="flat" cmpd="sng">
            <a:solidFill>
              <a:schemeClr val="tx2"/>
            </a:solidFill>
            <a:prstDash val="sysDot"/>
            <a:headEnd type="none" w="med" len="med"/>
            <a:tailEnd type="oval" w="med" len="med"/>
          </a:ln>
        </p:spPr>
        <p:txBody>
          <a:bodyPr/>
          <a:lstStyle/>
          <a:p>
            <a:endParaRPr lang="en-US"/>
          </a:p>
        </p:txBody>
      </p:sp>
      <p:sp>
        <p:nvSpPr>
          <p:cNvPr id="88126" name="Rectangles 88125"/>
          <p:cNvSpPr/>
          <p:nvPr/>
        </p:nvSpPr>
        <p:spPr>
          <a:xfrm>
            <a:off x="1647825" y="2295049"/>
            <a:ext cx="8216900" cy="491490"/>
          </a:xfrm>
          <a:prstGeom prst="rect">
            <a:avLst/>
          </a:prstGeom>
          <a:noFill/>
          <a:ln w="9525">
            <a:noFill/>
          </a:ln>
        </p:spPr>
        <p:txBody>
          <a:bodyPr wrap="none" anchor="ctr" anchorCtr="0">
            <a:spAutoFit/>
          </a:bodyPr>
          <a:lstStyle/>
          <a:p>
            <a:r>
              <a:rPr lang="vi-VN" altLang="x-none" sz="2600" dirty="0">
                <a:solidFill>
                  <a:srgbClr val="0000CC"/>
                </a:solidFill>
                <a:latin typeface="Arial Unicode MS" pitchFamily="34" charset="-128"/>
              </a:rPr>
              <a:t>Thân thiện, hoà đồng và xây dựng tình bạn lành mạnh.</a:t>
            </a:r>
          </a:p>
        </p:txBody>
      </p:sp>
      <p:sp>
        <p:nvSpPr>
          <p:cNvPr id="88127" name="Rectangles 88126"/>
          <p:cNvSpPr/>
          <p:nvPr/>
        </p:nvSpPr>
        <p:spPr>
          <a:xfrm>
            <a:off x="1685925" y="3105309"/>
            <a:ext cx="10001250" cy="521970"/>
          </a:xfrm>
          <a:prstGeom prst="rect">
            <a:avLst/>
          </a:prstGeom>
          <a:noFill/>
          <a:ln w="9525">
            <a:noFill/>
          </a:ln>
        </p:spPr>
        <p:txBody>
          <a:bodyPr anchor="ctr" anchorCtr="0">
            <a:spAutoFit/>
          </a:bodyPr>
          <a:lstStyle/>
          <a:p>
            <a:r>
              <a:rPr lang="vi-VN" altLang="x-none" sz="2800" dirty="0">
                <a:latin typeface="Arial Unicode MS" pitchFamily="34" charset="-128"/>
              </a:rPr>
              <a:t>Kiềm chế cảm xúc, đặc biệt là các cảm xúc tiêu cực.</a:t>
            </a:r>
          </a:p>
        </p:txBody>
      </p:sp>
      <p:sp>
        <p:nvSpPr>
          <p:cNvPr id="88128" name="Rectangles 88127"/>
          <p:cNvSpPr/>
          <p:nvPr/>
        </p:nvSpPr>
        <p:spPr>
          <a:xfrm>
            <a:off x="1581150" y="3766185"/>
            <a:ext cx="10194925" cy="953135"/>
          </a:xfrm>
          <a:prstGeom prst="rect">
            <a:avLst/>
          </a:prstGeom>
          <a:noFill/>
          <a:ln w="9525">
            <a:noFill/>
          </a:ln>
        </p:spPr>
        <p:txBody>
          <a:bodyPr wrap="square" anchor="ctr" anchorCtr="0">
            <a:spAutoFit/>
          </a:bodyPr>
          <a:lstStyle/>
          <a:p>
            <a:r>
              <a:rPr lang="vi-VN" altLang="x-none" sz="2800" dirty="0">
                <a:solidFill>
                  <a:srgbClr val="FF0000"/>
                </a:solidFill>
                <a:latin typeface="Arial Unicode MS" pitchFamily="34" charset="-128"/>
              </a:rPr>
              <a:t>Khéo léo và kịp thời trong giải quyết các hiểu nhầm, xích mích nhỏ.</a:t>
            </a:r>
          </a:p>
        </p:txBody>
      </p:sp>
      <p:sp>
        <p:nvSpPr>
          <p:cNvPr id="88129" name="Rectangles 88128"/>
          <p:cNvSpPr/>
          <p:nvPr/>
        </p:nvSpPr>
        <p:spPr>
          <a:xfrm>
            <a:off x="1747838" y="4717416"/>
            <a:ext cx="9928225" cy="829945"/>
          </a:xfrm>
          <a:prstGeom prst="rect">
            <a:avLst/>
          </a:prstGeom>
          <a:noFill/>
          <a:ln w="9525">
            <a:noFill/>
          </a:ln>
        </p:spPr>
        <p:txBody>
          <a:bodyPr anchor="ctr" anchorCtr="0">
            <a:spAutoFit/>
          </a:bodyPr>
          <a:lstStyle/>
          <a:p>
            <a:r>
              <a:rPr lang="vi-VN" altLang="x-none" sz="2400" dirty="0">
                <a:solidFill>
                  <a:srgbClr val="0000CC"/>
                </a:solidFill>
                <a:latin typeface="Arial Unicode MS" pitchFamily="34" charset="-128"/>
              </a:rPr>
              <a:t>Nhận biết nguy cơ bị bạo lực học đưong, tự chủ, không để bị lôi kéo, tham gia vào các vụ việc bạo lực học đường </a:t>
            </a:r>
            <a:endParaRPr sz="2400">
              <a:solidFill>
                <a:srgbClr val="0000CC"/>
              </a:solidFill>
              <a:latin typeface="Arial Unicode MS" pitchFamily="34" charset="-128"/>
            </a:endParaRPr>
          </a:p>
        </p:txBody>
      </p:sp>
      <p:sp>
        <p:nvSpPr>
          <p:cNvPr id="88130" name="Rectangles 88129"/>
          <p:cNvSpPr/>
          <p:nvPr/>
        </p:nvSpPr>
        <p:spPr>
          <a:xfrm>
            <a:off x="1442720" y="5605622"/>
            <a:ext cx="9552305" cy="829945"/>
          </a:xfrm>
          <a:prstGeom prst="rect">
            <a:avLst/>
          </a:prstGeom>
          <a:noFill/>
          <a:ln w="9525">
            <a:noFill/>
          </a:ln>
        </p:spPr>
        <p:txBody>
          <a:bodyPr wrap="none" anchor="ctr" anchorCtr="0">
            <a:spAutoFit/>
          </a:bodyPr>
          <a:lstStyle/>
          <a:p>
            <a:r>
              <a:rPr lang="vi-VN" altLang="x-none" sz="2400" dirty="0">
                <a:solidFill>
                  <a:srgbClr val="FF0000"/>
                </a:solidFill>
                <a:latin typeface="Arial Unicode MS" pitchFamily="34" charset="-128"/>
              </a:rPr>
              <a:t>Tìm hiểu các thông tin pháp luật liên quan đến phòng, chống bạo lực </a:t>
            </a:r>
          </a:p>
          <a:p>
            <a:r>
              <a:rPr lang="vi-VN" altLang="x-none" sz="2400" dirty="0">
                <a:solidFill>
                  <a:srgbClr val="FF0000"/>
                </a:solidFill>
                <a:latin typeface="Arial Unicode MS" pitchFamily="34" charset="-128"/>
              </a:rPr>
              <a:t>học đường</a:t>
            </a:r>
            <a:r>
              <a:rPr lang="vi-VN" altLang="x-none" sz="2200" dirty="0">
                <a:solidFill>
                  <a:srgbClr val="FF0000"/>
                </a:solidFill>
                <a:latin typeface="Arial Unicode MS" pitchFamily="34" charset="-128"/>
              </a:rPr>
              <a:t> </a:t>
            </a:r>
            <a:endParaRPr sz="2200">
              <a:solidFill>
                <a:srgbClr val="FF0000"/>
              </a:solidFill>
              <a:latin typeface="Arial Unicode MS" pitchFamily="34" charset="-128"/>
            </a:endParaRPr>
          </a:p>
        </p:txBody>
      </p:sp>
      <p:sp>
        <p:nvSpPr>
          <p:cNvPr id="88131" name="Rectangles 88130"/>
          <p:cNvSpPr/>
          <p:nvPr/>
        </p:nvSpPr>
        <p:spPr>
          <a:xfrm>
            <a:off x="904875" y="311150"/>
            <a:ext cx="10787063" cy="625475"/>
          </a:xfrm>
          <a:prstGeom prst="rect">
            <a:avLst/>
          </a:prstGeom>
          <a:solidFill>
            <a:srgbClr val="FFCC99"/>
          </a:solidFill>
          <a:ln w="9525">
            <a:noFill/>
          </a:ln>
        </p:spPr>
        <p:txBody>
          <a:bodyPr wrap="none" anchor="ctr" anchorCtr="0">
            <a:spAutoFit/>
          </a:bodyPr>
          <a:lstStyle/>
          <a:p>
            <a:r>
              <a:rPr lang="vi-VN" altLang="x-none" sz="3500" dirty="0">
                <a:latin typeface="Arial Unicode MS" pitchFamily="34" charset="-128"/>
              </a:rPr>
              <a:t>Để phòng ngừa bạo lực học đường, mỗi học sinh cần </a:t>
            </a:r>
            <a:endParaRPr sz="350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8100"/>
                                        </p:tgtEl>
                                        <p:attrNameLst>
                                          <p:attrName>style.visibility</p:attrName>
                                        </p:attrNameLst>
                                      </p:cBhvr>
                                      <p:to>
                                        <p:strVal val="visible"/>
                                      </p:to>
                                    </p:set>
                                    <p:animEffect transition="in" filter="blinds(horizontal)">
                                      <p:cBhvr>
                                        <p:cTn id="7" dur="500"/>
                                        <p:tgtEl>
                                          <p:spTgt spid="881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5969"/>
                                        </p:tgtEl>
                                        <p:attrNameLst>
                                          <p:attrName>style.visibility</p:attrName>
                                        </p:attrNameLst>
                                      </p:cBhvr>
                                      <p:to>
                                        <p:strVal val="visible"/>
                                      </p:to>
                                    </p:set>
                                    <p:animEffect transition="in" filter="blinds(horizontal)">
                                      <p:cBhvr>
                                        <p:cTn id="10" dur="500"/>
                                        <p:tgtEl>
                                          <p:spTgt spid="11596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103"/>
                                        </p:tgtEl>
                                        <p:attrNameLst>
                                          <p:attrName>style.visibility</p:attrName>
                                        </p:attrNameLst>
                                      </p:cBhvr>
                                      <p:to>
                                        <p:strVal val="visible"/>
                                      </p:to>
                                    </p:set>
                                    <p:animEffect transition="in" filter="blinds(horizontal)">
                                      <p:cBhvr>
                                        <p:cTn id="13" dur="500"/>
                                        <p:tgtEl>
                                          <p:spTgt spid="8810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121"/>
                                        </p:tgtEl>
                                        <p:attrNameLst>
                                          <p:attrName>style.visibility</p:attrName>
                                        </p:attrNameLst>
                                      </p:cBhvr>
                                      <p:to>
                                        <p:strVal val="visible"/>
                                      </p:to>
                                    </p:set>
                                    <p:animEffect transition="in" filter="blinds(horizontal)">
                                      <p:cBhvr>
                                        <p:cTn id="16" dur="500"/>
                                        <p:tgtEl>
                                          <p:spTgt spid="8812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8104"/>
                                        </p:tgtEl>
                                        <p:attrNameLst>
                                          <p:attrName>style.visibility</p:attrName>
                                        </p:attrNameLst>
                                      </p:cBhvr>
                                      <p:to>
                                        <p:strVal val="visible"/>
                                      </p:to>
                                    </p:set>
                                    <p:animEffect transition="in" filter="blinds(horizontal)">
                                      <p:cBhvr>
                                        <p:cTn id="21" dur="500"/>
                                        <p:tgtEl>
                                          <p:spTgt spid="8810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5973"/>
                                        </p:tgtEl>
                                        <p:attrNameLst>
                                          <p:attrName>style.visibility</p:attrName>
                                        </p:attrNameLst>
                                      </p:cBhvr>
                                      <p:to>
                                        <p:strVal val="visible"/>
                                      </p:to>
                                    </p:set>
                                    <p:animEffect transition="in" filter="blinds(horizontal)">
                                      <p:cBhvr>
                                        <p:cTn id="24" dur="500"/>
                                        <p:tgtEl>
                                          <p:spTgt spid="11597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8106"/>
                                        </p:tgtEl>
                                        <p:attrNameLst>
                                          <p:attrName>style.visibility</p:attrName>
                                        </p:attrNameLst>
                                      </p:cBhvr>
                                      <p:to>
                                        <p:strVal val="visible"/>
                                      </p:to>
                                    </p:set>
                                    <p:animEffect transition="in" filter="blinds(horizontal)">
                                      <p:cBhvr>
                                        <p:cTn id="27" dur="500"/>
                                        <p:tgtEl>
                                          <p:spTgt spid="8810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8126"/>
                                        </p:tgtEl>
                                        <p:attrNameLst>
                                          <p:attrName>style.visibility</p:attrName>
                                        </p:attrNameLst>
                                      </p:cBhvr>
                                      <p:to>
                                        <p:strVal val="visible"/>
                                      </p:to>
                                    </p:set>
                                    <p:animEffect transition="in" filter="blinds(horizontal)">
                                      <p:cBhvr>
                                        <p:cTn id="30" dur="500"/>
                                        <p:tgtEl>
                                          <p:spTgt spid="881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88104"/>
                                        </p:tgtEl>
                                        <p:attrNameLst>
                                          <p:attrName>style.visibility</p:attrName>
                                        </p:attrNameLst>
                                      </p:cBhvr>
                                      <p:to>
                                        <p:strVal val="visible"/>
                                      </p:to>
                                    </p:set>
                                    <p:animEffect transition="in" filter="blinds(horizontal)">
                                      <p:cBhvr>
                                        <p:cTn id="35" dur="500"/>
                                        <p:tgtEl>
                                          <p:spTgt spid="8810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15976"/>
                                        </p:tgtEl>
                                        <p:attrNameLst>
                                          <p:attrName>style.visibility</p:attrName>
                                        </p:attrNameLst>
                                      </p:cBhvr>
                                      <p:to>
                                        <p:strVal val="visible"/>
                                      </p:to>
                                    </p:set>
                                    <p:animEffect transition="in" filter="blinds(horizontal)">
                                      <p:cBhvr>
                                        <p:cTn id="38" dur="500"/>
                                        <p:tgtEl>
                                          <p:spTgt spid="11597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8109"/>
                                        </p:tgtEl>
                                        <p:attrNameLst>
                                          <p:attrName>style.visibility</p:attrName>
                                        </p:attrNameLst>
                                      </p:cBhvr>
                                      <p:to>
                                        <p:strVal val="visible"/>
                                      </p:to>
                                    </p:set>
                                    <p:animEffect transition="in" filter="blinds(horizontal)">
                                      <p:cBhvr>
                                        <p:cTn id="41" dur="500"/>
                                        <p:tgtEl>
                                          <p:spTgt spid="88109"/>
                                        </p:tgtEl>
                                      </p:cBhvr>
                                    </p:animEffect>
                                  </p:childTnLst>
                                </p:cTn>
                              </p:par>
                              <p:par>
                                <p:cTn id="42" presetID="3" presetClass="entr" presetSubtype="10" fill="hold" nodeType="withEffect">
                                  <p:stCondLst>
                                    <p:cond delay="0"/>
                                  </p:stCondLst>
                                  <p:childTnLst>
                                    <p:set>
                                      <p:cBhvr>
                                        <p:cTn id="43" dur="1" fill="hold">
                                          <p:stCondLst>
                                            <p:cond delay="0"/>
                                          </p:stCondLst>
                                        </p:cTn>
                                        <p:tgtEl>
                                          <p:spTgt spid="88122"/>
                                        </p:tgtEl>
                                        <p:attrNameLst>
                                          <p:attrName>style.visibility</p:attrName>
                                        </p:attrNameLst>
                                      </p:cBhvr>
                                      <p:to>
                                        <p:strVal val="visible"/>
                                      </p:to>
                                    </p:set>
                                    <p:animEffect transition="in" filter="blinds(horizontal)">
                                      <p:cBhvr>
                                        <p:cTn id="44" dur="500"/>
                                        <p:tgtEl>
                                          <p:spTgt spid="8812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88127"/>
                                        </p:tgtEl>
                                        <p:attrNameLst>
                                          <p:attrName>style.visibility</p:attrName>
                                        </p:attrNameLst>
                                      </p:cBhvr>
                                      <p:to>
                                        <p:strVal val="visible"/>
                                      </p:to>
                                    </p:set>
                                    <p:animEffect transition="in" filter="blinds(horizontal)">
                                      <p:cBhvr>
                                        <p:cTn id="47" dur="500"/>
                                        <p:tgtEl>
                                          <p:spTgt spid="881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5966"/>
                                        </p:tgtEl>
                                        <p:attrNameLst>
                                          <p:attrName>style.visibility</p:attrName>
                                        </p:attrNameLst>
                                      </p:cBhvr>
                                      <p:to>
                                        <p:strVal val="visible"/>
                                      </p:to>
                                    </p:set>
                                    <p:animEffect transition="in" filter="blinds(horizontal)">
                                      <p:cBhvr>
                                        <p:cTn id="52" dur="500"/>
                                        <p:tgtEl>
                                          <p:spTgt spid="11596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88099"/>
                                        </p:tgtEl>
                                        <p:attrNameLst>
                                          <p:attrName>style.visibility</p:attrName>
                                        </p:attrNameLst>
                                      </p:cBhvr>
                                      <p:to>
                                        <p:strVal val="visible"/>
                                      </p:to>
                                    </p:set>
                                    <p:animEffect transition="in" filter="blinds(horizontal)">
                                      <p:cBhvr>
                                        <p:cTn id="55" dur="500"/>
                                        <p:tgtEl>
                                          <p:spTgt spid="88099"/>
                                        </p:tgtEl>
                                      </p:cBhvr>
                                    </p:animEffect>
                                  </p:childTnLst>
                                </p:cTn>
                              </p:par>
                              <p:par>
                                <p:cTn id="56" presetID="3" presetClass="entr" presetSubtype="10" fill="hold" nodeType="withEffect">
                                  <p:stCondLst>
                                    <p:cond delay="0"/>
                                  </p:stCondLst>
                                  <p:childTnLst>
                                    <p:set>
                                      <p:cBhvr>
                                        <p:cTn id="57" dur="1" fill="hold">
                                          <p:stCondLst>
                                            <p:cond delay="0"/>
                                          </p:stCondLst>
                                        </p:cTn>
                                        <p:tgtEl>
                                          <p:spTgt spid="88122"/>
                                        </p:tgtEl>
                                        <p:attrNameLst>
                                          <p:attrName>style.visibility</p:attrName>
                                        </p:attrNameLst>
                                      </p:cBhvr>
                                      <p:to>
                                        <p:strVal val="visible"/>
                                      </p:to>
                                    </p:set>
                                    <p:animEffect transition="in" filter="blinds(horizontal)">
                                      <p:cBhvr>
                                        <p:cTn id="58" dur="500"/>
                                        <p:tgtEl>
                                          <p:spTgt spid="88122"/>
                                        </p:tgtEl>
                                      </p:cBhvr>
                                    </p:animEffect>
                                  </p:childTnLst>
                                </p:cTn>
                              </p:par>
                              <p:par>
                                <p:cTn id="59" presetID="3" presetClass="entr" presetSubtype="10" fill="hold" nodeType="withEffect">
                                  <p:stCondLst>
                                    <p:cond delay="0"/>
                                  </p:stCondLst>
                                  <p:childTnLst>
                                    <p:set>
                                      <p:cBhvr>
                                        <p:cTn id="60" dur="1" fill="hold">
                                          <p:stCondLst>
                                            <p:cond delay="0"/>
                                          </p:stCondLst>
                                        </p:cTn>
                                        <p:tgtEl>
                                          <p:spTgt spid="88123"/>
                                        </p:tgtEl>
                                        <p:attrNameLst>
                                          <p:attrName>style.visibility</p:attrName>
                                        </p:attrNameLst>
                                      </p:cBhvr>
                                      <p:to>
                                        <p:strVal val="visible"/>
                                      </p:to>
                                    </p:set>
                                    <p:animEffect transition="in" filter="blinds(horizontal)">
                                      <p:cBhvr>
                                        <p:cTn id="61" dur="500"/>
                                        <p:tgtEl>
                                          <p:spTgt spid="8812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8128"/>
                                        </p:tgtEl>
                                        <p:attrNameLst>
                                          <p:attrName>style.visibility</p:attrName>
                                        </p:attrNameLst>
                                      </p:cBhvr>
                                      <p:to>
                                        <p:strVal val="visible"/>
                                      </p:to>
                                    </p:set>
                                    <p:animEffect transition="in" filter="blinds(horizontal)">
                                      <p:cBhvr>
                                        <p:cTn id="64" dur="500"/>
                                        <p:tgtEl>
                                          <p:spTgt spid="88128"/>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88111"/>
                                        </p:tgtEl>
                                        <p:attrNameLst>
                                          <p:attrName>style.visibility</p:attrName>
                                        </p:attrNameLst>
                                      </p:cBhvr>
                                      <p:to>
                                        <p:strVal val="visible"/>
                                      </p:to>
                                    </p:set>
                                    <p:animEffect transition="in" filter="blinds(horizontal)">
                                      <p:cBhvr>
                                        <p:cTn id="69" dur="500"/>
                                        <p:tgtEl>
                                          <p:spTgt spid="88111"/>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88112"/>
                                        </p:tgtEl>
                                        <p:attrNameLst>
                                          <p:attrName>style.visibility</p:attrName>
                                        </p:attrNameLst>
                                      </p:cBhvr>
                                      <p:to>
                                        <p:strVal val="visible"/>
                                      </p:to>
                                    </p:set>
                                    <p:animEffect transition="in" filter="blinds(horizontal)">
                                      <p:cBhvr>
                                        <p:cTn id="72" dur="500"/>
                                        <p:tgtEl>
                                          <p:spTgt spid="88112"/>
                                        </p:tgtEl>
                                      </p:cBhvr>
                                    </p:animEffect>
                                  </p:childTnLst>
                                </p:cTn>
                              </p:par>
                              <p:par>
                                <p:cTn id="73" presetID="3" presetClass="entr" presetSubtype="10" fill="hold" nodeType="withEffect">
                                  <p:stCondLst>
                                    <p:cond delay="0"/>
                                  </p:stCondLst>
                                  <p:childTnLst>
                                    <p:set>
                                      <p:cBhvr>
                                        <p:cTn id="74" dur="1" fill="hold">
                                          <p:stCondLst>
                                            <p:cond delay="0"/>
                                          </p:stCondLst>
                                        </p:cTn>
                                        <p:tgtEl>
                                          <p:spTgt spid="88123"/>
                                        </p:tgtEl>
                                        <p:attrNameLst>
                                          <p:attrName>style.visibility</p:attrName>
                                        </p:attrNameLst>
                                      </p:cBhvr>
                                      <p:to>
                                        <p:strVal val="visible"/>
                                      </p:to>
                                    </p:set>
                                    <p:animEffect transition="in" filter="blinds(horizontal)">
                                      <p:cBhvr>
                                        <p:cTn id="75" dur="500"/>
                                        <p:tgtEl>
                                          <p:spTgt spid="88123"/>
                                        </p:tgtEl>
                                      </p:cBhvr>
                                    </p:animEffect>
                                  </p:childTnLst>
                                </p:cTn>
                              </p:par>
                              <p:par>
                                <p:cTn id="76" presetID="3" presetClass="entr" presetSubtype="10" fill="hold" nodeType="withEffect">
                                  <p:stCondLst>
                                    <p:cond delay="0"/>
                                  </p:stCondLst>
                                  <p:childTnLst>
                                    <p:set>
                                      <p:cBhvr>
                                        <p:cTn id="77" dur="1" fill="hold">
                                          <p:stCondLst>
                                            <p:cond delay="0"/>
                                          </p:stCondLst>
                                        </p:cTn>
                                        <p:tgtEl>
                                          <p:spTgt spid="88124"/>
                                        </p:tgtEl>
                                        <p:attrNameLst>
                                          <p:attrName>style.visibility</p:attrName>
                                        </p:attrNameLst>
                                      </p:cBhvr>
                                      <p:to>
                                        <p:strVal val="visible"/>
                                      </p:to>
                                    </p:set>
                                    <p:animEffect transition="in" filter="blinds(horizontal)">
                                      <p:cBhvr>
                                        <p:cTn id="78" dur="500"/>
                                        <p:tgtEl>
                                          <p:spTgt spid="8812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88129"/>
                                        </p:tgtEl>
                                        <p:attrNameLst>
                                          <p:attrName>style.visibility</p:attrName>
                                        </p:attrNameLst>
                                      </p:cBhvr>
                                      <p:to>
                                        <p:strVal val="visible"/>
                                      </p:to>
                                    </p:set>
                                    <p:animEffect transition="in" filter="blinds(horizontal)">
                                      <p:cBhvr>
                                        <p:cTn id="81" dur="500"/>
                                        <p:tgtEl>
                                          <p:spTgt spid="88129"/>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blinds(horizontal)">
                                      <p:cBhvr>
                                        <p:cTn id="86" dur="500"/>
                                        <p:tgtEl>
                                          <p:spTgt spid="2"/>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88119"/>
                                        </p:tgtEl>
                                        <p:attrNameLst>
                                          <p:attrName>style.visibility</p:attrName>
                                        </p:attrNameLst>
                                      </p:cBhvr>
                                      <p:to>
                                        <p:strVal val="visible"/>
                                      </p:to>
                                    </p:set>
                                    <p:animEffect transition="in" filter="blinds(horizontal)">
                                      <p:cBhvr>
                                        <p:cTn id="89" dur="500"/>
                                        <p:tgtEl>
                                          <p:spTgt spid="88119"/>
                                        </p:tgtEl>
                                      </p:cBhvr>
                                    </p:animEffect>
                                  </p:childTnLst>
                                </p:cTn>
                              </p:par>
                              <p:par>
                                <p:cTn id="90" presetID="3" presetClass="entr" presetSubtype="10" fill="hold" nodeType="withEffect">
                                  <p:stCondLst>
                                    <p:cond delay="0"/>
                                  </p:stCondLst>
                                  <p:childTnLst>
                                    <p:set>
                                      <p:cBhvr>
                                        <p:cTn id="91" dur="1" fill="hold">
                                          <p:stCondLst>
                                            <p:cond delay="0"/>
                                          </p:stCondLst>
                                        </p:cTn>
                                        <p:tgtEl>
                                          <p:spTgt spid="88125"/>
                                        </p:tgtEl>
                                        <p:attrNameLst>
                                          <p:attrName>style.visibility</p:attrName>
                                        </p:attrNameLst>
                                      </p:cBhvr>
                                      <p:to>
                                        <p:strVal val="visible"/>
                                      </p:to>
                                    </p:set>
                                    <p:animEffect transition="in" filter="blinds(horizontal)">
                                      <p:cBhvr>
                                        <p:cTn id="92" dur="500"/>
                                        <p:tgtEl>
                                          <p:spTgt spid="88125"/>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88130"/>
                                        </p:tgtEl>
                                        <p:attrNameLst>
                                          <p:attrName>style.visibility</p:attrName>
                                        </p:attrNameLst>
                                      </p:cBhvr>
                                      <p:to>
                                        <p:strVal val="visible"/>
                                      </p:to>
                                    </p:set>
                                    <p:animEffect transition="in" filter="blinds(horizontal)">
                                      <p:cBhvr>
                                        <p:cTn id="95" dur="500"/>
                                        <p:tgtEl>
                                          <p:spTgt spid="8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66" grpId="0" animBg="1"/>
      <p:bldP spid="88099" grpId="0"/>
      <p:bldP spid="115969" grpId="0" animBg="1"/>
      <p:bldP spid="88103" grpId="0"/>
      <p:bldP spid="115973" grpId="0" animBg="1"/>
      <p:bldP spid="88106" grpId="0"/>
      <p:bldP spid="115976" grpId="0" animBg="1"/>
      <p:bldP spid="88109" grpId="0"/>
      <p:bldP spid="88111" grpId="0" animBg="1"/>
      <p:bldP spid="88112" grpId="0"/>
      <p:bldP spid="2" grpId="0" animBg="1"/>
      <p:bldP spid="88119" grpId="0"/>
      <p:bldP spid="88121" grpId="0"/>
      <p:bldP spid="88126" grpId="0"/>
      <p:bldP spid="88127" grpId="0"/>
      <p:bldP spid="88128" grpId="0"/>
      <p:bldP spid="88129" grpId="0"/>
      <p:bldP spid="881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34" name="Group 17"/>
          <p:cNvGrpSpPr/>
          <p:nvPr/>
        </p:nvGrpSpPr>
        <p:grpSpPr>
          <a:xfrm>
            <a:off x="1981200" y="2800350"/>
            <a:ext cx="2071688" cy="714375"/>
            <a:chOff x="1985511" y="4307149"/>
            <a:chExt cx="7456448" cy="714829"/>
          </a:xfrm>
        </p:grpSpPr>
        <p:sp>
          <p:nvSpPr>
            <p:cNvPr id="111635" name="TextBox 18"/>
            <p:cNvSpPr txBox="1"/>
            <p:nvPr/>
          </p:nvSpPr>
          <p:spPr>
            <a:xfrm>
              <a:off x="1985511" y="4560313"/>
              <a:ext cx="7456444" cy="461665"/>
            </a:xfrm>
            <a:prstGeom prst="rect">
              <a:avLst/>
            </a:prstGeom>
            <a:noFill/>
            <a:ln w="9525">
              <a:noFill/>
            </a:ln>
          </p:spPr>
          <p:txBody>
            <a:bodyPr>
              <a:spAutoFit/>
            </a:bodyPr>
            <a:lstStyle/>
            <a:p>
              <a:pPr algn="r"/>
              <a:r>
                <a:rPr lang="en-US" altLang="ko-KR" sz="1200">
                  <a:solidFill>
                    <a:schemeClr val="bg1"/>
                  </a:solidFill>
                  <a:latin typeface="Arial" panose="020B0604020202020204" pitchFamily="34" charset="0"/>
                </a:rPr>
                <a:t>Easy to change colors, photos and Text.  </a:t>
              </a:r>
              <a:r>
                <a:rPr lang="ko-KR" altLang="en-US" sz="1200" dirty="0">
                  <a:solidFill>
                    <a:schemeClr val="bg1"/>
                  </a:solidFill>
                  <a:latin typeface="Arial" panose="020B0604020202020204" pitchFamily="34" charset="0"/>
                </a:rPr>
                <a:t>  </a:t>
              </a:r>
              <a:r>
                <a:rPr lang="en-US" altLang="ko-KR" sz="1200">
                  <a:solidFill>
                    <a:schemeClr val="bg1"/>
                  </a:solidFill>
                  <a:latin typeface="Arial" panose="020B0604020202020204" pitchFamily="34" charset="0"/>
                </a:rPr>
                <a:t> </a:t>
              </a:r>
              <a:endParaRPr lang="ko-KR" altLang="en-US" sz="1200" dirty="0">
                <a:solidFill>
                  <a:schemeClr val="bg1"/>
                </a:solidFill>
                <a:latin typeface="Arial" panose="020B0604020202020204" pitchFamily="34" charset="0"/>
              </a:endParaRPr>
            </a:p>
          </p:txBody>
        </p:sp>
        <p:sp>
          <p:nvSpPr>
            <p:cNvPr id="111636" name="TextBox 19"/>
            <p:cNvSpPr txBox="1"/>
            <p:nvPr/>
          </p:nvSpPr>
          <p:spPr>
            <a:xfrm>
              <a:off x="1985515" y="4307149"/>
              <a:ext cx="7456444" cy="276999"/>
            </a:xfrm>
            <a:prstGeom prst="rect">
              <a:avLst/>
            </a:prstGeom>
            <a:noFill/>
            <a:ln w="9525">
              <a:noFill/>
            </a:ln>
          </p:spPr>
          <p:txBody>
            <a:bodyPr>
              <a:spAutoFit/>
            </a:bodyPr>
            <a:lstStyle/>
            <a:p>
              <a:pPr algn="r"/>
              <a:r>
                <a:rPr lang="en-US" altLang="ko-KR" sz="1200" b="1">
                  <a:solidFill>
                    <a:schemeClr val="bg1"/>
                  </a:solidFill>
                  <a:latin typeface="Arial" panose="020B0604020202020204" pitchFamily="34" charset="0"/>
                </a:rPr>
                <a:t>Content  Here</a:t>
              </a:r>
              <a:endParaRPr lang="ko-KR" altLang="en-US" sz="1200" b="1" dirty="0">
                <a:solidFill>
                  <a:schemeClr val="bg1"/>
                </a:solidFill>
                <a:latin typeface="Arial" panose="020B0604020202020204" pitchFamily="34" charset="0"/>
              </a:endParaRPr>
            </a:p>
          </p:txBody>
        </p:sp>
      </p:grpSp>
      <p:grpSp>
        <p:nvGrpSpPr>
          <p:cNvPr id="21" name="Group 20"/>
          <p:cNvGrpSpPr/>
          <p:nvPr/>
        </p:nvGrpSpPr>
        <p:grpSpPr>
          <a:xfrm>
            <a:off x="8184234" y="2799982"/>
            <a:ext cx="2071093" cy="714829"/>
            <a:chOff x="1985511" y="4307149"/>
            <a:chExt cx="7456448" cy="714829"/>
          </a:xfrm>
          <a:noFill/>
        </p:grpSpPr>
        <p:sp>
          <p:nvSpPr>
            <p:cNvPr id="22" name="TextBox 21"/>
            <p:cNvSpPr txBox="1"/>
            <p:nvPr/>
          </p:nvSpPr>
          <p:spPr>
            <a:xfrm>
              <a:off x="1985511" y="4560313"/>
              <a:ext cx="7456444"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Easy to change colors, photos and Text.  </a:t>
              </a:r>
              <a:r>
                <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1985515" y="4307149"/>
              <a:ext cx="7456444"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Content  Here</a:t>
              </a:r>
              <a:endParaRPr kumimoji="0" lang="ko-KR" alt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111639" name="TextBox 24"/>
          <p:cNvSpPr txBox="1"/>
          <p:nvPr/>
        </p:nvSpPr>
        <p:spPr>
          <a:xfrm>
            <a:off x="8183563" y="3492500"/>
            <a:ext cx="1314450" cy="585788"/>
          </a:xfrm>
          <a:prstGeom prst="rect">
            <a:avLst/>
          </a:prstGeom>
          <a:noFill/>
          <a:ln w="9525">
            <a:noFill/>
          </a:ln>
        </p:spPr>
        <p:txBody>
          <a:bodyPr anchor="ctr" anchorCtr="0">
            <a:spAutoFit/>
          </a:bodyPr>
          <a:lstStyle/>
          <a:p>
            <a:pPr algn="ctr"/>
            <a:r>
              <a:rPr lang="en-US" altLang="ko-KR" sz="3200" b="1">
                <a:solidFill>
                  <a:schemeClr val="bg1"/>
                </a:solidFill>
                <a:latin typeface="Arial" panose="020B0604020202020204" pitchFamily="34" charset="0"/>
              </a:rPr>
              <a:t>34</a:t>
            </a:r>
            <a:r>
              <a:rPr lang="en-US" altLang="ko-KR" sz="2400" b="1">
                <a:solidFill>
                  <a:schemeClr val="bg1"/>
                </a:solidFill>
                <a:latin typeface="Arial" panose="020B0604020202020204" pitchFamily="34" charset="0"/>
              </a:rPr>
              <a:t>%</a:t>
            </a:r>
            <a:endParaRPr lang="ko-KR" altLang="en-US" sz="2400" b="1" dirty="0">
              <a:solidFill>
                <a:schemeClr val="bg1"/>
              </a:solidFill>
              <a:latin typeface="Arial" panose="020B0604020202020204" pitchFamily="34" charset="0"/>
            </a:endParaRPr>
          </a:p>
        </p:txBody>
      </p:sp>
      <p:sp>
        <p:nvSpPr>
          <p:cNvPr id="111641" name="Rectangles 111640"/>
          <p:cNvSpPr/>
          <p:nvPr/>
        </p:nvSpPr>
        <p:spPr>
          <a:xfrm>
            <a:off x="0" y="173038"/>
            <a:ext cx="12192000" cy="1198880"/>
          </a:xfrm>
          <a:prstGeom prst="rect">
            <a:avLst/>
          </a:prstGeom>
          <a:solidFill>
            <a:srgbClr val="FFFF00"/>
          </a:solidFill>
          <a:ln w="9525">
            <a:noFill/>
          </a:ln>
        </p:spPr>
        <p:txBody>
          <a:bodyPr anchor="ctr" anchorCtr="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 </a:t>
            </a:r>
            <a:r>
              <a:rPr lang="en-US" sz="3600" b="1" dirty="0" err="1">
                <a:solidFill>
                  <a:srgbClr val="FF0000"/>
                </a:solidFill>
                <a:latin typeface="Times New Roman" panose="02020603050405020304" pitchFamily="18" charset="0"/>
                <a:cs typeface="Times New Roman" panose="02020603050405020304" pitchFamily="18" charset="0"/>
              </a:rPr>
              <a:t>Khám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a:t>
            </a:r>
            <a:r>
              <a:rPr lang="en-US" sz="3600" b="1" dirty="0">
                <a:solidFill>
                  <a:srgbClr val="FF0000"/>
                </a:solidFill>
                <a:latin typeface="Times New Roman" panose="02020603050405020304" pitchFamily="18" charset="0"/>
                <a:cs typeface="Times New Roman" panose="02020603050405020304" pitchFamily="18" charset="0"/>
              </a:rPr>
              <a:t>: </a:t>
            </a:r>
          </a:p>
          <a:p>
            <a:pPr algn="ctr"/>
            <a:r>
              <a:rPr sz="3600" b="1" dirty="0">
                <a:solidFill>
                  <a:srgbClr val="FF0000"/>
                </a:solidFill>
                <a:latin typeface="Times New Roman" panose="02020603050405020304" pitchFamily="18" charset="0"/>
                <a:cs typeface="Times New Roman" panose="02020603050405020304" pitchFamily="18" charset="0"/>
              </a:rPr>
              <a:t>2. </a:t>
            </a:r>
            <a:r>
              <a:rPr sz="3600" b="1" dirty="0" err="1">
                <a:solidFill>
                  <a:srgbClr val="FF0000"/>
                </a:solidFill>
                <a:latin typeface="Times New Roman" panose="02020603050405020304" pitchFamily="18" charset="0"/>
                <a:cs typeface="Times New Roman" panose="02020603050405020304" pitchFamily="18" charset="0"/>
              </a:rPr>
              <a:t>Phòng</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ngừa</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và</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ứng</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phó</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với</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bạo</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lực</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học</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đường</a:t>
            </a:r>
            <a:r>
              <a:rPr lang="en-US" sz="3600" b="1" dirty="0">
                <a:solidFill>
                  <a:srgbClr val="FF0000"/>
                </a:solidFill>
                <a:latin typeface="Times New Roman" panose="02020603050405020304" pitchFamily="18" charset="0"/>
                <a:cs typeface="Times New Roman" panose="02020603050405020304" pitchFamily="18" charset="0"/>
              </a:rPr>
              <a:t>:</a:t>
            </a:r>
            <a:r>
              <a:rPr sz="3600" b="1" dirty="0">
                <a:solidFill>
                  <a:srgbClr val="FF0000"/>
                </a:solidFill>
                <a:latin typeface="Times New Roman" panose="02020603050405020304" pitchFamily="18" charset="0"/>
                <a:cs typeface="Times New Roman" panose="02020603050405020304" pitchFamily="18" charset="0"/>
              </a:rPr>
              <a:t> </a:t>
            </a:r>
          </a:p>
        </p:txBody>
      </p:sp>
      <p:sp>
        <p:nvSpPr>
          <p:cNvPr id="2" name="Text Box 1"/>
          <p:cNvSpPr txBox="1"/>
          <p:nvPr/>
        </p:nvSpPr>
        <p:spPr>
          <a:xfrm>
            <a:off x="132080" y="1610360"/>
            <a:ext cx="11927840" cy="5169535"/>
          </a:xfrm>
          <a:prstGeom prst="rect">
            <a:avLst/>
          </a:prstGeom>
          <a:noFill/>
          <a:ln w="9525">
            <a:noFill/>
          </a:ln>
        </p:spPr>
        <p:txBody>
          <a:bodyPr wrap="square">
            <a:spAutoFit/>
          </a:bodyPr>
          <a:lstStyle/>
          <a:p>
            <a:r>
              <a:rPr lang="en-US" b="1">
                <a:solidFill>
                  <a:srgbClr val="FF0000"/>
                </a:solidFill>
                <a:latin typeface="Times New Roman" panose="02020603050405020304" pitchFamily="18" charset="0"/>
              </a:rPr>
              <a:t>a) Phòng ngừa bạo lực học đường:</a:t>
            </a:r>
            <a:endParaRPr lang="en-US" b="1">
              <a:solidFill>
                <a:srgbClr val="FF0000"/>
              </a:solidFill>
              <a:latin typeface="Times New Roman" panose="02020603050405020304" pitchFamily="18" charset="0"/>
              <a:cs typeface="Batang" charset="0"/>
            </a:endParaRPr>
          </a:p>
          <a:p>
            <a:r>
              <a:rPr lang="en-US">
                <a:latin typeface="Times New Roman" panose="02020603050405020304" pitchFamily="18" charset="0"/>
                <a:cs typeface="Batang" charset="0"/>
              </a:rPr>
              <a:t>Để phòng ngừa bạo lực học đường, mỗi học sinh cần:</a:t>
            </a:r>
          </a:p>
          <a:p>
            <a:r>
              <a:rPr lang="en-US">
                <a:latin typeface="Times New Roman" panose="02020603050405020304" pitchFamily="18" charset="0"/>
                <a:cs typeface="Batang" charset="0"/>
              </a:rPr>
              <a:t>- Có lối sống lành mạnh, tránh xa phim ảnh, trò chơi bạo lực và các tệ nạn xã hội.</a:t>
            </a:r>
          </a:p>
          <a:p>
            <a:r>
              <a:rPr lang="en-US">
                <a:latin typeface="Times New Roman" panose="02020603050405020304" pitchFamily="18" charset="0"/>
                <a:cs typeface="Batang" charset="0"/>
              </a:rPr>
              <a:t>- Thân thiện, hoà đồng và xây dựng tình bạn lành mạnh.</a:t>
            </a:r>
          </a:p>
          <a:p>
            <a:r>
              <a:rPr lang="en-US">
                <a:latin typeface="Times New Roman" panose="02020603050405020304" pitchFamily="18" charset="0"/>
                <a:cs typeface="Batang" charset="0"/>
              </a:rPr>
              <a:t>- Kiềm chế cảm xúc, đặc biệt là các cảm xúc tiêu cực.</a:t>
            </a:r>
          </a:p>
          <a:p>
            <a:r>
              <a:rPr lang="en-US">
                <a:latin typeface="Times New Roman" panose="02020603050405020304" pitchFamily="18" charset="0"/>
                <a:cs typeface="Batang" charset="0"/>
              </a:rPr>
              <a:t>- Khéo léo và kịp thời trong giải quyết các hiểu lầm, xích mích nhỏ.</a:t>
            </a:r>
          </a:p>
          <a:p>
            <a:r>
              <a:rPr lang="en-US">
                <a:latin typeface="Times New Roman" panose="02020603050405020304" pitchFamily="18" charset="0"/>
                <a:cs typeface="Batang" charset="0"/>
              </a:rPr>
              <a:t>- Nhận biết nguy cơ bị bạo lực học đường, tự chủ, không để bị lôi kéo, tham gia vào các vụ việc bạo lực học đường.</a:t>
            </a:r>
          </a:p>
          <a:p>
            <a:r>
              <a:rPr lang="en-US">
                <a:latin typeface="Times New Roman" panose="02020603050405020304" pitchFamily="18" charset="0"/>
                <a:cs typeface="Batang" charset="0"/>
              </a:rPr>
              <a:t>- Tìm hiểu các thông tin pháp luật liên quan đến phòng, chống bạo lực học đường.</a:t>
            </a:r>
            <a:endParaRPr lang="en-US"/>
          </a:p>
        </p:txBody>
      </p:sp>
      <p:pic>
        <p:nvPicPr>
          <p:cNvPr id="11" name="Picture 2" descr="BÚT Bi VỎ KIM LOẠI NHIỀU MÀU">
            <a:extLst>
              <a:ext uri="{FF2B5EF4-FFF2-40B4-BE49-F238E27FC236}">
                <a16:creationId xmlns:a16="http://schemas.microsoft.com/office/drawing/2014/main" id="{16647770-E6DE-4962-B734-BA2C5D2AD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5918" y="160634"/>
            <a:ext cx="1649740" cy="630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87" name="Picture 117786" descr="Giáo dục công dân 7 Canh dieu_page-0045"/>
          <p:cNvPicPr>
            <a:picLocks noChangeAspect="1"/>
          </p:cNvPicPr>
          <p:nvPr/>
        </p:nvPicPr>
        <p:blipFill>
          <a:blip r:embed="rId2"/>
          <a:stretch>
            <a:fillRect/>
          </a:stretch>
        </p:blipFill>
        <p:spPr>
          <a:xfrm>
            <a:off x="0" y="0"/>
            <a:ext cx="8216900" cy="3836988"/>
          </a:xfrm>
          <a:prstGeom prst="rect">
            <a:avLst/>
          </a:prstGeom>
          <a:noFill/>
          <a:ln w="9525">
            <a:noFill/>
          </a:ln>
        </p:spPr>
      </p:pic>
      <p:pic>
        <p:nvPicPr>
          <p:cNvPr id="117790" name="Picture 117789" descr="c1"/>
          <p:cNvPicPr>
            <a:picLocks noChangeAspect="1"/>
          </p:cNvPicPr>
          <p:nvPr/>
        </p:nvPicPr>
        <p:blipFill>
          <a:blip r:embed="rId3"/>
          <a:stretch>
            <a:fillRect/>
          </a:stretch>
        </p:blipFill>
        <p:spPr>
          <a:xfrm>
            <a:off x="0" y="3657600"/>
            <a:ext cx="5378450" cy="3227388"/>
          </a:xfrm>
          <a:prstGeom prst="rect">
            <a:avLst/>
          </a:prstGeom>
          <a:noFill/>
          <a:ln w="9525">
            <a:noFill/>
          </a:ln>
        </p:spPr>
      </p:pic>
      <p:sp>
        <p:nvSpPr>
          <p:cNvPr id="117791" name="Rectangles 117790"/>
          <p:cNvSpPr/>
          <p:nvPr/>
        </p:nvSpPr>
        <p:spPr>
          <a:xfrm>
            <a:off x="8072438" y="414338"/>
            <a:ext cx="4119562" cy="1638300"/>
          </a:xfrm>
          <a:prstGeom prst="rect">
            <a:avLst/>
          </a:prstGeom>
          <a:noFill/>
          <a:ln w="22225" cap="flat" cmpd="sng">
            <a:solidFill>
              <a:srgbClr val="FF0000"/>
            </a:solidFill>
            <a:prstDash val="dash"/>
            <a:miter/>
            <a:headEnd type="none" w="med" len="med"/>
            <a:tailEnd type="none" w="med" len="med"/>
          </a:ln>
        </p:spPr>
        <p:txBody>
          <a:bodyPr anchor="ctr" anchorCtr="0">
            <a:spAutoFit/>
          </a:bodyPr>
          <a:lstStyle/>
          <a:p>
            <a:r>
              <a:rPr sz="2500" err="1">
                <a:latin typeface="Arial Unicode MS" pitchFamily="34" charset="-128"/>
              </a:rPr>
              <a:t>Các</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sinh</a:t>
            </a:r>
            <a:r>
              <a:rPr sz="2500">
                <a:latin typeface="Arial Unicode MS" pitchFamily="34" charset="-128"/>
              </a:rPr>
              <a:t> </a:t>
            </a:r>
            <a:r>
              <a:rPr sz="2500" err="1">
                <a:latin typeface="Arial Unicode MS" pitchFamily="34" charset="-128"/>
              </a:rPr>
              <a:t>trong</a:t>
            </a:r>
            <a:r>
              <a:rPr sz="2500">
                <a:latin typeface="Arial Unicode MS" pitchFamily="34" charset="-128"/>
              </a:rPr>
              <a:t> </a:t>
            </a:r>
            <a:r>
              <a:rPr sz="2500" err="1">
                <a:latin typeface="Arial Unicode MS" pitchFamily="34" charset="-128"/>
              </a:rPr>
              <a:t>những</a:t>
            </a:r>
            <a:r>
              <a:rPr sz="2500">
                <a:latin typeface="Arial Unicode MS" pitchFamily="34" charset="-128"/>
              </a:rPr>
              <a:t> </a:t>
            </a:r>
            <a:r>
              <a:rPr sz="2500" err="1">
                <a:latin typeface="Arial Unicode MS" pitchFamily="34" charset="-128"/>
              </a:rPr>
              <a:t>hình</a:t>
            </a:r>
            <a:r>
              <a:rPr sz="2500">
                <a:latin typeface="Arial Unicode MS" pitchFamily="34" charset="-128"/>
              </a:rPr>
              <a:t> </a:t>
            </a:r>
            <a:r>
              <a:rPr sz="2500" err="1">
                <a:latin typeface="Arial Unicode MS" pitchFamily="34" charset="-128"/>
              </a:rPr>
              <a:t>ảnh</a:t>
            </a:r>
            <a:r>
              <a:rPr sz="2500">
                <a:latin typeface="Arial Unicode MS" pitchFamily="34" charset="-128"/>
              </a:rPr>
              <a:t> </a:t>
            </a:r>
            <a:r>
              <a:rPr sz="2500" err="1">
                <a:latin typeface="Arial Unicode MS" pitchFamily="34" charset="-128"/>
              </a:rPr>
              <a:t>trên</a:t>
            </a:r>
            <a:r>
              <a:rPr sz="2500">
                <a:latin typeface="Arial Unicode MS" pitchFamily="34" charset="-128"/>
              </a:rPr>
              <a:t> </a:t>
            </a:r>
            <a:r>
              <a:rPr sz="2500" err="1">
                <a:latin typeface="Arial Unicode MS" pitchFamily="34" charset="-128"/>
              </a:rPr>
              <a:t>đang</a:t>
            </a:r>
            <a:r>
              <a:rPr sz="2500">
                <a:latin typeface="Arial Unicode MS" pitchFamily="34" charset="-128"/>
              </a:rPr>
              <a:t> </a:t>
            </a:r>
            <a:r>
              <a:rPr sz="2500" err="1">
                <a:latin typeface="Arial Unicode MS" pitchFamily="34" charset="-128"/>
              </a:rPr>
              <a:t>gặp</a:t>
            </a:r>
            <a:r>
              <a:rPr sz="2500">
                <a:latin typeface="Arial Unicode MS" pitchFamily="34" charset="-128"/>
              </a:rPr>
              <a:t> </a:t>
            </a:r>
            <a:r>
              <a:rPr sz="2500" err="1">
                <a:latin typeface="Arial Unicode MS" pitchFamily="34" charset="-128"/>
              </a:rPr>
              <a:t>những</a:t>
            </a:r>
            <a:r>
              <a:rPr sz="2500">
                <a:latin typeface="Arial Unicode MS" pitchFamily="34" charset="-128"/>
              </a:rPr>
              <a:t> </a:t>
            </a:r>
            <a:r>
              <a:rPr sz="2500" err="1">
                <a:latin typeface="Arial Unicode MS" pitchFamily="34" charset="-128"/>
              </a:rPr>
              <a:t>tình</a:t>
            </a:r>
            <a:r>
              <a:rPr sz="2500">
                <a:latin typeface="Arial Unicode MS" pitchFamily="34" charset="-128"/>
              </a:rPr>
              <a:t> </a:t>
            </a:r>
            <a:r>
              <a:rPr sz="2500" err="1">
                <a:latin typeface="Arial Unicode MS" pitchFamily="34" charset="-128"/>
              </a:rPr>
              <a:t>huống</a:t>
            </a:r>
            <a:r>
              <a:rPr sz="2500">
                <a:latin typeface="Arial Unicode MS" pitchFamily="34" charset="-128"/>
              </a:rPr>
              <a:t> </a:t>
            </a:r>
            <a:r>
              <a:rPr sz="2500" err="1">
                <a:latin typeface="Arial Unicode MS" pitchFamily="34" charset="-128"/>
              </a:rPr>
              <a:t>nguy</a:t>
            </a:r>
            <a:r>
              <a:rPr sz="2500">
                <a:latin typeface="Arial Unicode MS" pitchFamily="34" charset="-128"/>
              </a:rPr>
              <a:t> </a:t>
            </a:r>
            <a:r>
              <a:rPr sz="2500" err="1">
                <a:latin typeface="Arial Unicode MS" pitchFamily="34" charset="-128"/>
              </a:rPr>
              <a:t>hiểm</a:t>
            </a:r>
            <a:r>
              <a:rPr sz="2500">
                <a:latin typeface="Arial Unicode MS" pitchFamily="34" charset="-128"/>
              </a:rPr>
              <a:t> </a:t>
            </a:r>
            <a:r>
              <a:rPr sz="2500" err="1">
                <a:latin typeface="Arial Unicode MS" pitchFamily="34" charset="-128"/>
              </a:rPr>
              <a:t>nào</a:t>
            </a:r>
            <a:r>
              <a:rPr sz="2500">
                <a:latin typeface="Arial Unicode MS" pitchFamily="34" charset="-128"/>
              </a:rPr>
              <a:t>? </a:t>
            </a:r>
          </a:p>
        </p:txBody>
      </p:sp>
      <p:sp>
        <p:nvSpPr>
          <p:cNvPr id="117792" name="Rectangles 117791"/>
          <p:cNvSpPr/>
          <p:nvPr/>
        </p:nvSpPr>
        <p:spPr>
          <a:xfrm>
            <a:off x="5635625" y="3989388"/>
            <a:ext cx="6356350" cy="2713037"/>
          </a:xfrm>
          <a:prstGeom prst="rect">
            <a:avLst/>
          </a:prstGeom>
          <a:solidFill>
            <a:srgbClr val="FFFFFF"/>
          </a:solidFill>
          <a:ln w="9525">
            <a:noFill/>
          </a:ln>
        </p:spPr>
        <p:txBody>
          <a:bodyPr tIns="0" anchor="ctr" anchorCtr="0">
            <a:spAutoFit/>
          </a:bodyPr>
          <a:lstStyle/>
          <a:p>
            <a:r>
              <a:rPr sz="2500" err="1">
                <a:solidFill>
                  <a:srgbClr val="FF0000"/>
                </a:solidFill>
                <a:latin typeface="Arial Unicode MS" pitchFamily="34" charset="-128"/>
              </a:rPr>
              <a:t>Hình</a:t>
            </a:r>
            <a:r>
              <a:rPr sz="2500">
                <a:solidFill>
                  <a:srgbClr val="FF0000"/>
                </a:solidFill>
                <a:latin typeface="Arial Unicode MS" pitchFamily="34" charset="-128"/>
              </a:rPr>
              <a:t> </a:t>
            </a:r>
            <a:r>
              <a:rPr sz="2500" err="1">
                <a:solidFill>
                  <a:srgbClr val="FF0000"/>
                </a:solidFill>
                <a:latin typeface="Arial Unicode MS" pitchFamily="34" charset="-128"/>
              </a:rPr>
              <a:t>ảnh</a:t>
            </a:r>
            <a:r>
              <a:rPr sz="2500">
                <a:solidFill>
                  <a:srgbClr val="FF0000"/>
                </a:solidFill>
                <a:latin typeface="Arial Unicode MS" pitchFamily="34" charset="-128"/>
              </a:rPr>
              <a:t> 1:</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sinh</a:t>
            </a:r>
            <a:r>
              <a:rPr sz="2500">
                <a:latin typeface="Arial Unicode MS" pitchFamily="34" charset="-128"/>
              </a:rPr>
              <a:t> </a:t>
            </a:r>
            <a:r>
              <a:rPr sz="2500" err="1">
                <a:latin typeface="Arial Unicode MS" pitchFamily="34" charset="-128"/>
              </a:rPr>
              <a:t>bị</a:t>
            </a:r>
            <a:r>
              <a:rPr sz="2500">
                <a:latin typeface="Arial Unicode MS" pitchFamily="34" charset="-128"/>
              </a:rPr>
              <a:t> </a:t>
            </a:r>
            <a:r>
              <a:rPr sz="2500" err="1">
                <a:latin typeface="Arial Unicode MS" pitchFamily="34" charset="-128"/>
              </a:rPr>
              <a:t>một</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sinh</a:t>
            </a:r>
            <a:r>
              <a:rPr sz="2500">
                <a:latin typeface="Arial Unicode MS" pitchFamily="34" charset="-128"/>
              </a:rPr>
              <a:t> </a:t>
            </a:r>
            <a:r>
              <a:rPr sz="2500" err="1">
                <a:latin typeface="Arial Unicode MS" pitchFamily="34" charset="-128"/>
              </a:rPr>
              <a:t>khác</a:t>
            </a:r>
            <a:r>
              <a:rPr sz="2500">
                <a:latin typeface="Arial Unicode MS" pitchFamily="34" charset="-128"/>
              </a:rPr>
              <a:t> </a:t>
            </a:r>
            <a:r>
              <a:rPr sz="2500" err="1">
                <a:latin typeface="Arial Unicode MS" pitchFamily="34" charset="-128"/>
              </a:rPr>
              <a:t>chặn</a:t>
            </a:r>
            <a:r>
              <a:rPr sz="2500">
                <a:latin typeface="Arial Unicode MS" pitchFamily="34" charset="-128"/>
              </a:rPr>
              <a:t> </a:t>
            </a:r>
            <a:r>
              <a:rPr sz="2500" err="1">
                <a:latin typeface="Arial Unicode MS" pitchFamily="34" charset="-128"/>
              </a:rPr>
              <a:t>đường</a:t>
            </a:r>
            <a:r>
              <a:rPr sz="2500">
                <a:latin typeface="Arial Unicode MS" pitchFamily="34" charset="-128"/>
              </a:rPr>
              <a:t> </a:t>
            </a:r>
            <a:r>
              <a:rPr sz="2500" err="1">
                <a:latin typeface="Arial Unicode MS" pitchFamily="34" charset="-128"/>
              </a:rPr>
              <a:t>lại</a:t>
            </a:r>
            <a:r>
              <a:rPr sz="2500">
                <a:latin typeface="Arial Unicode MS" pitchFamily="34" charset="-128"/>
              </a:rPr>
              <a:t> </a:t>
            </a:r>
            <a:r>
              <a:rPr sz="2500" err="1">
                <a:latin typeface="Arial Unicode MS" pitchFamily="34" charset="-128"/>
              </a:rPr>
              <a:t>với</a:t>
            </a:r>
            <a:r>
              <a:rPr sz="2500">
                <a:latin typeface="Arial Unicode MS" pitchFamily="34" charset="-128"/>
              </a:rPr>
              <a:t> </a:t>
            </a:r>
            <a:r>
              <a:rPr sz="2500" err="1">
                <a:latin typeface="Arial Unicode MS" pitchFamily="34" charset="-128"/>
              </a:rPr>
              <a:t>thái</a:t>
            </a:r>
            <a:r>
              <a:rPr sz="2500">
                <a:latin typeface="Arial Unicode MS" pitchFamily="34" charset="-128"/>
              </a:rPr>
              <a:t> </a:t>
            </a:r>
            <a:r>
              <a:rPr sz="2500" err="1">
                <a:latin typeface="Arial Unicode MS" pitchFamily="34" charset="-128"/>
              </a:rPr>
              <a:t>độ</a:t>
            </a:r>
            <a:r>
              <a:rPr sz="2500">
                <a:latin typeface="Arial Unicode MS" pitchFamily="34" charset="-128"/>
              </a:rPr>
              <a:t> </a:t>
            </a:r>
            <a:r>
              <a:rPr sz="2500" err="1">
                <a:latin typeface="Arial Unicode MS" pitchFamily="34" charset="-128"/>
              </a:rPr>
              <a:t>vô</a:t>
            </a:r>
            <a:r>
              <a:rPr sz="2500">
                <a:latin typeface="Arial Unicode MS" pitchFamily="34" charset="-128"/>
              </a:rPr>
              <a:t> </a:t>
            </a:r>
            <a:r>
              <a:rPr sz="2500" err="1">
                <a:latin typeface="Arial Unicode MS" pitchFamily="34" charset="-128"/>
              </a:rPr>
              <a:t>cùng</a:t>
            </a:r>
            <a:r>
              <a:rPr sz="2500">
                <a:latin typeface="Arial Unicode MS" pitchFamily="34" charset="-128"/>
              </a:rPr>
              <a:t> </a:t>
            </a:r>
            <a:r>
              <a:rPr sz="2500" err="1">
                <a:latin typeface="Arial Unicode MS" pitchFamily="34" charset="-128"/>
              </a:rPr>
              <a:t>khó</a:t>
            </a:r>
            <a:r>
              <a:rPr sz="2500">
                <a:latin typeface="Arial Unicode MS" pitchFamily="34" charset="-128"/>
              </a:rPr>
              <a:t> </a:t>
            </a:r>
            <a:r>
              <a:rPr sz="2500" err="1">
                <a:latin typeface="Arial Unicode MS" pitchFamily="34" charset="-128"/>
              </a:rPr>
              <a:t>chịu</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cáu</a:t>
            </a:r>
            <a:r>
              <a:rPr sz="2500">
                <a:latin typeface="Arial Unicode MS" pitchFamily="34" charset="-128"/>
              </a:rPr>
              <a:t> </a:t>
            </a:r>
            <a:r>
              <a:rPr sz="2500" err="1">
                <a:latin typeface="Arial Unicode MS" pitchFamily="34" charset="-128"/>
              </a:rPr>
              <a:t>gắt</a:t>
            </a:r>
            <a:r>
              <a:rPr sz="2500">
                <a:latin typeface="Arial Unicode MS" pitchFamily="34" charset="-128"/>
              </a:rPr>
              <a:t>.</a:t>
            </a:r>
          </a:p>
          <a:p>
            <a:r>
              <a:rPr sz="2500" err="1">
                <a:solidFill>
                  <a:srgbClr val="FF0000"/>
                </a:solidFill>
                <a:latin typeface="Arial Unicode MS" pitchFamily="34" charset="-128"/>
              </a:rPr>
              <a:t>Hình</a:t>
            </a:r>
            <a:r>
              <a:rPr sz="2500">
                <a:solidFill>
                  <a:srgbClr val="FF0000"/>
                </a:solidFill>
                <a:latin typeface="Arial Unicode MS" pitchFamily="34" charset="-128"/>
              </a:rPr>
              <a:t> </a:t>
            </a:r>
            <a:r>
              <a:rPr sz="2500" err="1">
                <a:solidFill>
                  <a:srgbClr val="FF0000"/>
                </a:solidFill>
                <a:latin typeface="Arial Unicode MS" pitchFamily="34" charset="-128"/>
              </a:rPr>
              <a:t>ảnh</a:t>
            </a:r>
            <a:r>
              <a:rPr sz="2500">
                <a:solidFill>
                  <a:srgbClr val="FF0000"/>
                </a:solidFill>
                <a:latin typeface="Arial Unicode MS" pitchFamily="34" charset="-128"/>
              </a:rPr>
              <a:t> 2:</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sinh</a:t>
            </a:r>
            <a:r>
              <a:rPr sz="2500">
                <a:latin typeface="Arial Unicode MS" pitchFamily="34" charset="-128"/>
              </a:rPr>
              <a:t> </a:t>
            </a:r>
            <a:r>
              <a:rPr sz="2500" err="1">
                <a:latin typeface="Arial Unicode MS" pitchFamily="34" charset="-128"/>
              </a:rPr>
              <a:t>đang</a:t>
            </a:r>
            <a:r>
              <a:rPr sz="2500">
                <a:latin typeface="Arial Unicode MS" pitchFamily="34" charset="-128"/>
              </a:rPr>
              <a:t> </a:t>
            </a:r>
            <a:r>
              <a:rPr sz="2500" err="1">
                <a:latin typeface="Arial Unicode MS" pitchFamily="34" charset="-128"/>
              </a:rPr>
              <a:t>bị</a:t>
            </a:r>
            <a:r>
              <a:rPr sz="2500">
                <a:latin typeface="Arial Unicode MS" pitchFamily="34" charset="-128"/>
              </a:rPr>
              <a:t> </a:t>
            </a:r>
            <a:r>
              <a:rPr sz="2500" err="1">
                <a:latin typeface="Arial Unicode MS" pitchFamily="34" charset="-128"/>
              </a:rPr>
              <a:t>một</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lạ</a:t>
            </a:r>
            <a:r>
              <a:rPr sz="2500">
                <a:latin typeface="Arial Unicode MS" pitchFamily="34" charset="-128"/>
              </a:rPr>
              <a:t> </a:t>
            </a:r>
            <a:r>
              <a:rPr sz="2500" err="1">
                <a:latin typeface="Arial Unicode MS" pitchFamily="34" charset="-128"/>
              </a:rPr>
              <a:t>mặt</a:t>
            </a:r>
            <a:r>
              <a:rPr sz="2500">
                <a:latin typeface="Arial Unicode MS" pitchFamily="34" charset="-128"/>
              </a:rPr>
              <a:t> </a:t>
            </a:r>
            <a:r>
              <a:rPr sz="2500" err="1">
                <a:latin typeface="Arial Unicode MS" pitchFamily="34" charset="-128"/>
              </a:rPr>
              <a:t>bám</a:t>
            </a:r>
            <a:r>
              <a:rPr sz="2500">
                <a:latin typeface="Arial Unicode MS" pitchFamily="34" charset="-128"/>
              </a:rPr>
              <a:t> </a:t>
            </a:r>
            <a:r>
              <a:rPr sz="2500" err="1">
                <a:latin typeface="Arial Unicode MS" pitchFamily="34" charset="-128"/>
              </a:rPr>
              <a:t>theo</a:t>
            </a:r>
            <a:r>
              <a:rPr sz="2500">
                <a:latin typeface="Arial Unicode MS" pitchFamily="34" charset="-128"/>
              </a:rPr>
              <a:t>.</a:t>
            </a:r>
          </a:p>
          <a:p>
            <a:r>
              <a:rPr sz="2500" err="1">
                <a:solidFill>
                  <a:srgbClr val="FF0000"/>
                </a:solidFill>
                <a:latin typeface="Arial Unicode MS" pitchFamily="34" charset="-128"/>
              </a:rPr>
              <a:t>Hình</a:t>
            </a:r>
            <a:r>
              <a:rPr sz="2500">
                <a:solidFill>
                  <a:srgbClr val="FF0000"/>
                </a:solidFill>
                <a:latin typeface="Arial Unicode MS" pitchFamily="34" charset="-128"/>
              </a:rPr>
              <a:t> </a:t>
            </a:r>
            <a:r>
              <a:rPr sz="2500" err="1">
                <a:solidFill>
                  <a:srgbClr val="FF0000"/>
                </a:solidFill>
                <a:latin typeface="Arial Unicode MS" pitchFamily="34" charset="-128"/>
              </a:rPr>
              <a:t>ảnh</a:t>
            </a:r>
            <a:r>
              <a:rPr sz="2500">
                <a:solidFill>
                  <a:srgbClr val="FF0000"/>
                </a:solidFill>
                <a:latin typeface="Arial Unicode MS" pitchFamily="34" charset="-128"/>
              </a:rPr>
              <a:t> 3:</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sinh</a:t>
            </a:r>
            <a:r>
              <a:rPr sz="2500">
                <a:latin typeface="Arial Unicode MS" pitchFamily="34" charset="-128"/>
              </a:rPr>
              <a:t> </a:t>
            </a:r>
            <a:r>
              <a:rPr sz="2500" err="1">
                <a:latin typeface="Arial Unicode MS" pitchFamily="34" charset="-128"/>
              </a:rPr>
              <a:t>đã</a:t>
            </a:r>
            <a:r>
              <a:rPr sz="2500">
                <a:latin typeface="Arial Unicode MS" pitchFamily="34" charset="-128"/>
              </a:rPr>
              <a:t> </a:t>
            </a:r>
            <a:r>
              <a:rPr sz="2500" err="1">
                <a:latin typeface="Arial Unicode MS" pitchFamily="34" charset="-128"/>
              </a:rPr>
              <a:t>bị</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cùng</a:t>
            </a:r>
            <a:r>
              <a:rPr sz="2500">
                <a:latin typeface="Arial Unicode MS" pitchFamily="34" charset="-128"/>
              </a:rPr>
              <a:t> </a:t>
            </a:r>
            <a:r>
              <a:rPr sz="2500" err="1">
                <a:latin typeface="Arial Unicode MS" pitchFamily="34" charset="-128"/>
              </a:rPr>
              <a:t>lớp</a:t>
            </a:r>
            <a:r>
              <a:rPr sz="2500">
                <a:latin typeface="Arial Unicode MS" pitchFamily="34" charset="-128"/>
              </a:rPr>
              <a:t> </a:t>
            </a:r>
            <a:r>
              <a:rPr sz="2500" err="1">
                <a:latin typeface="Arial Unicode MS" pitchFamily="34" charset="-128"/>
              </a:rPr>
              <a:t>đánh</a:t>
            </a:r>
            <a:r>
              <a:rPr sz="2500">
                <a:latin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7791"/>
                                        </p:tgtEl>
                                        <p:attrNameLst>
                                          <p:attrName>style.visibility</p:attrName>
                                        </p:attrNameLst>
                                      </p:cBhvr>
                                      <p:to>
                                        <p:strVal val="visible"/>
                                      </p:to>
                                    </p:set>
                                    <p:animEffect transition="in" filter="blinds(horizontal)">
                                      <p:cBhvr>
                                        <p:cTn id="7" dur="500"/>
                                        <p:tgtEl>
                                          <p:spTgt spid="11779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7792">
                                            <p:txEl>
                                              <p:pRg st="0" end="0"/>
                                            </p:txEl>
                                          </p:spTgt>
                                        </p:tgtEl>
                                        <p:attrNameLst>
                                          <p:attrName>style.visibility</p:attrName>
                                        </p:attrNameLst>
                                      </p:cBhvr>
                                      <p:to>
                                        <p:strVal val="visible"/>
                                      </p:to>
                                    </p:set>
                                    <p:animEffect transition="in" filter="blinds(horizontal)">
                                      <p:cBhvr>
                                        <p:cTn id="12" dur="500"/>
                                        <p:tgtEl>
                                          <p:spTgt spid="1177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7792">
                                            <p:txEl>
                                              <p:pRg st="1" end="1"/>
                                            </p:txEl>
                                          </p:spTgt>
                                        </p:tgtEl>
                                        <p:attrNameLst>
                                          <p:attrName>style.visibility</p:attrName>
                                        </p:attrNameLst>
                                      </p:cBhvr>
                                      <p:to>
                                        <p:strVal val="visible"/>
                                      </p:to>
                                    </p:set>
                                    <p:animEffect transition="in" filter="blinds(horizontal)">
                                      <p:cBhvr>
                                        <p:cTn id="17" dur="500"/>
                                        <p:tgtEl>
                                          <p:spTgt spid="11779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7792">
                                            <p:txEl>
                                              <p:pRg st="2" end="2"/>
                                            </p:txEl>
                                          </p:spTgt>
                                        </p:tgtEl>
                                        <p:attrNameLst>
                                          <p:attrName>style.visibility</p:attrName>
                                        </p:attrNameLst>
                                      </p:cBhvr>
                                      <p:to>
                                        <p:strVal val="visible"/>
                                      </p:to>
                                    </p:set>
                                    <p:animEffect transition="in" filter="blinds(horizontal)">
                                      <p:cBhvr>
                                        <p:cTn id="22" dur="500"/>
                                        <p:tgtEl>
                                          <p:spTgt spid="1177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19809" descr="Giáo dục công dân 7 Canh dieu_page-0045"/>
          <p:cNvPicPr>
            <a:picLocks noChangeAspect="1"/>
          </p:cNvPicPr>
          <p:nvPr/>
        </p:nvPicPr>
        <p:blipFill>
          <a:blip r:embed="rId2"/>
          <a:stretch>
            <a:fillRect/>
          </a:stretch>
        </p:blipFill>
        <p:spPr>
          <a:xfrm>
            <a:off x="0" y="0"/>
            <a:ext cx="8216900" cy="3836988"/>
          </a:xfrm>
          <a:prstGeom prst="rect">
            <a:avLst/>
          </a:prstGeom>
          <a:noFill/>
          <a:ln w="9525">
            <a:noFill/>
          </a:ln>
        </p:spPr>
      </p:pic>
      <p:pic>
        <p:nvPicPr>
          <p:cNvPr id="119811" name="Picture 119810" descr="c1"/>
          <p:cNvPicPr>
            <a:picLocks noChangeAspect="1"/>
          </p:cNvPicPr>
          <p:nvPr/>
        </p:nvPicPr>
        <p:blipFill>
          <a:blip r:embed="rId3"/>
          <a:stretch>
            <a:fillRect/>
          </a:stretch>
        </p:blipFill>
        <p:spPr>
          <a:xfrm>
            <a:off x="0" y="3657600"/>
            <a:ext cx="5378450" cy="3227388"/>
          </a:xfrm>
          <a:prstGeom prst="rect">
            <a:avLst/>
          </a:prstGeom>
          <a:noFill/>
          <a:ln w="9525">
            <a:noFill/>
          </a:ln>
        </p:spPr>
      </p:pic>
      <p:sp>
        <p:nvSpPr>
          <p:cNvPr id="119812" name="Rectangles 119811"/>
          <p:cNvSpPr/>
          <p:nvPr/>
        </p:nvSpPr>
        <p:spPr>
          <a:xfrm>
            <a:off x="7920038" y="604838"/>
            <a:ext cx="4119562" cy="1257300"/>
          </a:xfrm>
          <a:prstGeom prst="rect">
            <a:avLst/>
          </a:prstGeom>
          <a:noFill/>
          <a:ln w="22225" cap="flat" cmpd="sng">
            <a:solidFill>
              <a:srgbClr val="FF0000"/>
            </a:solidFill>
            <a:prstDash val="dash"/>
            <a:miter/>
            <a:headEnd type="none" w="med" len="med"/>
            <a:tailEnd type="none" w="med" len="med"/>
          </a:ln>
        </p:spPr>
        <p:txBody>
          <a:bodyPr anchor="ctr" anchorCtr="0">
            <a:spAutoFit/>
          </a:bodyPr>
          <a:lstStyle/>
          <a:p>
            <a:r>
              <a:rPr lang="vi-VN" altLang="x-none" sz="2500" dirty="0">
                <a:latin typeface="Arial Unicode MS" pitchFamily="34" charset="-128"/>
              </a:rPr>
              <a:t>Theo em, các bạn ấy đã làm gì để ứng phó với tình huống đó? </a:t>
            </a:r>
            <a:endParaRPr sz="2500">
              <a:latin typeface="Arial Unicode MS" pitchFamily="34" charset="-128"/>
            </a:endParaRPr>
          </a:p>
        </p:txBody>
      </p:sp>
      <p:sp>
        <p:nvSpPr>
          <p:cNvPr id="119813" name="Rectangles 119812"/>
          <p:cNvSpPr/>
          <p:nvPr/>
        </p:nvSpPr>
        <p:spPr>
          <a:xfrm>
            <a:off x="5635625" y="3983038"/>
            <a:ext cx="6356350" cy="2725737"/>
          </a:xfrm>
          <a:prstGeom prst="rect">
            <a:avLst/>
          </a:prstGeom>
          <a:solidFill>
            <a:srgbClr val="FFFFFF"/>
          </a:solidFill>
          <a:ln w="9525">
            <a:noFill/>
          </a:ln>
        </p:spPr>
        <p:txBody>
          <a:bodyPr tIns="0" anchor="ctr" anchorCtr="0">
            <a:spAutoFit/>
          </a:bodyPr>
          <a:lstStyle/>
          <a:p>
            <a:r>
              <a:rPr lang="vi-VN" altLang="x-none" sz="2200" dirty="0">
                <a:solidFill>
                  <a:srgbClr val="FF0000"/>
                </a:solidFill>
                <a:latin typeface="Arial Unicode MS" pitchFamily="34" charset="-128"/>
              </a:rPr>
              <a:t>Hình ảnh 1:</a:t>
            </a:r>
            <a:r>
              <a:rPr lang="vi-VN" altLang="x-none" sz="2200" dirty="0">
                <a:latin typeface="Arial Unicode MS" pitchFamily="34" charset="-128"/>
              </a:rPr>
              <a:t> Bạn đã nhanh chóng nhận ra rằng đây không phải là một tình huống bình thường nên đã do dự suy nghĩ xem có nên đi tiếp không.</a:t>
            </a:r>
          </a:p>
          <a:p>
            <a:r>
              <a:rPr lang="vi-VN" altLang="x-none" sz="2200" dirty="0">
                <a:solidFill>
                  <a:srgbClr val="FF0000"/>
                </a:solidFill>
                <a:latin typeface="Arial Unicode MS" pitchFamily="34" charset="-128"/>
              </a:rPr>
              <a:t>Hình ảnh 2:</a:t>
            </a:r>
            <a:r>
              <a:rPr lang="vi-VN" altLang="x-none" sz="2200" dirty="0">
                <a:latin typeface="Arial Unicode MS" pitchFamily="34" charset="-128"/>
              </a:rPr>
              <a:t> Bạn học sinh đã nhanh chóng nhờ đến sự trợ giúp của người đi đường để thoát khỏi tình cảnh nguy hiểm.</a:t>
            </a:r>
          </a:p>
          <a:p>
            <a:r>
              <a:rPr lang="vi-VN" altLang="x-none" sz="2200" dirty="0">
                <a:solidFill>
                  <a:srgbClr val="FF0000"/>
                </a:solidFill>
                <a:latin typeface="Arial Unicode MS" pitchFamily="34" charset="-128"/>
              </a:rPr>
              <a:t>Hình ảnh 3:</a:t>
            </a:r>
            <a:r>
              <a:rPr lang="vi-VN" altLang="x-none" sz="2200" dirty="0">
                <a:latin typeface="Arial Unicode MS" pitchFamily="34" charset="-128"/>
              </a:rPr>
              <a:t> Bạn học sinh suy nghĩ về việc nói với bố mẹ như thế nào để bố mẹ đỡ lo lắng.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3">
                                            <p:txEl>
                                              <p:pRg st="0" end="0"/>
                                            </p:txEl>
                                          </p:spTgt>
                                        </p:tgtEl>
                                        <p:attrNameLst>
                                          <p:attrName>style.visibility</p:attrName>
                                        </p:attrNameLst>
                                      </p:cBhvr>
                                      <p:to>
                                        <p:strVal val="visible"/>
                                      </p:to>
                                    </p:set>
                                    <p:animEffect transition="in" filter="blinds(horizontal)">
                                      <p:cBhvr>
                                        <p:cTn id="7" dur="500"/>
                                        <p:tgtEl>
                                          <p:spTgt spid="1198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9813">
                                            <p:txEl>
                                              <p:pRg st="1" end="1"/>
                                            </p:txEl>
                                          </p:spTgt>
                                        </p:tgtEl>
                                        <p:attrNameLst>
                                          <p:attrName>style.visibility</p:attrName>
                                        </p:attrNameLst>
                                      </p:cBhvr>
                                      <p:to>
                                        <p:strVal val="visible"/>
                                      </p:to>
                                    </p:set>
                                    <p:animEffect transition="in" filter="blinds(horizontal)">
                                      <p:cBhvr>
                                        <p:cTn id="12" dur="500"/>
                                        <p:tgtEl>
                                          <p:spTgt spid="1198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9813">
                                            <p:txEl>
                                              <p:pRg st="2" end="2"/>
                                            </p:txEl>
                                          </p:spTgt>
                                        </p:tgtEl>
                                        <p:attrNameLst>
                                          <p:attrName>style.visibility</p:attrName>
                                        </p:attrNameLst>
                                      </p:cBhvr>
                                      <p:to>
                                        <p:strVal val="visible"/>
                                      </p:to>
                                    </p:set>
                                    <p:animEffect transition="in" filter="blinds(horizontal)">
                                      <p:cBhvr>
                                        <p:cTn id="17" dur="500"/>
                                        <p:tgtEl>
                                          <p:spTgt spid="1198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35" name="Picture 118834" descr="c2"/>
          <p:cNvPicPr>
            <a:picLocks noChangeAspect="1"/>
          </p:cNvPicPr>
          <p:nvPr/>
        </p:nvPicPr>
        <p:blipFill>
          <a:blip r:embed="rId2"/>
          <a:stretch>
            <a:fillRect/>
          </a:stretch>
        </p:blipFill>
        <p:spPr>
          <a:xfrm>
            <a:off x="533400" y="0"/>
            <a:ext cx="10909300" cy="5021263"/>
          </a:xfrm>
          <a:prstGeom prst="rect">
            <a:avLst/>
          </a:prstGeom>
          <a:noFill/>
          <a:ln w="9525">
            <a:noFill/>
          </a:ln>
        </p:spPr>
      </p:pic>
      <p:sp>
        <p:nvSpPr>
          <p:cNvPr id="118836" name="Rectangles 118835"/>
          <p:cNvSpPr/>
          <p:nvPr/>
        </p:nvSpPr>
        <p:spPr>
          <a:xfrm>
            <a:off x="0" y="4799013"/>
            <a:ext cx="12192000" cy="860425"/>
          </a:xfrm>
          <a:prstGeom prst="rect">
            <a:avLst/>
          </a:prstGeom>
          <a:solidFill>
            <a:srgbClr val="FFCC99"/>
          </a:solidFill>
          <a:ln w="9525">
            <a:noFill/>
          </a:ln>
        </p:spPr>
        <p:txBody>
          <a:bodyPr anchor="ctr" anchorCtr="0">
            <a:spAutoFit/>
          </a:bodyPr>
          <a:lstStyle/>
          <a:p>
            <a:r>
              <a:rPr sz="2500">
                <a:latin typeface="Arial Unicode MS" pitchFamily="34" charset="-128"/>
              </a:rPr>
              <a:t>T </a:t>
            </a:r>
            <a:r>
              <a:rPr sz="2500" err="1">
                <a:latin typeface="Arial Unicode MS" pitchFamily="34" charset="-128"/>
              </a:rPr>
              <a:t>đã</a:t>
            </a:r>
            <a:r>
              <a:rPr sz="2500">
                <a:latin typeface="Arial Unicode MS" pitchFamily="34" charset="-128"/>
              </a:rPr>
              <a:t> </a:t>
            </a:r>
            <a:r>
              <a:rPr sz="2500" err="1">
                <a:latin typeface="Arial Unicode MS" pitchFamily="34" charset="-128"/>
              </a:rPr>
              <a:t>giữ</a:t>
            </a:r>
            <a:r>
              <a:rPr sz="2500">
                <a:latin typeface="Arial Unicode MS" pitchFamily="34" charset="-128"/>
              </a:rPr>
              <a:t> </a:t>
            </a:r>
            <a:r>
              <a:rPr sz="2500" err="1">
                <a:latin typeface="Arial Unicode MS" pitchFamily="34" charset="-128"/>
              </a:rPr>
              <a:t>được</a:t>
            </a:r>
            <a:r>
              <a:rPr sz="2500">
                <a:latin typeface="Arial Unicode MS" pitchFamily="34" charset="-128"/>
              </a:rPr>
              <a:t> </a:t>
            </a:r>
            <a:r>
              <a:rPr sz="2500" err="1">
                <a:latin typeface="Arial Unicode MS" pitchFamily="34" charset="-128"/>
              </a:rPr>
              <a:t>bình</a:t>
            </a:r>
            <a:r>
              <a:rPr sz="2500">
                <a:latin typeface="Arial Unicode MS" pitchFamily="34" charset="-128"/>
              </a:rPr>
              <a:t> </a:t>
            </a:r>
            <a:r>
              <a:rPr sz="2500" err="1">
                <a:latin typeface="Arial Unicode MS" pitchFamily="34" charset="-128"/>
              </a:rPr>
              <a:t>tĩnh</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quyết</a:t>
            </a:r>
            <a:r>
              <a:rPr sz="2500">
                <a:latin typeface="Arial Unicode MS" pitchFamily="34" charset="-128"/>
              </a:rPr>
              <a:t> </a:t>
            </a:r>
            <a:r>
              <a:rPr sz="2500" err="1">
                <a:latin typeface="Arial Unicode MS" pitchFamily="34" charset="-128"/>
              </a:rPr>
              <a:t>định</a:t>
            </a:r>
            <a:r>
              <a:rPr sz="2500">
                <a:latin typeface="Arial Unicode MS" pitchFamily="34" charset="-128"/>
              </a:rPr>
              <a:t> </a:t>
            </a:r>
            <a:r>
              <a:rPr sz="2500" err="1">
                <a:latin typeface="Arial Unicode MS" pitchFamily="34" charset="-128"/>
              </a:rPr>
              <a:t>dùng</a:t>
            </a:r>
            <a:r>
              <a:rPr sz="2500">
                <a:latin typeface="Arial Unicode MS" pitchFamily="34" charset="-128"/>
              </a:rPr>
              <a:t> </a:t>
            </a:r>
            <a:r>
              <a:rPr sz="2500" err="1">
                <a:latin typeface="Arial Unicode MS" pitchFamily="34" charset="-128"/>
              </a:rPr>
              <a:t>thái</a:t>
            </a:r>
            <a:r>
              <a:rPr sz="2500">
                <a:latin typeface="Arial Unicode MS" pitchFamily="34" charset="-128"/>
              </a:rPr>
              <a:t> </a:t>
            </a:r>
            <a:r>
              <a:rPr sz="2500" err="1">
                <a:latin typeface="Arial Unicode MS" pitchFamily="34" charset="-128"/>
              </a:rPr>
              <a:t>độ</a:t>
            </a:r>
            <a:r>
              <a:rPr sz="2500">
                <a:latin typeface="Arial Unicode MS" pitchFamily="34" charset="-128"/>
              </a:rPr>
              <a:t> </a:t>
            </a:r>
            <a:r>
              <a:rPr sz="2500" err="1">
                <a:latin typeface="Arial Unicode MS" pitchFamily="34" charset="-128"/>
              </a:rPr>
              <a:t>nhẹ</a:t>
            </a:r>
            <a:r>
              <a:rPr sz="2500">
                <a:latin typeface="Arial Unicode MS" pitchFamily="34" charset="-128"/>
              </a:rPr>
              <a:t> </a:t>
            </a:r>
            <a:r>
              <a:rPr sz="2500" err="1">
                <a:latin typeface="Arial Unicode MS" pitchFamily="34" charset="-128"/>
              </a:rPr>
              <a:t>nhàng</a:t>
            </a:r>
            <a:r>
              <a:rPr sz="2500">
                <a:latin typeface="Arial Unicode MS" pitchFamily="34" charset="-128"/>
              </a:rPr>
              <a:t> </a:t>
            </a:r>
            <a:r>
              <a:rPr sz="2500" err="1">
                <a:latin typeface="Arial Unicode MS" pitchFamily="34" charset="-128"/>
              </a:rPr>
              <a:t>để</a:t>
            </a:r>
            <a:r>
              <a:rPr sz="2500">
                <a:latin typeface="Arial Unicode MS" pitchFamily="34" charset="-128"/>
              </a:rPr>
              <a:t> </a:t>
            </a:r>
            <a:r>
              <a:rPr sz="2500" err="1">
                <a:latin typeface="Arial Unicode MS" pitchFamily="34" charset="-128"/>
              </a:rPr>
              <a:t>yêu</a:t>
            </a:r>
            <a:r>
              <a:rPr sz="2500">
                <a:latin typeface="Arial Unicode MS" pitchFamily="34" charset="-128"/>
              </a:rPr>
              <a:t> </a:t>
            </a:r>
            <a:r>
              <a:rPr sz="2500" err="1">
                <a:latin typeface="Arial Unicode MS" pitchFamily="34" charset="-128"/>
              </a:rPr>
              <a:t>cầu</a:t>
            </a:r>
            <a:r>
              <a:rPr sz="2500">
                <a:latin typeface="Arial Unicode MS" pitchFamily="34" charset="-128"/>
              </a:rPr>
              <a:t> </a:t>
            </a:r>
            <a:r>
              <a:rPr sz="2500" err="1">
                <a:latin typeface="Arial Unicode MS" pitchFamily="34" charset="-128"/>
              </a:rPr>
              <a:t>các</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không</a:t>
            </a:r>
            <a:r>
              <a:rPr sz="2500">
                <a:latin typeface="Arial Unicode MS" pitchFamily="34" charset="-128"/>
              </a:rPr>
              <a:t> </a:t>
            </a:r>
            <a:r>
              <a:rPr sz="2500" err="1">
                <a:latin typeface="Arial Unicode MS" pitchFamily="34" charset="-128"/>
              </a:rPr>
              <a:t>được</a:t>
            </a:r>
            <a:r>
              <a:rPr sz="2500">
                <a:latin typeface="Arial Unicode MS" pitchFamily="34" charset="-128"/>
              </a:rPr>
              <a:t> </a:t>
            </a:r>
            <a:r>
              <a:rPr sz="2500" err="1">
                <a:latin typeface="Arial Unicode MS" pitchFamily="34" charset="-128"/>
              </a:rPr>
              <a:t>trêu</a:t>
            </a:r>
            <a:r>
              <a:rPr sz="2500">
                <a:latin typeface="Arial Unicode MS" pitchFamily="34" charset="-128"/>
              </a:rPr>
              <a:t> </a:t>
            </a:r>
            <a:r>
              <a:rPr lang="en-US" sz="2500">
                <a:latin typeface="Arial Unicode MS" pitchFamily="34" charset="-128"/>
              </a:rPr>
              <a:t>ch</a:t>
            </a:r>
            <a:r>
              <a:rPr sz="2500" err="1">
                <a:latin typeface="Arial Unicode MS" pitchFamily="34" charset="-128"/>
              </a:rPr>
              <a:t>ọc</a:t>
            </a:r>
            <a:r>
              <a:rPr sz="2500">
                <a:latin typeface="Arial Unicode MS" pitchFamily="34" charset="-128"/>
              </a:rPr>
              <a:t> </a:t>
            </a:r>
            <a:r>
              <a:rPr sz="2500" err="1">
                <a:latin typeface="Arial Unicode MS" pitchFamily="34" charset="-128"/>
              </a:rPr>
              <a:t>nữa</a:t>
            </a:r>
            <a:r>
              <a:rPr sz="2500">
                <a:latin typeface="Arial Unicode MS" pitchFamily="34" charset="-128"/>
              </a:rPr>
              <a:t>. </a:t>
            </a:r>
          </a:p>
        </p:txBody>
      </p:sp>
      <p:sp>
        <p:nvSpPr>
          <p:cNvPr id="118837" name="Rectangles 118836"/>
          <p:cNvSpPr/>
          <p:nvPr/>
        </p:nvSpPr>
        <p:spPr>
          <a:xfrm>
            <a:off x="0" y="5617845"/>
            <a:ext cx="12192000" cy="1245235"/>
          </a:xfrm>
          <a:prstGeom prst="rect">
            <a:avLst/>
          </a:prstGeom>
          <a:solidFill>
            <a:srgbClr val="FFCC99"/>
          </a:solidFill>
          <a:ln w="9525">
            <a:noFill/>
          </a:ln>
        </p:spPr>
        <p:txBody>
          <a:bodyPr anchor="ctr" anchorCtr="0">
            <a:spAutoFit/>
          </a:bodyPr>
          <a:lstStyle/>
          <a:p>
            <a:r>
              <a:rPr sz="2500" err="1">
                <a:latin typeface="Arial" panose="020B0604020202020204" pitchFamily="34" charset="0"/>
              </a:rPr>
              <a:t>Trước</a:t>
            </a:r>
            <a:r>
              <a:rPr sz="2500">
                <a:latin typeface="Arial" panose="020B0604020202020204" pitchFamily="34" charset="0"/>
              </a:rPr>
              <a:t> </a:t>
            </a:r>
            <a:r>
              <a:rPr sz="2500" err="1">
                <a:latin typeface="Arial" panose="020B0604020202020204" pitchFamily="34" charset="0"/>
              </a:rPr>
              <a:t>hết</a:t>
            </a:r>
            <a:r>
              <a:rPr sz="2500">
                <a:latin typeface="Arial" panose="020B0604020202020204" pitchFamily="34" charset="0"/>
              </a:rPr>
              <a:t> </a:t>
            </a:r>
            <a:r>
              <a:rPr sz="2500" err="1">
                <a:latin typeface="Arial" panose="020B0604020202020204" pitchFamily="34" charset="0"/>
              </a:rPr>
              <a:t>em</a:t>
            </a:r>
            <a:r>
              <a:rPr sz="2500">
                <a:latin typeface="Arial" panose="020B0604020202020204" pitchFamily="34" charset="0"/>
              </a:rPr>
              <a:t> </a:t>
            </a:r>
            <a:r>
              <a:rPr sz="2500" err="1">
                <a:latin typeface="Arial" panose="020B0604020202020204" pitchFamily="34" charset="0"/>
              </a:rPr>
              <a:t>sẽ</a:t>
            </a:r>
            <a:r>
              <a:rPr sz="2500">
                <a:latin typeface="Arial" panose="020B0604020202020204" pitchFamily="34" charset="0"/>
              </a:rPr>
              <a:t> </a:t>
            </a:r>
            <a:r>
              <a:rPr sz="2500" err="1">
                <a:latin typeface="Arial" panose="020B0604020202020204" pitchFamily="34" charset="0"/>
              </a:rPr>
              <a:t>đứng</a:t>
            </a:r>
            <a:r>
              <a:rPr sz="2500">
                <a:latin typeface="Arial" panose="020B0604020202020204" pitchFamily="34" charset="0"/>
              </a:rPr>
              <a:t> </a:t>
            </a:r>
            <a:r>
              <a:rPr sz="2500" err="1">
                <a:latin typeface="Arial" panose="020B0604020202020204" pitchFamily="34" charset="0"/>
              </a:rPr>
              <a:t>về</a:t>
            </a:r>
            <a:r>
              <a:rPr sz="2500">
                <a:latin typeface="Arial" panose="020B0604020202020204" pitchFamily="34" charset="0"/>
              </a:rPr>
              <a:t> </a:t>
            </a:r>
            <a:r>
              <a:rPr sz="2500" err="1">
                <a:latin typeface="Arial" panose="020B0604020202020204" pitchFamily="34" charset="0"/>
              </a:rPr>
              <a:t>phía</a:t>
            </a:r>
            <a:r>
              <a:rPr sz="2500">
                <a:latin typeface="Arial" panose="020B0604020202020204" pitchFamily="34" charset="0"/>
              </a:rPr>
              <a:t> T </a:t>
            </a:r>
            <a:r>
              <a:rPr sz="2500" err="1">
                <a:latin typeface="Arial" panose="020B0604020202020204" pitchFamily="34" charset="0"/>
              </a:rPr>
              <a:t>v</a:t>
            </a:r>
            <a:r>
              <a:rPr sz="2500" err="1">
                <a:latin typeface="Arial Unicode MS" pitchFamily="34" charset="-128"/>
              </a:rPr>
              <a:t>à</a:t>
            </a:r>
            <a:r>
              <a:rPr sz="2500">
                <a:latin typeface="Arial" panose="020B0604020202020204" pitchFamily="34" charset="0"/>
              </a:rPr>
              <a:t> </a:t>
            </a:r>
            <a:r>
              <a:rPr sz="2500" err="1">
                <a:latin typeface="Arial" panose="020B0604020202020204" pitchFamily="34" charset="0"/>
              </a:rPr>
              <a:t>bênh</a:t>
            </a:r>
            <a:r>
              <a:rPr sz="2500">
                <a:latin typeface="Arial" panose="020B0604020202020204" pitchFamily="34" charset="0"/>
              </a:rPr>
              <a:t> </a:t>
            </a:r>
            <a:r>
              <a:rPr sz="2500" err="1">
                <a:latin typeface="Arial" panose="020B0604020202020204" pitchFamily="34" charset="0"/>
              </a:rPr>
              <a:t>vực</a:t>
            </a:r>
            <a:r>
              <a:rPr sz="2500">
                <a:latin typeface="Arial" panose="020B0604020202020204" pitchFamily="34" charset="0"/>
              </a:rPr>
              <a:t> T, </a:t>
            </a:r>
            <a:r>
              <a:rPr sz="2500" err="1">
                <a:latin typeface="Arial" panose="020B0604020202020204" pitchFamily="34" charset="0"/>
              </a:rPr>
              <a:t>yêu</a:t>
            </a:r>
            <a:r>
              <a:rPr sz="2500">
                <a:latin typeface="Arial" panose="020B0604020202020204" pitchFamily="34" charset="0"/>
              </a:rPr>
              <a:t> </a:t>
            </a:r>
            <a:r>
              <a:rPr sz="2500" err="1">
                <a:latin typeface="Arial" panose="020B0604020202020204" pitchFamily="34" charset="0"/>
              </a:rPr>
              <a:t>cầu</a:t>
            </a:r>
            <a:r>
              <a:rPr sz="2500">
                <a:latin typeface="Arial" panose="020B0604020202020204" pitchFamily="34" charset="0"/>
              </a:rPr>
              <a:t> </a:t>
            </a:r>
            <a:r>
              <a:rPr sz="2500" err="1">
                <a:latin typeface="Arial" panose="020B0604020202020204" pitchFamily="34" charset="0"/>
              </a:rPr>
              <a:t>những</a:t>
            </a:r>
            <a:r>
              <a:rPr sz="2500">
                <a:latin typeface="Arial" panose="020B0604020202020204" pitchFamily="34" charset="0"/>
              </a:rPr>
              <a:t> </a:t>
            </a:r>
            <a:r>
              <a:rPr sz="2500" err="1">
                <a:latin typeface="Arial" panose="020B0604020202020204" pitchFamily="34" charset="0"/>
              </a:rPr>
              <a:t>bạn</a:t>
            </a:r>
            <a:r>
              <a:rPr sz="2500">
                <a:latin typeface="Arial" panose="020B0604020202020204" pitchFamily="34" charset="0"/>
              </a:rPr>
              <a:t> </a:t>
            </a:r>
            <a:r>
              <a:rPr sz="2500" err="1">
                <a:latin typeface="Arial" panose="020B0604020202020204" pitchFamily="34" charset="0"/>
              </a:rPr>
              <a:t>kia</a:t>
            </a:r>
            <a:r>
              <a:rPr sz="2500">
                <a:latin typeface="Arial" panose="020B0604020202020204" pitchFamily="34" charset="0"/>
              </a:rPr>
              <a:t> </a:t>
            </a:r>
            <a:r>
              <a:rPr sz="2500" err="1">
                <a:latin typeface="Arial" panose="020B0604020202020204" pitchFamily="34" charset="0"/>
              </a:rPr>
              <a:t>dừng</a:t>
            </a:r>
            <a:r>
              <a:rPr sz="2500">
                <a:latin typeface="Arial" panose="020B0604020202020204" pitchFamily="34" charset="0"/>
              </a:rPr>
              <a:t> </a:t>
            </a:r>
            <a:r>
              <a:rPr sz="2500" err="1">
                <a:latin typeface="Arial" panose="020B0604020202020204" pitchFamily="34" charset="0"/>
              </a:rPr>
              <a:t>h</a:t>
            </a:r>
            <a:r>
              <a:rPr sz="2500" err="1">
                <a:latin typeface="Arial Unicode MS" pitchFamily="34" charset="-128"/>
              </a:rPr>
              <a:t>à</a:t>
            </a:r>
            <a:r>
              <a:rPr sz="2500" err="1">
                <a:latin typeface="Arial" panose="020B0604020202020204" pitchFamily="34" charset="0"/>
              </a:rPr>
              <a:t>nh</a:t>
            </a:r>
            <a:r>
              <a:rPr sz="2500">
                <a:latin typeface="Arial" panose="020B0604020202020204" pitchFamily="34" charset="0"/>
              </a:rPr>
              <a:t> vi </a:t>
            </a:r>
            <a:r>
              <a:rPr sz="2500" err="1">
                <a:latin typeface="Arial" panose="020B0604020202020204" pitchFamily="34" charset="0"/>
              </a:rPr>
              <a:t>trêu</a:t>
            </a:r>
            <a:r>
              <a:rPr sz="2500">
                <a:latin typeface="Arial" panose="020B0604020202020204" pitchFamily="34" charset="0"/>
              </a:rPr>
              <a:t> </a:t>
            </a:r>
            <a:r>
              <a:rPr lang="en-US" sz="2500">
                <a:latin typeface="Arial" panose="020B0604020202020204" pitchFamily="34" charset="0"/>
              </a:rPr>
              <a:t>ch</a:t>
            </a:r>
            <a:r>
              <a:rPr sz="2500" err="1">
                <a:latin typeface="Arial" panose="020B0604020202020204" pitchFamily="34" charset="0"/>
              </a:rPr>
              <a:t>ọc</a:t>
            </a:r>
            <a:r>
              <a:rPr sz="2500">
                <a:latin typeface="Arial" panose="020B0604020202020204" pitchFamily="34" charset="0"/>
              </a:rPr>
              <a:t> </a:t>
            </a:r>
            <a:r>
              <a:rPr sz="2500" err="1">
                <a:latin typeface="Arial" panose="020B0604020202020204" pitchFamily="34" charset="0"/>
              </a:rPr>
              <a:t>lại</a:t>
            </a:r>
            <a:r>
              <a:rPr sz="2500">
                <a:latin typeface="Arial" panose="020B0604020202020204" pitchFamily="34" charset="0"/>
              </a:rPr>
              <a:t>. </a:t>
            </a:r>
            <a:r>
              <a:rPr sz="2500" err="1">
                <a:latin typeface="Arial" panose="020B0604020202020204" pitchFamily="34" charset="0"/>
              </a:rPr>
              <a:t>Nếu</a:t>
            </a:r>
            <a:r>
              <a:rPr sz="2500">
                <a:latin typeface="Arial" panose="020B0604020202020204" pitchFamily="34" charset="0"/>
              </a:rPr>
              <a:t> </a:t>
            </a:r>
            <a:r>
              <a:rPr sz="2500" err="1">
                <a:latin typeface="Arial" panose="020B0604020202020204" pitchFamily="34" charset="0"/>
              </a:rPr>
              <a:t>như</a:t>
            </a:r>
            <a:r>
              <a:rPr sz="2500">
                <a:latin typeface="Arial" panose="020B0604020202020204" pitchFamily="34" charset="0"/>
              </a:rPr>
              <a:t> </a:t>
            </a:r>
            <a:r>
              <a:rPr sz="2500" err="1">
                <a:latin typeface="Arial" panose="020B0604020202020204" pitchFamily="34" charset="0"/>
              </a:rPr>
              <a:t>các</a:t>
            </a:r>
            <a:r>
              <a:rPr sz="2500">
                <a:latin typeface="Arial" panose="020B0604020202020204" pitchFamily="34" charset="0"/>
              </a:rPr>
              <a:t> </a:t>
            </a:r>
            <a:r>
              <a:rPr sz="2500" err="1">
                <a:latin typeface="Arial" panose="020B0604020202020204" pitchFamily="34" charset="0"/>
              </a:rPr>
              <a:t>bạn</a:t>
            </a:r>
            <a:r>
              <a:rPr sz="2500">
                <a:latin typeface="Arial" panose="020B0604020202020204" pitchFamily="34" charset="0"/>
              </a:rPr>
              <a:t> </a:t>
            </a:r>
            <a:r>
              <a:rPr sz="2500" err="1">
                <a:latin typeface="Arial" panose="020B0604020202020204" pitchFamily="34" charset="0"/>
              </a:rPr>
              <a:t>đó</a:t>
            </a:r>
            <a:r>
              <a:rPr sz="2500">
                <a:latin typeface="Arial" panose="020B0604020202020204" pitchFamily="34" charset="0"/>
              </a:rPr>
              <a:t> </a:t>
            </a:r>
            <a:r>
              <a:rPr sz="2500" err="1">
                <a:latin typeface="Arial" panose="020B0604020202020204" pitchFamily="34" charset="0"/>
              </a:rPr>
              <a:t>vẫn</a:t>
            </a:r>
            <a:r>
              <a:rPr sz="2500">
                <a:latin typeface="Arial" panose="020B0604020202020204" pitchFamily="34" charset="0"/>
              </a:rPr>
              <a:t> </a:t>
            </a:r>
            <a:r>
              <a:rPr sz="2500" err="1">
                <a:latin typeface="Arial" panose="020B0604020202020204" pitchFamily="34" charset="0"/>
              </a:rPr>
              <a:t>tiếp</a:t>
            </a:r>
            <a:r>
              <a:rPr sz="2500">
                <a:latin typeface="Arial" panose="020B0604020202020204" pitchFamily="34" charset="0"/>
              </a:rPr>
              <a:t> </a:t>
            </a:r>
            <a:r>
              <a:rPr sz="2500" err="1">
                <a:latin typeface="Arial" panose="020B0604020202020204" pitchFamily="34" charset="0"/>
              </a:rPr>
              <a:t>tục</a:t>
            </a:r>
            <a:r>
              <a:rPr sz="2500">
                <a:latin typeface="Arial" panose="020B0604020202020204" pitchFamily="34" charset="0"/>
              </a:rPr>
              <a:t>, </a:t>
            </a:r>
            <a:r>
              <a:rPr sz="2500" err="1">
                <a:latin typeface="Arial" panose="020B0604020202020204" pitchFamily="34" charset="0"/>
              </a:rPr>
              <a:t>em</a:t>
            </a:r>
            <a:r>
              <a:rPr sz="2500">
                <a:latin typeface="Arial" panose="020B0604020202020204" pitchFamily="34" charset="0"/>
              </a:rPr>
              <a:t> </a:t>
            </a:r>
            <a:r>
              <a:rPr sz="2500" err="1">
                <a:latin typeface="Arial" panose="020B0604020202020204" pitchFamily="34" charset="0"/>
              </a:rPr>
              <a:t>sẽ</a:t>
            </a:r>
            <a:r>
              <a:rPr sz="2500">
                <a:latin typeface="Arial" panose="020B0604020202020204" pitchFamily="34" charset="0"/>
              </a:rPr>
              <a:t> </a:t>
            </a:r>
            <a:r>
              <a:rPr sz="2500" err="1">
                <a:latin typeface="Arial" panose="020B0604020202020204" pitchFamily="34" charset="0"/>
              </a:rPr>
              <a:t>cùng</a:t>
            </a:r>
            <a:r>
              <a:rPr sz="2500">
                <a:latin typeface="Arial" panose="020B0604020202020204" pitchFamily="34" charset="0"/>
              </a:rPr>
              <a:t> T </a:t>
            </a:r>
            <a:r>
              <a:rPr sz="2500" err="1">
                <a:latin typeface="Arial" panose="020B0604020202020204" pitchFamily="34" charset="0"/>
              </a:rPr>
              <a:t>thưa</a:t>
            </a:r>
            <a:r>
              <a:rPr sz="2500">
                <a:latin typeface="Arial" panose="020B0604020202020204" pitchFamily="34" charset="0"/>
              </a:rPr>
              <a:t> </a:t>
            </a:r>
            <a:r>
              <a:rPr sz="2500" err="1">
                <a:latin typeface="Arial" panose="020B0604020202020204" pitchFamily="34" charset="0"/>
              </a:rPr>
              <a:t>chuyện</a:t>
            </a:r>
            <a:r>
              <a:rPr sz="2500">
                <a:latin typeface="Arial" panose="020B0604020202020204" pitchFamily="34" charset="0"/>
              </a:rPr>
              <a:t> </a:t>
            </a:r>
            <a:r>
              <a:rPr sz="2500" err="1">
                <a:latin typeface="Arial" panose="020B0604020202020204" pitchFamily="34" charset="0"/>
              </a:rPr>
              <a:t>với</a:t>
            </a:r>
            <a:r>
              <a:rPr sz="2500">
                <a:latin typeface="Arial" panose="020B0604020202020204" pitchFamily="34" charset="0"/>
              </a:rPr>
              <a:t> </a:t>
            </a:r>
            <a:r>
              <a:rPr sz="2500" err="1">
                <a:latin typeface="Arial" panose="020B0604020202020204" pitchFamily="34" charset="0"/>
              </a:rPr>
              <a:t>cô</a:t>
            </a:r>
            <a:r>
              <a:rPr sz="2500">
                <a:latin typeface="Arial" panose="020B0604020202020204" pitchFamily="34" charset="0"/>
              </a:rPr>
              <a:t> </a:t>
            </a:r>
            <a:r>
              <a:rPr sz="2500" err="1">
                <a:latin typeface="Arial" panose="020B0604020202020204" pitchFamily="34" charset="0"/>
              </a:rPr>
              <a:t>giáo</a:t>
            </a:r>
            <a:r>
              <a:rPr sz="2500">
                <a:latin typeface="Arial" panose="020B0604020202020204" pitchFamily="34" charset="0"/>
              </a:rPr>
              <a:t> </a:t>
            </a:r>
            <a:r>
              <a:rPr sz="2500" err="1">
                <a:latin typeface="Arial" panose="020B0604020202020204" pitchFamily="34" charset="0"/>
              </a:rPr>
              <a:t>v</a:t>
            </a:r>
            <a:r>
              <a:rPr sz="2500" err="1">
                <a:latin typeface="Arial Unicode MS" pitchFamily="34" charset="-128"/>
              </a:rPr>
              <a:t>à</a:t>
            </a:r>
            <a:r>
              <a:rPr sz="2500">
                <a:latin typeface="Arial" panose="020B0604020202020204" pitchFamily="34" charset="0"/>
              </a:rPr>
              <a:t> </a:t>
            </a:r>
            <a:r>
              <a:rPr sz="2500" err="1">
                <a:latin typeface="Arial" panose="020B0604020202020204" pitchFamily="34" charset="0"/>
              </a:rPr>
              <a:t>nhờ</a:t>
            </a:r>
            <a:r>
              <a:rPr sz="2500">
                <a:latin typeface="Arial" panose="020B0604020202020204" pitchFamily="34" charset="0"/>
              </a:rPr>
              <a:t> </a:t>
            </a:r>
            <a:r>
              <a:rPr sz="2500" err="1">
                <a:latin typeface="Arial" panose="020B0604020202020204" pitchFamily="34" charset="0"/>
              </a:rPr>
              <a:t>cô</a:t>
            </a:r>
            <a:r>
              <a:rPr sz="2500">
                <a:latin typeface="Arial" panose="020B0604020202020204" pitchFamily="34" charset="0"/>
              </a:rPr>
              <a:t> </a:t>
            </a:r>
            <a:r>
              <a:rPr sz="2500" err="1">
                <a:latin typeface="Arial" panose="020B0604020202020204" pitchFamily="34" charset="0"/>
              </a:rPr>
              <a:t>giáo</a:t>
            </a:r>
            <a:r>
              <a:rPr sz="2500">
                <a:latin typeface="Arial" panose="020B0604020202020204" pitchFamily="34" charset="0"/>
              </a:rPr>
              <a:t> can </a:t>
            </a:r>
            <a:r>
              <a:rPr sz="2500" err="1">
                <a:latin typeface="Arial" panose="020B0604020202020204" pitchFamily="34" charset="0"/>
              </a:rPr>
              <a:t>thiệp</a:t>
            </a:r>
            <a:r>
              <a:rPr sz="25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835"/>
                                        </p:tgtEl>
                                        <p:attrNameLst>
                                          <p:attrName>style.visibility</p:attrName>
                                        </p:attrNameLst>
                                      </p:cBhvr>
                                      <p:to>
                                        <p:strVal val="visible"/>
                                      </p:to>
                                    </p:set>
                                    <p:animEffect transition="in" filter="blinds(horizontal)">
                                      <p:cBhvr>
                                        <p:cTn id="7" dur="500"/>
                                        <p:tgtEl>
                                          <p:spTgt spid="1188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8836"/>
                                        </p:tgtEl>
                                        <p:attrNameLst>
                                          <p:attrName>style.visibility</p:attrName>
                                        </p:attrNameLst>
                                      </p:cBhvr>
                                      <p:to>
                                        <p:strVal val="visible"/>
                                      </p:to>
                                    </p:set>
                                    <p:animEffect transition="in" filter="blinds(horizontal)">
                                      <p:cBhvr>
                                        <p:cTn id="12" dur="500"/>
                                        <p:tgtEl>
                                          <p:spTgt spid="1188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8837"/>
                                        </p:tgtEl>
                                        <p:attrNameLst>
                                          <p:attrName>style.visibility</p:attrName>
                                        </p:attrNameLst>
                                      </p:cBhvr>
                                      <p:to>
                                        <p:strVal val="visible"/>
                                      </p:to>
                                    </p:set>
                                    <p:animEffect transition="in" filter="blinds(horizontal)">
                                      <p:cBhvr>
                                        <p:cTn id="17" dur="500"/>
                                        <p:tgtEl>
                                          <p:spTgt spid="11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36" grpId="0" bldLvl="0" animBg="1"/>
      <p:bldP spid="11883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2" name="Picture 121861" descr="Giáo dục công dân 7 Canh dieu_page-0046"/>
          <p:cNvPicPr>
            <a:picLocks noChangeAspect="1"/>
          </p:cNvPicPr>
          <p:nvPr/>
        </p:nvPicPr>
        <p:blipFill>
          <a:blip r:embed="rId2"/>
          <a:stretch>
            <a:fillRect/>
          </a:stretch>
        </p:blipFill>
        <p:spPr>
          <a:xfrm>
            <a:off x="0" y="0"/>
            <a:ext cx="12192000" cy="3914775"/>
          </a:xfrm>
          <a:prstGeom prst="rect">
            <a:avLst/>
          </a:prstGeom>
          <a:noFill/>
          <a:ln w="9525">
            <a:noFill/>
          </a:ln>
        </p:spPr>
      </p:pic>
      <p:sp>
        <p:nvSpPr>
          <p:cNvPr id="121863" name="Rectangles 121862"/>
          <p:cNvSpPr/>
          <p:nvPr/>
        </p:nvSpPr>
        <p:spPr>
          <a:xfrm>
            <a:off x="198755" y="4254500"/>
            <a:ext cx="4651375" cy="2061210"/>
          </a:xfrm>
          <a:prstGeom prst="rect">
            <a:avLst/>
          </a:prstGeom>
          <a:noFill/>
          <a:ln w="22225" cap="flat" cmpd="sng">
            <a:solidFill>
              <a:srgbClr val="FF0000"/>
            </a:solidFill>
            <a:prstDash val="dash"/>
            <a:miter/>
            <a:headEnd type="none" w="med" len="med"/>
            <a:tailEnd type="none" w="med" len="med"/>
          </a:ln>
        </p:spPr>
        <p:txBody>
          <a:bodyPr wrap="square" anchor="ctr" anchorCtr="0">
            <a:spAutoFit/>
          </a:bodyPr>
          <a:lstStyle/>
          <a:p>
            <a:r>
              <a:rPr sz="3200">
                <a:latin typeface="Arial Unicode MS" pitchFamily="34" charset="-128"/>
              </a:rPr>
              <a:t>a) </a:t>
            </a:r>
            <a:r>
              <a:rPr sz="3200" err="1">
                <a:latin typeface="Arial Unicode MS" pitchFamily="34" charset="-128"/>
              </a:rPr>
              <a:t>Trong</a:t>
            </a:r>
            <a:r>
              <a:rPr sz="3200">
                <a:latin typeface="Arial Unicode MS" pitchFamily="34" charset="-128"/>
              </a:rPr>
              <a:t> </a:t>
            </a:r>
            <a:r>
              <a:rPr sz="3200" err="1">
                <a:latin typeface="Arial Unicode MS" pitchFamily="34" charset="-128"/>
              </a:rPr>
              <a:t>tình</a:t>
            </a:r>
            <a:r>
              <a:rPr sz="3200">
                <a:latin typeface="Arial Unicode MS" pitchFamily="34" charset="-128"/>
              </a:rPr>
              <a:t> </a:t>
            </a:r>
            <a:r>
              <a:rPr sz="3200" err="1">
                <a:latin typeface="Arial Unicode MS" pitchFamily="34" charset="-128"/>
              </a:rPr>
              <a:t>huống</a:t>
            </a:r>
            <a:r>
              <a:rPr sz="3200">
                <a:latin typeface="Arial Unicode MS" pitchFamily="34" charset="-128"/>
              </a:rPr>
              <a:t> </a:t>
            </a:r>
            <a:r>
              <a:rPr sz="3200" err="1">
                <a:latin typeface="Arial Unicode MS" pitchFamily="34" charset="-128"/>
              </a:rPr>
              <a:t>trên</a:t>
            </a:r>
            <a:r>
              <a:rPr sz="3200">
                <a:latin typeface="Arial Unicode MS" pitchFamily="34" charset="-128"/>
              </a:rPr>
              <a:t>, D </a:t>
            </a:r>
            <a:r>
              <a:rPr sz="3200" err="1">
                <a:latin typeface="Arial Unicode MS" pitchFamily="34" charset="-128"/>
              </a:rPr>
              <a:t>và</a:t>
            </a:r>
            <a:r>
              <a:rPr sz="3200">
                <a:latin typeface="Arial Unicode MS" pitchFamily="34" charset="-128"/>
              </a:rPr>
              <a:t> </a:t>
            </a:r>
            <a:r>
              <a:rPr sz="3200" err="1">
                <a:latin typeface="Arial Unicode MS" pitchFamily="34" charset="-128"/>
              </a:rPr>
              <a:t>anh</a:t>
            </a:r>
            <a:r>
              <a:rPr sz="3200">
                <a:latin typeface="Arial Unicode MS" pitchFamily="34" charset="-128"/>
              </a:rPr>
              <a:t> </a:t>
            </a:r>
            <a:r>
              <a:rPr sz="3200" err="1">
                <a:latin typeface="Arial Unicode MS" pitchFamily="34" charset="-128"/>
              </a:rPr>
              <a:t>trai</a:t>
            </a:r>
            <a:r>
              <a:rPr sz="3200">
                <a:latin typeface="Arial Unicode MS" pitchFamily="34" charset="-128"/>
              </a:rPr>
              <a:t> </a:t>
            </a:r>
            <a:r>
              <a:rPr sz="3200" err="1">
                <a:latin typeface="Arial Unicode MS" pitchFamily="34" charset="-128"/>
              </a:rPr>
              <a:t>đã</a:t>
            </a:r>
            <a:r>
              <a:rPr sz="3200">
                <a:latin typeface="Arial Unicode MS" pitchFamily="34" charset="-128"/>
              </a:rPr>
              <a:t> </a:t>
            </a:r>
            <a:r>
              <a:rPr sz="3200" err="1">
                <a:latin typeface="Arial Unicode MS" pitchFamily="34" charset="-128"/>
              </a:rPr>
              <a:t>ứng</a:t>
            </a:r>
            <a:r>
              <a:rPr sz="3200">
                <a:latin typeface="Arial Unicode MS" pitchFamily="34" charset="-128"/>
              </a:rPr>
              <a:t> </a:t>
            </a:r>
            <a:r>
              <a:rPr sz="3200" err="1">
                <a:latin typeface="Arial Unicode MS" pitchFamily="34" charset="-128"/>
              </a:rPr>
              <a:t>phó</a:t>
            </a:r>
            <a:r>
              <a:rPr sz="3200">
                <a:latin typeface="Arial Unicode MS" pitchFamily="34" charset="-128"/>
              </a:rPr>
              <a:t> </a:t>
            </a:r>
            <a:r>
              <a:rPr sz="3200" err="1">
                <a:latin typeface="Arial Unicode MS" pitchFamily="34" charset="-128"/>
              </a:rPr>
              <a:t>như</a:t>
            </a:r>
            <a:r>
              <a:rPr sz="3200">
                <a:latin typeface="Arial Unicode MS" pitchFamily="34" charset="-128"/>
              </a:rPr>
              <a:t> </a:t>
            </a:r>
            <a:r>
              <a:rPr sz="3200" err="1">
                <a:latin typeface="Arial Unicode MS" pitchFamily="34" charset="-128"/>
              </a:rPr>
              <a:t>thế</a:t>
            </a:r>
            <a:r>
              <a:rPr sz="3200">
                <a:latin typeface="Arial Unicode MS" pitchFamily="34" charset="-128"/>
              </a:rPr>
              <a:t> </a:t>
            </a:r>
            <a:r>
              <a:rPr sz="3200" err="1">
                <a:latin typeface="Arial Unicode MS" pitchFamily="34" charset="-128"/>
              </a:rPr>
              <a:t>nào</a:t>
            </a:r>
            <a:r>
              <a:rPr sz="3200">
                <a:latin typeface="Arial Unicode MS" pitchFamily="34" charset="-128"/>
              </a:rPr>
              <a:t> </a:t>
            </a:r>
            <a:r>
              <a:rPr sz="3200" err="1">
                <a:latin typeface="Arial Unicode MS" pitchFamily="34" charset="-128"/>
              </a:rPr>
              <a:t>với</a:t>
            </a:r>
            <a:r>
              <a:rPr sz="3200">
                <a:latin typeface="Arial Unicode MS" pitchFamily="34" charset="-128"/>
              </a:rPr>
              <a:t> </a:t>
            </a:r>
            <a:r>
              <a:rPr sz="3200" err="1">
                <a:latin typeface="Arial Unicode MS" pitchFamily="34" charset="-128"/>
              </a:rPr>
              <a:t>bạo</a:t>
            </a:r>
            <a:r>
              <a:rPr sz="3200">
                <a:latin typeface="Arial Unicode MS" pitchFamily="34" charset="-128"/>
              </a:rPr>
              <a:t> </a:t>
            </a:r>
            <a:r>
              <a:rPr sz="3200" err="1">
                <a:latin typeface="Arial Unicode MS" pitchFamily="34" charset="-128"/>
              </a:rPr>
              <a:t>lực</a:t>
            </a:r>
            <a:r>
              <a:rPr sz="3200">
                <a:latin typeface="Arial Unicode MS" pitchFamily="34" charset="-128"/>
              </a:rPr>
              <a:t> </a:t>
            </a:r>
            <a:r>
              <a:rPr sz="3200" err="1">
                <a:latin typeface="Arial Unicode MS" pitchFamily="34" charset="-128"/>
              </a:rPr>
              <a:t>trực</a:t>
            </a:r>
            <a:r>
              <a:rPr sz="3200">
                <a:latin typeface="Arial Unicode MS" pitchFamily="34" charset="-128"/>
              </a:rPr>
              <a:t> </a:t>
            </a:r>
            <a:r>
              <a:rPr sz="3200" err="1">
                <a:latin typeface="Arial Unicode MS" pitchFamily="34" charset="-128"/>
              </a:rPr>
              <a:t>tuyến</a:t>
            </a:r>
            <a:r>
              <a:rPr sz="3200">
                <a:latin typeface="Arial Unicode MS" pitchFamily="34" charset="-128"/>
              </a:rPr>
              <a:t>?</a:t>
            </a:r>
          </a:p>
        </p:txBody>
      </p:sp>
      <p:sp>
        <p:nvSpPr>
          <p:cNvPr id="121864" name="Rectangles 121863"/>
          <p:cNvSpPr/>
          <p:nvPr/>
        </p:nvSpPr>
        <p:spPr>
          <a:xfrm>
            <a:off x="4972050" y="3775710"/>
            <a:ext cx="7029450" cy="3046095"/>
          </a:xfrm>
          <a:prstGeom prst="rect">
            <a:avLst/>
          </a:prstGeom>
          <a:solidFill>
            <a:schemeClr val="accent4">
              <a:lumMod val="20000"/>
              <a:lumOff val="80000"/>
            </a:schemeClr>
          </a:solidFill>
          <a:ln w="9525">
            <a:noFill/>
          </a:ln>
        </p:spPr>
        <p:txBody>
          <a:bodyPr wrap="square" anchor="ctr" anchorCtr="0">
            <a:spAutoFit/>
          </a:bodyPr>
          <a:lstStyle/>
          <a:p>
            <a:r>
              <a:rPr sz="3200">
                <a:latin typeface="Arial Unicode MS" pitchFamily="34" charset="-128"/>
              </a:rPr>
              <a:t>D </a:t>
            </a:r>
            <a:r>
              <a:rPr sz="3200" err="1">
                <a:latin typeface="Arial Unicode MS" pitchFamily="34" charset="-128"/>
              </a:rPr>
              <a:t>đã</a:t>
            </a:r>
            <a:r>
              <a:rPr sz="3200">
                <a:latin typeface="Arial Unicode MS" pitchFamily="34" charset="-128"/>
              </a:rPr>
              <a:t> </a:t>
            </a:r>
            <a:r>
              <a:rPr sz="3200" err="1">
                <a:latin typeface="Arial Unicode MS" pitchFamily="34" charset="-128"/>
              </a:rPr>
              <a:t>không</a:t>
            </a:r>
            <a:r>
              <a:rPr sz="3200">
                <a:latin typeface="Arial Unicode MS" pitchFamily="34" charset="-128"/>
              </a:rPr>
              <a:t> </a:t>
            </a:r>
            <a:r>
              <a:rPr sz="3200" err="1">
                <a:latin typeface="Arial Unicode MS" pitchFamily="34" charset="-128"/>
              </a:rPr>
              <a:t>nhắn</a:t>
            </a:r>
            <a:r>
              <a:rPr sz="3200">
                <a:latin typeface="Arial Unicode MS" pitchFamily="34" charset="-128"/>
              </a:rPr>
              <a:t> tin </a:t>
            </a:r>
            <a:r>
              <a:rPr sz="3200" err="1">
                <a:latin typeface="Arial Unicode MS" pitchFamily="34" charset="-128"/>
              </a:rPr>
              <a:t>lại</a:t>
            </a:r>
            <a:r>
              <a:rPr sz="3200">
                <a:latin typeface="Arial Unicode MS" pitchFamily="34" charset="-128"/>
              </a:rPr>
              <a:t>, </a:t>
            </a:r>
            <a:r>
              <a:rPr sz="3200" err="1">
                <a:latin typeface="Arial Unicode MS" pitchFamily="34" charset="-128"/>
              </a:rPr>
              <a:t>đổi</a:t>
            </a:r>
            <a:r>
              <a:rPr sz="3200">
                <a:latin typeface="Arial Unicode MS" pitchFamily="34" charset="-128"/>
              </a:rPr>
              <a:t> </a:t>
            </a:r>
            <a:r>
              <a:rPr sz="3200" err="1">
                <a:latin typeface="Arial Unicode MS" pitchFamily="34" charset="-128"/>
              </a:rPr>
              <a:t>mật</a:t>
            </a:r>
            <a:r>
              <a:rPr sz="3200">
                <a:latin typeface="Arial Unicode MS" pitchFamily="34" charset="-128"/>
              </a:rPr>
              <a:t> </a:t>
            </a:r>
            <a:r>
              <a:rPr sz="3200" err="1">
                <a:latin typeface="Arial Unicode MS" pitchFamily="34" charset="-128"/>
              </a:rPr>
              <a:t>khẩu</a:t>
            </a:r>
            <a:r>
              <a:rPr sz="3200">
                <a:latin typeface="Arial Unicode MS" pitchFamily="34" charset="-128"/>
              </a:rPr>
              <a:t> </a:t>
            </a:r>
            <a:r>
              <a:rPr sz="3200" err="1">
                <a:latin typeface="Arial Unicode MS" pitchFamily="34" charset="-128"/>
              </a:rPr>
              <a:t>tài</a:t>
            </a:r>
            <a:r>
              <a:rPr sz="3200">
                <a:latin typeface="Arial Unicode MS" pitchFamily="34" charset="-128"/>
              </a:rPr>
              <a:t> </a:t>
            </a:r>
            <a:r>
              <a:rPr sz="3200" err="1">
                <a:latin typeface="Arial Unicode MS" pitchFamily="34" charset="-128"/>
              </a:rPr>
              <a:t>khoản</a:t>
            </a:r>
            <a:r>
              <a:rPr sz="3200">
                <a:latin typeface="Arial Unicode MS" pitchFamily="34" charset="-128"/>
              </a:rPr>
              <a:t> </a:t>
            </a:r>
            <a:r>
              <a:rPr sz="3200" err="1">
                <a:latin typeface="Arial Unicode MS" pitchFamily="34" charset="-128"/>
              </a:rPr>
              <a:t>xã</a:t>
            </a:r>
            <a:r>
              <a:rPr sz="3200">
                <a:latin typeface="Arial Unicode MS" pitchFamily="34" charset="-128"/>
              </a:rPr>
              <a:t> </a:t>
            </a:r>
            <a:r>
              <a:rPr sz="3200" err="1">
                <a:latin typeface="Arial Unicode MS" pitchFamily="34" charset="-128"/>
              </a:rPr>
              <a:t>hội</a:t>
            </a:r>
            <a:r>
              <a:rPr sz="3200">
                <a:latin typeface="Arial Unicode MS" pitchFamily="34" charset="-128"/>
              </a:rPr>
              <a:t>, </a:t>
            </a:r>
            <a:r>
              <a:rPr sz="3200" err="1">
                <a:latin typeface="Arial Unicode MS" pitchFamily="34" charset="-128"/>
              </a:rPr>
              <a:t>chặn</a:t>
            </a:r>
            <a:r>
              <a:rPr sz="3200">
                <a:latin typeface="Arial Unicode MS" pitchFamily="34" charset="-128"/>
              </a:rPr>
              <a:t> tin </a:t>
            </a:r>
            <a:r>
              <a:rPr sz="3200" err="1">
                <a:latin typeface="Arial Unicode MS" pitchFamily="34" charset="-128"/>
              </a:rPr>
              <a:t>nhắn</a:t>
            </a:r>
            <a:r>
              <a:rPr sz="3200">
                <a:latin typeface="Arial Unicode MS" pitchFamily="34" charset="-128"/>
              </a:rPr>
              <a:t> </a:t>
            </a:r>
            <a:r>
              <a:rPr sz="3200" err="1">
                <a:latin typeface="Arial Unicode MS" pitchFamily="34" charset="-128"/>
              </a:rPr>
              <a:t>từ</a:t>
            </a:r>
            <a:r>
              <a:rPr sz="3200">
                <a:latin typeface="Arial Unicode MS" pitchFamily="34" charset="-128"/>
              </a:rPr>
              <a:t> </a:t>
            </a:r>
            <a:r>
              <a:rPr sz="3200" err="1">
                <a:latin typeface="Arial Unicode MS" pitchFamily="34" charset="-128"/>
              </a:rPr>
              <a:t>người</a:t>
            </a:r>
            <a:r>
              <a:rPr sz="3200">
                <a:latin typeface="Arial Unicode MS" pitchFamily="34" charset="-128"/>
              </a:rPr>
              <a:t> </a:t>
            </a:r>
            <a:r>
              <a:rPr sz="3200" err="1">
                <a:latin typeface="Arial Unicode MS" pitchFamily="34" charset="-128"/>
              </a:rPr>
              <a:t>lạ</a:t>
            </a:r>
            <a:r>
              <a:rPr sz="3200">
                <a:latin typeface="Arial Unicode MS" pitchFamily="34" charset="-128"/>
              </a:rPr>
              <a:t>. </a:t>
            </a:r>
            <a:r>
              <a:rPr sz="3200" err="1">
                <a:latin typeface="Arial Unicode MS" pitchFamily="34" charset="-128"/>
              </a:rPr>
              <a:t>Sau</a:t>
            </a:r>
            <a:r>
              <a:rPr sz="3200">
                <a:latin typeface="Arial Unicode MS" pitchFamily="34" charset="-128"/>
              </a:rPr>
              <a:t> </a:t>
            </a:r>
            <a:r>
              <a:rPr sz="3200" err="1">
                <a:latin typeface="Arial Unicode MS" pitchFamily="34" charset="-128"/>
              </a:rPr>
              <a:t>đó</a:t>
            </a:r>
            <a:r>
              <a:rPr sz="3200">
                <a:latin typeface="Arial Unicode MS" pitchFamily="34" charset="-128"/>
              </a:rPr>
              <a:t> D </a:t>
            </a:r>
            <a:r>
              <a:rPr sz="3200" err="1">
                <a:latin typeface="Arial Unicode MS" pitchFamily="34" charset="-128"/>
              </a:rPr>
              <a:t>và</a:t>
            </a:r>
            <a:r>
              <a:rPr sz="3200">
                <a:latin typeface="Arial Unicode MS" pitchFamily="34" charset="-128"/>
              </a:rPr>
              <a:t> </a:t>
            </a:r>
            <a:r>
              <a:rPr sz="3200" err="1">
                <a:latin typeface="Arial Unicode MS" pitchFamily="34" charset="-128"/>
              </a:rPr>
              <a:t>anh</a:t>
            </a:r>
            <a:r>
              <a:rPr sz="3200">
                <a:latin typeface="Arial Unicode MS" pitchFamily="34" charset="-128"/>
              </a:rPr>
              <a:t> </a:t>
            </a:r>
            <a:r>
              <a:rPr sz="3200" err="1">
                <a:latin typeface="Arial Unicode MS" pitchFamily="34" charset="-128"/>
              </a:rPr>
              <a:t>trai</a:t>
            </a:r>
            <a:r>
              <a:rPr sz="3200">
                <a:latin typeface="Arial Unicode MS" pitchFamily="34" charset="-128"/>
              </a:rPr>
              <a:t> </a:t>
            </a:r>
            <a:r>
              <a:rPr sz="3200" err="1">
                <a:latin typeface="Arial Unicode MS" pitchFamily="34" charset="-128"/>
              </a:rPr>
              <a:t>đã</a:t>
            </a:r>
            <a:r>
              <a:rPr sz="3200">
                <a:latin typeface="Arial Unicode MS" pitchFamily="34" charset="-128"/>
              </a:rPr>
              <a:t> </a:t>
            </a:r>
            <a:r>
              <a:rPr sz="3200" err="1">
                <a:latin typeface="Arial Unicode MS" pitchFamily="34" charset="-128"/>
              </a:rPr>
              <a:t>gặp</a:t>
            </a:r>
            <a:r>
              <a:rPr sz="3200">
                <a:latin typeface="Arial Unicode MS" pitchFamily="34" charset="-128"/>
              </a:rPr>
              <a:t> </a:t>
            </a:r>
            <a:r>
              <a:rPr sz="3200" err="1">
                <a:latin typeface="Arial Unicode MS" pitchFamily="34" charset="-128"/>
              </a:rPr>
              <a:t>các</a:t>
            </a:r>
            <a:r>
              <a:rPr sz="3200">
                <a:latin typeface="Arial Unicode MS" pitchFamily="34" charset="-128"/>
              </a:rPr>
              <a:t> </a:t>
            </a:r>
            <a:r>
              <a:rPr sz="3200" err="1">
                <a:latin typeface="Arial Unicode MS" pitchFamily="34" charset="-128"/>
              </a:rPr>
              <a:t>bạn</a:t>
            </a:r>
            <a:r>
              <a:rPr sz="3200">
                <a:latin typeface="Arial Unicode MS" pitchFamily="34" charset="-128"/>
              </a:rPr>
              <a:t> </a:t>
            </a:r>
            <a:r>
              <a:rPr sz="3200" err="1">
                <a:latin typeface="Arial Unicode MS" pitchFamily="34" charset="-128"/>
              </a:rPr>
              <a:t>nói</a:t>
            </a:r>
            <a:r>
              <a:rPr sz="3200">
                <a:latin typeface="Arial Unicode MS" pitchFamily="34" charset="-128"/>
              </a:rPr>
              <a:t> </a:t>
            </a:r>
            <a:r>
              <a:rPr sz="3200" err="1">
                <a:latin typeface="Arial Unicode MS" pitchFamily="34" charset="-128"/>
              </a:rPr>
              <a:t>chuyện</a:t>
            </a:r>
            <a:r>
              <a:rPr sz="3200">
                <a:latin typeface="Arial Unicode MS" pitchFamily="34" charset="-128"/>
              </a:rPr>
              <a:t> </a:t>
            </a:r>
            <a:r>
              <a:rPr sz="3200" err="1">
                <a:latin typeface="Arial Unicode MS" pitchFamily="34" charset="-128"/>
              </a:rPr>
              <a:t>và</a:t>
            </a:r>
            <a:r>
              <a:rPr sz="3200">
                <a:latin typeface="Arial Unicode MS" pitchFamily="34" charset="-128"/>
              </a:rPr>
              <a:t> </a:t>
            </a:r>
            <a:r>
              <a:rPr sz="3200" err="1">
                <a:latin typeface="Arial Unicode MS" pitchFamily="34" charset="-128"/>
              </a:rPr>
              <a:t>yêu</a:t>
            </a:r>
            <a:r>
              <a:rPr sz="3200">
                <a:latin typeface="Arial Unicode MS" pitchFamily="34" charset="-128"/>
              </a:rPr>
              <a:t> </a:t>
            </a:r>
            <a:r>
              <a:rPr sz="3200" err="1">
                <a:latin typeface="Arial Unicode MS" pitchFamily="34" charset="-128"/>
              </a:rPr>
              <a:t>cầu</a:t>
            </a:r>
            <a:r>
              <a:rPr sz="3200">
                <a:latin typeface="Arial Unicode MS" pitchFamily="34" charset="-128"/>
              </a:rPr>
              <a:t> </a:t>
            </a:r>
            <a:r>
              <a:rPr sz="3200" err="1">
                <a:latin typeface="Arial Unicode MS" pitchFamily="34" charset="-128"/>
              </a:rPr>
              <a:t>các</a:t>
            </a:r>
            <a:r>
              <a:rPr sz="3200">
                <a:latin typeface="Arial Unicode MS" pitchFamily="34" charset="-128"/>
              </a:rPr>
              <a:t> </a:t>
            </a:r>
            <a:r>
              <a:rPr sz="3200" err="1">
                <a:latin typeface="Arial Unicode MS" pitchFamily="34" charset="-128"/>
              </a:rPr>
              <a:t>bạn</a:t>
            </a:r>
            <a:r>
              <a:rPr sz="3200">
                <a:latin typeface="Arial Unicode MS" pitchFamily="34" charset="-128"/>
              </a:rPr>
              <a:t> </a:t>
            </a:r>
            <a:r>
              <a:rPr sz="3200" err="1">
                <a:latin typeface="Arial Unicode MS" pitchFamily="34" charset="-128"/>
              </a:rPr>
              <a:t>không</a:t>
            </a:r>
            <a:r>
              <a:rPr sz="3200">
                <a:latin typeface="Arial Unicode MS" pitchFamily="34" charset="-128"/>
              </a:rPr>
              <a:t> </a:t>
            </a:r>
            <a:r>
              <a:rPr sz="3200" err="1">
                <a:latin typeface="Arial Unicode MS" pitchFamily="34" charset="-128"/>
              </a:rPr>
              <a:t>được</a:t>
            </a:r>
            <a:r>
              <a:rPr sz="3200">
                <a:latin typeface="Arial Unicode MS" pitchFamily="34" charset="-128"/>
              </a:rPr>
              <a:t> </a:t>
            </a:r>
            <a:r>
              <a:rPr sz="3200" err="1">
                <a:latin typeface="Arial Unicode MS" pitchFamily="34" charset="-128"/>
              </a:rPr>
              <a:t>thực</a:t>
            </a:r>
            <a:r>
              <a:rPr sz="3200">
                <a:latin typeface="Arial Unicode MS" pitchFamily="34" charset="-128"/>
              </a:rPr>
              <a:t> </a:t>
            </a:r>
            <a:r>
              <a:rPr sz="3200" err="1">
                <a:latin typeface="Arial Unicode MS" pitchFamily="34" charset="-128"/>
              </a:rPr>
              <a:t>hiện</a:t>
            </a:r>
            <a:r>
              <a:rPr sz="3200">
                <a:latin typeface="Arial Unicode MS" pitchFamily="34" charset="-128"/>
              </a:rPr>
              <a:t> </a:t>
            </a:r>
            <a:r>
              <a:rPr sz="3200" err="1">
                <a:latin typeface="Arial Unicode MS" pitchFamily="34" charset="-128"/>
              </a:rPr>
              <a:t>những</a:t>
            </a:r>
            <a:r>
              <a:rPr sz="3200">
                <a:latin typeface="Arial Unicode MS" pitchFamily="34" charset="-128"/>
              </a:rPr>
              <a:t> </a:t>
            </a:r>
            <a:r>
              <a:rPr sz="3200" err="1">
                <a:latin typeface="Arial Unicode MS" pitchFamily="34" charset="-128"/>
              </a:rPr>
              <a:t>hành</a:t>
            </a:r>
            <a:r>
              <a:rPr sz="3200">
                <a:latin typeface="Arial Unicode MS" pitchFamily="34" charset="-128"/>
              </a:rPr>
              <a:t> vi </a:t>
            </a:r>
            <a:r>
              <a:rPr sz="3200" err="1">
                <a:latin typeface="Arial Unicode MS" pitchFamily="34" charset="-128"/>
              </a:rPr>
              <a:t>đó</a:t>
            </a:r>
            <a:r>
              <a:rPr sz="3200">
                <a:latin typeface="Arial Unicode MS" pitchFamily="34" charset="-128"/>
              </a:rPr>
              <a:t> </a:t>
            </a:r>
            <a:r>
              <a:rPr sz="3200" err="1">
                <a:latin typeface="Arial Unicode MS" pitchFamily="34" charset="-128"/>
              </a:rPr>
              <a:t>nữa</a:t>
            </a:r>
            <a:r>
              <a:rPr sz="3200">
                <a:latin typeface="Arial Unicode MS"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blinds(horizontal)">
                                      <p:cBhvr>
                                        <p:cTn id="7" dur="500"/>
                                        <p:tgtEl>
                                          <p:spTgt spid="1218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1864"/>
                                        </p:tgtEl>
                                        <p:attrNameLst>
                                          <p:attrName>style.visibility</p:attrName>
                                        </p:attrNameLst>
                                      </p:cBhvr>
                                      <p:to>
                                        <p:strVal val="visible"/>
                                      </p:to>
                                    </p:set>
                                    <p:animEffect transition="in" filter="blinds(horizontal)">
                                      <p:cBhvr>
                                        <p:cTn id="12" dur="5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bldLvl="0" animBg="1"/>
      <p:bldP spid="12186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22881" descr="Giáo dục công dân 7 Canh dieu_page-0046"/>
          <p:cNvPicPr>
            <a:picLocks noChangeAspect="1"/>
          </p:cNvPicPr>
          <p:nvPr/>
        </p:nvPicPr>
        <p:blipFill>
          <a:blip r:embed="rId2"/>
          <a:stretch>
            <a:fillRect/>
          </a:stretch>
        </p:blipFill>
        <p:spPr>
          <a:xfrm>
            <a:off x="0" y="0"/>
            <a:ext cx="12192000" cy="3914775"/>
          </a:xfrm>
          <a:prstGeom prst="rect">
            <a:avLst/>
          </a:prstGeom>
          <a:noFill/>
          <a:ln w="9525">
            <a:noFill/>
          </a:ln>
        </p:spPr>
      </p:pic>
      <p:sp>
        <p:nvSpPr>
          <p:cNvPr id="122883" name="Rectangles 122882"/>
          <p:cNvSpPr/>
          <p:nvPr/>
        </p:nvSpPr>
        <p:spPr>
          <a:xfrm>
            <a:off x="198755" y="4085590"/>
            <a:ext cx="3619500" cy="2399665"/>
          </a:xfrm>
          <a:prstGeom prst="rect">
            <a:avLst/>
          </a:prstGeom>
          <a:noFill/>
          <a:ln w="22225" cap="flat" cmpd="sng">
            <a:solidFill>
              <a:srgbClr val="FF0000"/>
            </a:solidFill>
            <a:prstDash val="dash"/>
            <a:miter/>
            <a:headEnd type="none" w="med" len="med"/>
            <a:tailEnd type="none" w="med" len="med"/>
          </a:ln>
        </p:spPr>
        <p:txBody>
          <a:bodyPr wrap="square" anchor="ctr" anchorCtr="0">
            <a:spAutoFit/>
          </a:bodyPr>
          <a:lstStyle/>
          <a:p>
            <a:r>
              <a:rPr>
                <a:latin typeface="Arial Unicode MS" pitchFamily="34" charset="-128"/>
              </a:rPr>
              <a:t>b) </a:t>
            </a:r>
            <a:r>
              <a:rPr err="1">
                <a:latin typeface="Arial Unicode MS" pitchFamily="34" charset="-128"/>
              </a:rPr>
              <a:t>Ngoài</a:t>
            </a:r>
            <a:r>
              <a:rPr>
                <a:latin typeface="Arial Unicode MS" pitchFamily="34" charset="-128"/>
              </a:rPr>
              <a:t> </a:t>
            </a:r>
            <a:r>
              <a:rPr err="1">
                <a:latin typeface="Arial Unicode MS" pitchFamily="34" charset="-128"/>
              </a:rPr>
              <a:t>những</a:t>
            </a:r>
            <a:r>
              <a:rPr>
                <a:latin typeface="Arial Unicode MS" pitchFamily="34" charset="-128"/>
              </a:rPr>
              <a:t> </a:t>
            </a:r>
            <a:r>
              <a:rPr err="1">
                <a:latin typeface="Arial Unicode MS" pitchFamily="34" charset="-128"/>
              </a:rPr>
              <a:t>cách</a:t>
            </a:r>
            <a:r>
              <a:rPr>
                <a:latin typeface="Arial Unicode MS" pitchFamily="34" charset="-128"/>
              </a:rPr>
              <a:t> </a:t>
            </a:r>
            <a:r>
              <a:rPr err="1">
                <a:latin typeface="Arial Unicode MS" pitchFamily="34" charset="-128"/>
              </a:rPr>
              <a:t>trên</a:t>
            </a:r>
            <a:r>
              <a:rPr>
                <a:latin typeface="Arial Unicode MS" pitchFamily="34" charset="-128"/>
              </a:rPr>
              <a:t>, </a:t>
            </a:r>
            <a:r>
              <a:rPr err="1">
                <a:latin typeface="Arial Unicode MS" pitchFamily="34" charset="-128"/>
              </a:rPr>
              <a:t>em</a:t>
            </a:r>
            <a:r>
              <a:rPr>
                <a:latin typeface="Arial Unicode MS" pitchFamily="34" charset="-128"/>
              </a:rPr>
              <a:t> </a:t>
            </a:r>
            <a:r>
              <a:rPr err="1">
                <a:latin typeface="Arial Unicode MS" pitchFamily="34" charset="-128"/>
              </a:rPr>
              <a:t>còn</a:t>
            </a:r>
            <a:r>
              <a:rPr>
                <a:latin typeface="Arial Unicode MS" pitchFamily="34" charset="-128"/>
              </a:rPr>
              <a:t> </a:t>
            </a:r>
            <a:r>
              <a:rPr err="1">
                <a:latin typeface="Arial Unicode MS" pitchFamily="34" charset="-128"/>
              </a:rPr>
              <a:t>biết</a:t>
            </a:r>
            <a:r>
              <a:rPr>
                <a:latin typeface="Arial Unicode MS" pitchFamily="34" charset="-128"/>
              </a:rPr>
              <a:t> </a:t>
            </a:r>
            <a:r>
              <a:rPr err="1">
                <a:latin typeface="Arial Unicode MS" pitchFamily="34" charset="-128"/>
              </a:rPr>
              <a:t>những</a:t>
            </a:r>
            <a:r>
              <a:rPr>
                <a:latin typeface="Arial Unicode MS" pitchFamily="34" charset="-128"/>
              </a:rPr>
              <a:t> </a:t>
            </a:r>
            <a:r>
              <a:rPr err="1">
                <a:latin typeface="Arial Unicode MS" pitchFamily="34" charset="-128"/>
              </a:rPr>
              <a:t>cách</a:t>
            </a:r>
            <a:r>
              <a:rPr>
                <a:latin typeface="Arial Unicode MS" pitchFamily="34" charset="-128"/>
              </a:rPr>
              <a:t> </a:t>
            </a:r>
            <a:r>
              <a:rPr err="1">
                <a:latin typeface="Arial Unicode MS" pitchFamily="34" charset="-128"/>
              </a:rPr>
              <a:t>nào</a:t>
            </a:r>
            <a:r>
              <a:rPr>
                <a:latin typeface="Arial Unicode MS" pitchFamily="34" charset="-128"/>
              </a:rPr>
              <a:t> </a:t>
            </a:r>
            <a:r>
              <a:rPr err="1">
                <a:latin typeface="Arial Unicode MS" pitchFamily="34" charset="-128"/>
              </a:rPr>
              <a:t>để</a:t>
            </a:r>
            <a:r>
              <a:rPr>
                <a:latin typeface="Arial Unicode MS" pitchFamily="34" charset="-128"/>
              </a:rPr>
              <a:t> </a:t>
            </a:r>
            <a:r>
              <a:rPr err="1">
                <a:latin typeface="Arial Unicode MS" pitchFamily="34" charset="-128"/>
              </a:rPr>
              <a:t>ứng</a:t>
            </a:r>
            <a:r>
              <a:rPr>
                <a:latin typeface="Arial Unicode MS" pitchFamily="34" charset="-128"/>
              </a:rPr>
              <a:t> </a:t>
            </a:r>
            <a:r>
              <a:rPr err="1">
                <a:latin typeface="Arial Unicode MS" pitchFamily="34" charset="-128"/>
              </a:rPr>
              <a:t>phó</a:t>
            </a:r>
            <a:r>
              <a:rPr>
                <a:latin typeface="Arial Unicode MS" pitchFamily="34" charset="-128"/>
              </a:rPr>
              <a:t> </a:t>
            </a:r>
            <a:r>
              <a:rPr err="1">
                <a:latin typeface="Arial Unicode MS" pitchFamily="34" charset="-128"/>
              </a:rPr>
              <a:t>với</a:t>
            </a:r>
            <a:r>
              <a:rPr>
                <a:latin typeface="Arial Unicode MS" pitchFamily="34" charset="-128"/>
              </a:rPr>
              <a:t> </a:t>
            </a:r>
            <a:r>
              <a:rPr err="1">
                <a:latin typeface="Arial Unicode MS" pitchFamily="34" charset="-128"/>
              </a:rPr>
              <a:t>bạo</a:t>
            </a:r>
            <a:r>
              <a:rPr>
                <a:latin typeface="Arial Unicode MS" pitchFamily="34" charset="-128"/>
              </a:rPr>
              <a:t> </a:t>
            </a:r>
            <a:r>
              <a:rPr err="1">
                <a:latin typeface="Arial Unicode MS" pitchFamily="34" charset="-128"/>
              </a:rPr>
              <a:t>lực</a:t>
            </a:r>
            <a:r>
              <a:rPr>
                <a:latin typeface="Arial Unicode MS" pitchFamily="34" charset="-128"/>
              </a:rPr>
              <a:t> </a:t>
            </a:r>
            <a:r>
              <a:rPr err="1">
                <a:latin typeface="Arial Unicode MS" pitchFamily="34" charset="-128"/>
              </a:rPr>
              <a:t>trực</a:t>
            </a:r>
            <a:r>
              <a:rPr>
                <a:latin typeface="Arial Unicode MS" pitchFamily="34" charset="-128"/>
              </a:rPr>
              <a:t> </a:t>
            </a:r>
            <a:r>
              <a:rPr err="1">
                <a:latin typeface="Arial Unicode MS" pitchFamily="34" charset="-128"/>
              </a:rPr>
              <a:t>tuyến</a:t>
            </a:r>
            <a:r>
              <a:rPr>
                <a:latin typeface="Arial Unicode MS" pitchFamily="34" charset="-128"/>
              </a:rPr>
              <a:t>?</a:t>
            </a:r>
          </a:p>
        </p:txBody>
      </p:sp>
      <p:sp>
        <p:nvSpPr>
          <p:cNvPr id="122884" name="Rectangles 122883"/>
          <p:cNvSpPr/>
          <p:nvPr/>
        </p:nvSpPr>
        <p:spPr>
          <a:xfrm>
            <a:off x="4002405" y="3908108"/>
            <a:ext cx="8129270" cy="2676525"/>
          </a:xfrm>
          <a:prstGeom prst="rect">
            <a:avLst/>
          </a:prstGeom>
          <a:noFill/>
          <a:ln w="9525">
            <a:noFill/>
          </a:ln>
        </p:spPr>
        <p:txBody>
          <a:bodyPr wrap="square" anchor="ctr" anchorCtr="0">
            <a:spAutoFit/>
          </a:bodyPr>
          <a:lstStyle/>
          <a:p>
            <a:r>
              <a:rPr lang="vi-VN" altLang="x-none" sz="2400" b="1" dirty="0">
                <a:latin typeface="Arial Unicode MS" pitchFamily="34" charset="-128"/>
              </a:rPr>
              <a:t>Một số cách khác để ứng phó với bạo lực trực tuyến:</a:t>
            </a:r>
          </a:p>
          <a:p>
            <a:r>
              <a:rPr lang="vi-VN" altLang="x-none" sz="2400" dirty="0">
                <a:solidFill>
                  <a:srgbClr val="0000CC"/>
                </a:solidFill>
                <a:latin typeface="Arial Unicode MS" pitchFamily="34" charset="-128"/>
              </a:rPr>
              <a:t>Thông báo sự việc cho gia đình, thầy cô hoặc trình báo cơ quan chức năng.</a:t>
            </a:r>
          </a:p>
          <a:p>
            <a:r>
              <a:rPr lang="vi-VN" altLang="x-none" sz="2400" dirty="0">
                <a:solidFill>
                  <a:srgbClr val="0000CC"/>
                </a:solidFill>
                <a:latin typeface="Arial Unicode MS" pitchFamily="34" charset="-128"/>
              </a:rPr>
              <a:t>Gọi số điện thoại đường dây nóng bảo vệ trẻ em 111.</a:t>
            </a:r>
          </a:p>
          <a:p>
            <a:r>
              <a:rPr lang="vi-VN" altLang="x-none" sz="2400" dirty="0">
                <a:solidFill>
                  <a:srgbClr val="0000CC"/>
                </a:solidFill>
                <a:latin typeface="Arial Unicode MS" pitchFamily="34" charset="-128"/>
              </a:rPr>
              <a:t>Đổi mật khẩu để bảo vệ tài khoản mạng xã hội của cá nhân.</a:t>
            </a:r>
          </a:p>
          <a:p>
            <a:r>
              <a:rPr lang="vi-VN" altLang="x-none" sz="2400" dirty="0">
                <a:solidFill>
                  <a:srgbClr val="0000CC"/>
                </a:solidFill>
                <a:latin typeface="Arial Unicode MS" pitchFamily="34" charset="-128"/>
              </a:rPr>
              <a:t>Không tìm cách trả thù, tỏ thái độ thách thức.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blinds(horizontal)">
                                      <p:cBhvr>
                                        <p:cTn id="7" dur="500"/>
                                        <p:tgtEl>
                                          <p:spTgt spid="1228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884">
                                            <p:txEl>
                                              <p:pRg st="0" end="0"/>
                                            </p:txEl>
                                          </p:spTgt>
                                        </p:tgtEl>
                                        <p:attrNameLst>
                                          <p:attrName>style.visibility</p:attrName>
                                        </p:attrNameLst>
                                      </p:cBhvr>
                                      <p:to>
                                        <p:strVal val="visible"/>
                                      </p:to>
                                    </p:set>
                                    <p:animEffect transition="in" filter="blinds(horizontal)">
                                      <p:cBhvr>
                                        <p:cTn id="12" dur="500"/>
                                        <p:tgtEl>
                                          <p:spTgt spid="1228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884">
                                            <p:txEl>
                                              <p:pRg st="1" end="1"/>
                                            </p:txEl>
                                          </p:spTgt>
                                        </p:tgtEl>
                                        <p:attrNameLst>
                                          <p:attrName>style.visibility</p:attrName>
                                        </p:attrNameLst>
                                      </p:cBhvr>
                                      <p:to>
                                        <p:strVal val="visible"/>
                                      </p:to>
                                    </p:set>
                                    <p:animEffect transition="in" filter="blinds(horizontal)">
                                      <p:cBhvr>
                                        <p:cTn id="17" dur="500"/>
                                        <p:tgtEl>
                                          <p:spTgt spid="1228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2884">
                                            <p:txEl>
                                              <p:pRg st="2" end="2"/>
                                            </p:txEl>
                                          </p:spTgt>
                                        </p:tgtEl>
                                        <p:attrNameLst>
                                          <p:attrName>style.visibility</p:attrName>
                                        </p:attrNameLst>
                                      </p:cBhvr>
                                      <p:to>
                                        <p:strVal val="visible"/>
                                      </p:to>
                                    </p:set>
                                    <p:animEffect transition="in" filter="blinds(horizontal)">
                                      <p:cBhvr>
                                        <p:cTn id="22" dur="500"/>
                                        <p:tgtEl>
                                          <p:spTgt spid="12288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2884">
                                            <p:txEl>
                                              <p:pRg st="3" end="3"/>
                                            </p:txEl>
                                          </p:spTgt>
                                        </p:tgtEl>
                                        <p:attrNameLst>
                                          <p:attrName>style.visibility</p:attrName>
                                        </p:attrNameLst>
                                      </p:cBhvr>
                                      <p:to>
                                        <p:strVal val="visible"/>
                                      </p:to>
                                    </p:set>
                                    <p:animEffect transition="in" filter="blinds(horizontal)">
                                      <p:cBhvr>
                                        <p:cTn id="27" dur="500"/>
                                        <p:tgtEl>
                                          <p:spTgt spid="12288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2884">
                                            <p:txEl>
                                              <p:pRg st="4" end="4"/>
                                            </p:txEl>
                                          </p:spTgt>
                                        </p:tgtEl>
                                        <p:attrNameLst>
                                          <p:attrName>style.visibility</p:attrName>
                                        </p:attrNameLst>
                                      </p:cBhvr>
                                      <p:to>
                                        <p:strVal val="visible"/>
                                      </p:to>
                                    </p:set>
                                    <p:animEffect transition="in" filter="blinds(horizontal)">
                                      <p:cBhvr>
                                        <p:cTn id="32" dur="500"/>
                                        <p:tgtEl>
                                          <p:spTgt spid="1228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1466513" cy="933450"/>
          </a:xfrm>
          <a:custGeom>
            <a:avLst/>
            <a:gdLst/>
            <a:ahLst/>
            <a:cxnLst/>
            <a:rect l="l" t="t" r="r" b="b"/>
            <a:pathLst>
              <a:path w="6291808" h="701030">
                <a:moveTo>
                  <a:pt x="350515" y="0"/>
                </a:moveTo>
                <a:lnTo>
                  <a:pt x="6291808" y="0"/>
                </a:lnTo>
                <a:lnTo>
                  <a:pt x="6291808" y="701030"/>
                </a:lnTo>
                <a:lnTo>
                  <a:pt x="350515" y="701030"/>
                </a:lnTo>
                <a:cubicBezTo>
                  <a:pt x="156931" y="701030"/>
                  <a:pt x="0" y="544099"/>
                  <a:pt x="0" y="350515"/>
                </a:cubicBezTo>
                <a:cubicBezTo>
                  <a:pt x="0" y="156931"/>
                  <a:pt x="156931" y="0"/>
                  <a:pt x="3505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3907" name="Title 2"/>
          <p:cNvSpPr txBox="1"/>
          <p:nvPr/>
        </p:nvSpPr>
        <p:spPr>
          <a:xfrm>
            <a:off x="514350" y="50800"/>
            <a:ext cx="10863263" cy="768350"/>
          </a:xfrm>
          <a:prstGeom prst="rect">
            <a:avLst/>
          </a:prstGeom>
          <a:noFill/>
          <a:ln w="9525">
            <a:noFill/>
          </a:ln>
        </p:spPr>
        <p:txBody>
          <a:bodyPr lIns="121917" tIns="60958" rIns="121917" bIns="60958" anchor="ctr" anchorCtr="0"/>
          <a:lstStyle/>
          <a:p>
            <a:pPr defTabSz="1219200" latinLnBrk="1"/>
            <a:r>
              <a:rPr lang="vi-VN" altLang="x-none" sz="3500" dirty="0">
                <a:latin typeface="Arial Unicode MS" pitchFamily="34" charset="-128"/>
              </a:rPr>
              <a:t>Để ứng phó với bạo lực học đường, mỗi học sinh cần </a:t>
            </a:r>
            <a:endParaRPr sz="3500">
              <a:latin typeface="Arial Unicode MS" pitchFamily="34" charset="-128"/>
            </a:endParaRPr>
          </a:p>
        </p:txBody>
      </p:sp>
      <p:sp>
        <p:nvSpPr>
          <p:cNvPr id="123908" name="Oval 4"/>
          <p:cNvSpPr/>
          <p:nvPr/>
        </p:nvSpPr>
        <p:spPr>
          <a:xfrm>
            <a:off x="3008313" y="1250950"/>
            <a:ext cx="958850" cy="960438"/>
          </a:xfrm>
          <a:prstGeom prst="ellipse">
            <a:avLst/>
          </a:prstGeom>
          <a:solidFill>
            <a:schemeClr val="accent1"/>
          </a:solidFill>
          <a:ln w="25400">
            <a:noFill/>
          </a:ln>
        </p:spPr>
        <p:txBody>
          <a:bodyPr lIns="121917" tIns="60958" rIns="121917" bIns="60958" anchor="ctr" anchorCtr="0"/>
          <a:lstStyle/>
          <a:p>
            <a:pPr algn="ctr" defTabSz="1219200" latinLnBrk="1"/>
            <a:endParaRPr lang="vi-VN" altLang="x-none" sz="2400" dirty="0">
              <a:solidFill>
                <a:srgbClr val="FFFFFF"/>
              </a:solidFill>
              <a:latin typeface="Arial" panose="020B0604020202020204" pitchFamily="34" charset="0"/>
            </a:endParaRPr>
          </a:p>
        </p:txBody>
      </p:sp>
      <p:sp>
        <p:nvSpPr>
          <p:cNvPr id="123909" name="Oval 5"/>
          <p:cNvSpPr/>
          <p:nvPr/>
        </p:nvSpPr>
        <p:spPr>
          <a:xfrm>
            <a:off x="2271713" y="2439988"/>
            <a:ext cx="960437" cy="958850"/>
          </a:xfrm>
          <a:prstGeom prst="ellipse">
            <a:avLst/>
          </a:prstGeom>
          <a:solidFill>
            <a:srgbClr val="EB494B"/>
          </a:solidFill>
          <a:ln w="25400">
            <a:noFill/>
          </a:ln>
        </p:spPr>
        <p:txBody>
          <a:bodyPr lIns="121917" tIns="60958" rIns="121917" bIns="60958" anchor="ctr" anchorCtr="0"/>
          <a:lstStyle/>
          <a:p>
            <a:pPr algn="ctr" defTabSz="1219200" latinLnBrk="1"/>
            <a:endParaRPr lang="vi-VN" altLang="x-none" sz="2400" dirty="0">
              <a:solidFill>
                <a:srgbClr val="FFFFFF"/>
              </a:solidFill>
              <a:latin typeface="Arial" panose="020B0604020202020204" pitchFamily="34" charset="0"/>
            </a:endParaRPr>
          </a:p>
        </p:txBody>
      </p:sp>
      <p:sp>
        <p:nvSpPr>
          <p:cNvPr id="123910" name="Oval 6"/>
          <p:cNvSpPr/>
          <p:nvPr/>
        </p:nvSpPr>
        <p:spPr>
          <a:xfrm>
            <a:off x="1535113" y="3627438"/>
            <a:ext cx="960437" cy="962025"/>
          </a:xfrm>
          <a:prstGeom prst="ellipse">
            <a:avLst/>
          </a:prstGeom>
          <a:solidFill>
            <a:schemeClr val="accent1"/>
          </a:solidFill>
          <a:ln w="25400">
            <a:noFill/>
          </a:ln>
        </p:spPr>
        <p:txBody>
          <a:bodyPr lIns="121917" tIns="60958" rIns="121917" bIns="60958" anchor="ctr" anchorCtr="0"/>
          <a:lstStyle/>
          <a:p>
            <a:pPr algn="ctr" defTabSz="1219200" latinLnBrk="1"/>
            <a:endParaRPr lang="vi-VN" altLang="x-none" sz="2400" dirty="0">
              <a:solidFill>
                <a:srgbClr val="FFFFFF"/>
              </a:solidFill>
              <a:latin typeface="Arial" panose="020B0604020202020204" pitchFamily="34" charset="0"/>
            </a:endParaRPr>
          </a:p>
        </p:txBody>
      </p:sp>
      <p:sp>
        <p:nvSpPr>
          <p:cNvPr id="123911" name="Oval 7"/>
          <p:cNvSpPr/>
          <p:nvPr/>
        </p:nvSpPr>
        <p:spPr>
          <a:xfrm>
            <a:off x="800100" y="4818063"/>
            <a:ext cx="958850" cy="958850"/>
          </a:xfrm>
          <a:prstGeom prst="ellipse">
            <a:avLst/>
          </a:prstGeom>
          <a:solidFill>
            <a:srgbClr val="EB494B"/>
          </a:solidFill>
          <a:ln w="25400">
            <a:noFill/>
          </a:ln>
        </p:spPr>
        <p:txBody>
          <a:bodyPr lIns="121917" tIns="60958" rIns="121917" bIns="60958" anchor="ctr" anchorCtr="0"/>
          <a:lstStyle/>
          <a:p>
            <a:pPr algn="ctr" defTabSz="1219200" latinLnBrk="1"/>
            <a:endParaRPr lang="vi-VN" altLang="x-none" sz="2400" dirty="0">
              <a:solidFill>
                <a:srgbClr val="FFFFFF"/>
              </a:solidFill>
              <a:latin typeface="Arial" panose="020B0604020202020204" pitchFamily="34" charset="0"/>
            </a:endParaRPr>
          </a:p>
        </p:txBody>
      </p:sp>
      <p:sp>
        <p:nvSpPr>
          <p:cNvPr id="123912" name="TextBox 21"/>
          <p:cNvSpPr txBox="1"/>
          <p:nvPr/>
        </p:nvSpPr>
        <p:spPr>
          <a:xfrm>
            <a:off x="3008313" y="1427163"/>
            <a:ext cx="958850" cy="608012"/>
          </a:xfrm>
          <a:prstGeom prst="rect">
            <a:avLst/>
          </a:prstGeom>
          <a:noFill/>
          <a:ln w="9525">
            <a:noFill/>
          </a:ln>
        </p:spPr>
        <p:txBody>
          <a:bodyPr lIns="121917" tIns="60958" rIns="121917" bIns="60958" anchor="ctr" anchorCtr="0">
            <a:spAutoFit/>
          </a:bodyPr>
          <a:lstStyle/>
          <a:p>
            <a:pPr algn="ctr" defTabSz="1219200" latinLnBrk="1"/>
            <a:r>
              <a:rPr lang="en-US" altLang="ko-KR" sz="3200" b="1">
                <a:solidFill>
                  <a:schemeClr val="bg1"/>
                </a:solidFill>
                <a:latin typeface="Arial" panose="020B0604020202020204" pitchFamily="34" charset="0"/>
              </a:rPr>
              <a:t>01</a:t>
            </a:r>
            <a:endParaRPr lang="ko-KR" altLang="en-US" sz="3200" b="1" dirty="0">
              <a:solidFill>
                <a:schemeClr val="bg1"/>
              </a:solidFill>
              <a:latin typeface="Arial" panose="020B0604020202020204" pitchFamily="34" charset="0"/>
            </a:endParaRPr>
          </a:p>
        </p:txBody>
      </p:sp>
      <p:sp>
        <p:nvSpPr>
          <p:cNvPr id="123913" name="TextBox 22"/>
          <p:cNvSpPr txBox="1"/>
          <p:nvPr/>
        </p:nvSpPr>
        <p:spPr>
          <a:xfrm>
            <a:off x="2271713" y="2614613"/>
            <a:ext cx="960437" cy="608012"/>
          </a:xfrm>
          <a:prstGeom prst="rect">
            <a:avLst/>
          </a:prstGeom>
          <a:noFill/>
          <a:ln w="9525">
            <a:noFill/>
          </a:ln>
        </p:spPr>
        <p:txBody>
          <a:bodyPr lIns="121917" tIns="60958" rIns="121917" bIns="60958" anchor="ctr" anchorCtr="0">
            <a:spAutoFit/>
          </a:bodyPr>
          <a:lstStyle/>
          <a:p>
            <a:pPr algn="ctr" defTabSz="1219200" latinLnBrk="1"/>
            <a:r>
              <a:rPr lang="en-US" altLang="ko-KR" sz="3200" b="1">
                <a:solidFill>
                  <a:schemeClr val="bg1"/>
                </a:solidFill>
                <a:latin typeface="Arial" panose="020B0604020202020204" pitchFamily="34" charset="0"/>
              </a:rPr>
              <a:t>02</a:t>
            </a:r>
            <a:endParaRPr lang="ko-KR" altLang="en-US" sz="3200" b="1" dirty="0">
              <a:solidFill>
                <a:schemeClr val="bg1"/>
              </a:solidFill>
              <a:latin typeface="Arial" panose="020B0604020202020204" pitchFamily="34" charset="0"/>
            </a:endParaRPr>
          </a:p>
        </p:txBody>
      </p:sp>
      <p:sp>
        <p:nvSpPr>
          <p:cNvPr id="123914" name="TextBox 23"/>
          <p:cNvSpPr txBox="1"/>
          <p:nvPr/>
        </p:nvSpPr>
        <p:spPr>
          <a:xfrm>
            <a:off x="1535113" y="3802063"/>
            <a:ext cx="960437" cy="608012"/>
          </a:xfrm>
          <a:prstGeom prst="rect">
            <a:avLst/>
          </a:prstGeom>
          <a:noFill/>
          <a:ln w="9525">
            <a:noFill/>
          </a:ln>
        </p:spPr>
        <p:txBody>
          <a:bodyPr lIns="121917" tIns="60958" rIns="121917" bIns="60958" anchor="ctr" anchorCtr="0">
            <a:spAutoFit/>
          </a:bodyPr>
          <a:lstStyle/>
          <a:p>
            <a:pPr algn="ctr" defTabSz="1219200" latinLnBrk="1"/>
            <a:r>
              <a:rPr lang="en-US" altLang="ko-KR" sz="3200" b="1">
                <a:solidFill>
                  <a:schemeClr val="bg1"/>
                </a:solidFill>
                <a:latin typeface="Arial" panose="020B0604020202020204" pitchFamily="34" charset="0"/>
              </a:rPr>
              <a:t>03</a:t>
            </a:r>
            <a:endParaRPr lang="ko-KR" altLang="en-US" sz="3200" b="1" dirty="0">
              <a:solidFill>
                <a:schemeClr val="bg1"/>
              </a:solidFill>
              <a:latin typeface="Arial" panose="020B0604020202020204" pitchFamily="34" charset="0"/>
            </a:endParaRPr>
          </a:p>
        </p:txBody>
      </p:sp>
      <p:sp>
        <p:nvSpPr>
          <p:cNvPr id="123915" name="TextBox 24"/>
          <p:cNvSpPr txBox="1"/>
          <p:nvPr/>
        </p:nvSpPr>
        <p:spPr>
          <a:xfrm>
            <a:off x="800100" y="4992688"/>
            <a:ext cx="958850" cy="608012"/>
          </a:xfrm>
          <a:prstGeom prst="rect">
            <a:avLst/>
          </a:prstGeom>
          <a:noFill/>
          <a:ln w="9525">
            <a:noFill/>
          </a:ln>
        </p:spPr>
        <p:txBody>
          <a:bodyPr lIns="121917" tIns="60958" rIns="121917" bIns="60958" anchor="ctr" anchorCtr="0">
            <a:spAutoFit/>
          </a:bodyPr>
          <a:lstStyle/>
          <a:p>
            <a:pPr algn="ctr" defTabSz="1219200" latinLnBrk="1"/>
            <a:r>
              <a:rPr lang="en-US" altLang="ko-KR" sz="3200" b="1">
                <a:solidFill>
                  <a:schemeClr val="bg1"/>
                </a:solidFill>
                <a:latin typeface="Arial" panose="020B0604020202020204" pitchFamily="34" charset="0"/>
              </a:rPr>
              <a:t>04</a:t>
            </a:r>
            <a:endParaRPr lang="ko-KR" altLang="en-US" sz="3200" b="1" dirty="0">
              <a:solidFill>
                <a:schemeClr val="bg1"/>
              </a:solidFill>
              <a:latin typeface="Arial" panose="020B0604020202020204" pitchFamily="34" charset="0"/>
            </a:endParaRPr>
          </a:p>
        </p:txBody>
      </p:sp>
      <p:sp>
        <p:nvSpPr>
          <p:cNvPr id="123916" name="Oval 6"/>
          <p:cNvSpPr/>
          <p:nvPr/>
        </p:nvSpPr>
        <p:spPr>
          <a:xfrm>
            <a:off x="125413" y="5845175"/>
            <a:ext cx="960437" cy="962025"/>
          </a:xfrm>
          <a:prstGeom prst="ellipse">
            <a:avLst/>
          </a:prstGeom>
          <a:solidFill>
            <a:schemeClr val="accent1"/>
          </a:solidFill>
          <a:ln w="25400">
            <a:noFill/>
          </a:ln>
        </p:spPr>
        <p:txBody>
          <a:bodyPr lIns="121917" tIns="60958" rIns="121917" bIns="60958" anchor="ctr" anchorCtr="0"/>
          <a:lstStyle/>
          <a:p>
            <a:pPr algn="ctr" defTabSz="1219200" latinLnBrk="1"/>
            <a:endParaRPr lang="vi-VN" altLang="x-none" sz="2400" dirty="0">
              <a:solidFill>
                <a:srgbClr val="FFFFFF"/>
              </a:solidFill>
              <a:latin typeface="Arial" panose="020B0604020202020204" pitchFamily="34" charset="0"/>
            </a:endParaRPr>
          </a:p>
        </p:txBody>
      </p:sp>
      <p:sp>
        <p:nvSpPr>
          <p:cNvPr id="123917" name="TextBox 23"/>
          <p:cNvSpPr txBox="1"/>
          <p:nvPr/>
        </p:nvSpPr>
        <p:spPr>
          <a:xfrm>
            <a:off x="125413" y="6019800"/>
            <a:ext cx="960437" cy="608013"/>
          </a:xfrm>
          <a:prstGeom prst="rect">
            <a:avLst/>
          </a:prstGeom>
          <a:noFill/>
          <a:ln w="9525">
            <a:noFill/>
          </a:ln>
        </p:spPr>
        <p:txBody>
          <a:bodyPr lIns="121917" tIns="60958" rIns="121917" bIns="60958" anchor="ctr" anchorCtr="0">
            <a:spAutoFit/>
          </a:bodyPr>
          <a:lstStyle/>
          <a:p>
            <a:pPr algn="ctr" defTabSz="1219200" latinLnBrk="1"/>
            <a:r>
              <a:rPr lang="en-US" altLang="ko-KR" sz="3200" b="1">
                <a:solidFill>
                  <a:schemeClr val="bg1"/>
                </a:solidFill>
                <a:latin typeface="Arial" panose="020B0604020202020204" pitchFamily="34" charset="0"/>
              </a:rPr>
              <a:t>05</a:t>
            </a:r>
            <a:endParaRPr lang="ko-KR" altLang="en-US" sz="3200" b="1" dirty="0">
              <a:solidFill>
                <a:schemeClr val="bg1"/>
              </a:solidFill>
              <a:latin typeface="Arial" panose="020B0604020202020204" pitchFamily="34" charset="0"/>
            </a:endParaRPr>
          </a:p>
        </p:txBody>
      </p:sp>
      <p:sp>
        <p:nvSpPr>
          <p:cNvPr id="123918" name="Rectangles 123917"/>
          <p:cNvSpPr/>
          <p:nvPr/>
        </p:nvSpPr>
        <p:spPr>
          <a:xfrm>
            <a:off x="4181475" y="1311275"/>
            <a:ext cx="7820025" cy="830263"/>
          </a:xfrm>
          <a:prstGeom prst="rect">
            <a:avLst/>
          </a:prstGeom>
          <a:solidFill>
            <a:srgbClr val="FFFFFF"/>
          </a:solidFill>
          <a:ln w="22225" cap="flat" cmpd="sng">
            <a:solidFill>
              <a:srgbClr val="FF0000"/>
            </a:solidFill>
            <a:prstDash val="dash"/>
            <a:miter/>
            <a:headEnd type="none" w="med" len="med"/>
            <a:tailEnd type="none" w="med" len="med"/>
          </a:ln>
        </p:spPr>
        <p:txBody>
          <a:bodyPr tIns="0" anchor="ctr" anchorCtr="0">
            <a:spAutoFit/>
          </a:bodyPr>
          <a:lstStyle/>
          <a:p>
            <a:r>
              <a:rPr sz="2500" err="1">
                <a:latin typeface="Arial Unicode MS" pitchFamily="34" charset="-128"/>
              </a:rPr>
              <a:t>Nhanh</a:t>
            </a:r>
            <a:r>
              <a:rPr sz="2500">
                <a:latin typeface="Arial Unicode MS" pitchFamily="34" charset="-128"/>
              </a:rPr>
              <a:t> </a:t>
            </a:r>
            <a:r>
              <a:rPr sz="2500" err="1">
                <a:latin typeface="Arial Unicode MS" pitchFamily="34" charset="-128"/>
              </a:rPr>
              <a:t>chóng</a:t>
            </a:r>
            <a:r>
              <a:rPr sz="2500">
                <a:latin typeface="Arial Unicode MS" pitchFamily="34" charset="-128"/>
              </a:rPr>
              <a:t> </a:t>
            </a:r>
            <a:r>
              <a:rPr sz="2500" err="1">
                <a:latin typeface="Arial Unicode MS" pitchFamily="34" charset="-128"/>
              </a:rPr>
              <a:t>nhận</a:t>
            </a:r>
            <a:r>
              <a:rPr sz="2500">
                <a:latin typeface="Arial Unicode MS" pitchFamily="34" charset="-128"/>
              </a:rPr>
              <a:t> </a:t>
            </a:r>
            <a:r>
              <a:rPr sz="2500" err="1">
                <a:latin typeface="Arial Unicode MS" pitchFamily="34" charset="-128"/>
              </a:rPr>
              <a:t>diện</a:t>
            </a:r>
            <a:r>
              <a:rPr sz="2500">
                <a:latin typeface="Arial Unicode MS" pitchFamily="34" charset="-128"/>
              </a:rPr>
              <a:t> </a:t>
            </a:r>
            <a:r>
              <a:rPr sz="2500" err="1">
                <a:latin typeface="Arial Unicode MS" pitchFamily="34" charset="-128"/>
              </a:rPr>
              <a:t>được</a:t>
            </a:r>
            <a:r>
              <a:rPr sz="2500">
                <a:latin typeface="Arial Unicode MS" pitchFamily="34" charset="-128"/>
              </a:rPr>
              <a:t> </a:t>
            </a:r>
            <a:r>
              <a:rPr sz="2500" err="1">
                <a:latin typeface="Arial Unicode MS" pitchFamily="34" charset="-128"/>
              </a:rPr>
              <a:t>dấu</a:t>
            </a:r>
            <a:r>
              <a:rPr sz="2500">
                <a:latin typeface="Arial Unicode MS" pitchFamily="34" charset="-128"/>
              </a:rPr>
              <a:t> </a:t>
            </a:r>
            <a:r>
              <a:rPr sz="2500" err="1">
                <a:latin typeface="Arial Unicode MS" pitchFamily="34" charset="-128"/>
              </a:rPr>
              <a:t>hiệu</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a:t>
            </a:r>
          </a:p>
        </p:txBody>
      </p:sp>
      <p:sp>
        <p:nvSpPr>
          <p:cNvPr id="123919" name="Rectangles 123918"/>
          <p:cNvSpPr/>
          <p:nvPr/>
        </p:nvSpPr>
        <p:spPr>
          <a:xfrm>
            <a:off x="2757488" y="3762375"/>
            <a:ext cx="9278937" cy="823913"/>
          </a:xfrm>
          <a:prstGeom prst="rect">
            <a:avLst/>
          </a:prstGeom>
          <a:solidFill>
            <a:srgbClr val="FFFFFF"/>
          </a:solidFill>
          <a:ln w="15875" cap="flat" cmpd="sng">
            <a:solidFill>
              <a:srgbClr val="0000CC"/>
            </a:solidFill>
            <a:prstDash val="dash"/>
            <a:miter/>
            <a:headEnd type="none" w="med" len="med"/>
            <a:tailEnd type="none" w="med" len="med"/>
          </a:ln>
        </p:spPr>
        <p:txBody>
          <a:bodyPr tIns="0" anchor="ctr" anchorCtr="0">
            <a:spAutoFit/>
          </a:bodyPr>
          <a:lstStyle/>
          <a:p>
            <a:r>
              <a:rPr sz="2500" err="1">
                <a:latin typeface="Arial Unicode MS" pitchFamily="34" charset="-128"/>
              </a:rPr>
              <a:t>Bình</a:t>
            </a:r>
            <a:r>
              <a:rPr sz="2500">
                <a:latin typeface="Arial Unicode MS" pitchFamily="34" charset="-128"/>
              </a:rPr>
              <a:t> </a:t>
            </a:r>
            <a:r>
              <a:rPr sz="2500" err="1">
                <a:latin typeface="Arial Unicode MS" pitchFamily="34" charset="-128"/>
              </a:rPr>
              <a:t>tĩnh</a:t>
            </a:r>
            <a:r>
              <a:rPr sz="2500">
                <a:latin typeface="Arial Unicode MS" pitchFamily="34" charset="-128"/>
              </a:rPr>
              <a:t>, </a:t>
            </a:r>
            <a:r>
              <a:rPr sz="2500" err="1">
                <a:latin typeface="Arial Unicode MS" pitchFamily="34" charset="-128"/>
              </a:rPr>
              <a:t>tìm</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hội</a:t>
            </a:r>
            <a:r>
              <a:rPr sz="2500">
                <a:latin typeface="Arial Unicode MS" pitchFamily="34" charset="-128"/>
              </a:rPr>
              <a:t> </a:t>
            </a:r>
            <a:r>
              <a:rPr sz="2500" err="1">
                <a:latin typeface="Arial Unicode MS" pitchFamily="34" charset="-128"/>
              </a:rPr>
              <a:t>thoát</a:t>
            </a:r>
            <a:r>
              <a:rPr sz="2500">
                <a:latin typeface="Arial Unicode MS" pitchFamily="34" charset="-128"/>
              </a:rPr>
              <a:t> </a:t>
            </a:r>
            <a:r>
              <a:rPr sz="2500" err="1">
                <a:latin typeface="Arial Unicode MS" pitchFamily="34" charset="-128"/>
              </a:rPr>
              <a:t>ra</a:t>
            </a:r>
            <a:r>
              <a:rPr sz="2500">
                <a:latin typeface="Arial Unicode MS" pitchFamily="34" charset="-128"/>
              </a:rPr>
              <a:t> </a:t>
            </a:r>
            <a:r>
              <a:rPr sz="2500" err="1">
                <a:latin typeface="Arial Unicode MS" pitchFamily="34" charset="-128"/>
              </a:rPr>
              <a:t>hoặc</a:t>
            </a:r>
            <a:r>
              <a:rPr sz="2500">
                <a:latin typeface="Arial Unicode MS" pitchFamily="34" charset="-128"/>
              </a:rPr>
              <a:t> </a:t>
            </a:r>
            <a:r>
              <a:rPr sz="2500" err="1">
                <a:latin typeface="Arial Unicode MS" pitchFamily="34" charset="-128"/>
              </a:rPr>
              <a:t>kêu</a:t>
            </a:r>
            <a:r>
              <a:rPr sz="2500">
                <a:latin typeface="Arial Unicode MS" pitchFamily="34" charset="-128"/>
              </a:rPr>
              <a:t> </a:t>
            </a:r>
            <a:r>
              <a:rPr sz="2500" err="1">
                <a:latin typeface="Arial Unicode MS" pitchFamily="34" charset="-128"/>
              </a:rPr>
              <a:t>gọi</a:t>
            </a:r>
            <a:r>
              <a:rPr sz="2500">
                <a:latin typeface="Arial Unicode MS" pitchFamily="34" charset="-128"/>
              </a:rPr>
              <a:t> </a:t>
            </a:r>
            <a:r>
              <a:rPr sz="2500" err="1">
                <a:latin typeface="Arial Unicode MS" pitchFamily="34" charset="-128"/>
              </a:rPr>
              <a:t>sự</a:t>
            </a:r>
            <a:r>
              <a:rPr sz="2500">
                <a:latin typeface="Arial Unicode MS" pitchFamily="34" charset="-128"/>
              </a:rPr>
              <a:t> </a:t>
            </a:r>
            <a:r>
              <a:rPr sz="2500" err="1">
                <a:latin typeface="Arial Unicode MS" pitchFamily="34" charset="-128"/>
              </a:rPr>
              <a:t>giúp</a:t>
            </a:r>
            <a:r>
              <a:rPr sz="2500">
                <a:latin typeface="Arial Unicode MS" pitchFamily="34" charset="-128"/>
              </a:rPr>
              <a:t> </a:t>
            </a:r>
            <a:r>
              <a:rPr sz="2500" err="1">
                <a:latin typeface="Arial Unicode MS" pitchFamily="34" charset="-128"/>
              </a:rPr>
              <a:t>đỡ</a:t>
            </a:r>
            <a:r>
              <a:rPr sz="2500">
                <a:latin typeface="Arial Unicode MS" pitchFamily="34" charset="-128"/>
              </a:rPr>
              <a:t>. </a:t>
            </a:r>
            <a:r>
              <a:rPr lang="vi-VN" altLang="x-none" sz="2500" dirty="0">
                <a:latin typeface="Arial Unicode MS" pitchFamily="34" charset="-128"/>
              </a:rPr>
              <a:t>Thông báo sự việc cho gia đình, thầy cô hoặc cơ quan chức năng.</a:t>
            </a:r>
            <a:endParaRPr sz="2500">
              <a:latin typeface="Arial Unicode MS" pitchFamily="34" charset="-128"/>
            </a:endParaRPr>
          </a:p>
        </p:txBody>
      </p:sp>
      <p:sp>
        <p:nvSpPr>
          <p:cNvPr id="123920" name="Rectangles 123919"/>
          <p:cNvSpPr/>
          <p:nvPr/>
        </p:nvSpPr>
        <p:spPr>
          <a:xfrm>
            <a:off x="3552825" y="2713038"/>
            <a:ext cx="8472488" cy="495300"/>
          </a:xfrm>
          <a:prstGeom prst="rect">
            <a:avLst/>
          </a:prstGeom>
          <a:noFill/>
          <a:ln w="22225" cap="flat" cmpd="sng">
            <a:solidFill>
              <a:srgbClr val="CC3300"/>
            </a:solidFill>
            <a:prstDash val="dash"/>
            <a:miter/>
            <a:headEnd type="none" w="med" len="med"/>
            <a:tailEnd type="none" w="med" len="med"/>
          </a:ln>
        </p:spPr>
        <p:txBody>
          <a:bodyPr anchor="ctr" anchorCtr="0">
            <a:spAutoFit/>
          </a:bodyPr>
          <a:lstStyle/>
          <a:p>
            <a:r>
              <a:rPr sz="2500" err="1">
                <a:latin typeface="Arial Unicode MS" pitchFamily="34" charset="-128"/>
              </a:rPr>
              <a:t>Gọi</a:t>
            </a:r>
            <a:r>
              <a:rPr sz="2500">
                <a:latin typeface="Arial Unicode MS" pitchFamily="34" charset="-128"/>
              </a:rPr>
              <a:t> </a:t>
            </a:r>
            <a:r>
              <a:rPr sz="2500" err="1">
                <a:latin typeface="Arial Unicode MS" pitchFamily="34" charset="-128"/>
              </a:rPr>
              <a:t>số</a:t>
            </a:r>
            <a:r>
              <a:rPr sz="2500">
                <a:latin typeface="Arial Unicode MS" pitchFamily="34" charset="-128"/>
              </a:rPr>
              <a:t> </a:t>
            </a:r>
            <a:r>
              <a:rPr sz="2500" err="1">
                <a:latin typeface="Arial Unicode MS" pitchFamily="34" charset="-128"/>
              </a:rPr>
              <a:t>điện</a:t>
            </a:r>
            <a:r>
              <a:rPr sz="2500">
                <a:latin typeface="Arial Unicode MS" pitchFamily="34" charset="-128"/>
              </a:rPr>
              <a:t> </a:t>
            </a:r>
            <a:r>
              <a:rPr sz="2500" err="1">
                <a:latin typeface="Arial Unicode MS" pitchFamily="34" charset="-128"/>
              </a:rPr>
              <a:t>thoại</a:t>
            </a:r>
            <a:r>
              <a:rPr sz="2500">
                <a:latin typeface="Arial Unicode MS" pitchFamily="34" charset="-128"/>
              </a:rPr>
              <a:t> </a:t>
            </a:r>
            <a:r>
              <a:rPr sz="2500" err="1">
                <a:latin typeface="Arial Unicode MS" pitchFamily="34" charset="-128"/>
              </a:rPr>
              <a:t>đường</a:t>
            </a:r>
            <a:r>
              <a:rPr sz="2500">
                <a:latin typeface="Arial Unicode MS" pitchFamily="34" charset="-128"/>
              </a:rPr>
              <a:t> </a:t>
            </a:r>
            <a:r>
              <a:rPr sz="2500" err="1">
                <a:latin typeface="Arial Unicode MS" pitchFamily="34" charset="-128"/>
              </a:rPr>
              <a:t>dây</a:t>
            </a:r>
            <a:r>
              <a:rPr sz="2500">
                <a:latin typeface="Arial Unicode MS" pitchFamily="34" charset="-128"/>
              </a:rPr>
              <a:t> </a:t>
            </a:r>
            <a:r>
              <a:rPr sz="2500" err="1">
                <a:latin typeface="Arial Unicode MS" pitchFamily="34" charset="-128"/>
              </a:rPr>
              <a:t>nóng</a:t>
            </a:r>
            <a:r>
              <a:rPr sz="2500">
                <a:latin typeface="Arial Unicode MS" pitchFamily="34" charset="-128"/>
              </a:rPr>
              <a:t> </a:t>
            </a:r>
            <a:r>
              <a:rPr sz="2500" err="1">
                <a:latin typeface="Arial Unicode MS" pitchFamily="34" charset="-128"/>
              </a:rPr>
              <a:t>bảo</a:t>
            </a:r>
            <a:r>
              <a:rPr sz="2500">
                <a:latin typeface="Arial Unicode MS" pitchFamily="34" charset="-128"/>
              </a:rPr>
              <a:t> </a:t>
            </a:r>
            <a:r>
              <a:rPr sz="2500" err="1">
                <a:latin typeface="Arial Unicode MS" pitchFamily="34" charset="-128"/>
              </a:rPr>
              <a:t>vệ</a:t>
            </a:r>
            <a:r>
              <a:rPr sz="2500">
                <a:latin typeface="Arial Unicode MS" pitchFamily="34" charset="-128"/>
              </a:rPr>
              <a:t> </a:t>
            </a:r>
            <a:r>
              <a:rPr sz="2500" err="1">
                <a:latin typeface="Arial Unicode MS" pitchFamily="34" charset="-128"/>
              </a:rPr>
              <a:t>trẻ</a:t>
            </a:r>
            <a:r>
              <a:rPr sz="2500">
                <a:latin typeface="Arial Unicode MS" pitchFamily="34" charset="-128"/>
              </a:rPr>
              <a:t> </a:t>
            </a:r>
            <a:r>
              <a:rPr sz="2500" err="1">
                <a:latin typeface="Arial Unicode MS" pitchFamily="34" charset="-128"/>
              </a:rPr>
              <a:t>em</a:t>
            </a:r>
            <a:r>
              <a:rPr sz="2500">
                <a:latin typeface="Arial Unicode MS" pitchFamily="34" charset="-128"/>
              </a:rPr>
              <a:t> 111 </a:t>
            </a:r>
          </a:p>
        </p:txBody>
      </p:sp>
      <p:sp>
        <p:nvSpPr>
          <p:cNvPr id="123921" name="Rectangles 123920"/>
          <p:cNvSpPr/>
          <p:nvPr/>
        </p:nvSpPr>
        <p:spPr>
          <a:xfrm>
            <a:off x="1997075" y="5006975"/>
            <a:ext cx="9774238" cy="830263"/>
          </a:xfrm>
          <a:prstGeom prst="rect">
            <a:avLst/>
          </a:prstGeom>
          <a:solidFill>
            <a:srgbClr val="FFFFFF"/>
          </a:solidFill>
          <a:ln w="22225" cap="flat" cmpd="sng">
            <a:solidFill>
              <a:srgbClr val="FF0000"/>
            </a:solidFill>
            <a:prstDash val="dash"/>
            <a:miter/>
            <a:headEnd type="none" w="med" len="med"/>
            <a:tailEnd type="none" w="med" len="med"/>
          </a:ln>
        </p:spPr>
        <p:txBody>
          <a:bodyPr tIns="0" anchor="ctr" anchorCtr="0">
            <a:spAutoFit/>
          </a:bodyPr>
          <a:lstStyle/>
          <a:p>
            <a:r>
              <a:rPr sz="2500" err="1">
                <a:latin typeface="Arial Unicode MS" pitchFamily="34" charset="-128"/>
              </a:rPr>
              <a:t>Khi</a:t>
            </a:r>
            <a:r>
              <a:rPr sz="2500">
                <a:latin typeface="Arial Unicode MS" pitchFamily="34" charset="-128"/>
              </a:rPr>
              <a:t> </a:t>
            </a:r>
            <a:r>
              <a:rPr sz="2500" err="1">
                <a:latin typeface="Arial Unicode MS" pitchFamily="34" charset="-128"/>
              </a:rPr>
              <a:t>chứng</a:t>
            </a:r>
            <a:r>
              <a:rPr sz="2500">
                <a:latin typeface="Arial Unicode MS" pitchFamily="34" charset="-128"/>
              </a:rPr>
              <a:t> </a:t>
            </a:r>
            <a:r>
              <a:rPr sz="2500" err="1">
                <a:latin typeface="Arial Unicode MS" pitchFamily="34" charset="-128"/>
              </a:rPr>
              <a:t>kiến</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đuờng</a:t>
            </a:r>
            <a:r>
              <a:rPr sz="2500">
                <a:latin typeface="Arial Unicode MS" pitchFamily="34" charset="-128"/>
              </a:rPr>
              <a:t>, </a:t>
            </a:r>
            <a:r>
              <a:rPr sz="2500" err="1">
                <a:latin typeface="Arial Unicode MS" pitchFamily="34" charset="-128"/>
              </a:rPr>
              <a:t>không</a:t>
            </a:r>
            <a:r>
              <a:rPr sz="2500">
                <a:latin typeface="Arial Unicode MS" pitchFamily="34" charset="-128"/>
              </a:rPr>
              <a:t> </a:t>
            </a:r>
            <a:r>
              <a:rPr sz="2500" err="1">
                <a:latin typeface="Arial Unicode MS" pitchFamily="34" charset="-128"/>
              </a:rPr>
              <a:t>thờ</a:t>
            </a:r>
            <a:r>
              <a:rPr sz="2500">
                <a:latin typeface="Arial Unicode MS" pitchFamily="34" charset="-128"/>
              </a:rPr>
              <a:t> ơ </a:t>
            </a:r>
            <a:r>
              <a:rPr sz="2500" err="1">
                <a:latin typeface="Arial Unicode MS" pitchFamily="34" charset="-128"/>
              </a:rPr>
              <a:t>vô</a:t>
            </a:r>
            <a:r>
              <a:rPr sz="2500">
                <a:latin typeface="Arial Unicode MS" pitchFamily="34" charset="-128"/>
              </a:rPr>
              <a:t> </a:t>
            </a:r>
            <a:r>
              <a:rPr sz="2500" err="1">
                <a:latin typeface="Arial Unicode MS" pitchFamily="34" charset="-128"/>
              </a:rPr>
              <a:t>cảm</a:t>
            </a:r>
            <a:r>
              <a:rPr sz="2500">
                <a:latin typeface="Arial Unicode MS" pitchFamily="34" charset="-128"/>
              </a:rPr>
              <a:t>, </a:t>
            </a:r>
            <a:r>
              <a:rPr sz="2500" err="1">
                <a:latin typeface="Arial Unicode MS" pitchFamily="34" charset="-128"/>
              </a:rPr>
              <a:t>lôi</a:t>
            </a:r>
            <a:r>
              <a:rPr sz="2500">
                <a:latin typeface="Arial Unicode MS" pitchFamily="34" charset="-128"/>
              </a:rPr>
              <a:t> </a:t>
            </a:r>
            <a:r>
              <a:rPr sz="2500" err="1">
                <a:latin typeface="Arial Unicode MS" pitchFamily="34" charset="-128"/>
              </a:rPr>
              <a:t>kéo</a:t>
            </a:r>
            <a:r>
              <a:rPr sz="2500">
                <a:latin typeface="Arial Unicode MS" pitchFamily="34" charset="-128"/>
              </a:rPr>
              <a:t> </a:t>
            </a:r>
            <a:r>
              <a:rPr sz="2500" err="1">
                <a:latin typeface="Arial Unicode MS" pitchFamily="34" charset="-128"/>
              </a:rPr>
              <a:t>tham</a:t>
            </a:r>
            <a:r>
              <a:rPr sz="2500">
                <a:latin typeface="Arial Unicode MS" pitchFamily="34" charset="-128"/>
              </a:rPr>
              <a:t> </a:t>
            </a:r>
            <a:r>
              <a:rPr sz="2500" err="1">
                <a:latin typeface="Arial Unicode MS" pitchFamily="34" charset="-128"/>
              </a:rPr>
              <a:t>gia</a:t>
            </a:r>
            <a:r>
              <a:rPr sz="2500">
                <a:latin typeface="Arial Unicode MS" pitchFamily="34" charset="-128"/>
              </a:rPr>
              <a:t>, </a:t>
            </a:r>
            <a:r>
              <a:rPr sz="2500" err="1">
                <a:latin typeface="Arial Unicode MS" pitchFamily="34" charset="-128"/>
              </a:rPr>
              <a:t>cổ</a:t>
            </a:r>
            <a:r>
              <a:rPr sz="2500">
                <a:latin typeface="Arial Unicode MS" pitchFamily="34" charset="-128"/>
              </a:rPr>
              <a:t> </a:t>
            </a:r>
            <a:r>
              <a:rPr sz="2500" err="1">
                <a:latin typeface="Arial Unicode MS" pitchFamily="34" charset="-128"/>
              </a:rPr>
              <a:t>vũ</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a:t>
            </a:r>
          </a:p>
        </p:txBody>
      </p:sp>
      <p:sp>
        <p:nvSpPr>
          <p:cNvPr id="123922" name="Rectangles 123921"/>
          <p:cNvSpPr/>
          <p:nvPr/>
        </p:nvSpPr>
        <p:spPr>
          <a:xfrm>
            <a:off x="1276350" y="6175375"/>
            <a:ext cx="7839075" cy="449263"/>
          </a:xfrm>
          <a:prstGeom prst="rect">
            <a:avLst/>
          </a:prstGeom>
          <a:solidFill>
            <a:srgbClr val="FFFFFF"/>
          </a:solidFill>
          <a:ln w="22225" cap="flat" cmpd="sng">
            <a:solidFill>
              <a:srgbClr val="0000CC"/>
            </a:solidFill>
            <a:prstDash val="dash"/>
            <a:miter/>
            <a:headEnd type="none" w="med" len="med"/>
            <a:tailEnd type="none" w="med" len="med"/>
          </a:ln>
        </p:spPr>
        <p:txBody>
          <a:bodyPr wrap="none" tIns="0" anchor="ctr" anchorCtr="0">
            <a:spAutoFit/>
          </a:bodyPr>
          <a:lstStyle/>
          <a:p>
            <a:pPr algn="ctr"/>
            <a:r>
              <a:rPr sz="2500" err="1">
                <a:latin typeface="Arial Unicode MS" pitchFamily="34" charset="-128"/>
              </a:rPr>
              <a:t>Không</a:t>
            </a:r>
            <a:r>
              <a:rPr sz="2500">
                <a:latin typeface="Arial Unicode MS" pitchFamily="34" charset="-128"/>
              </a:rPr>
              <a:t> </a:t>
            </a:r>
            <a:r>
              <a:rPr sz="2500" err="1">
                <a:latin typeface="Arial Unicode MS" pitchFamily="34" charset="-128"/>
              </a:rPr>
              <a:t>tìm</a:t>
            </a:r>
            <a:r>
              <a:rPr sz="2500">
                <a:latin typeface="Arial Unicode MS" pitchFamily="34" charset="-128"/>
              </a:rPr>
              <a:t> </a:t>
            </a:r>
            <a:r>
              <a:rPr sz="2500" err="1">
                <a:latin typeface="Arial Unicode MS" pitchFamily="34" charset="-128"/>
              </a:rPr>
              <a:t>cách</a:t>
            </a:r>
            <a:r>
              <a:rPr sz="2500">
                <a:latin typeface="Arial Unicode MS" pitchFamily="34" charset="-128"/>
              </a:rPr>
              <a:t> </a:t>
            </a:r>
            <a:r>
              <a:rPr sz="2500" err="1">
                <a:latin typeface="Arial Unicode MS" pitchFamily="34" charset="-128"/>
              </a:rPr>
              <a:t>trả</a:t>
            </a:r>
            <a:r>
              <a:rPr sz="2500">
                <a:latin typeface="Arial Unicode MS" pitchFamily="34" charset="-128"/>
              </a:rPr>
              <a:t> </a:t>
            </a:r>
            <a:r>
              <a:rPr sz="2500" err="1">
                <a:latin typeface="Arial Unicode MS" pitchFamily="34" charset="-128"/>
              </a:rPr>
              <a:t>thù</a:t>
            </a:r>
            <a:r>
              <a:rPr sz="2500">
                <a:latin typeface="Arial Unicode MS" pitchFamily="34" charset="-128"/>
              </a:rPr>
              <a:t>, </a:t>
            </a:r>
            <a:r>
              <a:rPr sz="2500" err="1">
                <a:latin typeface="Arial Unicode MS" pitchFamily="34" charset="-128"/>
              </a:rPr>
              <a:t>đánh</a:t>
            </a:r>
            <a:r>
              <a:rPr sz="2500">
                <a:latin typeface="Arial Unicode MS" pitchFamily="34" charset="-128"/>
              </a:rPr>
              <a:t> </a:t>
            </a:r>
            <a:r>
              <a:rPr sz="2500" err="1">
                <a:latin typeface="Arial Unicode MS" pitchFamily="34" charset="-128"/>
              </a:rPr>
              <a:t>lại</a:t>
            </a:r>
            <a:r>
              <a:rPr sz="2500">
                <a:latin typeface="Arial Unicode MS" pitchFamily="34" charset="-128"/>
              </a:rPr>
              <a:t>, </a:t>
            </a:r>
            <a:r>
              <a:rPr sz="2500" err="1">
                <a:latin typeface="Arial Unicode MS" pitchFamily="34" charset="-128"/>
              </a:rPr>
              <a:t>tỏ</a:t>
            </a:r>
            <a:r>
              <a:rPr sz="2500">
                <a:latin typeface="Arial Unicode MS" pitchFamily="34" charset="-128"/>
              </a:rPr>
              <a:t> </a:t>
            </a:r>
            <a:r>
              <a:rPr sz="2500" err="1">
                <a:latin typeface="Arial Unicode MS" pitchFamily="34" charset="-128"/>
              </a:rPr>
              <a:t>thái</a:t>
            </a:r>
            <a:r>
              <a:rPr sz="2500">
                <a:latin typeface="Arial Unicode MS" pitchFamily="34" charset="-128"/>
              </a:rPr>
              <a:t> </a:t>
            </a:r>
            <a:r>
              <a:rPr sz="2500" err="1">
                <a:latin typeface="Arial Unicode MS" pitchFamily="34" charset="-128"/>
              </a:rPr>
              <a:t>độ</a:t>
            </a:r>
            <a:r>
              <a:rPr sz="2500">
                <a:latin typeface="Arial Unicode MS" pitchFamily="34" charset="-128"/>
              </a:rPr>
              <a:t> </a:t>
            </a:r>
            <a:r>
              <a:rPr sz="2500" err="1">
                <a:latin typeface="Arial Unicode MS" pitchFamily="34" charset="-128"/>
              </a:rPr>
              <a:t>thách</a:t>
            </a:r>
            <a:r>
              <a:rPr sz="2500">
                <a:latin typeface="Arial Unicode MS" pitchFamily="34" charset="-128"/>
              </a:rPr>
              <a:t> </a:t>
            </a:r>
            <a:r>
              <a:rPr sz="2500" err="1">
                <a:latin typeface="Arial Unicode MS" pitchFamily="34" charset="-128"/>
              </a:rPr>
              <a:t>thức</a:t>
            </a:r>
            <a:r>
              <a:rPr sz="2500">
                <a:latin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3908"/>
                                        </p:tgtEl>
                                        <p:attrNameLst>
                                          <p:attrName>style.visibility</p:attrName>
                                        </p:attrNameLst>
                                      </p:cBhvr>
                                      <p:to>
                                        <p:strVal val="visible"/>
                                      </p:to>
                                    </p:set>
                                    <p:animEffect transition="in" filter="blinds(horizontal)">
                                      <p:cBhvr>
                                        <p:cTn id="12" dur="500"/>
                                        <p:tgtEl>
                                          <p:spTgt spid="12390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3912"/>
                                        </p:tgtEl>
                                        <p:attrNameLst>
                                          <p:attrName>style.visibility</p:attrName>
                                        </p:attrNameLst>
                                      </p:cBhvr>
                                      <p:to>
                                        <p:strVal val="visible"/>
                                      </p:to>
                                    </p:set>
                                    <p:animEffect transition="in" filter="blinds(horizontal)">
                                      <p:cBhvr>
                                        <p:cTn id="15" dur="500"/>
                                        <p:tgtEl>
                                          <p:spTgt spid="1239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3918"/>
                                        </p:tgtEl>
                                        <p:attrNameLst>
                                          <p:attrName>style.visibility</p:attrName>
                                        </p:attrNameLst>
                                      </p:cBhvr>
                                      <p:to>
                                        <p:strVal val="visible"/>
                                      </p:to>
                                    </p:set>
                                    <p:animEffect transition="in" filter="blinds(horizontal)">
                                      <p:cBhvr>
                                        <p:cTn id="18" dur="500"/>
                                        <p:tgtEl>
                                          <p:spTgt spid="1239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3909"/>
                                        </p:tgtEl>
                                        <p:attrNameLst>
                                          <p:attrName>style.visibility</p:attrName>
                                        </p:attrNameLst>
                                      </p:cBhvr>
                                      <p:to>
                                        <p:strVal val="visible"/>
                                      </p:to>
                                    </p:set>
                                    <p:animEffect transition="in" filter="blinds(horizontal)">
                                      <p:cBhvr>
                                        <p:cTn id="23" dur="500"/>
                                        <p:tgtEl>
                                          <p:spTgt spid="12390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3913"/>
                                        </p:tgtEl>
                                        <p:attrNameLst>
                                          <p:attrName>style.visibility</p:attrName>
                                        </p:attrNameLst>
                                      </p:cBhvr>
                                      <p:to>
                                        <p:strVal val="visible"/>
                                      </p:to>
                                    </p:set>
                                    <p:animEffect transition="in" filter="blinds(horizontal)">
                                      <p:cBhvr>
                                        <p:cTn id="26" dur="500"/>
                                        <p:tgtEl>
                                          <p:spTgt spid="1239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23920"/>
                                        </p:tgtEl>
                                        <p:attrNameLst>
                                          <p:attrName>style.visibility</p:attrName>
                                        </p:attrNameLst>
                                      </p:cBhvr>
                                      <p:to>
                                        <p:strVal val="visible"/>
                                      </p:to>
                                    </p:set>
                                    <p:animEffect transition="in" filter="blinds(horizontal)">
                                      <p:cBhvr>
                                        <p:cTn id="29" dur="500"/>
                                        <p:tgtEl>
                                          <p:spTgt spid="12392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3910"/>
                                        </p:tgtEl>
                                        <p:attrNameLst>
                                          <p:attrName>style.visibility</p:attrName>
                                        </p:attrNameLst>
                                      </p:cBhvr>
                                      <p:to>
                                        <p:strVal val="visible"/>
                                      </p:to>
                                    </p:set>
                                    <p:animEffect transition="in" filter="blinds(horizontal)">
                                      <p:cBhvr>
                                        <p:cTn id="34" dur="500"/>
                                        <p:tgtEl>
                                          <p:spTgt spid="12391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3914"/>
                                        </p:tgtEl>
                                        <p:attrNameLst>
                                          <p:attrName>style.visibility</p:attrName>
                                        </p:attrNameLst>
                                      </p:cBhvr>
                                      <p:to>
                                        <p:strVal val="visible"/>
                                      </p:to>
                                    </p:set>
                                    <p:animEffect transition="in" filter="blinds(horizontal)">
                                      <p:cBhvr>
                                        <p:cTn id="37" dur="500"/>
                                        <p:tgtEl>
                                          <p:spTgt spid="12391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23919"/>
                                        </p:tgtEl>
                                        <p:attrNameLst>
                                          <p:attrName>style.visibility</p:attrName>
                                        </p:attrNameLst>
                                      </p:cBhvr>
                                      <p:to>
                                        <p:strVal val="visible"/>
                                      </p:to>
                                    </p:set>
                                    <p:animEffect transition="in" filter="blinds(horizontal)">
                                      <p:cBhvr>
                                        <p:cTn id="40" dur="500"/>
                                        <p:tgtEl>
                                          <p:spTgt spid="12391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3911"/>
                                        </p:tgtEl>
                                        <p:attrNameLst>
                                          <p:attrName>style.visibility</p:attrName>
                                        </p:attrNameLst>
                                      </p:cBhvr>
                                      <p:to>
                                        <p:strVal val="visible"/>
                                      </p:to>
                                    </p:set>
                                    <p:animEffect transition="in" filter="blinds(horizontal)">
                                      <p:cBhvr>
                                        <p:cTn id="45" dur="500"/>
                                        <p:tgtEl>
                                          <p:spTgt spid="123911"/>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23915"/>
                                        </p:tgtEl>
                                        <p:attrNameLst>
                                          <p:attrName>style.visibility</p:attrName>
                                        </p:attrNameLst>
                                      </p:cBhvr>
                                      <p:to>
                                        <p:strVal val="visible"/>
                                      </p:to>
                                    </p:set>
                                    <p:animEffect transition="in" filter="blinds(horizontal)">
                                      <p:cBhvr>
                                        <p:cTn id="48" dur="500"/>
                                        <p:tgtEl>
                                          <p:spTgt spid="12391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23921"/>
                                        </p:tgtEl>
                                        <p:attrNameLst>
                                          <p:attrName>style.visibility</p:attrName>
                                        </p:attrNameLst>
                                      </p:cBhvr>
                                      <p:to>
                                        <p:strVal val="visible"/>
                                      </p:to>
                                    </p:set>
                                    <p:animEffect transition="in" filter="blinds(horizontal)">
                                      <p:cBhvr>
                                        <p:cTn id="51" dur="500"/>
                                        <p:tgtEl>
                                          <p:spTgt spid="12392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3916"/>
                                        </p:tgtEl>
                                        <p:attrNameLst>
                                          <p:attrName>style.visibility</p:attrName>
                                        </p:attrNameLst>
                                      </p:cBhvr>
                                      <p:to>
                                        <p:strVal val="visible"/>
                                      </p:to>
                                    </p:set>
                                    <p:animEffect transition="in" filter="blinds(horizontal)">
                                      <p:cBhvr>
                                        <p:cTn id="56" dur="500"/>
                                        <p:tgtEl>
                                          <p:spTgt spid="123916"/>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23917"/>
                                        </p:tgtEl>
                                        <p:attrNameLst>
                                          <p:attrName>style.visibility</p:attrName>
                                        </p:attrNameLst>
                                      </p:cBhvr>
                                      <p:to>
                                        <p:strVal val="visible"/>
                                      </p:to>
                                    </p:set>
                                    <p:animEffect transition="in" filter="blinds(horizontal)">
                                      <p:cBhvr>
                                        <p:cTn id="59" dur="500"/>
                                        <p:tgtEl>
                                          <p:spTgt spid="12391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23922"/>
                                        </p:tgtEl>
                                        <p:attrNameLst>
                                          <p:attrName>style.visibility</p:attrName>
                                        </p:attrNameLst>
                                      </p:cBhvr>
                                      <p:to>
                                        <p:strVal val="visible"/>
                                      </p:to>
                                    </p:set>
                                    <p:animEffect transition="in" filter="blinds(horizontal)">
                                      <p:cBhvr>
                                        <p:cTn id="62" dur="500"/>
                                        <p:tgtEl>
                                          <p:spTgt spid="123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09" grpId="0" animBg="1"/>
      <p:bldP spid="123910" grpId="0" animBg="1"/>
      <p:bldP spid="123911" grpId="0" animBg="1"/>
      <p:bldP spid="123912" grpId="0"/>
      <p:bldP spid="123913" grpId="0"/>
      <p:bldP spid="123914" grpId="0"/>
      <p:bldP spid="123915" grpId="0"/>
      <p:bldP spid="123916" grpId="0" animBg="1"/>
      <p:bldP spid="123917" grpId="0"/>
      <p:bldP spid="123918" grpId="0" animBg="1"/>
      <p:bldP spid="123919" grpId="0" animBg="1"/>
      <p:bldP spid="123920" grpId="0" animBg="1"/>
      <p:bldP spid="123921" grpId="0" animBg="1"/>
      <p:bldP spid="1239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标题 1"/>
          <p:cNvSpPr txBox="1"/>
          <p:nvPr/>
        </p:nvSpPr>
        <p:spPr>
          <a:xfrm>
            <a:off x="474152" y="1740218"/>
            <a:ext cx="10727705" cy="1071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zh-CN" sz="8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KHỞI ĐỘNG</a:t>
            </a:r>
            <a:endParaRPr lang="zh-CN" altLang="en-US" sz="8000" b="1" dirty="0">
              <a:solidFill>
                <a:srgbClr val="002060"/>
              </a:solidFill>
              <a:latin typeface="Cambria" panose="020405030504060302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0" y="3429000"/>
            <a:ext cx="12225181" cy="3429000"/>
          </a:xfrm>
          <a:prstGeom prst="rect">
            <a:avLst/>
          </a:prstGeom>
        </p:spPr>
      </p:pic>
      <p:sp>
        <p:nvSpPr>
          <p:cNvPr id="476" name="椭圆 475"/>
          <p:cNvSpPr/>
          <p:nvPr/>
        </p:nvSpPr>
        <p:spPr>
          <a:xfrm>
            <a:off x="5175051" y="310941"/>
            <a:ext cx="1150497" cy="11504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3346265" y="6240780"/>
            <a:ext cx="498348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34" name="Group 17"/>
          <p:cNvGrpSpPr/>
          <p:nvPr/>
        </p:nvGrpSpPr>
        <p:grpSpPr>
          <a:xfrm>
            <a:off x="1981200" y="2800350"/>
            <a:ext cx="2071688" cy="714375"/>
            <a:chOff x="1985511" y="4307149"/>
            <a:chExt cx="7456448" cy="714829"/>
          </a:xfrm>
        </p:grpSpPr>
        <p:sp>
          <p:nvSpPr>
            <p:cNvPr id="111635" name="TextBox 18"/>
            <p:cNvSpPr txBox="1"/>
            <p:nvPr/>
          </p:nvSpPr>
          <p:spPr>
            <a:xfrm>
              <a:off x="1985511" y="4560313"/>
              <a:ext cx="7456444" cy="461665"/>
            </a:xfrm>
            <a:prstGeom prst="rect">
              <a:avLst/>
            </a:prstGeom>
            <a:noFill/>
            <a:ln w="9525">
              <a:noFill/>
            </a:ln>
          </p:spPr>
          <p:txBody>
            <a:bodyPr>
              <a:spAutoFit/>
            </a:bodyPr>
            <a:lstStyle/>
            <a:p>
              <a:pPr algn="r"/>
              <a:r>
                <a:rPr lang="en-US" altLang="ko-KR" sz="1200">
                  <a:solidFill>
                    <a:schemeClr val="bg1"/>
                  </a:solidFill>
                  <a:latin typeface="Arial" panose="020B0604020202020204" pitchFamily="34" charset="0"/>
                </a:rPr>
                <a:t>Easy to change colors, photos and Text.  </a:t>
              </a:r>
              <a:r>
                <a:rPr lang="ko-KR" altLang="en-US" sz="1200" dirty="0">
                  <a:solidFill>
                    <a:schemeClr val="bg1"/>
                  </a:solidFill>
                  <a:latin typeface="Arial" panose="020B0604020202020204" pitchFamily="34" charset="0"/>
                </a:rPr>
                <a:t>  </a:t>
              </a:r>
              <a:r>
                <a:rPr lang="en-US" altLang="ko-KR" sz="1200">
                  <a:solidFill>
                    <a:schemeClr val="bg1"/>
                  </a:solidFill>
                  <a:latin typeface="Arial" panose="020B0604020202020204" pitchFamily="34" charset="0"/>
                </a:rPr>
                <a:t> </a:t>
              </a:r>
              <a:endParaRPr lang="ko-KR" altLang="en-US" sz="1200" dirty="0">
                <a:solidFill>
                  <a:schemeClr val="bg1"/>
                </a:solidFill>
                <a:latin typeface="Arial" panose="020B0604020202020204" pitchFamily="34" charset="0"/>
              </a:endParaRPr>
            </a:p>
          </p:txBody>
        </p:sp>
        <p:sp>
          <p:nvSpPr>
            <p:cNvPr id="111636" name="TextBox 19"/>
            <p:cNvSpPr txBox="1"/>
            <p:nvPr/>
          </p:nvSpPr>
          <p:spPr>
            <a:xfrm>
              <a:off x="1985515" y="4307149"/>
              <a:ext cx="7456444" cy="276999"/>
            </a:xfrm>
            <a:prstGeom prst="rect">
              <a:avLst/>
            </a:prstGeom>
            <a:noFill/>
            <a:ln w="9525">
              <a:noFill/>
            </a:ln>
          </p:spPr>
          <p:txBody>
            <a:bodyPr>
              <a:spAutoFit/>
            </a:bodyPr>
            <a:lstStyle/>
            <a:p>
              <a:pPr algn="r"/>
              <a:r>
                <a:rPr lang="en-US" altLang="ko-KR" sz="1200" b="1">
                  <a:solidFill>
                    <a:schemeClr val="bg1"/>
                  </a:solidFill>
                  <a:latin typeface="Arial" panose="020B0604020202020204" pitchFamily="34" charset="0"/>
                </a:rPr>
                <a:t>Content  Here</a:t>
              </a:r>
              <a:endParaRPr lang="ko-KR" altLang="en-US" sz="1200" b="1" dirty="0">
                <a:solidFill>
                  <a:schemeClr val="bg1"/>
                </a:solidFill>
                <a:latin typeface="Arial" panose="020B0604020202020204" pitchFamily="34" charset="0"/>
              </a:endParaRPr>
            </a:p>
          </p:txBody>
        </p:sp>
      </p:grpSp>
      <p:grpSp>
        <p:nvGrpSpPr>
          <p:cNvPr id="21" name="Group 20"/>
          <p:cNvGrpSpPr/>
          <p:nvPr/>
        </p:nvGrpSpPr>
        <p:grpSpPr>
          <a:xfrm>
            <a:off x="8184234" y="2799982"/>
            <a:ext cx="2071093" cy="714829"/>
            <a:chOff x="1985511" y="4307149"/>
            <a:chExt cx="7456448" cy="714829"/>
          </a:xfrm>
          <a:noFill/>
        </p:grpSpPr>
        <p:sp>
          <p:nvSpPr>
            <p:cNvPr id="22" name="TextBox 21"/>
            <p:cNvSpPr txBox="1"/>
            <p:nvPr/>
          </p:nvSpPr>
          <p:spPr>
            <a:xfrm>
              <a:off x="1985511" y="4560313"/>
              <a:ext cx="7456444"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Easy to change colors, photos and Text.  </a:t>
              </a:r>
              <a:r>
                <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ko-KR"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ko-KR" alt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1985515" y="4307149"/>
              <a:ext cx="7456444"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Content  Here</a:t>
              </a:r>
              <a:endParaRPr kumimoji="0" lang="ko-KR" alt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111639" name="TextBox 24"/>
          <p:cNvSpPr txBox="1"/>
          <p:nvPr/>
        </p:nvSpPr>
        <p:spPr>
          <a:xfrm>
            <a:off x="8183563" y="3492500"/>
            <a:ext cx="1314450" cy="585788"/>
          </a:xfrm>
          <a:prstGeom prst="rect">
            <a:avLst/>
          </a:prstGeom>
          <a:noFill/>
          <a:ln w="9525">
            <a:noFill/>
          </a:ln>
        </p:spPr>
        <p:txBody>
          <a:bodyPr anchor="ctr" anchorCtr="0">
            <a:spAutoFit/>
          </a:bodyPr>
          <a:lstStyle/>
          <a:p>
            <a:pPr algn="ctr"/>
            <a:r>
              <a:rPr lang="en-US" altLang="ko-KR" sz="3200" b="1">
                <a:solidFill>
                  <a:schemeClr val="bg1"/>
                </a:solidFill>
                <a:latin typeface="Arial" panose="020B0604020202020204" pitchFamily="34" charset="0"/>
              </a:rPr>
              <a:t>34</a:t>
            </a:r>
            <a:r>
              <a:rPr lang="en-US" altLang="ko-KR" sz="2400" b="1">
                <a:solidFill>
                  <a:schemeClr val="bg1"/>
                </a:solidFill>
                <a:latin typeface="Arial" panose="020B0604020202020204" pitchFamily="34" charset="0"/>
              </a:rPr>
              <a:t>%</a:t>
            </a:r>
            <a:endParaRPr lang="ko-KR" altLang="en-US" sz="2400" b="1" dirty="0">
              <a:solidFill>
                <a:schemeClr val="bg1"/>
              </a:solidFill>
              <a:latin typeface="Arial" panose="020B0604020202020204" pitchFamily="34" charset="0"/>
            </a:endParaRPr>
          </a:p>
        </p:txBody>
      </p:sp>
      <p:sp>
        <p:nvSpPr>
          <p:cNvPr id="111641" name="Rectangles 111640"/>
          <p:cNvSpPr/>
          <p:nvPr/>
        </p:nvSpPr>
        <p:spPr>
          <a:xfrm>
            <a:off x="0" y="173038"/>
            <a:ext cx="12192000" cy="1198880"/>
          </a:xfrm>
          <a:prstGeom prst="rect">
            <a:avLst/>
          </a:prstGeom>
          <a:solidFill>
            <a:srgbClr val="FFFF00"/>
          </a:solidFill>
          <a:ln w="9525">
            <a:noFill/>
          </a:ln>
        </p:spPr>
        <p:txBody>
          <a:bodyPr anchor="ctr" anchorCtr="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 </a:t>
            </a:r>
            <a:r>
              <a:rPr lang="en-US" sz="3600" b="1" dirty="0" err="1">
                <a:solidFill>
                  <a:srgbClr val="FF0000"/>
                </a:solidFill>
                <a:latin typeface="Times New Roman" panose="02020603050405020304" pitchFamily="18" charset="0"/>
                <a:cs typeface="Times New Roman" panose="02020603050405020304" pitchFamily="18" charset="0"/>
              </a:rPr>
              <a:t>Khám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a:t>
            </a:r>
            <a:r>
              <a:rPr lang="en-US" sz="3600" b="1" dirty="0">
                <a:solidFill>
                  <a:srgbClr val="FF0000"/>
                </a:solidFill>
                <a:latin typeface="Times New Roman" panose="02020603050405020304" pitchFamily="18" charset="0"/>
                <a:cs typeface="Times New Roman" panose="02020603050405020304" pitchFamily="18" charset="0"/>
              </a:rPr>
              <a:t>: </a:t>
            </a:r>
          </a:p>
          <a:p>
            <a:pPr algn="ctr"/>
            <a:r>
              <a:rPr sz="3600" b="1" dirty="0">
                <a:solidFill>
                  <a:srgbClr val="FF0000"/>
                </a:solidFill>
                <a:latin typeface="Times New Roman" panose="02020603050405020304" pitchFamily="18" charset="0"/>
                <a:cs typeface="Times New Roman" panose="02020603050405020304" pitchFamily="18" charset="0"/>
              </a:rPr>
              <a:t>2. </a:t>
            </a:r>
            <a:r>
              <a:rPr sz="3600" b="1" dirty="0" err="1">
                <a:solidFill>
                  <a:srgbClr val="FF0000"/>
                </a:solidFill>
                <a:latin typeface="Times New Roman" panose="02020603050405020304" pitchFamily="18" charset="0"/>
                <a:cs typeface="Times New Roman" panose="02020603050405020304" pitchFamily="18" charset="0"/>
              </a:rPr>
              <a:t>Phòng</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ngừa</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và</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ứng</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phó</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với</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bạo</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lực</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học</a:t>
            </a:r>
            <a:r>
              <a:rPr sz="3600" b="1" dirty="0">
                <a:solidFill>
                  <a:srgbClr val="FF0000"/>
                </a:solidFill>
                <a:latin typeface="Times New Roman" panose="02020603050405020304" pitchFamily="18" charset="0"/>
                <a:cs typeface="Times New Roman" panose="02020603050405020304" pitchFamily="18" charset="0"/>
              </a:rPr>
              <a:t> </a:t>
            </a:r>
            <a:r>
              <a:rPr sz="3600" b="1" dirty="0" err="1">
                <a:solidFill>
                  <a:srgbClr val="FF0000"/>
                </a:solidFill>
                <a:latin typeface="Times New Roman" panose="02020603050405020304" pitchFamily="18" charset="0"/>
                <a:cs typeface="Times New Roman" panose="02020603050405020304" pitchFamily="18" charset="0"/>
              </a:rPr>
              <a:t>đường</a:t>
            </a:r>
            <a:r>
              <a:rPr lang="en-US" sz="3600" b="1" dirty="0">
                <a:solidFill>
                  <a:srgbClr val="FF0000"/>
                </a:solidFill>
                <a:latin typeface="Times New Roman" panose="02020603050405020304" pitchFamily="18" charset="0"/>
                <a:cs typeface="Times New Roman" panose="02020603050405020304" pitchFamily="18" charset="0"/>
              </a:rPr>
              <a:t>:</a:t>
            </a:r>
            <a:r>
              <a:rPr sz="3600" b="1" dirty="0">
                <a:solidFill>
                  <a:srgbClr val="FF0000"/>
                </a:solidFill>
                <a:latin typeface="Times New Roman" panose="02020603050405020304" pitchFamily="18" charset="0"/>
                <a:cs typeface="Times New Roman" panose="02020603050405020304" pitchFamily="18" charset="0"/>
              </a:rPr>
              <a:t> </a:t>
            </a:r>
          </a:p>
        </p:txBody>
      </p:sp>
      <p:sp>
        <p:nvSpPr>
          <p:cNvPr id="100" name="Text Box 99"/>
          <p:cNvSpPr txBox="1"/>
          <p:nvPr/>
        </p:nvSpPr>
        <p:spPr>
          <a:xfrm>
            <a:off x="217805" y="1430655"/>
            <a:ext cx="11974195" cy="5507990"/>
          </a:xfrm>
          <a:prstGeom prst="rect">
            <a:avLst/>
          </a:prstGeom>
          <a:noFill/>
          <a:ln w="9525">
            <a:noFill/>
          </a:ln>
        </p:spPr>
        <p:txBody>
          <a:bodyPr wrap="square">
            <a:spAutoFit/>
          </a:bodyPr>
          <a:lstStyle/>
          <a:p>
            <a:r>
              <a:rPr lang="en-US" sz="3200" b="1">
                <a:solidFill>
                  <a:srgbClr val="FF0000"/>
                </a:solidFill>
                <a:latin typeface="Times New Roman" panose="02020603050405020304" pitchFamily="18" charset="0"/>
              </a:rPr>
              <a:t>b) Ứng phó với bạo lực học đường:</a:t>
            </a:r>
            <a:endParaRPr lang="en-US" sz="3200" b="1">
              <a:solidFill>
                <a:srgbClr val="FF0000"/>
              </a:solidFill>
              <a:latin typeface="Times New Roman" panose="02020603050405020304" pitchFamily="18" charset="0"/>
              <a:cs typeface="Batang" charset="0"/>
            </a:endParaRPr>
          </a:p>
          <a:p>
            <a:r>
              <a:rPr lang="en-US" sz="3200" i="1">
                <a:latin typeface="Times New Roman" panose="02020603050405020304" pitchFamily="18" charset="0"/>
                <a:cs typeface="Batang" charset="0"/>
              </a:rPr>
              <a:t>Để ứng phó với bạo lực học đường, mỗi học sinh cần:</a:t>
            </a:r>
            <a:endParaRPr lang="en-US" sz="3200">
              <a:latin typeface="Times New Roman" panose="02020603050405020304" pitchFamily="18" charset="0"/>
              <a:cs typeface="Batang" charset="0"/>
            </a:endParaRPr>
          </a:p>
          <a:p>
            <a:r>
              <a:rPr lang="en-US" sz="3200">
                <a:latin typeface="Times New Roman" panose="02020603050405020304" pitchFamily="18" charset="0"/>
                <a:cs typeface="Batang" charset="0"/>
              </a:rPr>
              <a:t>- Nhanh chóng nhận diện được dấu hiệu của bạo lực học đường.</a:t>
            </a:r>
          </a:p>
          <a:p>
            <a:r>
              <a:rPr lang="en-US" sz="3200">
                <a:latin typeface="Times New Roman" panose="02020603050405020304" pitchFamily="18" charset="0"/>
                <a:cs typeface="Batang" charset="0"/>
              </a:rPr>
              <a:t>- Bình tĩnh, tìm cơ hội thoát ra hoặc kêu gọi sự giúp đỡ.</a:t>
            </a:r>
          </a:p>
          <a:p>
            <a:r>
              <a:rPr lang="en-US" sz="3200">
                <a:latin typeface="Times New Roman" panose="02020603050405020304" pitchFamily="18" charset="0"/>
                <a:cs typeface="Batang" charset="0"/>
              </a:rPr>
              <a:t>- Thông báo sự việc cho gia đình, thầy cô hoặc trình báo cơ quan chức năng.</a:t>
            </a:r>
          </a:p>
          <a:p>
            <a:r>
              <a:rPr lang="en-US" sz="3200">
                <a:latin typeface="Times New Roman" panose="02020603050405020304" pitchFamily="18" charset="0"/>
                <a:cs typeface="Batang" charset="0"/>
              </a:rPr>
              <a:t>- Gọi số điện thoại đường dây nóng bảo vệ trẻ em 111.</a:t>
            </a:r>
          </a:p>
          <a:p>
            <a:r>
              <a:rPr lang="en-US" sz="3200">
                <a:latin typeface="Times New Roman" panose="02020603050405020304" pitchFamily="18" charset="0"/>
                <a:cs typeface="Batang" charset="0"/>
              </a:rPr>
              <a:t>- Đổi mật khẩu để bảo vệ tài khoản mạng xã hội của cá nhân.</a:t>
            </a:r>
          </a:p>
          <a:p>
            <a:r>
              <a:rPr lang="en-US" sz="3200">
                <a:latin typeface="Times New Roman" panose="02020603050405020304" pitchFamily="18" charset="0"/>
                <a:cs typeface="Batang" charset="0"/>
              </a:rPr>
              <a:t>- Khi chứng kiến bạo lực học đường, không thờ ơ vô cảm, lôi kéo tham gia, cổ vũ hành vi bạo lực học đường.</a:t>
            </a:r>
          </a:p>
          <a:p>
            <a:r>
              <a:rPr lang="en-US" sz="3200">
                <a:latin typeface="Times New Roman" panose="02020603050405020304" pitchFamily="18" charset="0"/>
                <a:cs typeface="Batang" charset="0"/>
              </a:rPr>
              <a:t>- Không tìm cách trả thù, đánh lại, tỏ thái độ thách thức.</a:t>
            </a:r>
            <a:endParaRPr lang="en-US" sz="3200"/>
          </a:p>
        </p:txBody>
      </p:sp>
      <p:pic>
        <p:nvPicPr>
          <p:cNvPr id="11" name="Picture 2" descr="BÚT Bi VỎ KIM LOẠI NHIỀU MÀU">
            <a:extLst>
              <a:ext uri="{FF2B5EF4-FFF2-40B4-BE49-F238E27FC236}">
                <a16:creationId xmlns:a16="http://schemas.microsoft.com/office/drawing/2014/main" id="{35A486E4-3CFB-465A-A091-8E9CB324E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3" y="339130"/>
            <a:ext cx="1649740" cy="5891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Google Shape;985;p38"/>
          <p:cNvSpPr/>
          <p:nvPr/>
        </p:nvSpPr>
        <p:spPr>
          <a:xfrm>
            <a:off x="2112963" y="1528763"/>
            <a:ext cx="7966075" cy="2809875"/>
          </a:xfrm>
          <a:prstGeom prst="roundRect">
            <a:avLst>
              <a:gd name="adj" fmla="val 50000"/>
            </a:avLst>
          </a:prstGeom>
          <a:solidFill>
            <a:srgbClr val="FF8A7A"/>
          </a:solidFill>
          <a:ln w="76200" cap="flat" cmpd="sng">
            <a:solidFill>
              <a:schemeClr val="bg1"/>
            </a:solidFill>
            <a:prstDash val="solid"/>
            <a:headEnd type="none" w="sm" len="sm"/>
            <a:tailEnd type="none" w="sm" len="sm"/>
          </a:ln>
          <a:effectLst>
            <a:outerShdw dist="19050" dir="3240069" algn="bl" rotWithShape="0">
              <a:srgbClr val="000000">
                <a:alpha val="17000"/>
              </a:srgbClr>
            </a:outerShdw>
          </a:effectLst>
        </p:spPr>
        <p:txBody>
          <a:bodyPr lIns="121897" tIns="121897" rIns="121897" bIns="121897" anchor="ctr" anchorCtr="0"/>
          <a:lstStyle/>
          <a:p>
            <a:pPr defTabSz="1219200">
              <a:buClr>
                <a:srgbClr val="000000"/>
              </a:buClr>
            </a:pPr>
            <a:endParaRPr lang="vi-VN" altLang="x-none" sz="1900" dirty="0">
              <a:solidFill>
                <a:srgbClr val="000000"/>
              </a:solidFill>
              <a:latin typeface="Arial" panose="020B0604020202020204" pitchFamily="34" charset="0"/>
              <a:ea typeface="Arial" panose="020B0604020202020204" pitchFamily="34" charset="0"/>
              <a:sym typeface="Arial" panose="020B0604020202020204" pitchFamily="34" charset="0"/>
            </a:endParaRPr>
          </a:p>
        </p:txBody>
      </p:sp>
      <p:grpSp>
        <p:nvGrpSpPr>
          <p:cNvPr id="96259" name="Google Shape;988;p38"/>
          <p:cNvGrpSpPr/>
          <p:nvPr/>
        </p:nvGrpSpPr>
        <p:grpSpPr>
          <a:xfrm>
            <a:off x="3081338" y="2247900"/>
            <a:ext cx="6029325" cy="385763"/>
            <a:chOff x="2721830" y="1314985"/>
            <a:chExt cx="4521353" cy="289171"/>
          </a:xfrm>
        </p:grpSpPr>
        <p:sp>
          <p:nvSpPr>
            <p:cNvPr id="96260" name="Google Shape;989;p38"/>
            <p:cNvSpPr/>
            <p:nvPr/>
          </p:nvSpPr>
          <p:spPr>
            <a:xfrm>
              <a:off x="2721830" y="1314985"/>
              <a:ext cx="289078" cy="289171"/>
            </a:xfrm>
            <a:custGeom>
              <a:avLst/>
              <a:gdLst/>
              <a:ahLst/>
              <a:cxnLst/>
              <a:rect l="0" t="0" r="0" b="0"/>
              <a:pathLst>
                <a:path w="3441" h="3442">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bg1">
                <a:alpha val="100000"/>
              </a:schemeClr>
            </a:solidFill>
            <a:ln w="9525">
              <a:noFill/>
            </a:ln>
          </p:spPr>
          <p:txBody>
            <a:bodyPr/>
            <a:lstStyle/>
            <a:p>
              <a:endParaRPr lang="en-US"/>
            </a:p>
          </p:txBody>
        </p:sp>
        <p:sp>
          <p:nvSpPr>
            <p:cNvPr id="96261" name="Google Shape;990;p38"/>
            <p:cNvSpPr/>
            <p:nvPr/>
          </p:nvSpPr>
          <p:spPr>
            <a:xfrm>
              <a:off x="6954105" y="1314985"/>
              <a:ext cx="289078" cy="289171"/>
            </a:xfrm>
            <a:custGeom>
              <a:avLst/>
              <a:gdLst/>
              <a:ahLst/>
              <a:cxnLst/>
              <a:rect l="0" t="0" r="0" b="0"/>
              <a:pathLst>
                <a:path w="3441" h="3442">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bg1">
                <a:alpha val="100000"/>
              </a:schemeClr>
            </a:solidFill>
            <a:ln w="9525">
              <a:noFill/>
            </a:ln>
          </p:spPr>
          <p:txBody>
            <a:bodyPr/>
            <a:lstStyle/>
            <a:p>
              <a:endParaRPr lang="en-US"/>
            </a:p>
          </p:txBody>
        </p:sp>
      </p:grpSp>
      <p:sp>
        <p:nvSpPr>
          <p:cNvPr id="991" name="Google Shape;991;p38"/>
          <p:cNvSpPr/>
          <p:nvPr/>
        </p:nvSpPr>
        <p:spPr>
          <a:xfrm rot="-1144971">
            <a:off x="1276350" y="3398838"/>
            <a:ext cx="1879600" cy="2220913"/>
          </a:xfrm>
          <a:prstGeom prst="round2SameRect">
            <a:avLst>
              <a:gd name="adj1" fmla="val 50000"/>
              <a:gd name="adj2" fmla="val 0"/>
            </a:avLst>
          </a:prstGeom>
          <a:solidFill>
            <a:schemeClr val="tx2">
              <a:lumMod val="60000"/>
              <a:lumOff val="40000"/>
            </a:schemeClr>
          </a:solidFill>
          <a:ln w="38100"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263" name="Title 1"/>
          <p:cNvSpPr>
            <a:spLocks noGrp="1"/>
          </p:cNvSpPr>
          <p:nvPr>
            <p:ph type="title" idx="4294967295"/>
          </p:nvPr>
        </p:nvSpPr>
        <p:spPr>
          <a:xfrm>
            <a:off x="2743200" y="1530350"/>
            <a:ext cx="7105650" cy="1204913"/>
          </a:xfrm>
          <a:prstGeom prst="rect">
            <a:avLst/>
          </a:prstGeom>
          <a:solidFill>
            <a:srgbClr val="FFFFFF"/>
          </a:solidFill>
          <a:ln w="9525" cap="flat" cmpd="sng">
            <a:solidFill>
              <a:srgbClr val="000000"/>
            </a:solidFill>
            <a:prstDash val="solid"/>
            <a:headEnd type="none" w="med" len="med"/>
            <a:tailEnd type="none" w="med" len="med"/>
          </a:ln>
        </p:spPr>
        <p:txBody>
          <a:bodyPr vert="horz" wrap="square" lIns="121897" tIns="121897" rIns="121897" bIns="121897" anchor="ctr" anchorCtr="0"/>
          <a:lstStyle/>
          <a:p>
            <a:pPr algn="ctr">
              <a:buClr>
                <a:srgbClr val="FFFFFF"/>
              </a:buClr>
              <a:buSzTx/>
              <a:buFont typeface="Sniglet" charset="0"/>
              <a:buNone/>
            </a:pPr>
            <a:r>
              <a:rPr sz="5500">
                <a:solidFill>
                  <a:srgbClr val="C00000"/>
                </a:solidFill>
                <a:latin typeface="Arial Unicode MS" pitchFamily="34" charset="-128"/>
                <a:sym typeface="Sniglet" charset="0"/>
              </a:rPr>
              <a:t>HOẠT ĐỘNG 3</a:t>
            </a:r>
          </a:p>
        </p:txBody>
      </p:sp>
      <p:sp>
        <p:nvSpPr>
          <p:cNvPr id="96264" name="Title 1"/>
          <p:cNvSpPr txBox="1"/>
          <p:nvPr/>
        </p:nvSpPr>
        <p:spPr>
          <a:xfrm>
            <a:off x="2617788" y="2570163"/>
            <a:ext cx="7108825" cy="1616075"/>
          </a:xfrm>
          <a:prstGeom prst="rect">
            <a:avLst/>
          </a:prstGeom>
          <a:noFill/>
          <a:ln w="9525">
            <a:noFill/>
          </a:ln>
        </p:spPr>
        <p:txBody>
          <a:bodyPr lIns="121897" tIns="121897" rIns="121897" bIns="121897"/>
          <a:lstStyle/>
          <a:p>
            <a:pPr algn="ctr" defTabSz="1219200">
              <a:buClr>
                <a:srgbClr val="000000"/>
              </a:buClr>
              <a:buSzTx/>
              <a:buFont typeface="Erica One"/>
            </a:pPr>
            <a:r>
              <a:rPr sz="7700">
                <a:solidFill>
                  <a:schemeClr val="bg1"/>
                </a:solidFill>
                <a:latin typeface="SVN-Cookies"/>
                <a:cs typeface="Arial" panose="020B0604020202020204" pitchFamily="34" charset="0"/>
                <a:sym typeface="Erica One"/>
              </a:rPr>
              <a:t>LUYỆN TẬP</a:t>
            </a:r>
            <a:endParaRPr sz="7700">
              <a:solidFill>
                <a:schemeClr val="bg1"/>
              </a:solidFill>
              <a:latin typeface="SVN-Cookies"/>
              <a:ea typeface="Arial" panose="020B0604020202020204" pitchFamily="34" charset="0"/>
              <a:sym typeface="Erica One"/>
            </a:endParaRPr>
          </a:p>
        </p:txBody>
      </p:sp>
      <p:pic>
        <p:nvPicPr>
          <p:cNvPr id="61" name="Picture 60"/>
          <p:cNvPicPr>
            <a:picLocks noChangeAspect="1"/>
          </p:cNvPicPr>
          <p:nvPr/>
        </p:nvPicPr>
        <p:blipFill>
          <a:blip r:embed="rId3">
            <a:duotone>
              <a:schemeClr val="accent5">
                <a:shade val="45000"/>
                <a:satMod val="135000"/>
              </a:schemeClr>
              <a:prstClr val="white"/>
            </a:duotone>
          </a:blip>
          <a:stretch>
            <a:fillRect/>
          </a:stretch>
        </p:blipFill>
        <p:spPr>
          <a:xfrm>
            <a:off x="1636911" y="4052092"/>
            <a:ext cx="1105776" cy="1105776"/>
          </a:xfrm>
          <a:prstGeom prst="rect">
            <a:avLst/>
          </a:prstGeom>
        </p:spPr>
      </p:pic>
      <p:grpSp>
        <p:nvGrpSpPr>
          <p:cNvPr id="96266" name="Google Shape;1052;p39"/>
          <p:cNvGrpSpPr/>
          <p:nvPr/>
        </p:nvGrpSpPr>
        <p:grpSpPr>
          <a:xfrm rot="-1030607">
            <a:off x="9734550" y="1560513"/>
            <a:ext cx="1657350" cy="1754187"/>
            <a:chOff x="2224275" y="4221150"/>
            <a:chExt cx="874425" cy="1065500"/>
          </a:xfrm>
        </p:grpSpPr>
        <p:sp>
          <p:nvSpPr>
            <p:cNvPr id="65" name="Google Shape;1053;p39"/>
            <p:cNvSpPr/>
            <p:nvPr/>
          </p:nvSpPr>
          <p:spPr>
            <a:xfrm>
              <a:off x="2224275" y="4221150"/>
              <a:ext cx="874425" cy="1065500"/>
            </a:xfrm>
            <a:custGeom>
              <a:avLst/>
              <a:gdLst/>
              <a:ahLst/>
              <a:cxnLst/>
              <a:rect l="l" t="t" r="r" b="b"/>
              <a:pathLst>
                <a:path w="34977" h="42620" extrusionOk="0">
                  <a:moveTo>
                    <a:pt x="17488" y="0"/>
                  </a:moveTo>
                  <a:cubicBezTo>
                    <a:pt x="9372" y="0"/>
                    <a:pt x="2381" y="5503"/>
                    <a:pt x="486" y="13381"/>
                  </a:cubicBezTo>
                  <a:cubicBezTo>
                    <a:pt x="164" y="14717"/>
                    <a:pt x="0" y="16099"/>
                    <a:pt x="0" y="17489"/>
                  </a:cubicBezTo>
                  <a:lnTo>
                    <a:pt x="0" y="41483"/>
                  </a:lnTo>
                  <a:cubicBezTo>
                    <a:pt x="0" y="42111"/>
                    <a:pt x="510" y="42619"/>
                    <a:pt x="1137" y="42619"/>
                  </a:cubicBezTo>
                  <a:lnTo>
                    <a:pt x="33839" y="42619"/>
                  </a:lnTo>
                  <a:cubicBezTo>
                    <a:pt x="34467" y="42619"/>
                    <a:pt x="34976" y="42111"/>
                    <a:pt x="34976" y="41483"/>
                  </a:cubicBezTo>
                  <a:lnTo>
                    <a:pt x="34976" y="17489"/>
                  </a:lnTo>
                  <a:cubicBezTo>
                    <a:pt x="34976" y="12818"/>
                    <a:pt x="33157" y="8426"/>
                    <a:pt x="29854" y="5123"/>
                  </a:cubicBezTo>
                  <a:cubicBezTo>
                    <a:pt x="26552" y="1820"/>
                    <a:pt x="22161" y="0"/>
                    <a:pt x="17488" y="0"/>
                  </a:cubicBezTo>
                  <a:close/>
                </a:path>
              </a:pathLst>
            </a:custGeom>
            <a:solidFill>
              <a:srgbClr val="FFFFFF"/>
            </a:solidFill>
            <a:ln>
              <a:noFill/>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268" name="Google Shape;1054;p39"/>
            <p:cNvSpPr/>
            <p:nvPr/>
          </p:nvSpPr>
          <p:spPr>
            <a:xfrm>
              <a:off x="2252500" y="4249050"/>
              <a:ext cx="817600" cy="1008675"/>
            </a:xfrm>
            <a:custGeom>
              <a:avLst/>
              <a:gdLst/>
              <a:ahLst/>
              <a:cxnLst/>
              <a:rect l="0" t="0" r="0" b="0"/>
              <a:pathLst>
                <a:path w="32704" h="40347">
                  <a:moveTo>
                    <a:pt x="16351" y="1"/>
                  </a:moveTo>
                  <a:cubicBezTo>
                    <a:pt x="8644" y="1"/>
                    <a:pt x="2182" y="5335"/>
                    <a:pt x="455" y="12512"/>
                  </a:cubicBezTo>
                  <a:cubicBezTo>
                    <a:pt x="158" y="13743"/>
                    <a:pt x="1" y="15030"/>
                    <a:pt x="1" y="16353"/>
                  </a:cubicBezTo>
                  <a:lnTo>
                    <a:pt x="1" y="40347"/>
                  </a:lnTo>
                  <a:lnTo>
                    <a:pt x="32703" y="40347"/>
                  </a:lnTo>
                  <a:lnTo>
                    <a:pt x="32703" y="16353"/>
                  </a:lnTo>
                  <a:cubicBezTo>
                    <a:pt x="32703" y="11837"/>
                    <a:pt x="30873" y="7750"/>
                    <a:pt x="27914" y="4790"/>
                  </a:cubicBezTo>
                  <a:cubicBezTo>
                    <a:pt x="24955" y="1831"/>
                    <a:pt x="20866" y="1"/>
                    <a:pt x="16351" y="1"/>
                  </a:cubicBezTo>
                  <a:close/>
                </a:path>
              </a:pathLst>
            </a:custGeom>
            <a:solidFill>
              <a:schemeClr val="accent2">
                <a:alpha val="100000"/>
              </a:schemeClr>
            </a:solidFill>
            <a:ln w="9525">
              <a:noFill/>
            </a:ln>
          </p:spPr>
          <p:txBody>
            <a:bodyPr/>
            <a:lstStyle/>
            <a:p>
              <a:endParaRPr lang="en-US"/>
            </a:p>
          </p:txBody>
        </p:sp>
        <p:sp>
          <p:nvSpPr>
            <p:cNvPr id="96269" name="Google Shape;1055;p39"/>
            <p:cNvSpPr/>
            <p:nvPr/>
          </p:nvSpPr>
          <p:spPr>
            <a:xfrm>
              <a:off x="2252500" y="4560975"/>
              <a:ext cx="181975" cy="431925"/>
            </a:xfrm>
            <a:custGeom>
              <a:avLst/>
              <a:gdLst/>
              <a:ahLst/>
              <a:cxnLst/>
              <a:rect l="0" t="0" r="0" b="0"/>
              <a:pathLst>
                <a:path w="7279" h="17277">
                  <a:moveTo>
                    <a:pt x="620" y="1"/>
                  </a:moveTo>
                  <a:cubicBezTo>
                    <a:pt x="608" y="1"/>
                    <a:pt x="596" y="1"/>
                    <a:pt x="584" y="2"/>
                  </a:cubicBezTo>
                  <a:cubicBezTo>
                    <a:pt x="539" y="6"/>
                    <a:pt x="497" y="17"/>
                    <a:pt x="455" y="35"/>
                  </a:cubicBezTo>
                  <a:cubicBezTo>
                    <a:pt x="158" y="1266"/>
                    <a:pt x="1" y="2553"/>
                    <a:pt x="1" y="3876"/>
                  </a:cubicBezTo>
                  <a:lnTo>
                    <a:pt x="1" y="17276"/>
                  </a:lnTo>
                  <a:cubicBezTo>
                    <a:pt x="653" y="17233"/>
                    <a:pt x="1270" y="16880"/>
                    <a:pt x="1819" y="16507"/>
                  </a:cubicBezTo>
                  <a:cubicBezTo>
                    <a:pt x="3923" y="15067"/>
                    <a:pt x="5657" y="13093"/>
                    <a:pt x="6812" y="10822"/>
                  </a:cubicBezTo>
                  <a:cubicBezTo>
                    <a:pt x="7072" y="10313"/>
                    <a:pt x="7279" y="9635"/>
                    <a:pt x="6884" y="9226"/>
                  </a:cubicBezTo>
                  <a:cubicBezTo>
                    <a:pt x="6688" y="9023"/>
                    <a:pt x="6407" y="8960"/>
                    <a:pt x="6119" y="8960"/>
                  </a:cubicBezTo>
                  <a:cubicBezTo>
                    <a:pt x="5977" y="8960"/>
                    <a:pt x="5834" y="8975"/>
                    <a:pt x="5698" y="8997"/>
                  </a:cubicBezTo>
                  <a:cubicBezTo>
                    <a:pt x="4442" y="9193"/>
                    <a:pt x="3245" y="9739"/>
                    <a:pt x="2273" y="10560"/>
                  </a:cubicBezTo>
                  <a:cubicBezTo>
                    <a:pt x="3095" y="9007"/>
                    <a:pt x="3926" y="7428"/>
                    <a:pt x="4250" y="5701"/>
                  </a:cubicBezTo>
                  <a:cubicBezTo>
                    <a:pt x="4348" y="5183"/>
                    <a:pt x="4293" y="4485"/>
                    <a:pt x="3784" y="4339"/>
                  </a:cubicBezTo>
                  <a:cubicBezTo>
                    <a:pt x="3729" y="4324"/>
                    <a:pt x="3673" y="4316"/>
                    <a:pt x="3618" y="4316"/>
                  </a:cubicBezTo>
                  <a:cubicBezTo>
                    <a:pt x="3362" y="4316"/>
                    <a:pt x="3107" y="4469"/>
                    <a:pt x="2894" y="4627"/>
                  </a:cubicBezTo>
                  <a:cubicBezTo>
                    <a:pt x="1594" y="5589"/>
                    <a:pt x="634" y="7000"/>
                    <a:pt x="213" y="8560"/>
                  </a:cubicBezTo>
                  <a:cubicBezTo>
                    <a:pt x="663" y="6664"/>
                    <a:pt x="1112" y="4763"/>
                    <a:pt x="1358" y="2831"/>
                  </a:cubicBezTo>
                  <a:cubicBezTo>
                    <a:pt x="1454" y="2051"/>
                    <a:pt x="1513" y="1226"/>
                    <a:pt x="1198" y="506"/>
                  </a:cubicBezTo>
                  <a:cubicBezTo>
                    <a:pt x="1090" y="257"/>
                    <a:pt x="885" y="1"/>
                    <a:pt x="620" y="1"/>
                  </a:cubicBezTo>
                  <a:close/>
                </a:path>
              </a:pathLst>
            </a:custGeom>
            <a:solidFill>
              <a:schemeClr val="accent1">
                <a:alpha val="100000"/>
              </a:schemeClr>
            </a:solidFill>
            <a:ln w="9525">
              <a:noFill/>
            </a:ln>
          </p:spPr>
          <p:txBody>
            <a:bodyPr/>
            <a:lstStyle/>
            <a:p>
              <a:endParaRPr lang="en-US"/>
            </a:p>
          </p:txBody>
        </p:sp>
        <p:sp>
          <p:nvSpPr>
            <p:cNvPr id="96270" name="Google Shape;1056;p39"/>
            <p:cNvSpPr/>
            <p:nvPr/>
          </p:nvSpPr>
          <p:spPr>
            <a:xfrm>
              <a:off x="2960500" y="4705325"/>
              <a:ext cx="109600" cy="371225"/>
            </a:xfrm>
            <a:custGeom>
              <a:avLst/>
              <a:gdLst/>
              <a:ahLst/>
              <a:cxnLst/>
              <a:rect l="0" t="0" r="0" b="0"/>
              <a:pathLst>
                <a:path w="4384" h="14849">
                  <a:moveTo>
                    <a:pt x="2338" y="1"/>
                  </a:moveTo>
                  <a:cubicBezTo>
                    <a:pt x="2316" y="1"/>
                    <a:pt x="2294" y="2"/>
                    <a:pt x="2272" y="3"/>
                  </a:cubicBezTo>
                  <a:cubicBezTo>
                    <a:pt x="1863" y="35"/>
                    <a:pt x="1536" y="379"/>
                    <a:pt x="1373" y="756"/>
                  </a:cubicBezTo>
                  <a:cubicBezTo>
                    <a:pt x="1118" y="1339"/>
                    <a:pt x="1168" y="2004"/>
                    <a:pt x="1253" y="2634"/>
                  </a:cubicBezTo>
                  <a:cubicBezTo>
                    <a:pt x="1622" y="5402"/>
                    <a:pt x="2574" y="8088"/>
                    <a:pt x="4027" y="10471"/>
                  </a:cubicBezTo>
                  <a:cubicBezTo>
                    <a:pt x="3260" y="9721"/>
                    <a:pt x="2290" y="9181"/>
                    <a:pt x="1249" y="8925"/>
                  </a:cubicBezTo>
                  <a:cubicBezTo>
                    <a:pt x="1106" y="8890"/>
                    <a:pt x="955" y="8860"/>
                    <a:pt x="807" y="8860"/>
                  </a:cubicBezTo>
                  <a:cubicBezTo>
                    <a:pt x="687" y="8860"/>
                    <a:pt x="569" y="8879"/>
                    <a:pt x="459" y="8932"/>
                  </a:cubicBezTo>
                  <a:cubicBezTo>
                    <a:pt x="153" y="9075"/>
                    <a:pt x="0" y="9448"/>
                    <a:pt x="22" y="9787"/>
                  </a:cubicBezTo>
                  <a:cubicBezTo>
                    <a:pt x="43" y="10129"/>
                    <a:pt x="201" y="10444"/>
                    <a:pt x="370" y="10738"/>
                  </a:cubicBezTo>
                  <a:cubicBezTo>
                    <a:pt x="1230" y="12252"/>
                    <a:pt x="2439" y="13566"/>
                    <a:pt x="3877" y="14549"/>
                  </a:cubicBezTo>
                  <a:lnTo>
                    <a:pt x="4383" y="14848"/>
                  </a:lnTo>
                  <a:lnTo>
                    <a:pt x="4383" y="1241"/>
                  </a:lnTo>
                  <a:cubicBezTo>
                    <a:pt x="4003" y="899"/>
                    <a:pt x="3595" y="591"/>
                    <a:pt x="3165" y="316"/>
                  </a:cubicBezTo>
                  <a:cubicBezTo>
                    <a:pt x="2913" y="155"/>
                    <a:pt x="2634" y="1"/>
                    <a:pt x="2338" y="1"/>
                  </a:cubicBezTo>
                  <a:close/>
                </a:path>
              </a:pathLst>
            </a:custGeom>
            <a:solidFill>
              <a:schemeClr val="accent1">
                <a:alpha val="100000"/>
              </a:schemeClr>
            </a:solidFill>
            <a:ln w="9525">
              <a:noFill/>
            </a:ln>
          </p:spPr>
          <p:txBody>
            <a:bodyPr/>
            <a:lstStyle/>
            <a:p>
              <a:endParaRPr lang="en-US"/>
            </a:p>
          </p:txBody>
        </p:sp>
        <p:sp>
          <p:nvSpPr>
            <p:cNvPr id="96271" name="Google Shape;1057;p39"/>
            <p:cNvSpPr/>
            <p:nvPr/>
          </p:nvSpPr>
          <p:spPr>
            <a:xfrm>
              <a:off x="2940425" y="4617400"/>
              <a:ext cx="129675" cy="197425"/>
            </a:xfrm>
            <a:custGeom>
              <a:avLst/>
              <a:gdLst/>
              <a:ahLst/>
              <a:cxnLst/>
              <a:rect l="0" t="0" r="0" b="0"/>
              <a:pathLst>
                <a:path w="5187" h="7897">
                  <a:moveTo>
                    <a:pt x="98" y="1"/>
                  </a:moveTo>
                  <a:cubicBezTo>
                    <a:pt x="78" y="1"/>
                    <a:pt x="58" y="7"/>
                    <a:pt x="41" y="21"/>
                  </a:cubicBezTo>
                  <a:lnTo>
                    <a:pt x="36" y="25"/>
                  </a:lnTo>
                  <a:cubicBezTo>
                    <a:pt x="29" y="42"/>
                    <a:pt x="20" y="55"/>
                    <a:pt x="10" y="64"/>
                  </a:cubicBezTo>
                  <a:cubicBezTo>
                    <a:pt x="0" y="93"/>
                    <a:pt x="4" y="127"/>
                    <a:pt x="25" y="153"/>
                  </a:cubicBezTo>
                  <a:cubicBezTo>
                    <a:pt x="49" y="186"/>
                    <a:pt x="76" y="220"/>
                    <a:pt x="101" y="252"/>
                  </a:cubicBezTo>
                  <a:cubicBezTo>
                    <a:pt x="160" y="326"/>
                    <a:pt x="216" y="401"/>
                    <a:pt x="273" y="477"/>
                  </a:cubicBezTo>
                  <a:cubicBezTo>
                    <a:pt x="527" y="805"/>
                    <a:pt x="777" y="1139"/>
                    <a:pt x="1020" y="1473"/>
                  </a:cubicBezTo>
                  <a:cubicBezTo>
                    <a:pt x="2539" y="3528"/>
                    <a:pt x="3930" y="5675"/>
                    <a:pt x="5186" y="7897"/>
                  </a:cubicBezTo>
                  <a:lnTo>
                    <a:pt x="5186" y="7511"/>
                  </a:lnTo>
                  <a:cubicBezTo>
                    <a:pt x="4083" y="5586"/>
                    <a:pt x="2881" y="3719"/>
                    <a:pt x="1582" y="1920"/>
                  </a:cubicBezTo>
                  <a:cubicBezTo>
                    <a:pt x="1207" y="1395"/>
                    <a:pt x="820" y="877"/>
                    <a:pt x="425" y="365"/>
                  </a:cubicBezTo>
                  <a:cubicBezTo>
                    <a:pt x="409" y="341"/>
                    <a:pt x="390" y="318"/>
                    <a:pt x="371" y="294"/>
                  </a:cubicBezTo>
                  <a:lnTo>
                    <a:pt x="370" y="294"/>
                  </a:lnTo>
                  <a:cubicBezTo>
                    <a:pt x="307" y="208"/>
                    <a:pt x="241" y="124"/>
                    <a:pt x="175" y="38"/>
                  </a:cubicBezTo>
                  <a:cubicBezTo>
                    <a:pt x="156" y="14"/>
                    <a:pt x="127" y="1"/>
                    <a:pt x="98" y="1"/>
                  </a:cubicBezTo>
                  <a:close/>
                </a:path>
              </a:pathLst>
            </a:custGeom>
            <a:solidFill>
              <a:schemeClr val="tx1">
                <a:alpha val="100000"/>
              </a:schemeClr>
            </a:solidFill>
            <a:ln w="9525">
              <a:noFill/>
            </a:ln>
          </p:spPr>
          <p:txBody>
            <a:bodyPr/>
            <a:lstStyle/>
            <a:p>
              <a:endParaRPr lang="en-US"/>
            </a:p>
          </p:txBody>
        </p:sp>
        <p:sp>
          <p:nvSpPr>
            <p:cNvPr id="72" name="Google Shape;1058;p39"/>
            <p:cNvSpPr/>
            <p:nvPr/>
          </p:nvSpPr>
          <p:spPr>
            <a:xfrm>
              <a:off x="2850825" y="4602300"/>
              <a:ext cx="84925" cy="30900"/>
            </a:xfrm>
            <a:custGeom>
              <a:avLst/>
              <a:gdLst/>
              <a:ahLst/>
              <a:cxnLst/>
              <a:rect l="l" t="t" r="r" b="b"/>
              <a:pathLst>
                <a:path w="3397" h="1236" extrusionOk="0">
                  <a:moveTo>
                    <a:pt x="960" y="1"/>
                  </a:moveTo>
                  <a:cubicBezTo>
                    <a:pt x="703" y="1"/>
                    <a:pt x="448" y="40"/>
                    <a:pt x="223" y="159"/>
                  </a:cubicBezTo>
                  <a:cubicBezTo>
                    <a:pt x="122" y="213"/>
                    <a:pt x="19" y="296"/>
                    <a:pt x="7" y="412"/>
                  </a:cubicBezTo>
                  <a:cubicBezTo>
                    <a:pt x="0" y="470"/>
                    <a:pt x="19" y="529"/>
                    <a:pt x="44" y="583"/>
                  </a:cubicBezTo>
                  <a:cubicBezTo>
                    <a:pt x="160" y="843"/>
                    <a:pt x="406" y="1030"/>
                    <a:pt x="674" y="1127"/>
                  </a:cubicBezTo>
                  <a:cubicBezTo>
                    <a:pt x="914" y="1213"/>
                    <a:pt x="1172" y="1236"/>
                    <a:pt x="1428" y="1236"/>
                  </a:cubicBezTo>
                  <a:cubicBezTo>
                    <a:pt x="1458" y="1236"/>
                    <a:pt x="1488" y="1235"/>
                    <a:pt x="1518" y="1235"/>
                  </a:cubicBezTo>
                  <a:cubicBezTo>
                    <a:pt x="2148" y="1223"/>
                    <a:pt x="2778" y="1107"/>
                    <a:pt x="3372" y="892"/>
                  </a:cubicBezTo>
                  <a:cubicBezTo>
                    <a:pt x="3396" y="883"/>
                    <a:pt x="3104" y="584"/>
                    <a:pt x="3063" y="558"/>
                  </a:cubicBezTo>
                  <a:cubicBezTo>
                    <a:pt x="2892" y="452"/>
                    <a:pt x="2688" y="377"/>
                    <a:pt x="2500" y="306"/>
                  </a:cubicBezTo>
                  <a:cubicBezTo>
                    <a:pt x="2115" y="161"/>
                    <a:pt x="1711" y="65"/>
                    <a:pt x="1302" y="21"/>
                  </a:cubicBezTo>
                  <a:cubicBezTo>
                    <a:pt x="1189" y="9"/>
                    <a:pt x="1074" y="1"/>
                    <a:pt x="9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273" name="Google Shape;1059;p39"/>
            <p:cNvSpPr/>
            <p:nvPr/>
          </p:nvSpPr>
          <p:spPr>
            <a:xfrm>
              <a:off x="2855225" y="4629350"/>
              <a:ext cx="72800" cy="62900"/>
            </a:xfrm>
            <a:custGeom>
              <a:avLst/>
              <a:gdLst/>
              <a:ahLst/>
              <a:cxnLst/>
              <a:rect l="0" t="0" r="0" b="0"/>
              <a:pathLst>
                <a:path w="2912" h="2516">
                  <a:moveTo>
                    <a:pt x="2801" y="1"/>
                  </a:moveTo>
                  <a:cubicBezTo>
                    <a:pt x="2687" y="1"/>
                    <a:pt x="2444" y="115"/>
                    <a:pt x="2382" y="137"/>
                  </a:cubicBezTo>
                  <a:cubicBezTo>
                    <a:pt x="2021" y="264"/>
                    <a:pt x="1665" y="413"/>
                    <a:pt x="1334" y="610"/>
                  </a:cubicBezTo>
                  <a:cubicBezTo>
                    <a:pt x="758" y="954"/>
                    <a:pt x="253" y="1464"/>
                    <a:pt x="55" y="2104"/>
                  </a:cubicBezTo>
                  <a:cubicBezTo>
                    <a:pt x="16" y="2231"/>
                    <a:pt x="1" y="2395"/>
                    <a:pt x="109" y="2471"/>
                  </a:cubicBezTo>
                  <a:cubicBezTo>
                    <a:pt x="150" y="2500"/>
                    <a:pt x="202" y="2510"/>
                    <a:pt x="251" y="2513"/>
                  </a:cubicBezTo>
                  <a:cubicBezTo>
                    <a:pt x="271" y="2515"/>
                    <a:pt x="290" y="2515"/>
                    <a:pt x="310" y="2515"/>
                  </a:cubicBezTo>
                  <a:cubicBezTo>
                    <a:pt x="614" y="2515"/>
                    <a:pt x="898" y="2341"/>
                    <a:pt x="1135" y="2145"/>
                  </a:cubicBezTo>
                  <a:cubicBezTo>
                    <a:pt x="1726" y="1655"/>
                    <a:pt x="2154" y="1011"/>
                    <a:pt x="2621" y="409"/>
                  </a:cubicBezTo>
                  <a:cubicBezTo>
                    <a:pt x="2666" y="352"/>
                    <a:pt x="2912" y="114"/>
                    <a:pt x="2854" y="21"/>
                  </a:cubicBezTo>
                  <a:cubicBezTo>
                    <a:pt x="2845" y="7"/>
                    <a:pt x="2826" y="1"/>
                    <a:pt x="2801" y="1"/>
                  </a:cubicBezTo>
                  <a:close/>
                </a:path>
              </a:pathLst>
            </a:custGeom>
            <a:solidFill>
              <a:srgbClr val="FFB5BA">
                <a:alpha val="100000"/>
              </a:srgbClr>
            </a:solidFill>
            <a:ln w="9525">
              <a:noFill/>
            </a:ln>
          </p:spPr>
          <p:txBody>
            <a:bodyPr/>
            <a:lstStyle/>
            <a:p>
              <a:endParaRPr lang="en-US"/>
            </a:p>
          </p:txBody>
        </p:sp>
        <p:sp>
          <p:nvSpPr>
            <p:cNvPr id="74" name="Google Shape;1060;p39"/>
            <p:cNvSpPr/>
            <p:nvPr/>
          </p:nvSpPr>
          <p:spPr>
            <a:xfrm>
              <a:off x="2901350" y="4630650"/>
              <a:ext cx="31975" cy="90625"/>
            </a:xfrm>
            <a:custGeom>
              <a:avLst/>
              <a:gdLst/>
              <a:ahLst/>
              <a:cxnLst/>
              <a:rect l="l" t="t" r="r" b="b"/>
              <a:pathLst>
                <a:path w="1279" h="3625" extrusionOk="0">
                  <a:moveTo>
                    <a:pt x="1145" y="1"/>
                  </a:moveTo>
                  <a:cubicBezTo>
                    <a:pt x="1058" y="1"/>
                    <a:pt x="899" y="320"/>
                    <a:pt x="858" y="384"/>
                  </a:cubicBezTo>
                  <a:cubicBezTo>
                    <a:pt x="652" y="707"/>
                    <a:pt x="463" y="1044"/>
                    <a:pt x="325" y="1403"/>
                  </a:cubicBezTo>
                  <a:cubicBezTo>
                    <a:pt x="83" y="2029"/>
                    <a:pt x="1" y="2742"/>
                    <a:pt x="241" y="3370"/>
                  </a:cubicBezTo>
                  <a:cubicBezTo>
                    <a:pt x="286" y="3491"/>
                    <a:pt x="373" y="3625"/>
                    <a:pt x="500" y="3625"/>
                  </a:cubicBezTo>
                  <a:cubicBezTo>
                    <a:pt x="503" y="3625"/>
                    <a:pt x="506" y="3625"/>
                    <a:pt x="509" y="3624"/>
                  </a:cubicBezTo>
                  <a:cubicBezTo>
                    <a:pt x="559" y="3622"/>
                    <a:pt x="606" y="3598"/>
                    <a:pt x="647" y="3569"/>
                  </a:cubicBezTo>
                  <a:cubicBezTo>
                    <a:pt x="919" y="3388"/>
                    <a:pt x="1046" y="3055"/>
                    <a:pt x="1115" y="2735"/>
                  </a:cubicBezTo>
                  <a:cubicBezTo>
                    <a:pt x="1278" y="1985"/>
                    <a:pt x="1217" y="1213"/>
                    <a:pt x="1214" y="451"/>
                  </a:cubicBezTo>
                  <a:cubicBezTo>
                    <a:pt x="1214" y="380"/>
                    <a:pt x="1260" y="39"/>
                    <a:pt x="1156" y="2"/>
                  </a:cubicBezTo>
                  <a:cubicBezTo>
                    <a:pt x="1152" y="1"/>
                    <a:pt x="1148" y="1"/>
                    <a:pt x="1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5" name="Google Shape;1061;p39"/>
            <p:cNvSpPr/>
            <p:nvPr/>
          </p:nvSpPr>
          <p:spPr>
            <a:xfrm>
              <a:off x="2935475" y="4627900"/>
              <a:ext cx="47900" cy="83450"/>
            </a:xfrm>
            <a:custGeom>
              <a:avLst/>
              <a:gdLst/>
              <a:ahLst/>
              <a:cxnLst/>
              <a:rect l="l" t="t" r="r" b="b"/>
              <a:pathLst>
                <a:path w="1916" h="3338" extrusionOk="0">
                  <a:moveTo>
                    <a:pt x="102" y="0"/>
                  </a:moveTo>
                  <a:cubicBezTo>
                    <a:pt x="96" y="0"/>
                    <a:pt x="91" y="1"/>
                    <a:pt x="85" y="3"/>
                  </a:cubicBezTo>
                  <a:cubicBezTo>
                    <a:pt x="1" y="28"/>
                    <a:pt x="68" y="407"/>
                    <a:pt x="74" y="488"/>
                  </a:cubicBezTo>
                  <a:cubicBezTo>
                    <a:pt x="102" y="870"/>
                    <a:pt x="152" y="1252"/>
                    <a:pt x="254" y="1623"/>
                  </a:cubicBezTo>
                  <a:cubicBezTo>
                    <a:pt x="434" y="2270"/>
                    <a:pt x="794" y="2891"/>
                    <a:pt x="1361" y="3250"/>
                  </a:cubicBezTo>
                  <a:cubicBezTo>
                    <a:pt x="1432" y="3297"/>
                    <a:pt x="1522" y="3337"/>
                    <a:pt x="1605" y="3337"/>
                  </a:cubicBezTo>
                  <a:cubicBezTo>
                    <a:pt x="1650" y="3337"/>
                    <a:pt x="1692" y="3325"/>
                    <a:pt x="1728" y="3296"/>
                  </a:cubicBezTo>
                  <a:cubicBezTo>
                    <a:pt x="1767" y="3263"/>
                    <a:pt x="1790" y="3216"/>
                    <a:pt x="1807" y="3168"/>
                  </a:cubicBezTo>
                  <a:cubicBezTo>
                    <a:pt x="1915" y="2860"/>
                    <a:pt x="1818" y="2517"/>
                    <a:pt x="1684" y="2219"/>
                  </a:cubicBezTo>
                  <a:cubicBezTo>
                    <a:pt x="1367" y="1521"/>
                    <a:pt x="857" y="938"/>
                    <a:pt x="400" y="329"/>
                  </a:cubicBezTo>
                  <a:cubicBezTo>
                    <a:pt x="359" y="274"/>
                    <a:pt x="207" y="0"/>
                    <a:pt x="1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6" name="Google Shape;1062;p39"/>
            <p:cNvSpPr/>
            <p:nvPr/>
          </p:nvSpPr>
          <p:spPr>
            <a:xfrm>
              <a:off x="2941300" y="4623250"/>
              <a:ext cx="80275" cy="52700"/>
            </a:xfrm>
            <a:custGeom>
              <a:avLst/>
              <a:gdLst/>
              <a:ahLst/>
              <a:cxnLst/>
              <a:rect l="l" t="t" r="r" b="b"/>
              <a:pathLst>
                <a:path w="3211" h="2108" extrusionOk="0">
                  <a:moveTo>
                    <a:pt x="125" y="1"/>
                  </a:moveTo>
                  <a:cubicBezTo>
                    <a:pt x="97" y="1"/>
                    <a:pt x="74" y="7"/>
                    <a:pt x="59" y="24"/>
                  </a:cubicBezTo>
                  <a:cubicBezTo>
                    <a:pt x="0" y="90"/>
                    <a:pt x="259" y="377"/>
                    <a:pt x="306" y="441"/>
                  </a:cubicBezTo>
                  <a:cubicBezTo>
                    <a:pt x="532" y="751"/>
                    <a:pt x="776" y="1050"/>
                    <a:pt x="1059" y="1310"/>
                  </a:cubicBezTo>
                  <a:cubicBezTo>
                    <a:pt x="1553" y="1764"/>
                    <a:pt x="2187" y="2101"/>
                    <a:pt x="2858" y="2107"/>
                  </a:cubicBezTo>
                  <a:cubicBezTo>
                    <a:pt x="2860" y="2107"/>
                    <a:pt x="2863" y="2107"/>
                    <a:pt x="2865" y="2107"/>
                  </a:cubicBezTo>
                  <a:cubicBezTo>
                    <a:pt x="2995" y="2107"/>
                    <a:pt x="3152" y="2075"/>
                    <a:pt x="3193" y="1951"/>
                  </a:cubicBezTo>
                  <a:cubicBezTo>
                    <a:pt x="3210" y="1903"/>
                    <a:pt x="3204" y="1851"/>
                    <a:pt x="3193" y="1802"/>
                  </a:cubicBezTo>
                  <a:cubicBezTo>
                    <a:pt x="3124" y="1482"/>
                    <a:pt x="2859" y="1243"/>
                    <a:pt x="2588" y="1061"/>
                  </a:cubicBezTo>
                  <a:cubicBezTo>
                    <a:pt x="1949" y="634"/>
                    <a:pt x="1208" y="409"/>
                    <a:pt x="499" y="134"/>
                  </a:cubicBezTo>
                  <a:cubicBezTo>
                    <a:pt x="445" y="113"/>
                    <a:pt x="241" y="1"/>
                    <a:pt x="1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7" name="Google Shape;1063;p39"/>
            <p:cNvSpPr/>
            <p:nvPr/>
          </p:nvSpPr>
          <p:spPr>
            <a:xfrm>
              <a:off x="2949550" y="4605575"/>
              <a:ext cx="93125" cy="27475"/>
            </a:xfrm>
            <a:custGeom>
              <a:avLst/>
              <a:gdLst/>
              <a:ahLst/>
              <a:cxnLst/>
              <a:rect l="l" t="t" r="r" b="b"/>
              <a:pathLst>
                <a:path w="3725" h="1099" extrusionOk="0">
                  <a:moveTo>
                    <a:pt x="2691" y="1"/>
                  </a:moveTo>
                  <a:cubicBezTo>
                    <a:pt x="1924" y="1"/>
                    <a:pt x="1182" y="225"/>
                    <a:pt x="439" y="389"/>
                  </a:cubicBezTo>
                  <a:cubicBezTo>
                    <a:pt x="369" y="405"/>
                    <a:pt x="26" y="432"/>
                    <a:pt x="13" y="542"/>
                  </a:cubicBezTo>
                  <a:cubicBezTo>
                    <a:pt x="1" y="629"/>
                    <a:pt x="374" y="724"/>
                    <a:pt x="449" y="752"/>
                  </a:cubicBezTo>
                  <a:cubicBezTo>
                    <a:pt x="809" y="885"/>
                    <a:pt x="1178" y="997"/>
                    <a:pt x="1558" y="1056"/>
                  </a:cubicBezTo>
                  <a:cubicBezTo>
                    <a:pt x="1737" y="1084"/>
                    <a:pt x="1920" y="1099"/>
                    <a:pt x="2102" y="1099"/>
                  </a:cubicBezTo>
                  <a:cubicBezTo>
                    <a:pt x="2595" y="1099"/>
                    <a:pt x="3087" y="989"/>
                    <a:pt x="3497" y="720"/>
                  </a:cubicBezTo>
                  <a:cubicBezTo>
                    <a:pt x="3608" y="648"/>
                    <a:pt x="3724" y="532"/>
                    <a:pt x="3689" y="404"/>
                  </a:cubicBezTo>
                  <a:cubicBezTo>
                    <a:pt x="3676" y="356"/>
                    <a:pt x="3642" y="315"/>
                    <a:pt x="3606" y="281"/>
                  </a:cubicBezTo>
                  <a:cubicBezTo>
                    <a:pt x="3370" y="53"/>
                    <a:pt x="3019" y="1"/>
                    <a:pt x="26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8" name="Google Shape;1064;p39"/>
            <p:cNvSpPr/>
            <p:nvPr/>
          </p:nvSpPr>
          <p:spPr>
            <a:xfrm>
              <a:off x="2944625" y="4552925"/>
              <a:ext cx="68825" cy="64775"/>
            </a:xfrm>
            <a:custGeom>
              <a:avLst/>
              <a:gdLst/>
              <a:ahLst/>
              <a:cxnLst/>
              <a:rect l="l" t="t" r="r" b="b"/>
              <a:pathLst>
                <a:path w="2753" h="2591" extrusionOk="0">
                  <a:moveTo>
                    <a:pt x="2380" y="1"/>
                  </a:moveTo>
                  <a:cubicBezTo>
                    <a:pt x="2339" y="1"/>
                    <a:pt x="2298" y="5"/>
                    <a:pt x="2260" y="11"/>
                  </a:cubicBezTo>
                  <a:cubicBezTo>
                    <a:pt x="1566" y="124"/>
                    <a:pt x="1027" y="568"/>
                    <a:pt x="673" y="1108"/>
                  </a:cubicBezTo>
                  <a:cubicBezTo>
                    <a:pt x="470" y="1418"/>
                    <a:pt x="321" y="1760"/>
                    <a:pt x="195" y="2112"/>
                  </a:cubicBezTo>
                  <a:cubicBezTo>
                    <a:pt x="168" y="2185"/>
                    <a:pt x="0" y="2517"/>
                    <a:pt x="85" y="2576"/>
                  </a:cubicBezTo>
                  <a:cubicBezTo>
                    <a:pt x="100" y="2586"/>
                    <a:pt x="117" y="2591"/>
                    <a:pt x="137" y="2591"/>
                  </a:cubicBezTo>
                  <a:cubicBezTo>
                    <a:pt x="256" y="2591"/>
                    <a:pt x="450" y="2426"/>
                    <a:pt x="501" y="2393"/>
                  </a:cubicBezTo>
                  <a:cubicBezTo>
                    <a:pt x="1141" y="2000"/>
                    <a:pt x="1830" y="1653"/>
                    <a:pt x="2344" y="1119"/>
                  </a:cubicBezTo>
                  <a:cubicBezTo>
                    <a:pt x="2563" y="890"/>
                    <a:pt x="2753" y="605"/>
                    <a:pt x="2714" y="269"/>
                  </a:cubicBezTo>
                  <a:cubicBezTo>
                    <a:pt x="2708" y="217"/>
                    <a:pt x="2696" y="163"/>
                    <a:pt x="2662" y="117"/>
                  </a:cubicBezTo>
                  <a:cubicBezTo>
                    <a:pt x="2599" y="29"/>
                    <a:pt x="2488" y="1"/>
                    <a:pt x="2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9" name="Google Shape;1065;p39"/>
            <p:cNvSpPr/>
            <p:nvPr/>
          </p:nvSpPr>
          <p:spPr>
            <a:xfrm>
              <a:off x="2919325" y="4535225"/>
              <a:ext cx="27625" cy="84075"/>
            </a:xfrm>
            <a:custGeom>
              <a:avLst/>
              <a:gdLst/>
              <a:ahLst/>
              <a:cxnLst/>
              <a:rect l="l" t="t" r="r" b="b"/>
              <a:pathLst>
                <a:path w="1105" h="3363" extrusionOk="0">
                  <a:moveTo>
                    <a:pt x="512" y="0"/>
                  </a:moveTo>
                  <a:cubicBezTo>
                    <a:pt x="403" y="0"/>
                    <a:pt x="319" y="110"/>
                    <a:pt x="270" y="212"/>
                  </a:cubicBezTo>
                  <a:cubicBezTo>
                    <a:pt x="0" y="766"/>
                    <a:pt x="17" y="1424"/>
                    <a:pt x="186" y="2015"/>
                  </a:cubicBezTo>
                  <a:cubicBezTo>
                    <a:pt x="284" y="2354"/>
                    <a:pt x="428" y="2677"/>
                    <a:pt x="591" y="2989"/>
                  </a:cubicBezTo>
                  <a:cubicBezTo>
                    <a:pt x="624" y="3051"/>
                    <a:pt x="746" y="3363"/>
                    <a:pt x="824" y="3363"/>
                  </a:cubicBezTo>
                  <a:cubicBezTo>
                    <a:pt x="827" y="3363"/>
                    <a:pt x="829" y="3363"/>
                    <a:pt x="832" y="3362"/>
                  </a:cubicBezTo>
                  <a:cubicBezTo>
                    <a:pt x="930" y="3337"/>
                    <a:pt x="915" y="3022"/>
                    <a:pt x="922" y="2956"/>
                  </a:cubicBezTo>
                  <a:cubicBezTo>
                    <a:pt x="986" y="2261"/>
                    <a:pt x="1104" y="1562"/>
                    <a:pt x="1017" y="863"/>
                  </a:cubicBezTo>
                  <a:cubicBezTo>
                    <a:pt x="979" y="566"/>
                    <a:pt x="891" y="251"/>
                    <a:pt x="657" y="63"/>
                  </a:cubicBezTo>
                  <a:cubicBezTo>
                    <a:pt x="621" y="34"/>
                    <a:pt x="581" y="8"/>
                    <a:pt x="535" y="2"/>
                  </a:cubicBezTo>
                  <a:cubicBezTo>
                    <a:pt x="527" y="1"/>
                    <a:pt x="519" y="0"/>
                    <a:pt x="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280" name="Google Shape;1066;p39"/>
            <p:cNvSpPr/>
            <p:nvPr/>
          </p:nvSpPr>
          <p:spPr>
            <a:xfrm>
              <a:off x="2911500" y="4604725"/>
              <a:ext cx="55025" cy="35600"/>
            </a:xfrm>
            <a:custGeom>
              <a:avLst/>
              <a:gdLst/>
              <a:ahLst/>
              <a:cxnLst/>
              <a:rect l="0" t="0" r="0" b="0"/>
              <a:pathLst>
                <a:path w="2201" h="1424">
                  <a:moveTo>
                    <a:pt x="1848" y="0"/>
                  </a:moveTo>
                  <a:cubicBezTo>
                    <a:pt x="1613" y="0"/>
                    <a:pt x="1247" y="132"/>
                    <a:pt x="880" y="364"/>
                  </a:cubicBezTo>
                  <a:cubicBezTo>
                    <a:pt x="340" y="708"/>
                    <a:pt x="0" y="1141"/>
                    <a:pt x="122" y="1332"/>
                  </a:cubicBezTo>
                  <a:cubicBezTo>
                    <a:pt x="161" y="1394"/>
                    <a:pt x="243" y="1423"/>
                    <a:pt x="353" y="1423"/>
                  </a:cubicBezTo>
                  <a:cubicBezTo>
                    <a:pt x="588" y="1423"/>
                    <a:pt x="953" y="1292"/>
                    <a:pt x="1320" y="1058"/>
                  </a:cubicBezTo>
                  <a:cubicBezTo>
                    <a:pt x="1861" y="716"/>
                    <a:pt x="2200" y="283"/>
                    <a:pt x="2079" y="91"/>
                  </a:cubicBezTo>
                  <a:cubicBezTo>
                    <a:pt x="2040" y="29"/>
                    <a:pt x="1958" y="0"/>
                    <a:pt x="1848" y="0"/>
                  </a:cubicBezTo>
                  <a:close/>
                </a:path>
              </a:pathLst>
            </a:custGeom>
            <a:solidFill>
              <a:srgbClr val="FEE9D2">
                <a:alpha val="100000"/>
              </a:srgbClr>
            </a:solidFill>
            <a:ln w="9525">
              <a:noFill/>
            </a:ln>
          </p:spPr>
          <p:txBody>
            <a:bodyPr/>
            <a:lstStyle/>
            <a:p>
              <a:endParaRPr lang="en-US"/>
            </a:p>
          </p:txBody>
        </p:sp>
        <p:sp>
          <p:nvSpPr>
            <p:cNvPr id="96281" name="Google Shape;1067;p39"/>
            <p:cNvSpPr/>
            <p:nvPr/>
          </p:nvSpPr>
          <p:spPr>
            <a:xfrm>
              <a:off x="2252500" y="4616925"/>
              <a:ext cx="145400" cy="230800"/>
            </a:xfrm>
            <a:custGeom>
              <a:avLst/>
              <a:gdLst/>
              <a:ahLst/>
              <a:cxnLst/>
              <a:rect l="0" t="0" r="0" b="0"/>
              <a:pathLst>
                <a:path w="5816" h="9232">
                  <a:moveTo>
                    <a:pt x="5716" y="0"/>
                  </a:moveTo>
                  <a:cubicBezTo>
                    <a:pt x="5687" y="0"/>
                    <a:pt x="5659" y="13"/>
                    <a:pt x="5641" y="38"/>
                  </a:cubicBezTo>
                  <a:cubicBezTo>
                    <a:pt x="5576" y="124"/>
                    <a:pt x="5512" y="208"/>
                    <a:pt x="5450" y="294"/>
                  </a:cubicBezTo>
                  <a:lnTo>
                    <a:pt x="5448" y="294"/>
                  </a:lnTo>
                  <a:cubicBezTo>
                    <a:pt x="5429" y="318"/>
                    <a:pt x="5410" y="343"/>
                    <a:pt x="5390" y="370"/>
                  </a:cubicBezTo>
                  <a:cubicBezTo>
                    <a:pt x="5001" y="885"/>
                    <a:pt x="4620" y="1408"/>
                    <a:pt x="4248" y="1934"/>
                  </a:cubicBezTo>
                  <a:cubicBezTo>
                    <a:pt x="2686" y="4142"/>
                    <a:pt x="1267" y="6446"/>
                    <a:pt x="1" y="8831"/>
                  </a:cubicBezTo>
                  <a:lnTo>
                    <a:pt x="1" y="9231"/>
                  </a:lnTo>
                  <a:cubicBezTo>
                    <a:pt x="1414" y="6535"/>
                    <a:pt x="3021" y="3943"/>
                    <a:pt x="4809" y="1476"/>
                  </a:cubicBezTo>
                  <a:cubicBezTo>
                    <a:pt x="5048" y="1143"/>
                    <a:pt x="5294" y="811"/>
                    <a:pt x="5545" y="482"/>
                  </a:cubicBezTo>
                  <a:cubicBezTo>
                    <a:pt x="5600" y="406"/>
                    <a:pt x="5658" y="327"/>
                    <a:pt x="5717" y="252"/>
                  </a:cubicBezTo>
                  <a:cubicBezTo>
                    <a:pt x="5741" y="218"/>
                    <a:pt x="5766" y="186"/>
                    <a:pt x="5791" y="153"/>
                  </a:cubicBezTo>
                  <a:cubicBezTo>
                    <a:pt x="5812" y="127"/>
                    <a:pt x="5815" y="93"/>
                    <a:pt x="5806" y="62"/>
                  </a:cubicBezTo>
                  <a:cubicBezTo>
                    <a:pt x="5800" y="47"/>
                    <a:pt x="5791" y="34"/>
                    <a:pt x="5777" y="23"/>
                  </a:cubicBezTo>
                  <a:lnTo>
                    <a:pt x="5774" y="19"/>
                  </a:lnTo>
                  <a:cubicBezTo>
                    <a:pt x="5757" y="6"/>
                    <a:pt x="5736" y="0"/>
                    <a:pt x="5716" y="0"/>
                  </a:cubicBezTo>
                  <a:close/>
                </a:path>
              </a:pathLst>
            </a:custGeom>
            <a:solidFill>
              <a:schemeClr val="tx1">
                <a:alpha val="100000"/>
              </a:schemeClr>
            </a:solidFill>
            <a:ln w="9525">
              <a:noFill/>
            </a:ln>
          </p:spPr>
          <p:txBody>
            <a:bodyPr/>
            <a:lstStyle/>
            <a:p>
              <a:endParaRPr lang="en-US"/>
            </a:p>
          </p:txBody>
        </p:sp>
        <p:sp>
          <p:nvSpPr>
            <p:cNvPr id="82" name="Google Shape;1068;p39"/>
            <p:cNvSpPr/>
            <p:nvPr/>
          </p:nvSpPr>
          <p:spPr>
            <a:xfrm>
              <a:off x="2402600" y="4601200"/>
              <a:ext cx="84800" cy="31000"/>
            </a:xfrm>
            <a:custGeom>
              <a:avLst/>
              <a:gdLst/>
              <a:ahLst/>
              <a:cxnLst/>
              <a:rect l="l" t="t" r="r" b="b"/>
              <a:pathLst>
                <a:path w="3392" h="1240" extrusionOk="0">
                  <a:moveTo>
                    <a:pt x="2450" y="1"/>
                  </a:moveTo>
                  <a:cubicBezTo>
                    <a:pt x="2329" y="1"/>
                    <a:pt x="2207" y="10"/>
                    <a:pt x="2087" y="23"/>
                  </a:cubicBezTo>
                  <a:cubicBezTo>
                    <a:pt x="1678" y="71"/>
                    <a:pt x="1275" y="171"/>
                    <a:pt x="891" y="319"/>
                  </a:cubicBezTo>
                  <a:cubicBezTo>
                    <a:pt x="703" y="391"/>
                    <a:pt x="500" y="468"/>
                    <a:pt x="330" y="577"/>
                  </a:cubicBezTo>
                  <a:cubicBezTo>
                    <a:pt x="290" y="602"/>
                    <a:pt x="0" y="905"/>
                    <a:pt x="25" y="913"/>
                  </a:cubicBezTo>
                  <a:cubicBezTo>
                    <a:pt x="621" y="1122"/>
                    <a:pt x="1250" y="1233"/>
                    <a:pt x="1882" y="1240"/>
                  </a:cubicBezTo>
                  <a:cubicBezTo>
                    <a:pt x="1900" y="1240"/>
                    <a:pt x="1918" y="1240"/>
                    <a:pt x="1936" y="1240"/>
                  </a:cubicBezTo>
                  <a:cubicBezTo>
                    <a:pt x="2204" y="1240"/>
                    <a:pt x="2474" y="1216"/>
                    <a:pt x="2724" y="1123"/>
                  </a:cubicBezTo>
                  <a:cubicBezTo>
                    <a:pt x="2992" y="1024"/>
                    <a:pt x="3236" y="836"/>
                    <a:pt x="3350" y="574"/>
                  </a:cubicBezTo>
                  <a:cubicBezTo>
                    <a:pt x="3374" y="520"/>
                    <a:pt x="3392" y="461"/>
                    <a:pt x="3386" y="403"/>
                  </a:cubicBezTo>
                  <a:cubicBezTo>
                    <a:pt x="3372" y="288"/>
                    <a:pt x="3268" y="205"/>
                    <a:pt x="3166" y="152"/>
                  </a:cubicBezTo>
                  <a:cubicBezTo>
                    <a:pt x="2946" y="39"/>
                    <a:pt x="2699" y="1"/>
                    <a:pt x="24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3" name="Google Shape;1069;p39"/>
            <p:cNvSpPr/>
            <p:nvPr/>
          </p:nvSpPr>
          <p:spPr>
            <a:xfrm>
              <a:off x="2410375" y="4628700"/>
              <a:ext cx="73325" cy="62350"/>
            </a:xfrm>
            <a:custGeom>
              <a:avLst/>
              <a:gdLst/>
              <a:ahLst/>
              <a:cxnLst/>
              <a:rect l="l" t="t" r="r" b="b"/>
              <a:pathLst>
                <a:path w="2933" h="2494" extrusionOk="0">
                  <a:moveTo>
                    <a:pt x="112" y="1"/>
                  </a:moveTo>
                  <a:cubicBezTo>
                    <a:pt x="86" y="1"/>
                    <a:pt x="67" y="6"/>
                    <a:pt x="58" y="20"/>
                  </a:cubicBezTo>
                  <a:cubicBezTo>
                    <a:pt x="0" y="114"/>
                    <a:pt x="248" y="351"/>
                    <a:pt x="293" y="408"/>
                  </a:cubicBezTo>
                  <a:cubicBezTo>
                    <a:pt x="766" y="1004"/>
                    <a:pt x="1199" y="1645"/>
                    <a:pt x="1795" y="2129"/>
                  </a:cubicBezTo>
                  <a:cubicBezTo>
                    <a:pt x="2032" y="2323"/>
                    <a:pt x="2316" y="2493"/>
                    <a:pt x="2618" y="2493"/>
                  </a:cubicBezTo>
                  <a:cubicBezTo>
                    <a:pt x="2639" y="2493"/>
                    <a:pt x="2660" y="2492"/>
                    <a:pt x="2682" y="2490"/>
                  </a:cubicBezTo>
                  <a:cubicBezTo>
                    <a:pt x="2732" y="2486"/>
                    <a:pt x="2784" y="2476"/>
                    <a:pt x="2824" y="2446"/>
                  </a:cubicBezTo>
                  <a:cubicBezTo>
                    <a:pt x="2932" y="2369"/>
                    <a:pt x="2915" y="2205"/>
                    <a:pt x="2875" y="2079"/>
                  </a:cubicBezTo>
                  <a:cubicBezTo>
                    <a:pt x="2671" y="1440"/>
                    <a:pt x="2162" y="934"/>
                    <a:pt x="1582" y="596"/>
                  </a:cubicBezTo>
                  <a:cubicBezTo>
                    <a:pt x="1250" y="403"/>
                    <a:pt x="893" y="257"/>
                    <a:pt x="529" y="132"/>
                  </a:cubicBezTo>
                  <a:cubicBezTo>
                    <a:pt x="468" y="112"/>
                    <a:pt x="225" y="1"/>
                    <a:pt x="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4" name="Google Shape;1070;p39"/>
            <p:cNvSpPr/>
            <p:nvPr/>
          </p:nvSpPr>
          <p:spPr>
            <a:xfrm>
              <a:off x="2405500" y="4630025"/>
              <a:ext cx="32150" cy="90475"/>
            </a:xfrm>
            <a:custGeom>
              <a:avLst/>
              <a:gdLst/>
              <a:ahLst/>
              <a:cxnLst/>
              <a:rect l="l" t="t" r="r" b="b"/>
              <a:pathLst>
                <a:path w="1286" h="3619" extrusionOk="0">
                  <a:moveTo>
                    <a:pt x="116" y="0"/>
                  </a:moveTo>
                  <a:cubicBezTo>
                    <a:pt x="112" y="0"/>
                    <a:pt x="109" y="1"/>
                    <a:pt x="105" y="2"/>
                  </a:cubicBezTo>
                  <a:cubicBezTo>
                    <a:pt x="2" y="41"/>
                    <a:pt x="51" y="380"/>
                    <a:pt x="51" y="452"/>
                  </a:cubicBezTo>
                  <a:cubicBezTo>
                    <a:pt x="56" y="1214"/>
                    <a:pt x="1" y="1986"/>
                    <a:pt x="171" y="2734"/>
                  </a:cubicBezTo>
                  <a:cubicBezTo>
                    <a:pt x="244" y="3053"/>
                    <a:pt x="373" y="3385"/>
                    <a:pt x="646" y="3565"/>
                  </a:cubicBezTo>
                  <a:cubicBezTo>
                    <a:pt x="688" y="3592"/>
                    <a:pt x="735" y="3617"/>
                    <a:pt x="786" y="3619"/>
                  </a:cubicBezTo>
                  <a:cubicBezTo>
                    <a:pt x="788" y="3619"/>
                    <a:pt x="791" y="3619"/>
                    <a:pt x="793" y="3619"/>
                  </a:cubicBezTo>
                  <a:cubicBezTo>
                    <a:pt x="921" y="3619"/>
                    <a:pt x="1006" y="3483"/>
                    <a:pt x="1051" y="3361"/>
                  </a:cubicBezTo>
                  <a:cubicBezTo>
                    <a:pt x="1285" y="2732"/>
                    <a:pt x="1197" y="2020"/>
                    <a:pt x="949" y="1396"/>
                  </a:cubicBezTo>
                  <a:cubicBezTo>
                    <a:pt x="808" y="1039"/>
                    <a:pt x="617" y="704"/>
                    <a:pt x="407" y="381"/>
                  </a:cubicBezTo>
                  <a:cubicBezTo>
                    <a:pt x="366" y="318"/>
                    <a:pt x="203" y="0"/>
                    <a:pt x="1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5" name="Google Shape;1071;p39"/>
            <p:cNvSpPr/>
            <p:nvPr/>
          </p:nvSpPr>
          <p:spPr>
            <a:xfrm>
              <a:off x="2355600" y="4627350"/>
              <a:ext cx="47275" cy="83775"/>
            </a:xfrm>
            <a:custGeom>
              <a:avLst/>
              <a:gdLst/>
              <a:ahLst/>
              <a:cxnLst/>
              <a:rect l="l" t="t" r="r" b="b"/>
              <a:pathLst>
                <a:path w="1891" h="3351" extrusionOk="0">
                  <a:moveTo>
                    <a:pt x="1790" y="0"/>
                  </a:moveTo>
                  <a:cubicBezTo>
                    <a:pt x="1684" y="0"/>
                    <a:pt x="1535" y="277"/>
                    <a:pt x="1494" y="332"/>
                  </a:cubicBezTo>
                  <a:cubicBezTo>
                    <a:pt x="1042" y="945"/>
                    <a:pt x="539" y="1532"/>
                    <a:pt x="228" y="2234"/>
                  </a:cubicBezTo>
                  <a:cubicBezTo>
                    <a:pt x="96" y="2533"/>
                    <a:pt x="1" y="2876"/>
                    <a:pt x="113" y="3184"/>
                  </a:cubicBezTo>
                  <a:cubicBezTo>
                    <a:pt x="131" y="3231"/>
                    <a:pt x="154" y="3279"/>
                    <a:pt x="193" y="3311"/>
                  </a:cubicBezTo>
                  <a:cubicBezTo>
                    <a:pt x="228" y="3339"/>
                    <a:pt x="270" y="3351"/>
                    <a:pt x="314" y="3351"/>
                  </a:cubicBezTo>
                  <a:cubicBezTo>
                    <a:pt x="396" y="3351"/>
                    <a:pt x="487" y="3309"/>
                    <a:pt x="560" y="3262"/>
                  </a:cubicBezTo>
                  <a:cubicBezTo>
                    <a:pt x="1123" y="2897"/>
                    <a:pt x="1478" y="2273"/>
                    <a:pt x="1651" y="1624"/>
                  </a:cubicBezTo>
                  <a:cubicBezTo>
                    <a:pt x="1750" y="1253"/>
                    <a:pt x="1798" y="870"/>
                    <a:pt x="1821" y="487"/>
                  </a:cubicBezTo>
                  <a:cubicBezTo>
                    <a:pt x="1826" y="408"/>
                    <a:pt x="1891" y="28"/>
                    <a:pt x="1805" y="2"/>
                  </a:cubicBezTo>
                  <a:cubicBezTo>
                    <a:pt x="1800" y="1"/>
                    <a:pt x="1795" y="0"/>
                    <a:pt x="17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6" name="Google Shape;1072;p39"/>
            <p:cNvSpPr/>
            <p:nvPr/>
          </p:nvSpPr>
          <p:spPr>
            <a:xfrm>
              <a:off x="2317200" y="4622775"/>
              <a:ext cx="79850" cy="53300"/>
            </a:xfrm>
            <a:custGeom>
              <a:avLst/>
              <a:gdLst/>
              <a:ahLst/>
              <a:cxnLst/>
              <a:rect l="l" t="t" r="r" b="b"/>
              <a:pathLst>
                <a:path w="3194" h="2132" extrusionOk="0">
                  <a:moveTo>
                    <a:pt x="3070" y="0"/>
                  </a:moveTo>
                  <a:cubicBezTo>
                    <a:pt x="2954" y="0"/>
                    <a:pt x="2750" y="115"/>
                    <a:pt x="2696" y="137"/>
                  </a:cubicBezTo>
                  <a:cubicBezTo>
                    <a:pt x="1989" y="419"/>
                    <a:pt x="1249" y="650"/>
                    <a:pt x="615" y="1082"/>
                  </a:cubicBezTo>
                  <a:cubicBezTo>
                    <a:pt x="345" y="1266"/>
                    <a:pt x="83" y="1508"/>
                    <a:pt x="16" y="1828"/>
                  </a:cubicBezTo>
                  <a:cubicBezTo>
                    <a:pt x="6" y="1878"/>
                    <a:pt x="0" y="1930"/>
                    <a:pt x="17" y="1977"/>
                  </a:cubicBezTo>
                  <a:cubicBezTo>
                    <a:pt x="59" y="2099"/>
                    <a:pt x="211" y="2132"/>
                    <a:pt x="341" y="2132"/>
                  </a:cubicBezTo>
                  <a:cubicBezTo>
                    <a:pt x="345" y="2132"/>
                    <a:pt x="349" y="2132"/>
                    <a:pt x="353" y="2132"/>
                  </a:cubicBezTo>
                  <a:cubicBezTo>
                    <a:pt x="1024" y="2119"/>
                    <a:pt x="1655" y="1776"/>
                    <a:pt x="2145" y="1318"/>
                  </a:cubicBezTo>
                  <a:cubicBezTo>
                    <a:pt x="2426" y="1055"/>
                    <a:pt x="2668" y="755"/>
                    <a:pt x="2891" y="442"/>
                  </a:cubicBezTo>
                  <a:cubicBezTo>
                    <a:pt x="2938" y="378"/>
                    <a:pt x="3193" y="88"/>
                    <a:pt x="3134" y="23"/>
                  </a:cubicBezTo>
                  <a:cubicBezTo>
                    <a:pt x="3120" y="7"/>
                    <a:pt x="3098" y="0"/>
                    <a:pt x="30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7" name="Google Shape;1073;p39"/>
            <p:cNvSpPr/>
            <p:nvPr/>
          </p:nvSpPr>
          <p:spPr>
            <a:xfrm>
              <a:off x="2295625" y="4605725"/>
              <a:ext cx="93125" cy="27375"/>
            </a:xfrm>
            <a:custGeom>
              <a:avLst/>
              <a:gdLst/>
              <a:ahLst/>
              <a:cxnLst/>
              <a:rect l="l" t="t" r="r" b="b"/>
              <a:pathLst>
                <a:path w="3725" h="1095" extrusionOk="0">
                  <a:moveTo>
                    <a:pt x="1061" y="1"/>
                  </a:moveTo>
                  <a:cubicBezTo>
                    <a:pt x="1050" y="1"/>
                    <a:pt x="1039" y="1"/>
                    <a:pt x="1028" y="1"/>
                  </a:cubicBezTo>
                  <a:cubicBezTo>
                    <a:pt x="702" y="4"/>
                    <a:pt x="350" y="60"/>
                    <a:pt x="116" y="288"/>
                  </a:cubicBezTo>
                  <a:cubicBezTo>
                    <a:pt x="81" y="324"/>
                    <a:pt x="47" y="364"/>
                    <a:pt x="34" y="413"/>
                  </a:cubicBezTo>
                  <a:cubicBezTo>
                    <a:pt x="0" y="542"/>
                    <a:pt x="117" y="657"/>
                    <a:pt x="229" y="728"/>
                  </a:cubicBezTo>
                  <a:cubicBezTo>
                    <a:pt x="633" y="987"/>
                    <a:pt x="1113" y="1094"/>
                    <a:pt x="1597" y="1094"/>
                  </a:cubicBezTo>
                  <a:cubicBezTo>
                    <a:pt x="1789" y="1094"/>
                    <a:pt x="1983" y="1077"/>
                    <a:pt x="2171" y="1046"/>
                  </a:cubicBezTo>
                  <a:cubicBezTo>
                    <a:pt x="2551" y="984"/>
                    <a:pt x="2918" y="868"/>
                    <a:pt x="3278" y="732"/>
                  </a:cubicBezTo>
                  <a:cubicBezTo>
                    <a:pt x="3352" y="704"/>
                    <a:pt x="3725" y="605"/>
                    <a:pt x="3712" y="518"/>
                  </a:cubicBezTo>
                  <a:cubicBezTo>
                    <a:pt x="3696" y="409"/>
                    <a:pt x="3355" y="384"/>
                    <a:pt x="3284" y="370"/>
                  </a:cubicBezTo>
                  <a:cubicBezTo>
                    <a:pt x="2550" y="213"/>
                    <a:pt x="1818" y="1"/>
                    <a:pt x="10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8" name="Google Shape;1074;p39"/>
            <p:cNvSpPr/>
            <p:nvPr/>
          </p:nvSpPr>
          <p:spPr>
            <a:xfrm>
              <a:off x="2324375" y="4553000"/>
              <a:ext cx="69250" cy="64250"/>
            </a:xfrm>
            <a:custGeom>
              <a:avLst/>
              <a:gdLst/>
              <a:ahLst/>
              <a:cxnLst/>
              <a:rect l="l" t="t" r="r" b="b"/>
              <a:pathLst>
                <a:path w="2770" h="2570" extrusionOk="0">
                  <a:moveTo>
                    <a:pt x="377" y="0"/>
                  </a:moveTo>
                  <a:cubicBezTo>
                    <a:pt x="266" y="0"/>
                    <a:pt x="151" y="28"/>
                    <a:pt x="86" y="118"/>
                  </a:cubicBezTo>
                  <a:cubicBezTo>
                    <a:pt x="54" y="165"/>
                    <a:pt x="42" y="219"/>
                    <a:pt x="36" y="272"/>
                  </a:cubicBezTo>
                  <a:cubicBezTo>
                    <a:pt x="1" y="607"/>
                    <a:pt x="193" y="891"/>
                    <a:pt x="414" y="1117"/>
                  </a:cubicBezTo>
                  <a:cubicBezTo>
                    <a:pt x="932" y="1647"/>
                    <a:pt x="1625" y="1988"/>
                    <a:pt x="2267" y="2375"/>
                  </a:cubicBezTo>
                  <a:cubicBezTo>
                    <a:pt x="2320" y="2407"/>
                    <a:pt x="2513" y="2569"/>
                    <a:pt x="2632" y="2569"/>
                  </a:cubicBezTo>
                  <a:cubicBezTo>
                    <a:pt x="2653" y="2569"/>
                    <a:pt x="2671" y="2564"/>
                    <a:pt x="2686" y="2554"/>
                  </a:cubicBezTo>
                  <a:cubicBezTo>
                    <a:pt x="2769" y="2495"/>
                    <a:pt x="2599" y="2164"/>
                    <a:pt x="2573" y="2091"/>
                  </a:cubicBezTo>
                  <a:cubicBezTo>
                    <a:pt x="2444" y="1741"/>
                    <a:pt x="2290" y="1400"/>
                    <a:pt x="2084" y="1091"/>
                  </a:cubicBezTo>
                  <a:cubicBezTo>
                    <a:pt x="1726" y="555"/>
                    <a:pt x="1182" y="115"/>
                    <a:pt x="488" y="8"/>
                  </a:cubicBezTo>
                  <a:cubicBezTo>
                    <a:pt x="453" y="3"/>
                    <a:pt x="415" y="0"/>
                    <a:pt x="3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9" name="Google Shape;1075;p39"/>
            <p:cNvSpPr/>
            <p:nvPr/>
          </p:nvSpPr>
          <p:spPr>
            <a:xfrm>
              <a:off x="2390925" y="4534625"/>
              <a:ext cx="27475" cy="84150"/>
            </a:xfrm>
            <a:custGeom>
              <a:avLst/>
              <a:gdLst/>
              <a:ahLst/>
              <a:cxnLst/>
              <a:rect l="l" t="t" r="r" b="b"/>
              <a:pathLst>
                <a:path w="1099" h="3366" extrusionOk="0">
                  <a:moveTo>
                    <a:pt x="579" y="0"/>
                  </a:moveTo>
                  <a:cubicBezTo>
                    <a:pt x="572" y="0"/>
                    <a:pt x="564" y="1"/>
                    <a:pt x="556" y="2"/>
                  </a:cubicBezTo>
                  <a:cubicBezTo>
                    <a:pt x="511" y="9"/>
                    <a:pt x="471" y="36"/>
                    <a:pt x="435" y="65"/>
                  </a:cubicBezTo>
                  <a:cubicBezTo>
                    <a:pt x="203" y="255"/>
                    <a:pt x="118" y="570"/>
                    <a:pt x="83" y="868"/>
                  </a:cubicBezTo>
                  <a:cubicBezTo>
                    <a:pt x="0" y="1568"/>
                    <a:pt x="126" y="2266"/>
                    <a:pt x="197" y="2960"/>
                  </a:cubicBezTo>
                  <a:cubicBezTo>
                    <a:pt x="203" y="3026"/>
                    <a:pt x="192" y="3340"/>
                    <a:pt x="290" y="3365"/>
                  </a:cubicBezTo>
                  <a:cubicBezTo>
                    <a:pt x="292" y="3365"/>
                    <a:pt x="295" y="3366"/>
                    <a:pt x="297" y="3366"/>
                  </a:cubicBezTo>
                  <a:cubicBezTo>
                    <a:pt x="375" y="3366"/>
                    <a:pt x="496" y="3053"/>
                    <a:pt x="528" y="2990"/>
                  </a:cubicBezTo>
                  <a:cubicBezTo>
                    <a:pt x="687" y="2676"/>
                    <a:pt x="829" y="2353"/>
                    <a:pt x="923" y="2012"/>
                  </a:cubicBezTo>
                  <a:cubicBezTo>
                    <a:pt x="1088" y="1420"/>
                    <a:pt x="1098" y="761"/>
                    <a:pt x="824" y="211"/>
                  </a:cubicBezTo>
                  <a:cubicBezTo>
                    <a:pt x="773" y="109"/>
                    <a:pt x="689" y="0"/>
                    <a:pt x="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290" name="Google Shape;1076;p39"/>
            <p:cNvSpPr/>
            <p:nvPr/>
          </p:nvSpPr>
          <p:spPr>
            <a:xfrm>
              <a:off x="2371700" y="4604350"/>
              <a:ext cx="55200" cy="35250"/>
            </a:xfrm>
            <a:custGeom>
              <a:avLst/>
              <a:gdLst/>
              <a:ahLst/>
              <a:cxnLst/>
              <a:rect l="0" t="0" r="0" b="0"/>
              <a:pathLst>
                <a:path w="2208" h="1410">
                  <a:moveTo>
                    <a:pt x="356" y="0"/>
                  </a:moveTo>
                  <a:cubicBezTo>
                    <a:pt x="243" y="0"/>
                    <a:pt x="160" y="30"/>
                    <a:pt x="121" y="93"/>
                  </a:cubicBezTo>
                  <a:cubicBezTo>
                    <a:pt x="0" y="286"/>
                    <a:pt x="344" y="716"/>
                    <a:pt x="887" y="1054"/>
                  </a:cubicBezTo>
                  <a:cubicBezTo>
                    <a:pt x="1253" y="1282"/>
                    <a:pt x="1617" y="1410"/>
                    <a:pt x="1852" y="1410"/>
                  </a:cubicBezTo>
                  <a:cubicBezTo>
                    <a:pt x="1965" y="1410"/>
                    <a:pt x="2049" y="1380"/>
                    <a:pt x="2088" y="1318"/>
                  </a:cubicBezTo>
                  <a:cubicBezTo>
                    <a:pt x="2207" y="1124"/>
                    <a:pt x="1865" y="694"/>
                    <a:pt x="1321" y="356"/>
                  </a:cubicBezTo>
                  <a:cubicBezTo>
                    <a:pt x="955" y="128"/>
                    <a:pt x="591" y="0"/>
                    <a:pt x="356" y="0"/>
                  </a:cubicBezTo>
                  <a:close/>
                </a:path>
              </a:pathLst>
            </a:custGeom>
            <a:solidFill>
              <a:srgbClr val="FEE9D2">
                <a:alpha val="100000"/>
              </a:srgbClr>
            </a:solidFill>
            <a:ln w="9525">
              <a:noFill/>
            </a:ln>
          </p:spPr>
          <p:txBody>
            <a:bodyPr/>
            <a:lstStyle/>
            <a:p>
              <a:endParaRPr lang="en-US"/>
            </a:p>
          </p:txBody>
        </p:sp>
        <p:sp>
          <p:nvSpPr>
            <p:cNvPr id="96291" name="Google Shape;1077;p39"/>
            <p:cNvSpPr/>
            <p:nvPr/>
          </p:nvSpPr>
          <p:spPr>
            <a:xfrm>
              <a:off x="2542825" y="4522400"/>
              <a:ext cx="122900" cy="153050"/>
            </a:xfrm>
            <a:custGeom>
              <a:avLst/>
              <a:gdLst/>
              <a:ahLst/>
              <a:cxnLst/>
              <a:rect l="0" t="0" r="0" b="0"/>
              <a:pathLst>
                <a:path w="4916" h="6122">
                  <a:moveTo>
                    <a:pt x="366" y="1"/>
                  </a:moveTo>
                  <a:cubicBezTo>
                    <a:pt x="340" y="1"/>
                    <a:pt x="314" y="1"/>
                    <a:pt x="288" y="1"/>
                  </a:cubicBezTo>
                  <a:cubicBezTo>
                    <a:pt x="1" y="1020"/>
                    <a:pt x="11" y="2136"/>
                    <a:pt x="402" y="3119"/>
                  </a:cubicBezTo>
                  <a:cubicBezTo>
                    <a:pt x="792" y="4104"/>
                    <a:pt x="1578" y="4942"/>
                    <a:pt x="2568" y="5318"/>
                  </a:cubicBezTo>
                  <a:cubicBezTo>
                    <a:pt x="3331" y="5607"/>
                    <a:pt x="4209" y="5634"/>
                    <a:pt x="4862" y="6121"/>
                  </a:cubicBezTo>
                  <a:cubicBezTo>
                    <a:pt x="4916" y="4700"/>
                    <a:pt x="4408" y="3299"/>
                    <a:pt x="3678" y="2079"/>
                  </a:cubicBezTo>
                  <a:cubicBezTo>
                    <a:pt x="2962" y="881"/>
                    <a:pt x="1755" y="1"/>
                    <a:pt x="366" y="1"/>
                  </a:cubicBezTo>
                  <a:close/>
                </a:path>
              </a:pathLst>
            </a:custGeom>
            <a:solidFill>
              <a:schemeClr val="accent1">
                <a:alpha val="100000"/>
              </a:schemeClr>
            </a:solidFill>
            <a:ln w="9525">
              <a:noFill/>
            </a:ln>
          </p:spPr>
          <p:txBody>
            <a:bodyPr/>
            <a:lstStyle/>
            <a:p>
              <a:endParaRPr lang="en-US"/>
            </a:p>
          </p:txBody>
        </p:sp>
        <p:sp>
          <p:nvSpPr>
            <p:cNvPr id="96292" name="Google Shape;1078;p39"/>
            <p:cNvSpPr/>
            <p:nvPr/>
          </p:nvSpPr>
          <p:spPr>
            <a:xfrm>
              <a:off x="2663275" y="4575275"/>
              <a:ext cx="144775" cy="133100"/>
            </a:xfrm>
            <a:custGeom>
              <a:avLst/>
              <a:gdLst/>
              <a:ahLst/>
              <a:cxnLst/>
              <a:rect l="0" t="0" r="0" b="0"/>
              <a:pathLst>
                <a:path w="5791" h="5324">
                  <a:moveTo>
                    <a:pt x="5739" y="0"/>
                  </a:moveTo>
                  <a:cubicBezTo>
                    <a:pt x="4286" y="0"/>
                    <a:pt x="2839" y="573"/>
                    <a:pt x="1780" y="1569"/>
                  </a:cubicBezTo>
                  <a:cubicBezTo>
                    <a:pt x="1166" y="2145"/>
                    <a:pt x="686" y="2860"/>
                    <a:pt x="374" y="3642"/>
                  </a:cubicBezTo>
                  <a:cubicBezTo>
                    <a:pt x="223" y="4020"/>
                    <a:pt x="74" y="4446"/>
                    <a:pt x="35" y="4855"/>
                  </a:cubicBezTo>
                  <a:cubicBezTo>
                    <a:pt x="0" y="5206"/>
                    <a:pt x="10" y="5323"/>
                    <a:pt x="123" y="5323"/>
                  </a:cubicBezTo>
                  <a:cubicBezTo>
                    <a:pt x="198" y="5323"/>
                    <a:pt x="317" y="5272"/>
                    <a:pt x="499" y="5203"/>
                  </a:cubicBezTo>
                  <a:cubicBezTo>
                    <a:pt x="1820" y="4701"/>
                    <a:pt x="3553" y="4821"/>
                    <a:pt x="4698" y="3934"/>
                  </a:cubicBezTo>
                  <a:cubicBezTo>
                    <a:pt x="5226" y="3527"/>
                    <a:pt x="5570" y="2892"/>
                    <a:pt x="5624" y="2227"/>
                  </a:cubicBezTo>
                  <a:cubicBezTo>
                    <a:pt x="5684" y="1475"/>
                    <a:pt x="5404" y="649"/>
                    <a:pt x="5791" y="1"/>
                  </a:cubicBezTo>
                  <a:cubicBezTo>
                    <a:pt x="5774" y="1"/>
                    <a:pt x="5756" y="0"/>
                    <a:pt x="5739" y="0"/>
                  </a:cubicBezTo>
                  <a:close/>
                </a:path>
              </a:pathLst>
            </a:custGeom>
            <a:solidFill>
              <a:schemeClr val="accent1">
                <a:alpha val="100000"/>
              </a:schemeClr>
            </a:solidFill>
            <a:ln w="9525">
              <a:noFill/>
            </a:ln>
          </p:spPr>
          <p:txBody>
            <a:bodyPr/>
            <a:lstStyle/>
            <a:p>
              <a:endParaRPr lang="en-US"/>
            </a:p>
          </p:txBody>
        </p:sp>
        <p:sp>
          <p:nvSpPr>
            <p:cNvPr id="93" name="Google Shape;1079;p39"/>
            <p:cNvSpPr/>
            <p:nvPr/>
          </p:nvSpPr>
          <p:spPr>
            <a:xfrm>
              <a:off x="2252500" y="4720650"/>
              <a:ext cx="748150" cy="410075"/>
            </a:xfrm>
            <a:custGeom>
              <a:avLst/>
              <a:gdLst/>
              <a:ahLst/>
              <a:cxnLst/>
              <a:rect l="l" t="t" r="r" b="b"/>
              <a:pathLst>
                <a:path w="29926" h="16403" extrusionOk="0">
                  <a:moveTo>
                    <a:pt x="20672" y="0"/>
                  </a:moveTo>
                  <a:cubicBezTo>
                    <a:pt x="20059" y="0"/>
                    <a:pt x="18425" y="333"/>
                    <a:pt x="16463" y="788"/>
                  </a:cubicBezTo>
                  <a:cubicBezTo>
                    <a:pt x="13176" y="1552"/>
                    <a:pt x="8965" y="2663"/>
                    <a:pt x="7079" y="3140"/>
                  </a:cubicBezTo>
                  <a:cubicBezTo>
                    <a:pt x="5124" y="3636"/>
                    <a:pt x="2096" y="5258"/>
                    <a:pt x="1" y="6467"/>
                  </a:cubicBezTo>
                  <a:lnTo>
                    <a:pt x="1" y="16402"/>
                  </a:lnTo>
                  <a:lnTo>
                    <a:pt x="5918" y="12814"/>
                  </a:lnTo>
                  <a:lnTo>
                    <a:pt x="16454" y="12126"/>
                  </a:lnTo>
                  <a:cubicBezTo>
                    <a:pt x="16458" y="12126"/>
                    <a:pt x="16461" y="12126"/>
                    <a:pt x="16466" y="12124"/>
                  </a:cubicBezTo>
                  <a:lnTo>
                    <a:pt x="16996" y="12091"/>
                  </a:lnTo>
                  <a:cubicBezTo>
                    <a:pt x="16996" y="12091"/>
                    <a:pt x="24397" y="11654"/>
                    <a:pt x="24978" y="11365"/>
                  </a:cubicBezTo>
                  <a:cubicBezTo>
                    <a:pt x="24983" y="11365"/>
                    <a:pt x="24988" y="11362"/>
                    <a:pt x="24993" y="11357"/>
                  </a:cubicBezTo>
                  <a:cubicBezTo>
                    <a:pt x="25625" y="10980"/>
                    <a:pt x="29865" y="5075"/>
                    <a:pt x="29865" y="5075"/>
                  </a:cubicBezTo>
                  <a:cubicBezTo>
                    <a:pt x="29877" y="5018"/>
                    <a:pt x="29884" y="4965"/>
                    <a:pt x="29886" y="4913"/>
                  </a:cubicBezTo>
                  <a:cubicBezTo>
                    <a:pt x="29925" y="4315"/>
                    <a:pt x="29454" y="4120"/>
                    <a:pt x="29453" y="4120"/>
                  </a:cubicBezTo>
                  <a:lnTo>
                    <a:pt x="29457" y="4108"/>
                  </a:lnTo>
                  <a:lnTo>
                    <a:pt x="29491" y="4006"/>
                  </a:lnTo>
                  <a:lnTo>
                    <a:pt x="29827" y="3009"/>
                  </a:lnTo>
                  <a:cubicBezTo>
                    <a:pt x="29838" y="2976"/>
                    <a:pt x="29842" y="2947"/>
                    <a:pt x="29842" y="2914"/>
                  </a:cubicBezTo>
                  <a:cubicBezTo>
                    <a:pt x="29842" y="2907"/>
                    <a:pt x="29842" y="2901"/>
                    <a:pt x="29840" y="2894"/>
                  </a:cubicBezTo>
                  <a:lnTo>
                    <a:pt x="29840" y="2892"/>
                  </a:lnTo>
                  <a:cubicBezTo>
                    <a:pt x="29830" y="2795"/>
                    <a:pt x="29772" y="2706"/>
                    <a:pt x="29681" y="2666"/>
                  </a:cubicBezTo>
                  <a:cubicBezTo>
                    <a:pt x="29672" y="2661"/>
                    <a:pt x="29662" y="2657"/>
                    <a:pt x="29651" y="2653"/>
                  </a:cubicBezTo>
                  <a:cubicBezTo>
                    <a:pt x="29462" y="2596"/>
                    <a:pt x="29277" y="2570"/>
                    <a:pt x="29096" y="2570"/>
                  </a:cubicBezTo>
                  <a:cubicBezTo>
                    <a:pt x="28295" y="2570"/>
                    <a:pt x="27583" y="3086"/>
                    <a:pt x="27033" y="3669"/>
                  </a:cubicBezTo>
                  <a:cubicBezTo>
                    <a:pt x="27007" y="3699"/>
                    <a:pt x="26981" y="3728"/>
                    <a:pt x="26954" y="3757"/>
                  </a:cubicBezTo>
                  <a:cubicBezTo>
                    <a:pt x="26718" y="4015"/>
                    <a:pt x="26517" y="4282"/>
                    <a:pt x="26355" y="4519"/>
                  </a:cubicBezTo>
                  <a:cubicBezTo>
                    <a:pt x="26312" y="4581"/>
                    <a:pt x="26273" y="4641"/>
                    <a:pt x="26235" y="4698"/>
                  </a:cubicBezTo>
                  <a:cubicBezTo>
                    <a:pt x="26018" y="5030"/>
                    <a:pt x="25898" y="5269"/>
                    <a:pt x="25898" y="5269"/>
                  </a:cubicBezTo>
                  <a:cubicBezTo>
                    <a:pt x="25893" y="5268"/>
                    <a:pt x="25888" y="5264"/>
                    <a:pt x="25884" y="5262"/>
                  </a:cubicBezTo>
                  <a:cubicBezTo>
                    <a:pt x="25816" y="5219"/>
                    <a:pt x="25750" y="5178"/>
                    <a:pt x="25681" y="5147"/>
                  </a:cubicBezTo>
                  <a:cubicBezTo>
                    <a:pt x="25678" y="5145"/>
                    <a:pt x="25676" y="5142"/>
                    <a:pt x="25672" y="5140"/>
                  </a:cubicBezTo>
                  <a:cubicBezTo>
                    <a:pt x="25360" y="4984"/>
                    <a:pt x="25049" y="4917"/>
                    <a:pt x="24747" y="4917"/>
                  </a:cubicBezTo>
                  <a:cubicBezTo>
                    <a:pt x="23014" y="4917"/>
                    <a:pt x="21543" y="7108"/>
                    <a:pt x="21543" y="7108"/>
                  </a:cubicBezTo>
                  <a:lnTo>
                    <a:pt x="21427" y="7094"/>
                  </a:lnTo>
                  <a:lnTo>
                    <a:pt x="19927" y="6920"/>
                  </a:lnTo>
                  <a:lnTo>
                    <a:pt x="16463" y="6520"/>
                  </a:lnTo>
                  <a:lnTo>
                    <a:pt x="13832" y="6215"/>
                  </a:lnTo>
                  <a:lnTo>
                    <a:pt x="13174" y="6139"/>
                  </a:lnTo>
                  <a:cubicBezTo>
                    <a:pt x="13174" y="6139"/>
                    <a:pt x="14756" y="5451"/>
                    <a:pt x="16463" y="4641"/>
                  </a:cubicBezTo>
                  <a:cubicBezTo>
                    <a:pt x="18148" y="3841"/>
                    <a:pt x="19950" y="2918"/>
                    <a:pt x="20478" y="2414"/>
                  </a:cubicBezTo>
                  <a:cubicBezTo>
                    <a:pt x="21543" y="1399"/>
                    <a:pt x="21336" y="423"/>
                    <a:pt x="20915" y="44"/>
                  </a:cubicBezTo>
                  <a:cubicBezTo>
                    <a:pt x="20881" y="14"/>
                    <a:pt x="20798" y="0"/>
                    <a:pt x="206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294" name="Google Shape;1080;p39"/>
            <p:cNvSpPr/>
            <p:nvPr/>
          </p:nvSpPr>
          <p:spPr>
            <a:xfrm>
              <a:off x="2534700" y="4868700"/>
              <a:ext cx="252175" cy="29625"/>
            </a:xfrm>
            <a:custGeom>
              <a:avLst/>
              <a:gdLst/>
              <a:ahLst/>
              <a:cxnLst/>
              <a:rect l="0" t="0" r="0" b="0"/>
              <a:pathLst>
                <a:path w="10087" h="1185" fill="none">
                  <a:moveTo>
                    <a:pt x="0" y="0"/>
                  </a:moveTo>
                  <a:lnTo>
                    <a:pt x="10086" y="1185"/>
                  </a:ln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295" name="Google Shape;1081;p39"/>
            <p:cNvSpPr/>
            <p:nvPr/>
          </p:nvSpPr>
          <p:spPr>
            <a:xfrm>
              <a:off x="2635075" y="4773150"/>
              <a:ext cx="366325" cy="250975"/>
            </a:xfrm>
            <a:custGeom>
              <a:avLst/>
              <a:gdLst/>
              <a:ahLst/>
              <a:cxnLst/>
              <a:rect l="0" t="0" r="0" b="0"/>
              <a:pathLst>
                <a:path w="14653" h="10039" fill="none">
                  <a:moveTo>
                    <a:pt x="0" y="6386"/>
                  </a:moveTo>
                  <a:lnTo>
                    <a:pt x="4886" y="6314"/>
                  </a:lnTo>
                  <a:lnTo>
                    <a:pt x="6749" y="4329"/>
                  </a:lnTo>
                  <a:cubicBezTo>
                    <a:pt x="6749" y="4329"/>
                    <a:pt x="8901" y="1851"/>
                    <a:pt x="10570" y="3181"/>
                  </a:cubicBezTo>
                  <a:cubicBezTo>
                    <a:pt x="10570" y="3181"/>
                    <a:pt x="12304" y="1"/>
                    <a:pt x="14114" y="436"/>
                  </a:cubicBezTo>
                  <a:cubicBezTo>
                    <a:pt x="14352" y="493"/>
                    <a:pt x="14653" y="718"/>
                    <a:pt x="14512" y="1040"/>
                  </a:cubicBezTo>
                  <a:lnTo>
                    <a:pt x="14150" y="2008"/>
                  </a:lnTo>
                  <a:cubicBezTo>
                    <a:pt x="14150" y="2008"/>
                    <a:pt x="14544" y="2044"/>
                    <a:pt x="14597" y="2625"/>
                  </a:cubicBezTo>
                  <a:cubicBezTo>
                    <a:pt x="14610" y="2756"/>
                    <a:pt x="14608" y="2794"/>
                    <a:pt x="14528" y="2901"/>
                  </a:cubicBezTo>
                  <a:cubicBezTo>
                    <a:pt x="13830" y="3851"/>
                    <a:pt x="9874" y="9220"/>
                    <a:pt x="9675" y="9265"/>
                  </a:cubicBezTo>
                  <a:cubicBezTo>
                    <a:pt x="9458" y="9312"/>
                    <a:pt x="1016" y="10038"/>
                    <a:pt x="1016" y="10038"/>
                  </a:cubicBez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296" name="Google Shape;1082;p39"/>
            <p:cNvSpPr/>
            <p:nvPr/>
          </p:nvSpPr>
          <p:spPr>
            <a:xfrm>
              <a:off x="2670725" y="4852350"/>
              <a:ext cx="229225" cy="168125"/>
            </a:xfrm>
            <a:custGeom>
              <a:avLst/>
              <a:gdLst/>
              <a:ahLst/>
              <a:cxnLst/>
              <a:rect l="0" t="0" r="0" b="0"/>
              <a:pathLst>
                <a:path w="9169" h="6725" fill="none">
                  <a:moveTo>
                    <a:pt x="9169" y="0"/>
                  </a:moveTo>
                  <a:cubicBezTo>
                    <a:pt x="9169" y="0"/>
                    <a:pt x="5201" y="5443"/>
                    <a:pt x="4936" y="5636"/>
                  </a:cubicBezTo>
                  <a:cubicBezTo>
                    <a:pt x="4670" y="5829"/>
                    <a:pt x="1" y="6724"/>
                    <a:pt x="1" y="6724"/>
                  </a:cubicBez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297" name="Google Shape;1083;p39"/>
            <p:cNvSpPr/>
            <p:nvPr/>
          </p:nvSpPr>
          <p:spPr>
            <a:xfrm>
              <a:off x="2848525" y="4796125"/>
              <a:ext cx="140100" cy="126400"/>
            </a:xfrm>
            <a:custGeom>
              <a:avLst/>
              <a:gdLst/>
              <a:ahLst/>
              <a:cxnLst/>
              <a:rect l="0" t="0" r="0" b="0"/>
              <a:pathLst>
                <a:path w="5604" h="5056" fill="none">
                  <a:moveTo>
                    <a:pt x="1" y="5055"/>
                  </a:moveTo>
                  <a:cubicBezTo>
                    <a:pt x="1" y="5055"/>
                    <a:pt x="3547" y="1"/>
                    <a:pt x="5604" y="1089"/>
                  </a:cubicBez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298" name="Google Shape;1084;p39"/>
            <p:cNvSpPr/>
            <p:nvPr/>
          </p:nvSpPr>
          <p:spPr>
            <a:xfrm>
              <a:off x="2849925" y="4858200"/>
              <a:ext cx="41900" cy="52275"/>
            </a:xfrm>
            <a:custGeom>
              <a:avLst/>
              <a:gdLst/>
              <a:ahLst/>
              <a:cxnLst/>
              <a:rect l="0" t="0" r="0" b="0"/>
              <a:pathLst>
                <a:path w="1676" h="2091" fill="none">
                  <a:moveTo>
                    <a:pt x="1675" y="141"/>
                  </a:moveTo>
                  <a:cubicBezTo>
                    <a:pt x="1429" y="1"/>
                    <a:pt x="1114" y="7"/>
                    <a:pt x="854" y="122"/>
                  </a:cubicBezTo>
                  <a:cubicBezTo>
                    <a:pt x="594" y="236"/>
                    <a:pt x="387" y="451"/>
                    <a:pt x="241" y="695"/>
                  </a:cubicBezTo>
                  <a:cubicBezTo>
                    <a:pt x="161" y="830"/>
                    <a:pt x="98" y="978"/>
                    <a:pt x="67" y="1132"/>
                  </a:cubicBezTo>
                  <a:cubicBezTo>
                    <a:pt x="1" y="1470"/>
                    <a:pt x="104" y="1837"/>
                    <a:pt x="338" y="2091"/>
                  </a:cubicBez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299" name="Google Shape;1085;p39"/>
            <p:cNvSpPr/>
            <p:nvPr/>
          </p:nvSpPr>
          <p:spPr>
            <a:xfrm>
              <a:off x="2952350" y="4843125"/>
              <a:ext cx="44425" cy="50950"/>
            </a:xfrm>
            <a:custGeom>
              <a:avLst/>
              <a:gdLst/>
              <a:ahLst/>
              <a:cxnLst/>
              <a:rect l="0" t="0" r="0" b="0"/>
              <a:pathLst>
                <a:path w="1777" h="2038" fill="none">
                  <a:moveTo>
                    <a:pt x="1776" y="124"/>
                  </a:moveTo>
                  <a:cubicBezTo>
                    <a:pt x="1611" y="0"/>
                    <a:pt x="1381" y="13"/>
                    <a:pt x="1181" y="65"/>
                  </a:cubicBezTo>
                  <a:cubicBezTo>
                    <a:pt x="765" y="174"/>
                    <a:pt x="379" y="443"/>
                    <a:pt x="190" y="830"/>
                  </a:cubicBezTo>
                  <a:cubicBezTo>
                    <a:pt x="1" y="1217"/>
                    <a:pt x="39" y="1721"/>
                    <a:pt x="331" y="2038"/>
                  </a:cubicBez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300" name="Google Shape;1086;p39"/>
            <p:cNvSpPr/>
            <p:nvPr/>
          </p:nvSpPr>
          <p:spPr>
            <a:xfrm>
              <a:off x="2969900" y="4793450"/>
              <a:ext cx="28800" cy="25025"/>
            </a:xfrm>
            <a:custGeom>
              <a:avLst/>
              <a:gdLst/>
              <a:ahLst/>
              <a:cxnLst/>
              <a:rect l="0" t="0" r="0" b="0"/>
              <a:pathLst>
                <a:path w="1152" h="1001" fill="none">
                  <a:moveTo>
                    <a:pt x="1" y="1001"/>
                  </a:moveTo>
                  <a:cubicBezTo>
                    <a:pt x="145" y="482"/>
                    <a:pt x="618" y="71"/>
                    <a:pt x="1151" y="0"/>
                  </a:cubicBez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301" name="Google Shape;1087;p39"/>
            <p:cNvSpPr/>
            <p:nvPr/>
          </p:nvSpPr>
          <p:spPr>
            <a:xfrm>
              <a:off x="2555250" y="4855750"/>
              <a:ext cx="211650" cy="66775"/>
            </a:xfrm>
            <a:custGeom>
              <a:avLst/>
              <a:gdLst/>
              <a:ahLst/>
              <a:cxnLst/>
              <a:rect l="0" t="0" r="0" b="0"/>
              <a:pathLst>
                <a:path w="8466" h="2671">
                  <a:moveTo>
                    <a:pt x="4357" y="0"/>
                  </a:moveTo>
                  <a:cubicBezTo>
                    <a:pt x="4246" y="0"/>
                    <a:pt x="4132" y="3"/>
                    <a:pt x="4015" y="10"/>
                  </a:cubicBezTo>
                  <a:cubicBezTo>
                    <a:pt x="1349" y="162"/>
                    <a:pt x="0" y="2670"/>
                    <a:pt x="0" y="2670"/>
                  </a:cubicBezTo>
                  <a:lnTo>
                    <a:pt x="8466" y="2526"/>
                  </a:lnTo>
                  <a:cubicBezTo>
                    <a:pt x="8466" y="2526"/>
                    <a:pt x="7474" y="0"/>
                    <a:pt x="4357" y="0"/>
                  </a:cubicBezTo>
                  <a:close/>
                </a:path>
              </a:pathLst>
            </a:custGeom>
            <a:solidFill>
              <a:schemeClr val="tx1">
                <a:alpha val="100000"/>
              </a:schemeClr>
            </a:solidFill>
            <a:ln w="9525">
              <a:noFill/>
            </a:ln>
          </p:spPr>
          <p:txBody>
            <a:bodyPr/>
            <a:lstStyle/>
            <a:p>
              <a:endParaRPr lang="en-US"/>
            </a:p>
          </p:txBody>
        </p:sp>
        <p:sp>
          <p:nvSpPr>
            <p:cNvPr id="96302" name="Google Shape;1088;p39"/>
            <p:cNvSpPr/>
            <p:nvPr/>
          </p:nvSpPr>
          <p:spPr>
            <a:xfrm>
              <a:off x="2664100" y="4560875"/>
              <a:ext cx="25" cy="326575"/>
            </a:xfrm>
            <a:custGeom>
              <a:avLst/>
              <a:gdLst/>
              <a:ahLst/>
              <a:cxnLst/>
              <a:rect l="0" t="0" r="0" b="0"/>
              <a:pathLst>
                <a:path w="1" h="13063" fill="none">
                  <a:moveTo>
                    <a:pt x="1" y="13062"/>
                  </a:moveTo>
                  <a:lnTo>
                    <a:pt x="1" y="1"/>
                  </a:lnTo>
                </a:path>
              </a:pathLst>
            </a:custGeom>
            <a:noFill/>
            <a:ln w="9525" cap="rnd" cmpd="sng">
              <a:solidFill>
                <a:schemeClr val="tx1">
                  <a:alpha val="100000"/>
                </a:schemeClr>
              </a:solidFill>
              <a:prstDash val="solid"/>
              <a:round/>
              <a:headEnd type="none" w="sm" len="sm"/>
              <a:tailEnd type="none" w="sm" len="sm"/>
            </a:ln>
          </p:spPr>
          <p:txBody>
            <a:bodyPr/>
            <a:lstStyle/>
            <a:p>
              <a:endParaRPr lang="en-US"/>
            </a:p>
          </p:txBody>
        </p:sp>
        <p:sp>
          <p:nvSpPr>
            <p:cNvPr id="96303" name="Google Shape;1089;p39"/>
            <p:cNvSpPr/>
            <p:nvPr/>
          </p:nvSpPr>
          <p:spPr>
            <a:xfrm>
              <a:off x="2452225" y="4639300"/>
              <a:ext cx="118150" cy="98250"/>
            </a:xfrm>
            <a:custGeom>
              <a:avLst/>
              <a:gdLst/>
              <a:ahLst/>
              <a:cxnLst/>
              <a:rect l="0" t="0" r="0" b="0"/>
              <a:pathLst>
                <a:path w="4726" h="3930">
                  <a:moveTo>
                    <a:pt x="608" y="0"/>
                  </a:moveTo>
                  <a:cubicBezTo>
                    <a:pt x="457" y="0"/>
                    <a:pt x="306" y="5"/>
                    <a:pt x="157" y="15"/>
                  </a:cubicBezTo>
                  <a:cubicBezTo>
                    <a:pt x="1" y="1111"/>
                    <a:pt x="362" y="2307"/>
                    <a:pt x="1216" y="3013"/>
                  </a:cubicBezTo>
                  <a:cubicBezTo>
                    <a:pt x="2117" y="3759"/>
                    <a:pt x="3372" y="3861"/>
                    <a:pt x="4541" y="3929"/>
                  </a:cubicBezTo>
                  <a:cubicBezTo>
                    <a:pt x="4726" y="2809"/>
                    <a:pt x="4198" y="1635"/>
                    <a:pt x="3352" y="878"/>
                  </a:cubicBezTo>
                  <a:cubicBezTo>
                    <a:pt x="2618" y="220"/>
                    <a:pt x="1604" y="0"/>
                    <a:pt x="608" y="0"/>
                  </a:cubicBezTo>
                  <a:close/>
                </a:path>
              </a:pathLst>
            </a:custGeom>
            <a:solidFill>
              <a:schemeClr val="accent1">
                <a:alpha val="100000"/>
              </a:schemeClr>
            </a:solidFill>
            <a:ln w="9525">
              <a:noFill/>
            </a:ln>
          </p:spPr>
          <p:txBody>
            <a:bodyPr/>
            <a:lstStyle/>
            <a:p>
              <a:endParaRPr lang="en-US"/>
            </a:p>
          </p:txBody>
        </p:sp>
        <p:sp>
          <p:nvSpPr>
            <p:cNvPr id="96304" name="Google Shape;1090;p39"/>
            <p:cNvSpPr/>
            <p:nvPr/>
          </p:nvSpPr>
          <p:spPr>
            <a:xfrm>
              <a:off x="2828050" y="4643200"/>
              <a:ext cx="89675" cy="134075"/>
            </a:xfrm>
            <a:custGeom>
              <a:avLst/>
              <a:gdLst/>
              <a:ahLst/>
              <a:cxnLst/>
              <a:rect l="0" t="0" r="0" b="0"/>
              <a:pathLst>
                <a:path w="3587" h="5363">
                  <a:moveTo>
                    <a:pt x="2977" y="0"/>
                  </a:moveTo>
                  <a:cubicBezTo>
                    <a:pt x="1886" y="183"/>
                    <a:pt x="854" y="889"/>
                    <a:pt x="439" y="1916"/>
                  </a:cubicBezTo>
                  <a:cubicBezTo>
                    <a:pt x="1" y="3001"/>
                    <a:pt x="283" y="4228"/>
                    <a:pt x="570" y="5362"/>
                  </a:cubicBezTo>
                  <a:cubicBezTo>
                    <a:pt x="1694" y="5200"/>
                    <a:pt x="2654" y="4343"/>
                    <a:pt x="3120" y="3307"/>
                  </a:cubicBezTo>
                  <a:cubicBezTo>
                    <a:pt x="3587" y="2272"/>
                    <a:pt x="3387" y="1059"/>
                    <a:pt x="2977" y="0"/>
                  </a:cubicBezTo>
                  <a:close/>
                </a:path>
              </a:pathLst>
            </a:custGeom>
            <a:solidFill>
              <a:schemeClr val="accent1">
                <a:alpha val="100000"/>
              </a:schemeClr>
            </a:solidFill>
            <a:ln w="9525">
              <a:noFill/>
            </a:ln>
          </p:spPr>
          <p:txBody>
            <a:bodyPr/>
            <a:lstStyle/>
            <a:p>
              <a:endParaRPr lang="en-US"/>
            </a:p>
          </p:txBody>
        </p:sp>
        <p:sp>
          <p:nvSpPr>
            <p:cNvPr id="96305" name="Google Shape;1091;p39"/>
            <p:cNvSpPr/>
            <p:nvPr/>
          </p:nvSpPr>
          <p:spPr>
            <a:xfrm>
              <a:off x="2635825" y="4518250"/>
              <a:ext cx="64100" cy="64075"/>
            </a:xfrm>
            <a:custGeom>
              <a:avLst/>
              <a:gdLst/>
              <a:ahLst/>
              <a:cxnLst/>
              <a:rect l="0" t="0" r="0" b="0"/>
              <a:pathLst>
                <a:path w="2564" h="2563">
                  <a:moveTo>
                    <a:pt x="1282" y="1"/>
                  </a:moveTo>
                  <a:cubicBezTo>
                    <a:pt x="575" y="1"/>
                    <a:pt x="1" y="574"/>
                    <a:pt x="1" y="1281"/>
                  </a:cubicBezTo>
                  <a:cubicBezTo>
                    <a:pt x="1" y="1989"/>
                    <a:pt x="575" y="2563"/>
                    <a:pt x="1282" y="2563"/>
                  </a:cubicBezTo>
                  <a:cubicBezTo>
                    <a:pt x="1989" y="2563"/>
                    <a:pt x="2563" y="1989"/>
                    <a:pt x="2563" y="1281"/>
                  </a:cubicBezTo>
                  <a:cubicBezTo>
                    <a:pt x="2563" y="574"/>
                    <a:pt x="1989" y="1"/>
                    <a:pt x="1282" y="1"/>
                  </a:cubicBezTo>
                  <a:close/>
                </a:path>
              </a:pathLst>
            </a:custGeom>
            <a:solidFill>
              <a:schemeClr val="bg2">
                <a:alpha val="100000"/>
              </a:schemeClr>
            </a:solidFill>
            <a:ln w="9525">
              <a:noFill/>
            </a:ln>
          </p:spPr>
          <p:txBody>
            <a:bodyPr/>
            <a:lstStyle/>
            <a:p>
              <a:endParaRPr lang="en-US"/>
            </a:p>
          </p:txBody>
        </p:sp>
        <p:sp>
          <p:nvSpPr>
            <p:cNvPr id="96306" name="Google Shape;1092;p39"/>
            <p:cNvSpPr/>
            <p:nvPr/>
          </p:nvSpPr>
          <p:spPr>
            <a:xfrm>
              <a:off x="2640700" y="4435175"/>
              <a:ext cx="64100" cy="64075"/>
            </a:xfrm>
            <a:custGeom>
              <a:avLst/>
              <a:gdLst/>
              <a:ahLst/>
              <a:cxnLst/>
              <a:rect l="0" t="0" r="0" b="0"/>
              <a:pathLst>
                <a:path w="2564" h="2563">
                  <a:moveTo>
                    <a:pt x="1282" y="1"/>
                  </a:moveTo>
                  <a:cubicBezTo>
                    <a:pt x="574" y="1"/>
                    <a:pt x="0" y="574"/>
                    <a:pt x="0" y="1282"/>
                  </a:cubicBezTo>
                  <a:cubicBezTo>
                    <a:pt x="0" y="1989"/>
                    <a:pt x="574" y="2563"/>
                    <a:pt x="1282" y="2563"/>
                  </a:cubicBezTo>
                  <a:cubicBezTo>
                    <a:pt x="1990" y="2563"/>
                    <a:pt x="2564" y="1989"/>
                    <a:pt x="2564" y="1282"/>
                  </a:cubicBezTo>
                  <a:cubicBezTo>
                    <a:pt x="2564" y="574"/>
                    <a:pt x="1990" y="1"/>
                    <a:pt x="1282" y="1"/>
                  </a:cubicBezTo>
                  <a:close/>
                </a:path>
              </a:pathLst>
            </a:custGeom>
            <a:solidFill>
              <a:schemeClr val="bg2">
                <a:alpha val="100000"/>
              </a:schemeClr>
            </a:solidFill>
            <a:ln w="9525">
              <a:noFill/>
            </a:ln>
          </p:spPr>
          <p:txBody>
            <a:bodyPr/>
            <a:lstStyle/>
            <a:p>
              <a:endParaRPr lang="en-US"/>
            </a:p>
          </p:txBody>
        </p:sp>
        <p:sp>
          <p:nvSpPr>
            <p:cNvPr id="96307" name="Google Shape;1093;p39"/>
            <p:cNvSpPr/>
            <p:nvPr/>
          </p:nvSpPr>
          <p:spPr>
            <a:xfrm>
              <a:off x="2573425" y="4477750"/>
              <a:ext cx="65475" cy="65500"/>
            </a:xfrm>
            <a:custGeom>
              <a:avLst/>
              <a:gdLst/>
              <a:ahLst/>
              <a:cxnLst/>
              <a:rect l="0" t="0" r="0" b="0"/>
              <a:pathLst>
                <a:path w="2619" h="2620">
                  <a:moveTo>
                    <a:pt x="1309" y="1"/>
                  </a:moveTo>
                  <a:cubicBezTo>
                    <a:pt x="587" y="1"/>
                    <a:pt x="0" y="587"/>
                    <a:pt x="0" y="1310"/>
                  </a:cubicBezTo>
                  <a:cubicBezTo>
                    <a:pt x="0" y="2033"/>
                    <a:pt x="587" y="2619"/>
                    <a:pt x="1309" y="2619"/>
                  </a:cubicBezTo>
                  <a:cubicBezTo>
                    <a:pt x="2032" y="2619"/>
                    <a:pt x="2618" y="2033"/>
                    <a:pt x="2618" y="1310"/>
                  </a:cubicBezTo>
                  <a:cubicBezTo>
                    <a:pt x="2618" y="587"/>
                    <a:pt x="2032" y="1"/>
                    <a:pt x="1309" y="1"/>
                  </a:cubicBezTo>
                  <a:close/>
                </a:path>
              </a:pathLst>
            </a:custGeom>
            <a:solidFill>
              <a:schemeClr val="bg2">
                <a:alpha val="100000"/>
              </a:schemeClr>
            </a:solidFill>
            <a:ln w="9525">
              <a:noFill/>
            </a:ln>
          </p:spPr>
          <p:txBody>
            <a:bodyPr/>
            <a:lstStyle/>
            <a:p>
              <a:endParaRPr lang="en-US"/>
            </a:p>
          </p:txBody>
        </p:sp>
        <p:sp>
          <p:nvSpPr>
            <p:cNvPr id="96308" name="Google Shape;1094;p39"/>
            <p:cNvSpPr/>
            <p:nvPr/>
          </p:nvSpPr>
          <p:spPr>
            <a:xfrm>
              <a:off x="2699900" y="4479150"/>
              <a:ext cx="64075" cy="64100"/>
            </a:xfrm>
            <a:custGeom>
              <a:avLst/>
              <a:gdLst/>
              <a:ahLst/>
              <a:cxnLst/>
              <a:rect l="0" t="0" r="0" b="0"/>
              <a:pathLst>
                <a:path w="2563" h="2564">
                  <a:moveTo>
                    <a:pt x="1281" y="1"/>
                  </a:moveTo>
                  <a:cubicBezTo>
                    <a:pt x="574" y="1"/>
                    <a:pt x="0" y="575"/>
                    <a:pt x="0" y="1281"/>
                  </a:cubicBezTo>
                  <a:cubicBezTo>
                    <a:pt x="0" y="1989"/>
                    <a:pt x="574" y="2563"/>
                    <a:pt x="1281" y="2563"/>
                  </a:cubicBezTo>
                  <a:cubicBezTo>
                    <a:pt x="1989" y="2563"/>
                    <a:pt x="2562" y="1989"/>
                    <a:pt x="2562" y="1281"/>
                  </a:cubicBezTo>
                  <a:cubicBezTo>
                    <a:pt x="2562" y="575"/>
                    <a:pt x="1989" y="1"/>
                    <a:pt x="1281" y="1"/>
                  </a:cubicBezTo>
                  <a:close/>
                </a:path>
              </a:pathLst>
            </a:custGeom>
            <a:solidFill>
              <a:schemeClr val="bg2">
                <a:alpha val="100000"/>
              </a:schemeClr>
            </a:solidFill>
            <a:ln w="9525">
              <a:noFill/>
            </a:ln>
          </p:spPr>
          <p:txBody>
            <a:bodyPr/>
            <a:lstStyle/>
            <a:p>
              <a:endParaRPr lang="en-US"/>
            </a:p>
          </p:txBody>
        </p:sp>
        <p:sp>
          <p:nvSpPr>
            <p:cNvPr id="96309" name="Google Shape;1095;p39"/>
            <p:cNvSpPr/>
            <p:nvPr/>
          </p:nvSpPr>
          <p:spPr>
            <a:xfrm>
              <a:off x="2577275" y="4401375"/>
              <a:ext cx="64775" cy="64775"/>
            </a:xfrm>
            <a:custGeom>
              <a:avLst/>
              <a:gdLst/>
              <a:ahLst/>
              <a:cxnLst/>
              <a:rect l="0" t="0" r="0" b="0"/>
              <a:pathLst>
                <a:path w="2591" h="2591">
                  <a:moveTo>
                    <a:pt x="1295" y="0"/>
                  </a:moveTo>
                  <a:cubicBezTo>
                    <a:pt x="580" y="0"/>
                    <a:pt x="1" y="580"/>
                    <a:pt x="1" y="1296"/>
                  </a:cubicBezTo>
                  <a:cubicBezTo>
                    <a:pt x="1" y="2011"/>
                    <a:pt x="580" y="2591"/>
                    <a:pt x="1295" y="2591"/>
                  </a:cubicBezTo>
                  <a:cubicBezTo>
                    <a:pt x="2010" y="2591"/>
                    <a:pt x="2590" y="2011"/>
                    <a:pt x="2590" y="1296"/>
                  </a:cubicBezTo>
                  <a:cubicBezTo>
                    <a:pt x="2590" y="580"/>
                    <a:pt x="2010" y="0"/>
                    <a:pt x="1295" y="0"/>
                  </a:cubicBezTo>
                  <a:close/>
                </a:path>
              </a:pathLst>
            </a:custGeom>
            <a:solidFill>
              <a:schemeClr val="bg2">
                <a:alpha val="100000"/>
              </a:schemeClr>
            </a:solidFill>
            <a:ln w="9525">
              <a:noFill/>
            </a:ln>
          </p:spPr>
          <p:txBody>
            <a:bodyPr/>
            <a:lstStyle/>
            <a:p>
              <a:endParaRPr lang="en-US"/>
            </a:p>
          </p:txBody>
        </p:sp>
        <p:sp>
          <p:nvSpPr>
            <p:cNvPr id="96310" name="Google Shape;1096;p39"/>
            <p:cNvSpPr/>
            <p:nvPr/>
          </p:nvSpPr>
          <p:spPr>
            <a:xfrm>
              <a:off x="2643650" y="4363525"/>
              <a:ext cx="64775" cy="64750"/>
            </a:xfrm>
            <a:custGeom>
              <a:avLst/>
              <a:gdLst/>
              <a:ahLst/>
              <a:cxnLst/>
              <a:rect l="0" t="0" r="0" b="0"/>
              <a:pathLst>
                <a:path w="2591" h="2590">
                  <a:moveTo>
                    <a:pt x="1296" y="0"/>
                  </a:moveTo>
                  <a:cubicBezTo>
                    <a:pt x="581" y="0"/>
                    <a:pt x="1" y="580"/>
                    <a:pt x="1" y="1295"/>
                  </a:cubicBezTo>
                  <a:cubicBezTo>
                    <a:pt x="1" y="2010"/>
                    <a:pt x="581" y="2590"/>
                    <a:pt x="1296" y="2590"/>
                  </a:cubicBezTo>
                  <a:cubicBezTo>
                    <a:pt x="2011" y="2590"/>
                    <a:pt x="2590" y="2010"/>
                    <a:pt x="2590" y="1295"/>
                  </a:cubicBezTo>
                  <a:cubicBezTo>
                    <a:pt x="2590" y="580"/>
                    <a:pt x="2011" y="0"/>
                    <a:pt x="1296" y="0"/>
                  </a:cubicBezTo>
                  <a:close/>
                </a:path>
              </a:pathLst>
            </a:custGeom>
            <a:solidFill>
              <a:schemeClr val="bg2">
                <a:alpha val="100000"/>
              </a:schemeClr>
            </a:solidFill>
            <a:ln w="9525">
              <a:noFill/>
            </a:ln>
          </p:spPr>
          <p:txBody>
            <a:bodyPr/>
            <a:lstStyle/>
            <a:p>
              <a:endParaRPr lang="en-US"/>
            </a:p>
          </p:txBody>
        </p:sp>
        <p:sp>
          <p:nvSpPr>
            <p:cNvPr id="96311" name="Google Shape;1097;p39"/>
            <p:cNvSpPr/>
            <p:nvPr/>
          </p:nvSpPr>
          <p:spPr>
            <a:xfrm>
              <a:off x="2710625" y="4399725"/>
              <a:ext cx="64750" cy="64775"/>
            </a:xfrm>
            <a:custGeom>
              <a:avLst/>
              <a:gdLst/>
              <a:ahLst/>
              <a:cxnLst/>
              <a:rect l="0" t="0" r="0" b="0"/>
              <a:pathLst>
                <a:path w="2590" h="2591">
                  <a:moveTo>
                    <a:pt x="1294" y="1"/>
                  </a:moveTo>
                  <a:cubicBezTo>
                    <a:pt x="579" y="1"/>
                    <a:pt x="0" y="581"/>
                    <a:pt x="0" y="1296"/>
                  </a:cubicBezTo>
                  <a:cubicBezTo>
                    <a:pt x="0" y="2010"/>
                    <a:pt x="579" y="2590"/>
                    <a:pt x="1294" y="2590"/>
                  </a:cubicBezTo>
                  <a:cubicBezTo>
                    <a:pt x="2010" y="2590"/>
                    <a:pt x="2590" y="2010"/>
                    <a:pt x="2590" y="1296"/>
                  </a:cubicBezTo>
                  <a:cubicBezTo>
                    <a:pt x="2590" y="581"/>
                    <a:pt x="2010" y="1"/>
                    <a:pt x="1294" y="1"/>
                  </a:cubicBezTo>
                  <a:close/>
                </a:path>
              </a:pathLst>
            </a:custGeom>
            <a:solidFill>
              <a:schemeClr val="bg2">
                <a:alpha val="100000"/>
              </a:schemeClr>
            </a:solidFill>
            <a:ln w="9525">
              <a:noFill/>
            </a:ln>
          </p:spPr>
          <p:txBody>
            <a:bodyPr/>
            <a:lstStyle/>
            <a:p>
              <a:endParaRPr lang="en-US"/>
            </a:p>
          </p:txBody>
        </p:sp>
        <p:sp>
          <p:nvSpPr>
            <p:cNvPr id="96312" name="Google Shape;1098;p39"/>
            <p:cNvSpPr/>
            <p:nvPr/>
          </p:nvSpPr>
          <p:spPr>
            <a:xfrm>
              <a:off x="2848775" y="4431750"/>
              <a:ext cx="74900" cy="74900"/>
            </a:xfrm>
            <a:custGeom>
              <a:avLst/>
              <a:gdLst/>
              <a:ahLst/>
              <a:cxnLst/>
              <a:rect l="0" t="0" r="0" b="0"/>
              <a:pathLst>
                <a:path w="2996" h="2996">
                  <a:moveTo>
                    <a:pt x="1498" y="0"/>
                  </a:moveTo>
                  <a:lnTo>
                    <a:pt x="1135" y="1135"/>
                  </a:lnTo>
                  <a:lnTo>
                    <a:pt x="0" y="1497"/>
                  </a:lnTo>
                  <a:lnTo>
                    <a:pt x="1135" y="1861"/>
                  </a:lnTo>
                  <a:lnTo>
                    <a:pt x="1498" y="2996"/>
                  </a:lnTo>
                  <a:lnTo>
                    <a:pt x="1861" y="1861"/>
                  </a:lnTo>
                  <a:lnTo>
                    <a:pt x="2995" y="1497"/>
                  </a:lnTo>
                  <a:lnTo>
                    <a:pt x="1861" y="1135"/>
                  </a:lnTo>
                  <a:lnTo>
                    <a:pt x="1498" y="0"/>
                  </a:lnTo>
                  <a:close/>
                </a:path>
              </a:pathLst>
            </a:custGeom>
            <a:solidFill>
              <a:schemeClr val="bg2">
                <a:alpha val="100000"/>
              </a:schemeClr>
            </a:solidFill>
            <a:ln w="9525">
              <a:noFill/>
            </a:ln>
          </p:spPr>
          <p:txBody>
            <a:bodyPr/>
            <a:lstStyle/>
            <a:p>
              <a:endParaRPr lang="en-US"/>
            </a:p>
          </p:txBody>
        </p:sp>
        <p:sp>
          <p:nvSpPr>
            <p:cNvPr id="96313" name="Google Shape;1099;p39"/>
            <p:cNvSpPr/>
            <p:nvPr/>
          </p:nvSpPr>
          <p:spPr>
            <a:xfrm>
              <a:off x="2949175" y="5021925"/>
              <a:ext cx="74875" cy="74900"/>
            </a:xfrm>
            <a:custGeom>
              <a:avLst/>
              <a:gdLst/>
              <a:ahLst/>
              <a:cxnLst/>
              <a:rect l="0" t="0" r="0" b="0"/>
              <a:pathLst>
                <a:path w="2995" h="2996">
                  <a:moveTo>
                    <a:pt x="1497" y="0"/>
                  </a:moveTo>
                  <a:lnTo>
                    <a:pt x="1135" y="1135"/>
                  </a:lnTo>
                  <a:lnTo>
                    <a:pt x="0" y="1498"/>
                  </a:lnTo>
                  <a:lnTo>
                    <a:pt x="1135" y="1861"/>
                  </a:lnTo>
                  <a:lnTo>
                    <a:pt x="1497" y="2996"/>
                  </a:lnTo>
                  <a:lnTo>
                    <a:pt x="1860" y="1861"/>
                  </a:lnTo>
                  <a:lnTo>
                    <a:pt x="2994" y="1498"/>
                  </a:lnTo>
                  <a:lnTo>
                    <a:pt x="1860" y="1135"/>
                  </a:lnTo>
                  <a:lnTo>
                    <a:pt x="1497" y="0"/>
                  </a:lnTo>
                  <a:close/>
                </a:path>
              </a:pathLst>
            </a:custGeom>
            <a:solidFill>
              <a:schemeClr val="bg2">
                <a:alpha val="100000"/>
              </a:schemeClr>
            </a:solidFill>
            <a:ln w="9525">
              <a:noFill/>
            </a:ln>
          </p:spPr>
          <p:txBody>
            <a:bodyPr/>
            <a:lstStyle/>
            <a:p>
              <a:endParaRPr lang="en-US"/>
            </a:p>
          </p:txBody>
        </p:sp>
        <p:sp>
          <p:nvSpPr>
            <p:cNvPr id="96314" name="Google Shape;1100;p39"/>
            <p:cNvSpPr/>
            <p:nvPr/>
          </p:nvSpPr>
          <p:spPr>
            <a:xfrm>
              <a:off x="2350500" y="5021925"/>
              <a:ext cx="74925" cy="74900"/>
            </a:xfrm>
            <a:custGeom>
              <a:avLst/>
              <a:gdLst/>
              <a:ahLst/>
              <a:cxnLst/>
              <a:rect l="0" t="0" r="0" b="0"/>
              <a:pathLst>
                <a:path w="2997" h="2996">
                  <a:moveTo>
                    <a:pt x="1498" y="0"/>
                  </a:moveTo>
                  <a:lnTo>
                    <a:pt x="1136" y="1135"/>
                  </a:lnTo>
                  <a:lnTo>
                    <a:pt x="1" y="1498"/>
                  </a:lnTo>
                  <a:lnTo>
                    <a:pt x="1136" y="1861"/>
                  </a:lnTo>
                  <a:lnTo>
                    <a:pt x="1498" y="2996"/>
                  </a:lnTo>
                  <a:lnTo>
                    <a:pt x="1861" y="1861"/>
                  </a:lnTo>
                  <a:lnTo>
                    <a:pt x="2996" y="1498"/>
                  </a:lnTo>
                  <a:lnTo>
                    <a:pt x="1861" y="1135"/>
                  </a:lnTo>
                  <a:lnTo>
                    <a:pt x="1498" y="0"/>
                  </a:lnTo>
                  <a:close/>
                </a:path>
              </a:pathLst>
            </a:custGeom>
            <a:solidFill>
              <a:schemeClr val="bg2">
                <a:alpha val="100000"/>
              </a:schemeClr>
            </a:solidFill>
            <a:ln w="9525">
              <a:noFill/>
            </a:ln>
          </p:spPr>
          <p:txBody>
            <a:bodyPr/>
            <a:lstStyle/>
            <a:p>
              <a:endParaRPr lang="en-US"/>
            </a:p>
          </p:txBody>
        </p:sp>
        <p:sp>
          <p:nvSpPr>
            <p:cNvPr id="96315" name="Google Shape;1101;p39"/>
            <p:cNvSpPr/>
            <p:nvPr/>
          </p:nvSpPr>
          <p:spPr>
            <a:xfrm>
              <a:off x="2675825" y="4264850"/>
              <a:ext cx="74925" cy="74900"/>
            </a:xfrm>
            <a:custGeom>
              <a:avLst/>
              <a:gdLst/>
              <a:ahLst/>
              <a:cxnLst/>
              <a:rect l="0" t="0" r="0" b="0"/>
              <a:pathLst>
                <a:path w="2997" h="2996">
                  <a:moveTo>
                    <a:pt x="1499" y="1"/>
                  </a:moveTo>
                  <a:lnTo>
                    <a:pt x="1135" y="1136"/>
                  </a:lnTo>
                  <a:lnTo>
                    <a:pt x="1" y="1498"/>
                  </a:lnTo>
                  <a:lnTo>
                    <a:pt x="1135" y="1860"/>
                  </a:lnTo>
                  <a:lnTo>
                    <a:pt x="1499" y="2995"/>
                  </a:lnTo>
                  <a:lnTo>
                    <a:pt x="1861" y="1860"/>
                  </a:lnTo>
                  <a:lnTo>
                    <a:pt x="2996" y="1498"/>
                  </a:lnTo>
                  <a:lnTo>
                    <a:pt x="1861" y="1136"/>
                  </a:lnTo>
                  <a:lnTo>
                    <a:pt x="1499" y="1"/>
                  </a:lnTo>
                  <a:close/>
                </a:path>
              </a:pathLst>
            </a:custGeom>
            <a:solidFill>
              <a:schemeClr val="bg2">
                <a:alpha val="100000"/>
              </a:schemeClr>
            </a:solidFill>
            <a:ln w="9525">
              <a:noFill/>
            </a:ln>
          </p:spPr>
          <p:txBody>
            <a:bodyPr/>
            <a:lstStyle/>
            <a:p>
              <a:endParaRPr lang="en-US"/>
            </a:p>
          </p:txBody>
        </p:sp>
        <p:sp>
          <p:nvSpPr>
            <p:cNvPr id="96316" name="Google Shape;1102;p39"/>
            <p:cNvSpPr/>
            <p:nvPr/>
          </p:nvSpPr>
          <p:spPr>
            <a:xfrm>
              <a:off x="2535550" y="4651850"/>
              <a:ext cx="74900" cy="74925"/>
            </a:xfrm>
            <a:custGeom>
              <a:avLst/>
              <a:gdLst/>
              <a:ahLst/>
              <a:cxnLst/>
              <a:rect l="0" t="0" r="0" b="0"/>
              <a:pathLst>
                <a:path w="2996" h="2997">
                  <a:moveTo>
                    <a:pt x="1498" y="1"/>
                  </a:moveTo>
                  <a:lnTo>
                    <a:pt x="1135" y="1136"/>
                  </a:lnTo>
                  <a:lnTo>
                    <a:pt x="0" y="1498"/>
                  </a:lnTo>
                  <a:lnTo>
                    <a:pt x="1135" y="1861"/>
                  </a:lnTo>
                  <a:lnTo>
                    <a:pt x="1498" y="2996"/>
                  </a:lnTo>
                  <a:lnTo>
                    <a:pt x="1861" y="1861"/>
                  </a:lnTo>
                  <a:lnTo>
                    <a:pt x="2996" y="1498"/>
                  </a:lnTo>
                  <a:lnTo>
                    <a:pt x="1861" y="1136"/>
                  </a:lnTo>
                  <a:lnTo>
                    <a:pt x="1498" y="1"/>
                  </a:lnTo>
                  <a:close/>
                </a:path>
              </a:pathLst>
            </a:custGeom>
            <a:solidFill>
              <a:schemeClr val="bg2">
                <a:alpha val="100000"/>
              </a:schemeClr>
            </a:solidFill>
            <a:ln w="9525">
              <a:noFill/>
            </a:ln>
          </p:spPr>
          <p:txBody>
            <a:bodyPr/>
            <a:lstStyle/>
            <a:p>
              <a:endParaRPr lang="en-US"/>
            </a:p>
          </p:txBody>
        </p:sp>
        <p:sp>
          <p:nvSpPr>
            <p:cNvPr id="96317" name="Google Shape;1103;p39"/>
            <p:cNvSpPr/>
            <p:nvPr/>
          </p:nvSpPr>
          <p:spPr>
            <a:xfrm>
              <a:off x="2414625" y="4377325"/>
              <a:ext cx="74875" cy="74900"/>
            </a:xfrm>
            <a:custGeom>
              <a:avLst/>
              <a:gdLst/>
              <a:ahLst/>
              <a:cxnLst/>
              <a:rect l="0" t="0" r="0" b="0"/>
              <a:pathLst>
                <a:path w="2995" h="2996">
                  <a:moveTo>
                    <a:pt x="1497" y="1"/>
                  </a:moveTo>
                  <a:lnTo>
                    <a:pt x="1135" y="1135"/>
                  </a:lnTo>
                  <a:lnTo>
                    <a:pt x="0" y="1498"/>
                  </a:lnTo>
                  <a:lnTo>
                    <a:pt x="1135" y="1860"/>
                  </a:lnTo>
                  <a:lnTo>
                    <a:pt x="1497" y="2995"/>
                  </a:lnTo>
                  <a:lnTo>
                    <a:pt x="1860" y="1860"/>
                  </a:lnTo>
                  <a:lnTo>
                    <a:pt x="2994" y="1498"/>
                  </a:lnTo>
                  <a:lnTo>
                    <a:pt x="1860" y="1135"/>
                  </a:lnTo>
                  <a:lnTo>
                    <a:pt x="1497" y="1"/>
                  </a:lnTo>
                  <a:close/>
                </a:path>
              </a:pathLst>
            </a:custGeom>
            <a:solidFill>
              <a:schemeClr val="bg2">
                <a:alpha val="100000"/>
              </a:schemeClr>
            </a:solidFill>
            <a:ln w="9525">
              <a:noFill/>
            </a:ln>
          </p:spPr>
          <p:txBody>
            <a:bodyPr/>
            <a:lstStyle/>
            <a:p>
              <a:endParaRPr lang="en-US"/>
            </a:p>
          </p:txBody>
        </p:sp>
        <p:sp>
          <p:nvSpPr>
            <p:cNvPr id="96318" name="Google Shape;1104;p39"/>
            <p:cNvSpPr/>
            <p:nvPr/>
          </p:nvSpPr>
          <p:spPr>
            <a:xfrm>
              <a:off x="2515700" y="5077925"/>
              <a:ext cx="40975" cy="55625"/>
            </a:xfrm>
            <a:custGeom>
              <a:avLst/>
              <a:gdLst/>
              <a:ahLst/>
              <a:cxnLst/>
              <a:rect l="0" t="0" r="0" b="0"/>
              <a:pathLst>
                <a:path w="1639" h="2225">
                  <a:moveTo>
                    <a:pt x="211" y="0"/>
                  </a:moveTo>
                  <a:cubicBezTo>
                    <a:pt x="44" y="0"/>
                    <a:pt x="1" y="55"/>
                    <a:pt x="1" y="152"/>
                  </a:cubicBezTo>
                  <a:cubicBezTo>
                    <a:pt x="1" y="212"/>
                    <a:pt x="22" y="262"/>
                    <a:pt x="22" y="314"/>
                  </a:cubicBezTo>
                  <a:cubicBezTo>
                    <a:pt x="39" y="1614"/>
                    <a:pt x="40" y="1702"/>
                    <a:pt x="40" y="1793"/>
                  </a:cubicBezTo>
                  <a:cubicBezTo>
                    <a:pt x="40" y="1899"/>
                    <a:pt x="30" y="1989"/>
                    <a:pt x="30" y="2082"/>
                  </a:cubicBezTo>
                  <a:cubicBezTo>
                    <a:pt x="30" y="2177"/>
                    <a:pt x="62" y="2225"/>
                    <a:pt x="209" y="2225"/>
                  </a:cubicBezTo>
                  <a:cubicBezTo>
                    <a:pt x="341" y="2225"/>
                    <a:pt x="373" y="2165"/>
                    <a:pt x="373" y="2082"/>
                  </a:cubicBezTo>
                  <a:cubicBezTo>
                    <a:pt x="373" y="2015"/>
                    <a:pt x="369" y="1975"/>
                    <a:pt x="364" y="1926"/>
                  </a:cubicBezTo>
                  <a:cubicBezTo>
                    <a:pt x="354" y="1820"/>
                    <a:pt x="338" y="1633"/>
                    <a:pt x="331" y="1037"/>
                  </a:cubicBezTo>
                  <a:cubicBezTo>
                    <a:pt x="541" y="1032"/>
                    <a:pt x="898" y="1023"/>
                    <a:pt x="1163" y="1023"/>
                  </a:cubicBezTo>
                  <a:cubicBezTo>
                    <a:pt x="1209" y="1023"/>
                    <a:pt x="1252" y="1024"/>
                    <a:pt x="1292" y="1024"/>
                  </a:cubicBezTo>
                  <a:cubicBezTo>
                    <a:pt x="1293" y="1308"/>
                    <a:pt x="1306" y="1549"/>
                    <a:pt x="1306" y="1792"/>
                  </a:cubicBezTo>
                  <a:cubicBezTo>
                    <a:pt x="1306" y="1892"/>
                    <a:pt x="1284" y="1985"/>
                    <a:pt x="1284" y="2081"/>
                  </a:cubicBezTo>
                  <a:cubicBezTo>
                    <a:pt x="1284" y="2175"/>
                    <a:pt x="1327" y="2225"/>
                    <a:pt x="1474" y="2225"/>
                  </a:cubicBezTo>
                  <a:cubicBezTo>
                    <a:pt x="1603" y="2225"/>
                    <a:pt x="1638" y="2163"/>
                    <a:pt x="1638" y="2081"/>
                  </a:cubicBezTo>
                  <a:cubicBezTo>
                    <a:pt x="1638" y="2047"/>
                    <a:pt x="1634" y="2019"/>
                    <a:pt x="1629" y="1988"/>
                  </a:cubicBezTo>
                  <a:cubicBezTo>
                    <a:pt x="1616" y="1914"/>
                    <a:pt x="1597" y="1788"/>
                    <a:pt x="1597" y="1414"/>
                  </a:cubicBezTo>
                  <a:cubicBezTo>
                    <a:pt x="1597" y="1091"/>
                    <a:pt x="1595" y="838"/>
                    <a:pt x="1595" y="585"/>
                  </a:cubicBezTo>
                  <a:cubicBezTo>
                    <a:pt x="1598" y="429"/>
                    <a:pt x="1611" y="289"/>
                    <a:pt x="1611" y="148"/>
                  </a:cubicBezTo>
                  <a:cubicBezTo>
                    <a:pt x="1611" y="93"/>
                    <a:pt x="1579" y="0"/>
                    <a:pt x="1488" y="0"/>
                  </a:cubicBezTo>
                  <a:cubicBezTo>
                    <a:pt x="1320" y="0"/>
                    <a:pt x="1278" y="55"/>
                    <a:pt x="1278" y="152"/>
                  </a:cubicBezTo>
                  <a:cubicBezTo>
                    <a:pt x="1278" y="208"/>
                    <a:pt x="1294" y="261"/>
                    <a:pt x="1294" y="314"/>
                  </a:cubicBezTo>
                  <a:cubicBezTo>
                    <a:pt x="1294" y="563"/>
                    <a:pt x="1294" y="651"/>
                    <a:pt x="1293" y="723"/>
                  </a:cubicBezTo>
                  <a:cubicBezTo>
                    <a:pt x="1147" y="727"/>
                    <a:pt x="1015" y="741"/>
                    <a:pt x="884" y="741"/>
                  </a:cubicBezTo>
                  <a:cubicBezTo>
                    <a:pt x="692" y="741"/>
                    <a:pt x="520" y="735"/>
                    <a:pt x="328" y="729"/>
                  </a:cubicBezTo>
                  <a:lnTo>
                    <a:pt x="328" y="422"/>
                  </a:lnTo>
                  <a:cubicBezTo>
                    <a:pt x="328" y="314"/>
                    <a:pt x="337" y="231"/>
                    <a:pt x="337" y="148"/>
                  </a:cubicBezTo>
                  <a:cubicBezTo>
                    <a:pt x="337" y="78"/>
                    <a:pt x="295" y="0"/>
                    <a:pt x="211" y="0"/>
                  </a:cubicBezTo>
                  <a:close/>
                </a:path>
              </a:pathLst>
            </a:custGeom>
            <a:solidFill>
              <a:schemeClr val="tx1">
                <a:alpha val="100000"/>
              </a:schemeClr>
            </a:solidFill>
            <a:ln w="9525">
              <a:noFill/>
            </a:ln>
          </p:spPr>
          <p:txBody>
            <a:bodyPr/>
            <a:lstStyle/>
            <a:p>
              <a:endParaRPr lang="en-US"/>
            </a:p>
          </p:txBody>
        </p:sp>
        <p:sp>
          <p:nvSpPr>
            <p:cNvPr id="96319" name="Google Shape;1105;p39"/>
            <p:cNvSpPr/>
            <p:nvPr/>
          </p:nvSpPr>
          <p:spPr>
            <a:xfrm>
              <a:off x="2570375" y="5078600"/>
              <a:ext cx="34250" cy="53975"/>
            </a:xfrm>
            <a:custGeom>
              <a:avLst/>
              <a:gdLst/>
              <a:ahLst/>
              <a:cxnLst/>
              <a:rect l="0" t="0" r="0" b="0"/>
              <a:pathLst>
                <a:path w="1370" h="2159">
                  <a:moveTo>
                    <a:pt x="1013" y="1"/>
                  </a:moveTo>
                  <a:cubicBezTo>
                    <a:pt x="996" y="1"/>
                    <a:pt x="946" y="10"/>
                    <a:pt x="913" y="14"/>
                  </a:cubicBezTo>
                  <a:lnTo>
                    <a:pt x="181" y="14"/>
                  </a:lnTo>
                  <a:cubicBezTo>
                    <a:pt x="93" y="14"/>
                    <a:pt x="1" y="15"/>
                    <a:pt x="1" y="198"/>
                  </a:cubicBezTo>
                  <a:lnTo>
                    <a:pt x="34" y="1858"/>
                  </a:lnTo>
                  <a:lnTo>
                    <a:pt x="21" y="1903"/>
                  </a:lnTo>
                  <a:cubicBezTo>
                    <a:pt x="12" y="1931"/>
                    <a:pt x="1" y="1969"/>
                    <a:pt x="1" y="2001"/>
                  </a:cubicBezTo>
                  <a:cubicBezTo>
                    <a:pt x="1" y="2115"/>
                    <a:pt x="72" y="2158"/>
                    <a:pt x="167" y="2158"/>
                  </a:cubicBezTo>
                  <a:lnTo>
                    <a:pt x="1101" y="2158"/>
                  </a:lnTo>
                  <a:cubicBezTo>
                    <a:pt x="1230" y="2158"/>
                    <a:pt x="1351" y="2152"/>
                    <a:pt x="1351" y="1992"/>
                  </a:cubicBezTo>
                  <a:cubicBezTo>
                    <a:pt x="1351" y="1882"/>
                    <a:pt x="1265" y="1851"/>
                    <a:pt x="1156" y="1851"/>
                  </a:cubicBezTo>
                  <a:cubicBezTo>
                    <a:pt x="1108" y="1851"/>
                    <a:pt x="1070" y="1857"/>
                    <a:pt x="1031" y="1863"/>
                  </a:cubicBezTo>
                  <a:cubicBezTo>
                    <a:pt x="990" y="1869"/>
                    <a:pt x="943" y="1876"/>
                    <a:pt x="888" y="1876"/>
                  </a:cubicBezTo>
                  <a:cubicBezTo>
                    <a:pt x="686" y="1876"/>
                    <a:pt x="504" y="1868"/>
                    <a:pt x="322" y="1868"/>
                  </a:cubicBezTo>
                  <a:lnTo>
                    <a:pt x="322" y="1036"/>
                  </a:lnTo>
                  <a:lnTo>
                    <a:pt x="1194" y="1035"/>
                  </a:lnTo>
                  <a:cubicBezTo>
                    <a:pt x="1296" y="1035"/>
                    <a:pt x="1369" y="990"/>
                    <a:pt x="1369" y="891"/>
                  </a:cubicBezTo>
                  <a:cubicBezTo>
                    <a:pt x="1369" y="828"/>
                    <a:pt x="1313" y="738"/>
                    <a:pt x="1213" y="738"/>
                  </a:cubicBezTo>
                  <a:cubicBezTo>
                    <a:pt x="1161" y="738"/>
                    <a:pt x="1115" y="743"/>
                    <a:pt x="1083" y="747"/>
                  </a:cubicBezTo>
                  <a:cubicBezTo>
                    <a:pt x="1057" y="749"/>
                    <a:pt x="1030" y="752"/>
                    <a:pt x="1009" y="752"/>
                  </a:cubicBezTo>
                  <a:cubicBezTo>
                    <a:pt x="393" y="752"/>
                    <a:pt x="358" y="752"/>
                    <a:pt x="322" y="751"/>
                  </a:cubicBezTo>
                  <a:lnTo>
                    <a:pt x="322" y="310"/>
                  </a:lnTo>
                  <a:lnTo>
                    <a:pt x="451" y="310"/>
                  </a:lnTo>
                  <a:cubicBezTo>
                    <a:pt x="504" y="310"/>
                    <a:pt x="561" y="309"/>
                    <a:pt x="920" y="309"/>
                  </a:cubicBezTo>
                  <a:cubicBezTo>
                    <a:pt x="956" y="314"/>
                    <a:pt x="992" y="314"/>
                    <a:pt x="1013" y="314"/>
                  </a:cubicBezTo>
                  <a:cubicBezTo>
                    <a:pt x="1105" y="314"/>
                    <a:pt x="1181" y="293"/>
                    <a:pt x="1181" y="151"/>
                  </a:cubicBezTo>
                  <a:cubicBezTo>
                    <a:pt x="1181" y="52"/>
                    <a:pt x="1152" y="1"/>
                    <a:pt x="1013" y="1"/>
                  </a:cubicBezTo>
                  <a:close/>
                </a:path>
              </a:pathLst>
            </a:custGeom>
            <a:solidFill>
              <a:schemeClr val="tx1">
                <a:alpha val="100000"/>
              </a:schemeClr>
            </a:solidFill>
            <a:ln w="9525">
              <a:noFill/>
            </a:ln>
          </p:spPr>
          <p:txBody>
            <a:bodyPr/>
            <a:lstStyle/>
            <a:p>
              <a:endParaRPr lang="en-US"/>
            </a:p>
          </p:txBody>
        </p:sp>
        <p:sp>
          <p:nvSpPr>
            <p:cNvPr id="96320" name="Google Shape;1106;p39"/>
            <p:cNvSpPr/>
            <p:nvPr/>
          </p:nvSpPr>
          <p:spPr>
            <a:xfrm>
              <a:off x="2610550" y="5077925"/>
              <a:ext cx="52050" cy="55625"/>
            </a:xfrm>
            <a:custGeom>
              <a:avLst/>
              <a:gdLst/>
              <a:ahLst/>
              <a:cxnLst/>
              <a:rect l="0" t="0" r="0" b="0"/>
              <a:pathLst>
                <a:path w="2082" h="2225">
                  <a:moveTo>
                    <a:pt x="1017" y="489"/>
                  </a:moveTo>
                  <a:cubicBezTo>
                    <a:pt x="1163" y="798"/>
                    <a:pt x="1267" y="1022"/>
                    <a:pt x="1351" y="1208"/>
                  </a:cubicBezTo>
                  <a:cubicBezTo>
                    <a:pt x="942" y="1205"/>
                    <a:pt x="788" y="1204"/>
                    <a:pt x="710" y="1204"/>
                  </a:cubicBezTo>
                  <a:cubicBezTo>
                    <a:pt x="820" y="944"/>
                    <a:pt x="934" y="679"/>
                    <a:pt x="1017" y="489"/>
                  </a:cubicBezTo>
                  <a:close/>
                  <a:moveTo>
                    <a:pt x="1024" y="0"/>
                  </a:moveTo>
                  <a:cubicBezTo>
                    <a:pt x="921" y="0"/>
                    <a:pt x="868" y="86"/>
                    <a:pt x="856" y="168"/>
                  </a:cubicBezTo>
                  <a:cubicBezTo>
                    <a:pt x="696" y="486"/>
                    <a:pt x="189" y="1686"/>
                    <a:pt x="59" y="1897"/>
                  </a:cubicBezTo>
                  <a:cubicBezTo>
                    <a:pt x="15" y="1958"/>
                    <a:pt x="1" y="2019"/>
                    <a:pt x="1" y="2078"/>
                  </a:cubicBezTo>
                  <a:cubicBezTo>
                    <a:pt x="1" y="2174"/>
                    <a:pt x="76" y="2225"/>
                    <a:pt x="174" y="2225"/>
                  </a:cubicBezTo>
                  <a:cubicBezTo>
                    <a:pt x="323" y="2225"/>
                    <a:pt x="344" y="2142"/>
                    <a:pt x="366" y="2062"/>
                  </a:cubicBezTo>
                  <a:lnTo>
                    <a:pt x="366" y="2063"/>
                  </a:lnTo>
                  <a:cubicBezTo>
                    <a:pt x="397" y="1970"/>
                    <a:pt x="482" y="1756"/>
                    <a:pt x="584" y="1506"/>
                  </a:cubicBezTo>
                  <a:cubicBezTo>
                    <a:pt x="603" y="1506"/>
                    <a:pt x="623" y="1505"/>
                    <a:pt x="642" y="1503"/>
                  </a:cubicBezTo>
                  <a:cubicBezTo>
                    <a:pt x="737" y="1499"/>
                    <a:pt x="824" y="1498"/>
                    <a:pt x="908" y="1498"/>
                  </a:cubicBezTo>
                  <a:cubicBezTo>
                    <a:pt x="1059" y="1498"/>
                    <a:pt x="1196" y="1502"/>
                    <a:pt x="1332" y="1502"/>
                  </a:cubicBezTo>
                  <a:cubicBezTo>
                    <a:pt x="1399" y="1505"/>
                    <a:pt x="1456" y="1506"/>
                    <a:pt x="1484" y="1506"/>
                  </a:cubicBezTo>
                  <a:cubicBezTo>
                    <a:pt x="1564" y="1684"/>
                    <a:pt x="1637" y="1852"/>
                    <a:pt x="1740" y="2077"/>
                  </a:cubicBezTo>
                  <a:cubicBezTo>
                    <a:pt x="1749" y="2158"/>
                    <a:pt x="1819" y="2225"/>
                    <a:pt x="1919" y="2225"/>
                  </a:cubicBezTo>
                  <a:cubicBezTo>
                    <a:pt x="2009" y="2225"/>
                    <a:pt x="2081" y="2182"/>
                    <a:pt x="2081" y="2071"/>
                  </a:cubicBezTo>
                  <a:cubicBezTo>
                    <a:pt x="2081" y="1996"/>
                    <a:pt x="2025" y="1921"/>
                    <a:pt x="1996" y="1879"/>
                  </a:cubicBezTo>
                  <a:lnTo>
                    <a:pt x="1969" y="1841"/>
                  </a:lnTo>
                  <a:cubicBezTo>
                    <a:pt x="1714" y="1289"/>
                    <a:pt x="1502" y="775"/>
                    <a:pt x="1253" y="280"/>
                  </a:cubicBezTo>
                  <a:cubicBezTo>
                    <a:pt x="1241" y="260"/>
                    <a:pt x="1228" y="218"/>
                    <a:pt x="1214" y="177"/>
                  </a:cubicBezTo>
                  <a:cubicBezTo>
                    <a:pt x="1182" y="80"/>
                    <a:pt x="1156" y="0"/>
                    <a:pt x="1024" y="0"/>
                  </a:cubicBezTo>
                  <a:close/>
                </a:path>
              </a:pathLst>
            </a:custGeom>
            <a:solidFill>
              <a:schemeClr val="tx1">
                <a:alpha val="100000"/>
              </a:schemeClr>
            </a:solidFill>
            <a:ln w="9525">
              <a:noFill/>
            </a:ln>
          </p:spPr>
          <p:txBody>
            <a:bodyPr/>
            <a:lstStyle/>
            <a:p>
              <a:endParaRPr lang="en-US"/>
            </a:p>
          </p:txBody>
        </p:sp>
        <p:sp>
          <p:nvSpPr>
            <p:cNvPr id="96321" name="Google Shape;1107;p39"/>
            <p:cNvSpPr/>
            <p:nvPr/>
          </p:nvSpPr>
          <p:spPr>
            <a:xfrm>
              <a:off x="2670625" y="5078000"/>
              <a:ext cx="28325" cy="54550"/>
            </a:xfrm>
            <a:custGeom>
              <a:avLst/>
              <a:gdLst/>
              <a:ahLst/>
              <a:cxnLst/>
              <a:rect l="0" t="0" r="0" b="0"/>
              <a:pathLst>
                <a:path w="1133" h="2182">
                  <a:moveTo>
                    <a:pt x="161" y="1"/>
                  </a:moveTo>
                  <a:cubicBezTo>
                    <a:pt x="47" y="1"/>
                    <a:pt x="5" y="67"/>
                    <a:pt x="3" y="207"/>
                  </a:cubicBezTo>
                  <a:lnTo>
                    <a:pt x="24" y="1864"/>
                  </a:lnTo>
                  <a:cubicBezTo>
                    <a:pt x="24" y="1924"/>
                    <a:pt x="0" y="1973"/>
                    <a:pt x="0" y="2027"/>
                  </a:cubicBezTo>
                  <a:cubicBezTo>
                    <a:pt x="0" y="2155"/>
                    <a:pt x="67" y="2181"/>
                    <a:pt x="158" y="2181"/>
                  </a:cubicBezTo>
                  <a:lnTo>
                    <a:pt x="895" y="2181"/>
                  </a:lnTo>
                  <a:cubicBezTo>
                    <a:pt x="1011" y="2180"/>
                    <a:pt x="1132" y="2161"/>
                    <a:pt x="1132" y="2017"/>
                  </a:cubicBezTo>
                  <a:cubicBezTo>
                    <a:pt x="1132" y="1910"/>
                    <a:pt x="1066" y="1853"/>
                    <a:pt x="945" y="1853"/>
                  </a:cubicBezTo>
                  <a:cubicBezTo>
                    <a:pt x="887" y="1853"/>
                    <a:pt x="835" y="1864"/>
                    <a:pt x="784" y="1869"/>
                  </a:cubicBezTo>
                  <a:cubicBezTo>
                    <a:pt x="688" y="1872"/>
                    <a:pt x="541" y="1872"/>
                    <a:pt x="326" y="1872"/>
                  </a:cubicBezTo>
                  <a:cubicBezTo>
                    <a:pt x="324" y="1506"/>
                    <a:pt x="325" y="729"/>
                    <a:pt x="326" y="383"/>
                  </a:cubicBezTo>
                  <a:lnTo>
                    <a:pt x="326" y="175"/>
                  </a:lnTo>
                  <a:cubicBezTo>
                    <a:pt x="326" y="42"/>
                    <a:pt x="289" y="1"/>
                    <a:pt x="161" y="1"/>
                  </a:cubicBezTo>
                  <a:close/>
                </a:path>
              </a:pathLst>
            </a:custGeom>
            <a:solidFill>
              <a:schemeClr val="tx1">
                <a:alpha val="100000"/>
              </a:schemeClr>
            </a:solidFill>
            <a:ln w="9525">
              <a:noFill/>
            </a:ln>
          </p:spPr>
          <p:txBody>
            <a:bodyPr/>
            <a:lstStyle/>
            <a:p>
              <a:endParaRPr lang="en-US"/>
            </a:p>
          </p:txBody>
        </p:sp>
        <p:sp>
          <p:nvSpPr>
            <p:cNvPr id="96322" name="Google Shape;1108;p39"/>
            <p:cNvSpPr/>
            <p:nvPr/>
          </p:nvSpPr>
          <p:spPr>
            <a:xfrm>
              <a:off x="2711150" y="5077925"/>
              <a:ext cx="9025" cy="55625"/>
            </a:xfrm>
            <a:custGeom>
              <a:avLst/>
              <a:gdLst/>
              <a:ahLst/>
              <a:cxnLst/>
              <a:rect l="0" t="0" r="0" b="0"/>
              <a:pathLst>
                <a:path w="361" h="2225">
                  <a:moveTo>
                    <a:pt x="213" y="0"/>
                  </a:moveTo>
                  <a:cubicBezTo>
                    <a:pt x="45" y="0"/>
                    <a:pt x="0" y="80"/>
                    <a:pt x="0" y="177"/>
                  </a:cubicBezTo>
                  <a:cubicBezTo>
                    <a:pt x="0" y="238"/>
                    <a:pt x="17" y="289"/>
                    <a:pt x="17" y="341"/>
                  </a:cubicBezTo>
                  <a:cubicBezTo>
                    <a:pt x="17" y="845"/>
                    <a:pt x="29" y="1316"/>
                    <a:pt x="29" y="1788"/>
                  </a:cubicBezTo>
                  <a:cubicBezTo>
                    <a:pt x="29" y="1891"/>
                    <a:pt x="9" y="1980"/>
                    <a:pt x="9" y="2073"/>
                  </a:cubicBezTo>
                  <a:cubicBezTo>
                    <a:pt x="9" y="2171"/>
                    <a:pt x="51" y="2225"/>
                    <a:pt x="199" y="2225"/>
                  </a:cubicBezTo>
                  <a:cubicBezTo>
                    <a:pt x="326" y="2225"/>
                    <a:pt x="361" y="2161"/>
                    <a:pt x="361" y="2071"/>
                  </a:cubicBezTo>
                  <a:cubicBezTo>
                    <a:pt x="361" y="2045"/>
                    <a:pt x="358" y="2021"/>
                    <a:pt x="354" y="1993"/>
                  </a:cubicBezTo>
                  <a:lnTo>
                    <a:pt x="354" y="1995"/>
                  </a:lnTo>
                  <a:cubicBezTo>
                    <a:pt x="334" y="1741"/>
                    <a:pt x="329" y="1263"/>
                    <a:pt x="329" y="840"/>
                  </a:cubicBezTo>
                  <a:cubicBezTo>
                    <a:pt x="329" y="604"/>
                    <a:pt x="332" y="426"/>
                    <a:pt x="334" y="269"/>
                  </a:cubicBezTo>
                  <a:cubicBezTo>
                    <a:pt x="340" y="235"/>
                    <a:pt x="347" y="205"/>
                    <a:pt x="347" y="174"/>
                  </a:cubicBezTo>
                  <a:cubicBezTo>
                    <a:pt x="347" y="70"/>
                    <a:pt x="296" y="0"/>
                    <a:pt x="213" y="0"/>
                  </a:cubicBezTo>
                  <a:close/>
                </a:path>
              </a:pathLst>
            </a:custGeom>
            <a:solidFill>
              <a:schemeClr val="tx1">
                <a:alpha val="100000"/>
              </a:schemeClr>
            </a:solidFill>
            <a:ln w="9525">
              <a:noFill/>
            </a:ln>
          </p:spPr>
          <p:txBody>
            <a:bodyPr/>
            <a:lstStyle/>
            <a:p>
              <a:endParaRPr lang="en-US"/>
            </a:p>
          </p:txBody>
        </p:sp>
        <p:sp>
          <p:nvSpPr>
            <p:cNvPr id="96323" name="Google Shape;1109;p39"/>
            <p:cNvSpPr/>
            <p:nvPr/>
          </p:nvSpPr>
          <p:spPr>
            <a:xfrm>
              <a:off x="2736325" y="5077925"/>
              <a:ext cx="46025" cy="55625"/>
            </a:xfrm>
            <a:custGeom>
              <a:avLst/>
              <a:gdLst/>
              <a:ahLst/>
              <a:cxnLst/>
              <a:rect l="0" t="0" r="0" b="0"/>
              <a:pathLst>
                <a:path w="1841" h="2225">
                  <a:moveTo>
                    <a:pt x="1676" y="0"/>
                  </a:moveTo>
                  <a:cubicBezTo>
                    <a:pt x="1566" y="0"/>
                    <a:pt x="1504" y="30"/>
                    <a:pt x="1504" y="180"/>
                  </a:cubicBezTo>
                  <a:cubicBezTo>
                    <a:pt x="1504" y="329"/>
                    <a:pt x="1531" y="458"/>
                    <a:pt x="1531" y="1648"/>
                  </a:cubicBezTo>
                  <a:cubicBezTo>
                    <a:pt x="1284" y="1283"/>
                    <a:pt x="640" y="526"/>
                    <a:pt x="414" y="183"/>
                  </a:cubicBezTo>
                  <a:cubicBezTo>
                    <a:pt x="399" y="136"/>
                    <a:pt x="340" y="17"/>
                    <a:pt x="252" y="17"/>
                  </a:cubicBezTo>
                  <a:cubicBezTo>
                    <a:pt x="210" y="17"/>
                    <a:pt x="162" y="28"/>
                    <a:pt x="124" y="59"/>
                  </a:cubicBezTo>
                  <a:cubicBezTo>
                    <a:pt x="38" y="79"/>
                    <a:pt x="0" y="131"/>
                    <a:pt x="0" y="221"/>
                  </a:cubicBezTo>
                  <a:cubicBezTo>
                    <a:pt x="0" y="260"/>
                    <a:pt x="4" y="291"/>
                    <a:pt x="12" y="333"/>
                  </a:cubicBezTo>
                  <a:cubicBezTo>
                    <a:pt x="31" y="622"/>
                    <a:pt x="31" y="1031"/>
                    <a:pt x="31" y="1324"/>
                  </a:cubicBezTo>
                  <a:cubicBezTo>
                    <a:pt x="31" y="1555"/>
                    <a:pt x="27" y="1759"/>
                    <a:pt x="24" y="1960"/>
                  </a:cubicBezTo>
                  <a:cubicBezTo>
                    <a:pt x="24" y="1960"/>
                    <a:pt x="24" y="1960"/>
                    <a:pt x="24" y="1960"/>
                  </a:cubicBezTo>
                  <a:cubicBezTo>
                    <a:pt x="21" y="1960"/>
                    <a:pt x="7" y="2022"/>
                    <a:pt x="5" y="2096"/>
                  </a:cubicBezTo>
                  <a:cubicBezTo>
                    <a:pt x="5" y="2175"/>
                    <a:pt x="79" y="2225"/>
                    <a:pt x="173" y="2225"/>
                  </a:cubicBezTo>
                  <a:cubicBezTo>
                    <a:pt x="315" y="2225"/>
                    <a:pt x="340" y="2140"/>
                    <a:pt x="340" y="2043"/>
                  </a:cubicBezTo>
                  <a:cubicBezTo>
                    <a:pt x="340" y="1992"/>
                    <a:pt x="333" y="1935"/>
                    <a:pt x="332" y="1886"/>
                  </a:cubicBezTo>
                  <a:cubicBezTo>
                    <a:pt x="332" y="1643"/>
                    <a:pt x="324" y="1388"/>
                    <a:pt x="319" y="537"/>
                  </a:cubicBezTo>
                  <a:lnTo>
                    <a:pt x="319" y="537"/>
                  </a:lnTo>
                  <a:lnTo>
                    <a:pt x="403" y="668"/>
                  </a:lnTo>
                  <a:cubicBezTo>
                    <a:pt x="770" y="1161"/>
                    <a:pt x="1142" y="1612"/>
                    <a:pt x="1495" y="2091"/>
                  </a:cubicBezTo>
                  <a:cubicBezTo>
                    <a:pt x="1520" y="2165"/>
                    <a:pt x="1582" y="2225"/>
                    <a:pt x="1685" y="2225"/>
                  </a:cubicBezTo>
                  <a:cubicBezTo>
                    <a:pt x="1797" y="2225"/>
                    <a:pt x="1841" y="2180"/>
                    <a:pt x="1841" y="2038"/>
                  </a:cubicBezTo>
                  <a:cubicBezTo>
                    <a:pt x="1841" y="1963"/>
                    <a:pt x="1829" y="1896"/>
                    <a:pt x="1829" y="1829"/>
                  </a:cubicBezTo>
                  <a:lnTo>
                    <a:pt x="1829" y="238"/>
                  </a:lnTo>
                  <a:cubicBezTo>
                    <a:pt x="1829" y="129"/>
                    <a:pt x="1820" y="0"/>
                    <a:pt x="1676" y="0"/>
                  </a:cubicBezTo>
                  <a:close/>
                </a:path>
              </a:pathLst>
            </a:custGeom>
            <a:solidFill>
              <a:schemeClr val="tx1">
                <a:alpha val="100000"/>
              </a:schemeClr>
            </a:solidFill>
            <a:ln w="9525">
              <a:noFill/>
            </a:ln>
          </p:spPr>
          <p:txBody>
            <a:bodyPr/>
            <a:lstStyle/>
            <a:p>
              <a:endParaRPr lang="en-US"/>
            </a:p>
          </p:txBody>
        </p:sp>
        <p:sp>
          <p:nvSpPr>
            <p:cNvPr id="96324" name="Google Shape;1110;p39"/>
            <p:cNvSpPr/>
            <p:nvPr/>
          </p:nvSpPr>
          <p:spPr>
            <a:xfrm>
              <a:off x="2794375" y="5077950"/>
              <a:ext cx="45450" cy="55275"/>
            </a:xfrm>
            <a:custGeom>
              <a:avLst/>
              <a:gdLst/>
              <a:ahLst/>
              <a:cxnLst/>
              <a:rect l="0" t="0" r="0" b="0"/>
              <a:pathLst>
                <a:path w="1818" h="2211">
                  <a:moveTo>
                    <a:pt x="1078" y="0"/>
                  </a:moveTo>
                  <a:cubicBezTo>
                    <a:pt x="461" y="0"/>
                    <a:pt x="1" y="377"/>
                    <a:pt x="1" y="1134"/>
                  </a:cubicBezTo>
                  <a:cubicBezTo>
                    <a:pt x="1" y="1710"/>
                    <a:pt x="427" y="2211"/>
                    <a:pt x="1216" y="2211"/>
                  </a:cubicBezTo>
                  <a:cubicBezTo>
                    <a:pt x="1318" y="2211"/>
                    <a:pt x="1455" y="2183"/>
                    <a:pt x="1563" y="2183"/>
                  </a:cubicBezTo>
                  <a:cubicBezTo>
                    <a:pt x="1690" y="2183"/>
                    <a:pt x="1801" y="2177"/>
                    <a:pt x="1804" y="1965"/>
                  </a:cubicBezTo>
                  <a:cubicBezTo>
                    <a:pt x="1804" y="1445"/>
                    <a:pt x="1812" y="1241"/>
                    <a:pt x="1816" y="1125"/>
                  </a:cubicBezTo>
                  <a:cubicBezTo>
                    <a:pt x="1816" y="1086"/>
                    <a:pt x="1818" y="1053"/>
                    <a:pt x="1818" y="1017"/>
                  </a:cubicBezTo>
                  <a:cubicBezTo>
                    <a:pt x="1818" y="930"/>
                    <a:pt x="1754" y="875"/>
                    <a:pt x="1646" y="875"/>
                  </a:cubicBezTo>
                  <a:cubicBezTo>
                    <a:pt x="1515" y="875"/>
                    <a:pt x="1471" y="962"/>
                    <a:pt x="1471" y="1017"/>
                  </a:cubicBezTo>
                  <a:cubicBezTo>
                    <a:pt x="1471" y="1094"/>
                    <a:pt x="1485" y="1160"/>
                    <a:pt x="1485" y="1226"/>
                  </a:cubicBezTo>
                  <a:cubicBezTo>
                    <a:pt x="1491" y="1413"/>
                    <a:pt x="1496" y="1536"/>
                    <a:pt x="1496" y="1899"/>
                  </a:cubicBezTo>
                  <a:cubicBezTo>
                    <a:pt x="1414" y="1914"/>
                    <a:pt x="1324" y="1914"/>
                    <a:pt x="1258" y="1914"/>
                  </a:cubicBezTo>
                  <a:cubicBezTo>
                    <a:pt x="803" y="1914"/>
                    <a:pt x="316" y="1729"/>
                    <a:pt x="316" y="1080"/>
                  </a:cubicBezTo>
                  <a:cubicBezTo>
                    <a:pt x="316" y="526"/>
                    <a:pt x="705" y="304"/>
                    <a:pt x="1010" y="304"/>
                  </a:cubicBezTo>
                  <a:cubicBezTo>
                    <a:pt x="1159" y="304"/>
                    <a:pt x="1446" y="323"/>
                    <a:pt x="1592" y="399"/>
                  </a:cubicBezTo>
                  <a:cubicBezTo>
                    <a:pt x="1609" y="407"/>
                    <a:pt x="1638" y="412"/>
                    <a:pt x="1652" y="412"/>
                  </a:cubicBezTo>
                  <a:cubicBezTo>
                    <a:pt x="1721" y="412"/>
                    <a:pt x="1783" y="341"/>
                    <a:pt x="1783" y="237"/>
                  </a:cubicBezTo>
                  <a:cubicBezTo>
                    <a:pt x="1783" y="146"/>
                    <a:pt x="1730" y="103"/>
                    <a:pt x="1663" y="78"/>
                  </a:cubicBezTo>
                  <a:cubicBezTo>
                    <a:pt x="1490" y="9"/>
                    <a:pt x="1239" y="0"/>
                    <a:pt x="1078" y="0"/>
                  </a:cubicBezTo>
                  <a:close/>
                </a:path>
              </a:pathLst>
            </a:custGeom>
            <a:solidFill>
              <a:schemeClr val="tx1">
                <a:alpha val="100000"/>
              </a:schemeClr>
            </a:solidFill>
            <a:ln w="9525">
              <a:noFill/>
            </a:ln>
          </p:spPr>
          <p:txBody>
            <a:bodyPr/>
            <a:lstStyle/>
            <a:p>
              <a:endParaRPr lang="en-US"/>
            </a:p>
          </p:txBody>
        </p:sp>
        <p:sp>
          <p:nvSpPr>
            <p:cNvPr id="96325" name="Google Shape;1111;p39"/>
            <p:cNvSpPr/>
            <p:nvPr/>
          </p:nvSpPr>
          <p:spPr>
            <a:xfrm>
              <a:off x="2456775" y="5164200"/>
              <a:ext cx="36775" cy="54675"/>
            </a:xfrm>
            <a:custGeom>
              <a:avLst/>
              <a:gdLst/>
              <a:ahLst/>
              <a:cxnLst/>
              <a:rect l="0" t="0" r="0" b="0"/>
              <a:pathLst>
                <a:path w="1471" h="2187">
                  <a:moveTo>
                    <a:pt x="195" y="0"/>
                  </a:moveTo>
                  <a:cubicBezTo>
                    <a:pt x="57" y="0"/>
                    <a:pt x="0" y="35"/>
                    <a:pt x="0" y="145"/>
                  </a:cubicBezTo>
                  <a:cubicBezTo>
                    <a:pt x="0" y="225"/>
                    <a:pt x="44" y="315"/>
                    <a:pt x="134" y="315"/>
                  </a:cubicBezTo>
                  <a:cubicBezTo>
                    <a:pt x="297" y="315"/>
                    <a:pt x="434" y="313"/>
                    <a:pt x="563" y="313"/>
                  </a:cubicBezTo>
                  <a:lnTo>
                    <a:pt x="559" y="1958"/>
                  </a:lnTo>
                  <a:cubicBezTo>
                    <a:pt x="559" y="2058"/>
                    <a:pt x="553" y="2186"/>
                    <a:pt x="722" y="2186"/>
                  </a:cubicBezTo>
                  <a:cubicBezTo>
                    <a:pt x="868" y="2186"/>
                    <a:pt x="890" y="2093"/>
                    <a:pt x="890" y="2012"/>
                  </a:cubicBezTo>
                  <a:cubicBezTo>
                    <a:pt x="890" y="1962"/>
                    <a:pt x="881" y="1922"/>
                    <a:pt x="881" y="1878"/>
                  </a:cubicBezTo>
                  <a:lnTo>
                    <a:pt x="885" y="313"/>
                  </a:lnTo>
                  <a:lnTo>
                    <a:pt x="1242" y="313"/>
                  </a:lnTo>
                  <a:cubicBezTo>
                    <a:pt x="1273" y="313"/>
                    <a:pt x="1301" y="320"/>
                    <a:pt x="1330" y="320"/>
                  </a:cubicBezTo>
                  <a:cubicBezTo>
                    <a:pt x="1408" y="319"/>
                    <a:pt x="1470" y="244"/>
                    <a:pt x="1470" y="154"/>
                  </a:cubicBezTo>
                  <a:cubicBezTo>
                    <a:pt x="1470" y="34"/>
                    <a:pt x="1377" y="0"/>
                    <a:pt x="1302" y="0"/>
                  </a:cubicBezTo>
                  <a:close/>
                </a:path>
              </a:pathLst>
            </a:custGeom>
            <a:solidFill>
              <a:schemeClr val="tx1">
                <a:alpha val="100000"/>
              </a:schemeClr>
            </a:solidFill>
            <a:ln w="9525">
              <a:noFill/>
            </a:ln>
          </p:spPr>
          <p:txBody>
            <a:bodyPr/>
            <a:lstStyle/>
            <a:p>
              <a:endParaRPr lang="en-US"/>
            </a:p>
          </p:txBody>
        </p:sp>
        <p:sp>
          <p:nvSpPr>
            <p:cNvPr id="96326" name="Google Shape;1112;p39"/>
            <p:cNvSpPr/>
            <p:nvPr/>
          </p:nvSpPr>
          <p:spPr>
            <a:xfrm>
              <a:off x="2496075" y="5163200"/>
              <a:ext cx="52050" cy="55625"/>
            </a:xfrm>
            <a:custGeom>
              <a:avLst/>
              <a:gdLst/>
              <a:ahLst/>
              <a:cxnLst/>
              <a:rect l="0" t="0" r="0" b="0"/>
              <a:pathLst>
                <a:path w="2082" h="2225">
                  <a:moveTo>
                    <a:pt x="1017" y="488"/>
                  </a:moveTo>
                  <a:cubicBezTo>
                    <a:pt x="1162" y="798"/>
                    <a:pt x="1266" y="1022"/>
                    <a:pt x="1351" y="1208"/>
                  </a:cubicBezTo>
                  <a:cubicBezTo>
                    <a:pt x="942" y="1205"/>
                    <a:pt x="788" y="1204"/>
                    <a:pt x="710" y="1204"/>
                  </a:cubicBezTo>
                  <a:cubicBezTo>
                    <a:pt x="819" y="944"/>
                    <a:pt x="934" y="678"/>
                    <a:pt x="1017" y="488"/>
                  </a:cubicBezTo>
                  <a:close/>
                  <a:moveTo>
                    <a:pt x="1023" y="0"/>
                  </a:moveTo>
                  <a:cubicBezTo>
                    <a:pt x="921" y="0"/>
                    <a:pt x="868" y="86"/>
                    <a:pt x="855" y="168"/>
                  </a:cubicBezTo>
                  <a:cubicBezTo>
                    <a:pt x="696" y="486"/>
                    <a:pt x="188" y="1684"/>
                    <a:pt x="59" y="1897"/>
                  </a:cubicBezTo>
                  <a:cubicBezTo>
                    <a:pt x="14" y="1958"/>
                    <a:pt x="1" y="2018"/>
                    <a:pt x="1" y="2077"/>
                  </a:cubicBezTo>
                  <a:cubicBezTo>
                    <a:pt x="1" y="2173"/>
                    <a:pt x="76" y="2224"/>
                    <a:pt x="174" y="2224"/>
                  </a:cubicBezTo>
                  <a:cubicBezTo>
                    <a:pt x="323" y="2224"/>
                    <a:pt x="344" y="2141"/>
                    <a:pt x="366" y="2060"/>
                  </a:cubicBezTo>
                  <a:lnTo>
                    <a:pt x="366" y="2063"/>
                  </a:lnTo>
                  <a:cubicBezTo>
                    <a:pt x="396" y="1970"/>
                    <a:pt x="481" y="1755"/>
                    <a:pt x="584" y="1506"/>
                  </a:cubicBezTo>
                  <a:cubicBezTo>
                    <a:pt x="603" y="1506"/>
                    <a:pt x="623" y="1505"/>
                    <a:pt x="642" y="1503"/>
                  </a:cubicBezTo>
                  <a:cubicBezTo>
                    <a:pt x="736" y="1499"/>
                    <a:pt x="824" y="1498"/>
                    <a:pt x="907" y="1498"/>
                  </a:cubicBezTo>
                  <a:cubicBezTo>
                    <a:pt x="1058" y="1498"/>
                    <a:pt x="1195" y="1501"/>
                    <a:pt x="1332" y="1501"/>
                  </a:cubicBezTo>
                  <a:cubicBezTo>
                    <a:pt x="1398" y="1505"/>
                    <a:pt x="1456" y="1506"/>
                    <a:pt x="1484" y="1506"/>
                  </a:cubicBezTo>
                  <a:cubicBezTo>
                    <a:pt x="1563" y="1683"/>
                    <a:pt x="1636" y="1851"/>
                    <a:pt x="1740" y="2076"/>
                  </a:cubicBezTo>
                  <a:cubicBezTo>
                    <a:pt x="1749" y="2158"/>
                    <a:pt x="1819" y="2224"/>
                    <a:pt x="1918" y="2224"/>
                  </a:cubicBezTo>
                  <a:cubicBezTo>
                    <a:pt x="2009" y="2224"/>
                    <a:pt x="2081" y="2182"/>
                    <a:pt x="2081" y="2070"/>
                  </a:cubicBezTo>
                  <a:cubicBezTo>
                    <a:pt x="2081" y="1996"/>
                    <a:pt x="2025" y="1921"/>
                    <a:pt x="1994" y="1879"/>
                  </a:cubicBezTo>
                  <a:lnTo>
                    <a:pt x="1968" y="1840"/>
                  </a:lnTo>
                  <a:cubicBezTo>
                    <a:pt x="1713" y="1289"/>
                    <a:pt x="1502" y="775"/>
                    <a:pt x="1253" y="280"/>
                  </a:cubicBezTo>
                  <a:cubicBezTo>
                    <a:pt x="1241" y="259"/>
                    <a:pt x="1227" y="218"/>
                    <a:pt x="1214" y="177"/>
                  </a:cubicBezTo>
                  <a:cubicBezTo>
                    <a:pt x="1182" y="79"/>
                    <a:pt x="1155" y="0"/>
                    <a:pt x="1023" y="0"/>
                  </a:cubicBezTo>
                  <a:close/>
                </a:path>
              </a:pathLst>
            </a:custGeom>
            <a:solidFill>
              <a:schemeClr val="tx1">
                <a:alpha val="100000"/>
              </a:schemeClr>
            </a:solidFill>
            <a:ln w="9525">
              <a:noFill/>
            </a:ln>
          </p:spPr>
          <p:txBody>
            <a:bodyPr/>
            <a:lstStyle/>
            <a:p>
              <a:endParaRPr lang="en-US"/>
            </a:p>
          </p:txBody>
        </p:sp>
        <p:sp>
          <p:nvSpPr>
            <p:cNvPr id="96327" name="Google Shape;1113;p39"/>
            <p:cNvSpPr/>
            <p:nvPr/>
          </p:nvSpPr>
          <p:spPr>
            <a:xfrm>
              <a:off x="2556150" y="5163200"/>
              <a:ext cx="41350" cy="55625"/>
            </a:xfrm>
            <a:custGeom>
              <a:avLst/>
              <a:gdLst/>
              <a:ahLst/>
              <a:cxnLst/>
              <a:rect l="0" t="0" r="0" b="0"/>
              <a:pathLst>
                <a:path w="1654" h="2225">
                  <a:moveTo>
                    <a:pt x="168" y="0"/>
                  </a:moveTo>
                  <a:cubicBezTo>
                    <a:pt x="54" y="0"/>
                    <a:pt x="0" y="52"/>
                    <a:pt x="0" y="178"/>
                  </a:cubicBezTo>
                  <a:cubicBezTo>
                    <a:pt x="4" y="805"/>
                    <a:pt x="7" y="1430"/>
                    <a:pt x="7" y="2055"/>
                  </a:cubicBezTo>
                  <a:cubicBezTo>
                    <a:pt x="7" y="2197"/>
                    <a:pt x="112" y="2224"/>
                    <a:pt x="161" y="2224"/>
                  </a:cubicBezTo>
                  <a:cubicBezTo>
                    <a:pt x="270" y="2224"/>
                    <a:pt x="336" y="2180"/>
                    <a:pt x="336" y="2085"/>
                  </a:cubicBezTo>
                  <a:cubicBezTo>
                    <a:pt x="334" y="2047"/>
                    <a:pt x="333" y="2010"/>
                    <a:pt x="328" y="1958"/>
                  </a:cubicBezTo>
                  <a:cubicBezTo>
                    <a:pt x="326" y="1808"/>
                    <a:pt x="325" y="1611"/>
                    <a:pt x="325" y="1404"/>
                  </a:cubicBezTo>
                  <a:lnTo>
                    <a:pt x="325" y="1249"/>
                  </a:lnTo>
                  <a:cubicBezTo>
                    <a:pt x="537" y="1305"/>
                    <a:pt x="734" y="1540"/>
                    <a:pt x="873" y="1751"/>
                  </a:cubicBezTo>
                  <a:cubicBezTo>
                    <a:pt x="1027" y="1984"/>
                    <a:pt x="1189" y="2224"/>
                    <a:pt x="1401" y="2224"/>
                  </a:cubicBezTo>
                  <a:cubicBezTo>
                    <a:pt x="1516" y="2224"/>
                    <a:pt x="1654" y="2212"/>
                    <a:pt x="1654" y="2059"/>
                  </a:cubicBezTo>
                  <a:cubicBezTo>
                    <a:pt x="1654" y="1922"/>
                    <a:pt x="1522" y="1922"/>
                    <a:pt x="1446" y="1922"/>
                  </a:cubicBezTo>
                  <a:cubicBezTo>
                    <a:pt x="1352" y="1922"/>
                    <a:pt x="1249" y="1771"/>
                    <a:pt x="1140" y="1603"/>
                  </a:cubicBezTo>
                  <a:cubicBezTo>
                    <a:pt x="1001" y="1385"/>
                    <a:pt x="766" y="1116"/>
                    <a:pt x="521" y="1049"/>
                  </a:cubicBezTo>
                  <a:cubicBezTo>
                    <a:pt x="798" y="816"/>
                    <a:pt x="1072" y="592"/>
                    <a:pt x="1334" y="359"/>
                  </a:cubicBezTo>
                  <a:cubicBezTo>
                    <a:pt x="1410" y="315"/>
                    <a:pt x="1488" y="265"/>
                    <a:pt x="1488" y="151"/>
                  </a:cubicBezTo>
                  <a:cubicBezTo>
                    <a:pt x="1488" y="42"/>
                    <a:pt x="1413" y="0"/>
                    <a:pt x="1328" y="0"/>
                  </a:cubicBezTo>
                  <a:cubicBezTo>
                    <a:pt x="1251" y="0"/>
                    <a:pt x="1108" y="122"/>
                    <a:pt x="1065" y="182"/>
                  </a:cubicBezTo>
                  <a:lnTo>
                    <a:pt x="326" y="881"/>
                  </a:lnTo>
                  <a:cubicBezTo>
                    <a:pt x="328" y="638"/>
                    <a:pt x="329" y="408"/>
                    <a:pt x="329" y="143"/>
                  </a:cubicBezTo>
                  <a:cubicBezTo>
                    <a:pt x="329" y="54"/>
                    <a:pt x="253" y="0"/>
                    <a:pt x="168" y="0"/>
                  </a:cubicBezTo>
                  <a:close/>
                </a:path>
              </a:pathLst>
            </a:custGeom>
            <a:solidFill>
              <a:schemeClr val="tx1">
                <a:alpha val="100000"/>
              </a:schemeClr>
            </a:solidFill>
            <a:ln w="9525">
              <a:noFill/>
            </a:ln>
          </p:spPr>
          <p:txBody>
            <a:bodyPr/>
            <a:lstStyle/>
            <a:p>
              <a:endParaRPr lang="en-US"/>
            </a:p>
          </p:txBody>
        </p:sp>
        <p:sp>
          <p:nvSpPr>
            <p:cNvPr id="96328" name="Google Shape;1114;p39"/>
            <p:cNvSpPr/>
            <p:nvPr/>
          </p:nvSpPr>
          <p:spPr>
            <a:xfrm>
              <a:off x="2605225" y="5163875"/>
              <a:ext cx="34225" cy="53950"/>
            </a:xfrm>
            <a:custGeom>
              <a:avLst/>
              <a:gdLst/>
              <a:ahLst/>
              <a:cxnLst/>
              <a:rect l="0" t="0" r="0" b="0"/>
              <a:pathLst>
                <a:path w="1369" h="2158">
                  <a:moveTo>
                    <a:pt x="1013" y="1"/>
                  </a:moveTo>
                  <a:cubicBezTo>
                    <a:pt x="996" y="1"/>
                    <a:pt x="946" y="10"/>
                    <a:pt x="912" y="13"/>
                  </a:cubicBezTo>
                  <a:lnTo>
                    <a:pt x="181" y="13"/>
                  </a:lnTo>
                  <a:cubicBezTo>
                    <a:pt x="92" y="13"/>
                    <a:pt x="0" y="14"/>
                    <a:pt x="0" y="198"/>
                  </a:cubicBezTo>
                  <a:lnTo>
                    <a:pt x="32" y="1858"/>
                  </a:lnTo>
                  <a:lnTo>
                    <a:pt x="20" y="1902"/>
                  </a:lnTo>
                  <a:cubicBezTo>
                    <a:pt x="12" y="1931"/>
                    <a:pt x="0" y="1969"/>
                    <a:pt x="0" y="2001"/>
                  </a:cubicBezTo>
                  <a:cubicBezTo>
                    <a:pt x="0" y="2115"/>
                    <a:pt x="71" y="2157"/>
                    <a:pt x="166" y="2157"/>
                  </a:cubicBezTo>
                  <a:lnTo>
                    <a:pt x="1099" y="2157"/>
                  </a:lnTo>
                  <a:cubicBezTo>
                    <a:pt x="1229" y="2157"/>
                    <a:pt x="1351" y="2152"/>
                    <a:pt x="1351" y="1991"/>
                  </a:cubicBezTo>
                  <a:cubicBezTo>
                    <a:pt x="1351" y="1881"/>
                    <a:pt x="1265" y="1851"/>
                    <a:pt x="1155" y="1851"/>
                  </a:cubicBezTo>
                  <a:cubicBezTo>
                    <a:pt x="1108" y="1851"/>
                    <a:pt x="1069" y="1857"/>
                    <a:pt x="1031" y="1862"/>
                  </a:cubicBezTo>
                  <a:cubicBezTo>
                    <a:pt x="988" y="1869"/>
                    <a:pt x="943" y="1876"/>
                    <a:pt x="887" y="1876"/>
                  </a:cubicBezTo>
                  <a:cubicBezTo>
                    <a:pt x="686" y="1876"/>
                    <a:pt x="503" y="1868"/>
                    <a:pt x="322" y="1868"/>
                  </a:cubicBezTo>
                  <a:lnTo>
                    <a:pt x="322" y="1036"/>
                  </a:lnTo>
                  <a:lnTo>
                    <a:pt x="1192" y="1035"/>
                  </a:lnTo>
                  <a:cubicBezTo>
                    <a:pt x="1296" y="1035"/>
                    <a:pt x="1369" y="988"/>
                    <a:pt x="1369" y="890"/>
                  </a:cubicBezTo>
                  <a:cubicBezTo>
                    <a:pt x="1369" y="828"/>
                    <a:pt x="1312" y="738"/>
                    <a:pt x="1212" y="738"/>
                  </a:cubicBezTo>
                  <a:cubicBezTo>
                    <a:pt x="1161" y="738"/>
                    <a:pt x="1115" y="742"/>
                    <a:pt x="1081" y="747"/>
                  </a:cubicBezTo>
                  <a:cubicBezTo>
                    <a:pt x="1057" y="749"/>
                    <a:pt x="1028" y="752"/>
                    <a:pt x="1008" y="752"/>
                  </a:cubicBezTo>
                  <a:cubicBezTo>
                    <a:pt x="392" y="752"/>
                    <a:pt x="358" y="752"/>
                    <a:pt x="322" y="751"/>
                  </a:cubicBezTo>
                  <a:lnTo>
                    <a:pt x="322" y="310"/>
                  </a:lnTo>
                  <a:lnTo>
                    <a:pt x="450" y="310"/>
                  </a:lnTo>
                  <a:cubicBezTo>
                    <a:pt x="503" y="310"/>
                    <a:pt x="559" y="309"/>
                    <a:pt x="920" y="309"/>
                  </a:cubicBezTo>
                  <a:cubicBezTo>
                    <a:pt x="956" y="313"/>
                    <a:pt x="991" y="313"/>
                    <a:pt x="1013" y="313"/>
                  </a:cubicBezTo>
                  <a:cubicBezTo>
                    <a:pt x="1103" y="313"/>
                    <a:pt x="1180" y="292"/>
                    <a:pt x="1180" y="151"/>
                  </a:cubicBezTo>
                  <a:cubicBezTo>
                    <a:pt x="1180" y="50"/>
                    <a:pt x="1152" y="1"/>
                    <a:pt x="1013" y="1"/>
                  </a:cubicBezTo>
                  <a:close/>
                </a:path>
              </a:pathLst>
            </a:custGeom>
            <a:solidFill>
              <a:schemeClr val="tx1">
                <a:alpha val="100000"/>
              </a:schemeClr>
            </a:solidFill>
            <a:ln w="9525">
              <a:noFill/>
            </a:ln>
          </p:spPr>
          <p:txBody>
            <a:bodyPr/>
            <a:lstStyle/>
            <a:p>
              <a:endParaRPr lang="en-US"/>
            </a:p>
          </p:txBody>
        </p:sp>
        <p:sp>
          <p:nvSpPr>
            <p:cNvPr id="96329" name="Google Shape;1115;p39"/>
            <p:cNvSpPr/>
            <p:nvPr/>
          </p:nvSpPr>
          <p:spPr>
            <a:xfrm>
              <a:off x="2649250" y="5163200"/>
              <a:ext cx="36850" cy="55650"/>
            </a:xfrm>
            <a:custGeom>
              <a:avLst/>
              <a:gdLst/>
              <a:ahLst/>
              <a:cxnLst/>
              <a:rect l="0" t="0" r="0" b="0"/>
              <a:pathLst>
                <a:path w="1474" h="2226">
                  <a:moveTo>
                    <a:pt x="771" y="0"/>
                  </a:moveTo>
                  <a:cubicBezTo>
                    <a:pt x="437" y="0"/>
                    <a:pt x="113" y="155"/>
                    <a:pt x="113" y="507"/>
                  </a:cubicBezTo>
                  <a:cubicBezTo>
                    <a:pt x="113" y="981"/>
                    <a:pt x="507" y="1080"/>
                    <a:pt x="821" y="1244"/>
                  </a:cubicBezTo>
                  <a:cubicBezTo>
                    <a:pt x="969" y="1321"/>
                    <a:pt x="1161" y="1452"/>
                    <a:pt x="1161" y="1626"/>
                  </a:cubicBezTo>
                  <a:cubicBezTo>
                    <a:pt x="1161" y="1891"/>
                    <a:pt x="940" y="1949"/>
                    <a:pt x="741" y="1949"/>
                  </a:cubicBezTo>
                  <a:cubicBezTo>
                    <a:pt x="545" y="1949"/>
                    <a:pt x="351" y="1861"/>
                    <a:pt x="338" y="1736"/>
                  </a:cubicBezTo>
                  <a:cubicBezTo>
                    <a:pt x="334" y="1684"/>
                    <a:pt x="348" y="1638"/>
                    <a:pt x="348" y="1589"/>
                  </a:cubicBezTo>
                  <a:cubicBezTo>
                    <a:pt x="348" y="1506"/>
                    <a:pt x="281" y="1456"/>
                    <a:pt x="197" y="1456"/>
                  </a:cubicBezTo>
                  <a:cubicBezTo>
                    <a:pt x="64" y="1456"/>
                    <a:pt x="22" y="1536"/>
                    <a:pt x="11" y="1685"/>
                  </a:cubicBezTo>
                  <a:cubicBezTo>
                    <a:pt x="1" y="2082"/>
                    <a:pt x="441" y="2225"/>
                    <a:pt x="738" y="2225"/>
                  </a:cubicBezTo>
                  <a:cubicBezTo>
                    <a:pt x="1087" y="2225"/>
                    <a:pt x="1474" y="2074"/>
                    <a:pt x="1474" y="1638"/>
                  </a:cubicBezTo>
                  <a:cubicBezTo>
                    <a:pt x="1474" y="1228"/>
                    <a:pt x="1086" y="1037"/>
                    <a:pt x="793" y="886"/>
                  </a:cubicBezTo>
                  <a:cubicBezTo>
                    <a:pt x="631" y="802"/>
                    <a:pt x="428" y="702"/>
                    <a:pt x="428" y="506"/>
                  </a:cubicBezTo>
                  <a:cubicBezTo>
                    <a:pt x="428" y="341"/>
                    <a:pt x="600" y="277"/>
                    <a:pt x="754" y="277"/>
                  </a:cubicBezTo>
                  <a:cubicBezTo>
                    <a:pt x="866" y="277"/>
                    <a:pt x="999" y="301"/>
                    <a:pt x="1054" y="390"/>
                  </a:cubicBezTo>
                  <a:cubicBezTo>
                    <a:pt x="1060" y="457"/>
                    <a:pt x="1102" y="537"/>
                    <a:pt x="1220" y="537"/>
                  </a:cubicBezTo>
                  <a:cubicBezTo>
                    <a:pt x="1298" y="537"/>
                    <a:pt x="1382" y="481"/>
                    <a:pt x="1373" y="377"/>
                  </a:cubicBezTo>
                  <a:cubicBezTo>
                    <a:pt x="1344" y="94"/>
                    <a:pt x="1066" y="0"/>
                    <a:pt x="771" y="0"/>
                  </a:cubicBezTo>
                  <a:close/>
                </a:path>
              </a:pathLst>
            </a:custGeom>
            <a:solidFill>
              <a:schemeClr val="tx1">
                <a:alpha val="100000"/>
              </a:schemeClr>
            </a:solidFill>
            <a:ln w="9525">
              <a:noFill/>
            </a:ln>
          </p:spPr>
          <p:txBody>
            <a:bodyPr/>
            <a:lstStyle/>
            <a:p>
              <a:endParaRPr lang="en-US"/>
            </a:p>
          </p:txBody>
        </p:sp>
        <p:sp>
          <p:nvSpPr>
            <p:cNvPr id="96330" name="Google Shape;1116;p39"/>
            <p:cNvSpPr/>
            <p:nvPr/>
          </p:nvSpPr>
          <p:spPr>
            <a:xfrm>
              <a:off x="2719225" y="5164200"/>
              <a:ext cx="36775" cy="54675"/>
            </a:xfrm>
            <a:custGeom>
              <a:avLst/>
              <a:gdLst/>
              <a:ahLst/>
              <a:cxnLst/>
              <a:rect l="0" t="0" r="0" b="0"/>
              <a:pathLst>
                <a:path w="1471" h="2187">
                  <a:moveTo>
                    <a:pt x="195" y="0"/>
                  </a:moveTo>
                  <a:cubicBezTo>
                    <a:pt x="58" y="0"/>
                    <a:pt x="1" y="35"/>
                    <a:pt x="1" y="145"/>
                  </a:cubicBezTo>
                  <a:cubicBezTo>
                    <a:pt x="1" y="225"/>
                    <a:pt x="44" y="315"/>
                    <a:pt x="134" y="315"/>
                  </a:cubicBezTo>
                  <a:cubicBezTo>
                    <a:pt x="297" y="315"/>
                    <a:pt x="434" y="313"/>
                    <a:pt x="563" y="313"/>
                  </a:cubicBezTo>
                  <a:lnTo>
                    <a:pt x="560" y="1958"/>
                  </a:lnTo>
                  <a:cubicBezTo>
                    <a:pt x="560" y="2058"/>
                    <a:pt x="553" y="2186"/>
                    <a:pt x="722" y="2186"/>
                  </a:cubicBezTo>
                  <a:cubicBezTo>
                    <a:pt x="868" y="2186"/>
                    <a:pt x="890" y="2093"/>
                    <a:pt x="890" y="2012"/>
                  </a:cubicBezTo>
                  <a:cubicBezTo>
                    <a:pt x="890" y="1962"/>
                    <a:pt x="881" y="1922"/>
                    <a:pt x="881" y="1878"/>
                  </a:cubicBezTo>
                  <a:lnTo>
                    <a:pt x="885" y="313"/>
                  </a:lnTo>
                  <a:lnTo>
                    <a:pt x="1242" y="313"/>
                  </a:lnTo>
                  <a:cubicBezTo>
                    <a:pt x="1273" y="313"/>
                    <a:pt x="1301" y="320"/>
                    <a:pt x="1330" y="320"/>
                  </a:cubicBezTo>
                  <a:cubicBezTo>
                    <a:pt x="1408" y="319"/>
                    <a:pt x="1470" y="244"/>
                    <a:pt x="1470" y="154"/>
                  </a:cubicBezTo>
                  <a:cubicBezTo>
                    <a:pt x="1470" y="34"/>
                    <a:pt x="1377" y="0"/>
                    <a:pt x="1302" y="0"/>
                  </a:cubicBezTo>
                  <a:close/>
                </a:path>
              </a:pathLst>
            </a:custGeom>
            <a:solidFill>
              <a:schemeClr val="tx1">
                <a:alpha val="100000"/>
              </a:schemeClr>
            </a:solidFill>
            <a:ln w="9525">
              <a:noFill/>
            </a:ln>
          </p:spPr>
          <p:txBody>
            <a:bodyPr/>
            <a:lstStyle/>
            <a:p>
              <a:endParaRPr lang="en-US"/>
            </a:p>
          </p:txBody>
        </p:sp>
        <p:sp>
          <p:nvSpPr>
            <p:cNvPr id="96331" name="Google Shape;1117;p39"/>
            <p:cNvSpPr/>
            <p:nvPr/>
          </p:nvSpPr>
          <p:spPr>
            <a:xfrm>
              <a:off x="2766600" y="5163200"/>
              <a:ext cx="9025" cy="55625"/>
            </a:xfrm>
            <a:custGeom>
              <a:avLst/>
              <a:gdLst/>
              <a:ahLst/>
              <a:cxnLst/>
              <a:rect l="0" t="0" r="0" b="0"/>
              <a:pathLst>
                <a:path w="361" h="2225">
                  <a:moveTo>
                    <a:pt x="212" y="0"/>
                  </a:moveTo>
                  <a:cubicBezTo>
                    <a:pt x="44" y="0"/>
                    <a:pt x="0" y="79"/>
                    <a:pt x="0" y="177"/>
                  </a:cubicBezTo>
                  <a:cubicBezTo>
                    <a:pt x="0" y="237"/>
                    <a:pt x="16" y="289"/>
                    <a:pt x="16" y="340"/>
                  </a:cubicBezTo>
                  <a:cubicBezTo>
                    <a:pt x="16" y="843"/>
                    <a:pt x="29" y="1316"/>
                    <a:pt x="29" y="1788"/>
                  </a:cubicBezTo>
                  <a:cubicBezTo>
                    <a:pt x="29" y="1890"/>
                    <a:pt x="8" y="1980"/>
                    <a:pt x="7" y="2073"/>
                  </a:cubicBezTo>
                  <a:cubicBezTo>
                    <a:pt x="7" y="2170"/>
                    <a:pt x="51" y="2224"/>
                    <a:pt x="198" y="2224"/>
                  </a:cubicBezTo>
                  <a:cubicBezTo>
                    <a:pt x="325" y="2224"/>
                    <a:pt x="360" y="2161"/>
                    <a:pt x="360" y="2070"/>
                  </a:cubicBezTo>
                  <a:cubicBezTo>
                    <a:pt x="360" y="2045"/>
                    <a:pt x="357" y="2020"/>
                    <a:pt x="353" y="1993"/>
                  </a:cubicBezTo>
                  <a:lnTo>
                    <a:pt x="353" y="1994"/>
                  </a:lnTo>
                  <a:cubicBezTo>
                    <a:pt x="334" y="1740"/>
                    <a:pt x="329" y="1263"/>
                    <a:pt x="329" y="840"/>
                  </a:cubicBezTo>
                  <a:cubicBezTo>
                    <a:pt x="329" y="603"/>
                    <a:pt x="331" y="426"/>
                    <a:pt x="334" y="267"/>
                  </a:cubicBezTo>
                  <a:cubicBezTo>
                    <a:pt x="339" y="235"/>
                    <a:pt x="347" y="205"/>
                    <a:pt x="347" y="173"/>
                  </a:cubicBezTo>
                  <a:cubicBezTo>
                    <a:pt x="347" y="70"/>
                    <a:pt x="295" y="0"/>
                    <a:pt x="212" y="0"/>
                  </a:cubicBezTo>
                  <a:close/>
                </a:path>
              </a:pathLst>
            </a:custGeom>
            <a:solidFill>
              <a:schemeClr val="tx1">
                <a:alpha val="100000"/>
              </a:schemeClr>
            </a:solidFill>
            <a:ln w="9525">
              <a:noFill/>
            </a:ln>
          </p:spPr>
          <p:txBody>
            <a:bodyPr/>
            <a:lstStyle/>
            <a:p>
              <a:endParaRPr lang="en-US"/>
            </a:p>
          </p:txBody>
        </p:sp>
        <p:sp>
          <p:nvSpPr>
            <p:cNvPr id="96332" name="Google Shape;1118;p39"/>
            <p:cNvSpPr/>
            <p:nvPr/>
          </p:nvSpPr>
          <p:spPr>
            <a:xfrm>
              <a:off x="2786675" y="5163200"/>
              <a:ext cx="66850" cy="55625"/>
            </a:xfrm>
            <a:custGeom>
              <a:avLst/>
              <a:gdLst/>
              <a:ahLst/>
              <a:cxnLst/>
              <a:rect l="0" t="0" r="0" b="0"/>
              <a:pathLst>
                <a:path w="2674" h="2225">
                  <a:moveTo>
                    <a:pt x="752" y="0"/>
                  </a:moveTo>
                  <a:cubicBezTo>
                    <a:pt x="705" y="0"/>
                    <a:pt x="649" y="20"/>
                    <a:pt x="619" y="52"/>
                  </a:cubicBezTo>
                  <a:cubicBezTo>
                    <a:pt x="596" y="74"/>
                    <a:pt x="556" y="188"/>
                    <a:pt x="530" y="293"/>
                  </a:cubicBezTo>
                  <a:lnTo>
                    <a:pt x="530" y="292"/>
                  </a:lnTo>
                  <a:cubicBezTo>
                    <a:pt x="309" y="1038"/>
                    <a:pt x="49" y="1914"/>
                    <a:pt x="7" y="2032"/>
                  </a:cubicBezTo>
                  <a:cubicBezTo>
                    <a:pt x="2" y="2046"/>
                    <a:pt x="0" y="2058"/>
                    <a:pt x="0" y="2074"/>
                  </a:cubicBezTo>
                  <a:cubicBezTo>
                    <a:pt x="0" y="2157"/>
                    <a:pt x="71" y="2224"/>
                    <a:pt x="165" y="2224"/>
                  </a:cubicBezTo>
                  <a:cubicBezTo>
                    <a:pt x="247" y="2224"/>
                    <a:pt x="278" y="2179"/>
                    <a:pt x="321" y="2107"/>
                  </a:cubicBezTo>
                  <a:cubicBezTo>
                    <a:pt x="445" y="1732"/>
                    <a:pt x="618" y="924"/>
                    <a:pt x="755" y="544"/>
                  </a:cubicBezTo>
                  <a:cubicBezTo>
                    <a:pt x="869" y="850"/>
                    <a:pt x="1035" y="1416"/>
                    <a:pt x="1128" y="1750"/>
                  </a:cubicBezTo>
                  <a:cubicBezTo>
                    <a:pt x="1136" y="1775"/>
                    <a:pt x="1140" y="1802"/>
                    <a:pt x="1144" y="1826"/>
                  </a:cubicBezTo>
                  <a:cubicBezTo>
                    <a:pt x="1159" y="1915"/>
                    <a:pt x="1182" y="2001"/>
                    <a:pt x="1319" y="2001"/>
                  </a:cubicBezTo>
                  <a:cubicBezTo>
                    <a:pt x="1399" y="2001"/>
                    <a:pt x="1489" y="1974"/>
                    <a:pt x="1489" y="1870"/>
                  </a:cubicBezTo>
                  <a:cubicBezTo>
                    <a:pt x="1489" y="1842"/>
                    <a:pt x="1496" y="1791"/>
                    <a:pt x="1510" y="1754"/>
                  </a:cubicBezTo>
                  <a:cubicBezTo>
                    <a:pt x="1657" y="1356"/>
                    <a:pt x="1740" y="939"/>
                    <a:pt x="1880" y="548"/>
                  </a:cubicBezTo>
                  <a:cubicBezTo>
                    <a:pt x="2013" y="922"/>
                    <a:pt x="2213" y="1616"/>
                    <a:pt x="2316" y="2001"/>
                  </a:cubicBezTo>
                  <a:cubicBezTo>
                    <a:pt x="2334" y="2089"/>
                    <a:pt x="2374" y="2224"/>
                    <a:pt x="2522" y="2224"/>
                  </a:cubicBezTo>
                  <a:cubicBezTo>
                    <a:pt x="2638" y="2224"/>
                    <a:pt x="2673" y="2144"/>
                    <a:pt x="2666" y="2048"/>
                  </a:cubicBezTo>
                  <a:cubicBezTo>
                    <a:pt x="2664" y="2011"/>
                    <a:pt x="2648" y="1972"/>
                    <a:pt x="2626" y="1912"/>
                  </a:cubicBezTo>
                  <a:cubicBezTo>
                    <a:pt x="2121" y="296"/>
                    <a:pt x="2072" y="205"/>
                    <a:pt x="2023" y="80"/>
                  </a:cubicBezTo>
                  <a:cubicBezTo>
                    <a:pt x="1996" y="13"/>
                    <a:pt x="1947" y="0"/>
                    <a:pt x="1882" y="0"/>
                  </a:cubicBezTo>
                  <a:cubicBezTo>
                    <a:pt x="1732" y="0"/>
                    <a:pt x="1712" y="134"/>
                    <a:pt x="1673" y="249"/>
                  </a:cubicBezTo>
                  <a:cubicBezTo>
                    <a:pt x="1599" y="477"/>
                    <a:pt x="1532" y="815"/>
                    <a:pt x="1332" y="1431"/>
                  </a:cubicBezTo>
                  <a:lnTo>
                    <a:pt x="1313" y="1373"/>
                  </a:lnTo>
                  <a:lnTo>
                    <a:pt x="965" y="266"/>
                  </a:lnTo>
                  <a:cubicBezTo>
                    <a:pt x="912" y="94"/>
                    <a:pt x="883" y="0"/>
                    <a:pt x="752" y="0"/>
                  </a:cubicBezTo>
                  <a:close/>
                </a:path>
              </a:pathLst>
            </a:custGeom>
            <a:solidFill>
              <a:schemeClr val="tx1">
                <a:alpha val="100000"/>
              </a:schemeClr>
            </a:solidFill>
            <a:ln w="9525">
              <a:noFill/>
            </a:ln>
          </p:spPr>
          <p:txBody>
            <a:bodyPr/>
            <a:lstStyle/>
            <a:p>
              <a:endParaRPr lang="en-US"/>
            </a:p>
          </p:txBody>
        </p:sp>
        <p:sp>
          <p:nvSpPr>
            <p:cNvPr id="96333" name="Google Shape;1119;p39"/>
            <p:cNvSpPr/>
            <p:nvPr/>
          </p:nvSpPr>
          <p:spPr>
            <a:xfrm>
              <a:off x="2862050" y="5163875"/>
              <a:ext cx="34225" cy="53950"/>
            </a:xfrm>
            <a:custGeom>
              <a:avLst/>
              <a:gdLst/>
              <a:ahLst/>
              <a:cxnLst/>
              <a:rect l="0" t="0" r="0" b="0"/>
              <a:pathLst>
                <a:path w="1369" h="2158">
                  <a:moveTo>
                    <a:pt x="1013" y="1"/>
                  </a:moveTo>
                  <a:cubicBezTo>
                    <a:pt x="996" y="1"/>
                    <a:pt x="946" y="10"/>
                    <a:pt x="912" y="13"/>
                  </a:cubicBezTo>
                  <a:lnTo>
                    <a:pt x="181" y="13"/>
                  </a:lnTo>
                  <a:cubicBezTo>
                    <a:pt x="92" y="13"/>
                    <a:pt x="1" y="14"/>
                    <a:pt x="1" y="198"/>
                  </a:cubicBezTo>
                  <a:lnTo>
                    <a:pt x="32" y="1858"/>
                  </a:lnTo>
                  <a:lnTo>
                    <a:pt x="21" y="1902"/>
                  </a:lnTo>
                  <a:cubicBezTo>
                    <a:pt x="12" y="1931"/>
                    <a:pt x="1" y="1969"/>
                    <a:pt x="1" y="2001"/>
                  </a:cubicBezTo>
                  <a:cubicBezTo>
                    <a:pt x="1" y="2115"/>
                    <a:pt x="71" y="2157"/>
                    <a:pt x="165" y="2157"/>
                  </a:cubicBezTo>
                  <a:lnTo>
                    <a:pt x="1099" y="2157"/>
                  </a:lnTo>
                  <a:cubicBezTo>
                    <a:pt x="1228" y="2157"/>
                    <a:pt x="1351" y="2152"/>
                    <a:pt x="1351" y="1991"/>
                  </a:cubicBezTo>
                  <a:cubicBezTo>
                    <a:pt x="1351" y="1881"/>
                    <a:pt x="1265" y="1851"/>
                    <a:pt x="1155" y="1851"/>
                  </a:cubicBezTo>
                  <a:cubicBezTo>
                    <a:pt x="1108" y="1851"/>
                    <a:pt x="1069" y="1857"/>
                    <a:pt x="1031" y="1862"/>
                  </a:cubicBezTo>
                  <a:cubicBezTo>
                    <a:pt x="988" y="1869"/>
                    <a:pt x="943" y="1876"/>
                    <a:pt x="887" y="1876"/>
                  </a:cubicBezTo>
                  <a:cubicBezTo>
                    <a:pt x="686" y="1876"/>
                    <a:pt x="503" y="1868"/>
                    <a:pt x="322" y="1868"/>
                  </a:cubicBezTo>
                  <a:lnTo>
                    <a:pt x="322" y="1036"/>
                  </a:lnTo>
                  <a:lnTo>
                    <a:pt x="1192" y="1035"/>
                  </a:lnTo>
                  <a:cubicBezTo>
                    <a:pt x="1296" y="1035"/>
                    <a:pt x="1369" y="988"/>
                    <a:pt x="1369" y="890"/>
                  </a:cubicBezTo>
                  <a:cubicBezTo>
                    <a:pt x="1369" y="828"/>
                    <a:pt x="1312" y="738"/>
                    <a:pt x="1212" y="738"/>
                  </a:cubicBezTo>
                  <a:cubicBezTo>
                    <a:pt x="1161" y="738"/>
                    <a:pt x="1115" y="742"/>
                    <a:pt x="1081" y="747"/>
                  </a:cubicBezTo>
                  <a:cubicBezTo>
                    <a:pt x="1057" y="749"/>
                    <a:pt x="1029" y="752"/>
                    <a:pt x="1008" y="752"/>
                  </a:cubicBezTo>
                  <a:cubicBezTo>
                    <a:pt x="393" y="752"/>
                    <a:pt x="358" y="752"/>
                    <a:pt x="322" y="751"/>
                  </a:cubicBezTo>
                  <a:lnTo>
                    <a:pt x="322" y="310"/>
                  </a:lnTo>
                  <a:lnTo>
                    <a:pt x="451" y="310"/>
                  </a:lnTo>
                  <a:cubicBezTo>
                    <a:pt x="503" y="310"/>
                    <a:pt x="561" y="309"/>
                    <a:pt x="920" y="309"/>
                  </a:cubicBezTo>
                  <a:cubicBezTo>
                    <a:pt x="956" y="313"/>
                    <a:pt x="992" y="313"/>
                    <a:pt x="1013" y="313"/>
                  </a:cubicBezTo>
                  <a:cubicBezTo>
                    <a:pt x="1104" y="313"/>
                    <a:pt x="1181" y="292"/>
                    <a:pt x="1181" y="151"/>
                  </a:cubicBezTo>
                  <a:cubicBezTo>
                    <a:pt x="1181" y="50"/>
                    <a:pt x="1152" y="1"/>
                    <a:pt x="1013" y="1"/>
                  </a:cubicBezTo>
                  <a:close/>
                </a:path>
              </a:pathLst>
            </a:custGeom>
            <a:solidFill>
              <a:schemeClr val="tx1">
                <a:alpha val="100000"/>
              </a:schemeClr>
            </a:solidFill>
            <a:ln w="9525">
              <a:noFill/>
            </a:ln>
          </p:spPr>
          <p:txBody>
            <a:bodyPr/>
            <a:lstStyle/>
            <a:p>
              <a:endParaRPr lang="en-US"/>
            </a:p>
          </p:txBody>
        </p:sp>
      </p:grpSp>
      <p:grpSp>
        <p:nvGrpSpPr>
          <p:cNvPr id="96334" name="Google Shape;1653;p46"/>
          <p:cNvGrpSpPr/>
          <p:nvPr/>
        </p:nvGrpSpPr>
        <p:grpSpPr>
          <a:xfrm rot="704002">
            <a:off x="9094788" y="3259138"/>
            <a:ext cx="2462212" cy="2841625"/>
            <a:chOff x="3319100" y="3994775"/>
            <a:chExt cx="935075" cy="1074500"/>
          </a:xfrm>
        </p:grpSpPr>
        <p:sp>
          <p:nvSpPr>
            <p:cNvPr id="96335" name="Google Shape;1654;p46"/>
            <p:cNvSpPr/>
            <p:nvPr/>
          </p:nvSpPr>
          <p:spPr>
            <a:xfrm flipH="1">
              <a:off x="3349425" y="4926275"/>
              <a:ext cx="78375" cy="115925"/>
            </a:xfrm>
            <a:custGeom>
              <a:avLst/>
              <a:gdLst/>
              <a:ahLst/>
              <a:cxnLst/>
              <a:rect l="0" t="0" r="0" b="0"/>
              <a:pathLst>
                <a:path w="3135" h="4637">
                  <a:moveTo>
                    <a:pt x="3134" y="1"/>
                  </a:moveTo>
                  <a:cubicBezTo>
                    <a:pt x="2238" y="652"/>
                    <a:pt x="897" y="2963"/>
                    <a:pt x="1" y="4636"/>
                  </a:cubicBezTo>
                  <a:lnTo>
                    <a:pt x="770" y="4636"/>
                  </a:lnTo>
                  <a:cubicBezTo>
                    <a:pt x="1579" y="3731"/>
                    <a:pt x="2507" y="2638"/>
                    <a:pt x="3134" y="1723"/>
                  </a:cubicBezTo>
                  <a:lnTo>
                    <a:pt x="3134" y="1"/>
                  </a:lnTo>
                  <a:close/>
                </a:path>
              </a:pathLst>
            </a:custGeom>
            <a:solidFill>
              <a:srgbClr val="371A14">
                <a:alpha val="100000"/>
              </a:srgbClr>
            </a:solidFill>
            <a:ln w="9525">
              <a:noFill/>
            </a:ln>
          </p:spPr>
          <p:txBody>
            <a:bodyPr/>
            <a:lstStyle/>
            <a:p>
              <a:endParaRPr lang="en-US"/>
            </a:p>
          </p:txBody>
        </p:sp>
        <p:sp>
          <p:nvSpPr>
            <p:cNvPr id="96336" name="Google Shape;1655;p46"/>
            <p:cNvSpPr/>
            <p:nvPr/>
          </p:nvSpPr>
          <p:spPr>
            <a:xfrm flipH="1">
              <a:off x="3396075" y="4567475"/>
              <a:ext cx="18775" cy="17025"/>
            </a:xfrm>
            <a:custGeom>
              <a:avLst/>
              <a:gdLst/>
              <a:ahLst/>
              <a:cxnLst/>
              <a:rect l="0" t="0" r="0" b="0"/>
              <a:pathLst>
                <a:path w="751" h="681">
                  <a:moveTo>
                    <a:pt x="376" y="0"/>
                  </a:moveTo>
                  <a:cubicBezTo>
                    <a:pt x="349" y="0"/>
                    <a:pt x="322" y="3"/>
                    <a:pt x="295" y="10"/>
                  </a:cubicBezTo>
                  <a:cubicBezTo>
                    <a:pt x="112" y="54"/>
                    <a:pt x="0" y="238"/>
                    <a:pt x="45" y="421"/>
                  </a:cubicBezTo>
                  <a:cubicBezTo>
                    <a:pt x="83" y="576"/>
                    <a:pt x="222" y="681"/>
                    <a:pt x="375" y="681"/>
                  </a:cubicBezTo>
                  <a:cubicBezTo>
                    <a:pt x="402" y="681"/>
                    <a:pt x="429" y="678"/>
                    <a:pt x="456" y="671"/>
                  </a:cubicBezTo>
                  <a:cubicBezTo>
                    <a:pt x="639" y="627"/>
                    <a:pt x="751" y="443"/>
                    <a:pt x="706" y="260"/>
                  </a:cubicBezTo>
                  <a:cubicBezTo>
                    <a:pt x="668" y="104"/>
                    <a:pt x="529" y="0"/>
                    <a:pt x="376" y="0"/>
                  </a:cubicBezTo>
                  <a:close/>
                </a:path>
              </a:pathLst>
            </a:custGeom>
            <a:solidFill>
              <a:srgbClr val="371A14">
                <a:alpha val="100000"/>
              </a:srgbClr>
            </a:solidFill>
            <a:ln w="9525">
              <a:noFill/>
            </a:ln>
          </p:spPr>
          <p:txBody>
            <a:bodyPr/>
            <a:lstStyle/>
            <a:p>
              <a:endParaRPr lang="en-US"/>
            </a:p>
          </p:txBody>
        </p:sp>
        <p:sp>
          <p:nvSpPr>
            <p:cNvPr id="137" name="Google Shape;1656;p46"/>
            <p:cNvSpPr/>
            <p:nvPr/>
          </p:nvSpPr>
          <p:spPr>
            <a:xfrm flipH="1">
              <a:off x="3319100" y="3994775"/>
              <a:ext cx="935075" cy="1074500"/>
            </a:xfrm>
            <a:custGeom>
              <a:avLst/>
              <a:gdLst/>
              <a:ahLst/>
              <a:cxnLst/>
              <a:rect l="l" t="t" r="r" b="b"/>
              <a:pathLst>
                <a:path w="37403" h="42980" extrusionOk="0">
                  <a:moveTo>
                    <a:pt x="18703" y="0"/>
                  </a:moveTo>
                  <a:cubicBezTo>
                    <a:pt x="13967" y="0"/>
                    <a:pt x="9451" y="1875"/>
                    <a:pt x="5983" y="5279"/>
                  </a:cubicBezTo>
                  <a:cubicBezTo>
                    <a:pt x="2551" y="8648"/>
                    <a:pt x="450" y="13212"/>
                    <a:pt x="65" y="18131"/>
                  </a:cubicBezTo>
                  <a:cubicBezTo>
                    <a:pt x="65" y="18137"/>
                    <a:pt x="65" y="18142"/>
                    <a:pt x="64" y="18147"/>
                  </a:cubicBezTo>
                  <a:cubicBezTo>
                    <a:pt x="32" y="18552"/>
                    <a:pt x="13" y="18930"/>
                    <a:pt x="6" y="19301"/>
                  </a:cubicBezTo>
                  <a:cubicBezTo>
                    <a:pt x="5" y="19357"/>
                    <a:pt x="5" y="19412"/>
                    <a:pt x="4" y="19468"/>
                  </a:cubicBezTo>
                  <a:cubicBezTo>
                    <a:pt x="1" y="19565"/>
                    <a:pt x="1" y="19665"/>
                    <a:pt x="1" y="19763"/>
                  </a:cubicBezTo>
                  <a:lnTo>
                    <a:pt x="1" y="41896"/>
                  </a:lnTo>
                  <a:cubicBezTo>
                    <a:pt x="1" y="42494"/>
                    <a:pt x="485" y="42979"/>
                    <a:pt x="1085" y="42979"/>
                  </a:cubicBezTo>
                  <a:lnTo>
                    <a:pt x="36319" y="42979"/>
                  </a:lnTo>
                  <a:cubicBezTo>
                    <a:pt x="36917" y="42979"/>
                    <a:pt x="37402" y="42494"/>
                    <a:pt x="37402" y="41896"/>
                  </a:cubicBezTo>
                  <a:lnTo>
                    <a:pt x="37402" y="19775"/>
                  </a:lnTo>
                  <a:cubicBezTo>
                    <a:pt x="37402" y="14503"/>
                    <a:pt x="35465" y="9547"/>
                    <a:pt x="31946" y="5819"/>
                  </a:cubicBezTo>
                  <a:cubicBezTo>
                    <a:pt x="28412" y="2066"/>
                    <a:pt x="23709" y="0"/>
                    <a:pt x="18703" y="0"/>
                  </a:cubicBezTo>
                  <a:close/>
                </a:path>
              </a:pathLst>
            </a:custGeom>
            <a:solidFill>
              <a:srgbClr val="FFFFFF"/>
            </a:solidFill>
            <a:ln>
              <a:noFill/>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338" name="Google Shape;1657;p46"/>
            <p:cNvSpPr/>
            <p:nvPr/>
          </p:nvSpPr>
          <p:spPr>
            <a:xfrm flipH="1">
              <a:off x="3349425" y="4021850"/>
              <a:ext cx="880900" cy="1020350"/>
            </a:xfrm>
            <a:custGeom>
              <a:avLst/>
              <a:gdLst/>
              <a:ahLst/>
              <a:cxnLst/>
              <a:rect l="0" t="0" r="0" b="0"/>
              <a:pathLst>
                <a:path w="35236" h="40814">
                  <a:moveTo>
                    <a:pt x="17619" y="0"/>
                  </a:moveTo>
                  <a:cubicBezTo>
                    <a:pt x="8382" y="0"/>
                    <a:pt x="811" y="7539"/>
                    <a:pt x="62" y="17132"/>
                  </a:cubicBezTo>
                  <a:lnTo>
                    <a:pt x="62" y="17134"/>
                  </a:lnTo>
                  <a:cubicBezTo>
                    <a:pt x="32" y="17501"/>
                    <a:pt x="13" y="17869"/>
                    <a:pt x="6" y="18241"/>
                  </a:cubicBezTo>
                  <a:lnTo>
                    <a:pt x="6" y="18243"/>
                  </a:lnTo>
                  <a:cubicBezTo>
                    <a:pt x="4" y="18297"/>
                    <a:pt x="4" y="18351"/>
                    <a:pt x="4" y="18406"/>
                  </a:cubicBezTo>
                  <a:cubicBezTo>
                    <a:pt x="1" y="18496"/>
                    <a:pt x="1" y="18588"/>
                    <a:pt x="1" y="18680"/>
                  </a:cubicBezTo>
                  <a:lnTo>
                    <a:pt x="1" y="40813"/>
                  </a:lnTo>
                  <a:lnTo>
                    <a:pt x="35235" y="40813"/>
                  </a:lnTo>
                  <a:lnTo>
                    <a:pt x="35235" y="18692"/>
                  </a:lnTo>
                  <a:cubicBezTo>
                    <a:pt x="35235" y="13532"/>
                    <a:pt x="33263" y="8858"/>
                    <a:pt x="30073" y="5479"/>
                  </a:cubicBezTo>
                  <a:cubicBezTo>
                    <a:pt x="26886" y="2096"/>
                    <a:pt x="22484" y="0"/>
                    <a:pt x="17619" y="0"/>
                  </a:cubicBezTo>
                  <a:close/>
                </a:path>
              </a:pathLst>
            </a:custGeom>
            <a:solidFill>
              <a:schemeClr val="accent2">
                <a:alpha val="100000"/>
              </a:schemeClr>
            </a:solidFill>
            <a:ln w="9525">
              <a:noFill/>
            </a:ln>
          </p:spPr>
          <p:txBody>
            <a:bodyPr/>
            <a:lstStyle/>
            <a:p>
              <a:endParaRPr lang="en-US"/>
            </a:p>
          </p:txBody>
        </p:sp>
        <p:sp>
          <p:nvSpPr>
            <p:cNvPr id="139" name="Google Shape;1658;p46"/>
            <p:cNvSpPr/>
            <p:nvPr/>
          </p:nvSpPr>
          <p:spPr>
            <a:xfrm flipH="1">
              <a:off x="3535450" y="4551250"/>
              <a:ext cx="539125" cy="490950"/>
            </a:xfrm>
            <a:custGeom>
              <a:avLst/>
              <a:gdLst/>
              <a:ahLst/>
              <a:cxnLst/>
              <a:rect l="l" t="t" r="r" b="b"/>
              <a:pathLst>
                <a:path w="21565" h="19638" extrusionOk="0">
                  <a:moveTo>
                    <a:pt x="8149" y="0"/>
                  </a:moveTo>
                  <a:lnTo>
                    <a:pt x="8178" y="598"/>
                  </a:lnTo>
                  <a:lnTo>
                    <a:pt x="8181" y="652"/>
                  </a:lnTo>
                  <a:lnTo>
                    <a:pt x="8203" y="1109"/>
                  </a:lnTo>
                  <a:lnTo>
                    <a:pt x="8203" y="1133"/>
                  </a:lnTo>
                  <a:lnTo>
                    <a:pt x="8227" y="1577"/>
                  </a:lnTo>
                  <a:lnTo>
                    <a:pt x="8313" y="3323"/>
                  </a:lnTo>
                  <a:cubicBezTo>
                    <a:pt x="8311" y="3326"/>
                    <a:pt x="8313" y="3326"/>
                    <a:pt x="8313" y="3326"/>
                  </a:cubicBezTo>
                  <a:lnTo>
                    <a:pt x="8527" y="7618"/>
                  </a:lnTo>
                  <a:cubicBezTo>
                    <a:pt x="8527" y="7618"/>
                    <a:pt x="7990" y="7959"/>
                    <a:pt x="7211" y="8542"/>
                  </a:cubicBezTo>
                  <a:cubicBezTo>
                    <a:pt x="6310" y="9217"/>
                    <a:pt x="5082" y="10220"/>
                    <a:pt x="3991" y="11396"/>
                  </a:cubicBezTo>
                  <a:cubicBezTo>
                    <a:pt x="3990" y="11396"/>
                    <a:pt x="3988" y="11397"/>
                    <a:pt x="3986" y="11399"/>
                  </a:cubicBezTo>
                  <a:cubicBezTo>
                    <a:pt x="3606" y="11807"/>
                    <a:pt x="3245" y="12234"/>
                    <a:pt x="2918" y="12677"/>
                  </a:cubicBezTo>
                  <a:cubicBezTo>
                    <a:pt x="2768" y="12880"/>
                    <a:pt x="2626" y="13087"/>
                    <a:pt x="2493" y="13298"/>
                  </a:cubicBezTo>
                  <a:cubicBezTo>
                    <a:pt x="2409" y="13425"/>
                    <a:pt x="2330" y="13555"/>
                    <a:pt x="2256" y="13687"/>
                  </a:cubicBezTo>
                  <a:cubicBezTo>
                    <a:pt x="2219" y="13747"/>
                    <a:pt x="2187" y="13808"/>
                    <a:pt x="2155" y="13870"/>
                  </a:cubicBezTo>
                  <a:cubicBezTo>
                    <a:pt x="2046" y="14067"/>
                    <a:pt x="1949" y="14268"/>
                    <a:pt x="1862" y="14467"/>
                  </a:cubicBezTo>
                  <a:cubicBezTo>
                    <a:pt x="1828" y="14548"/>
                    <a:pt x="1795" y="14627"/>
                    <a:pt x="1765" y="14706"/>
                  </a:cubicBezTo>
                  <a:cubicBezTo>
                    <a:pt x="1554" y="15248"/>
                    <a:pt x="1367" y="15743"/>
                    <a:pt x="1199" y="16196"/>
                  </a:cubicBezTo>
                  <a:lnTo>
                    <a:pt x="1199" y="16198"/>
                  </a:lnTo>
                  <a:cubicBezTo>
                    <a:pt x="538" y="17973"/>
                    <a:pt x="171" y="19092"/>
                    <a:pt x="0" y="19637"/>
                  </a:cubicBezTo>
                  <a:lnTo>
                    <a:pt x="21565" y="19637"/>
                  </a:lnTo>
                  <a:lnTo>
                    <a:pt x="21047" y="18341"/>
                  </a:lnTo>
                  <a:lnTo>
                    <a:pt x="20954" y="18111"/>
                  </a:lnTo>
                  <a:lnTo>
                    <a:pt x="20867" y="17887"/>
                  </a:lnTo>
                  <a:lnTo>
                    <a:pt x="20864" y="17885"/>
                  </a:lnTo>
                  <a:lnTo>
                    <a:pt x="20175" y="16160"/>
                  </a:lnTo>
                  <a:lnTo>
                    <a:pt x="20172" y="16159"/>
                  </a:lnTo>
                  <a:lnTo>
                    <a:pt x="20172" y="16157"/>
                  </a:lnTo>
                  <a:lnTo>
                    <a:pt x="17344" y="9084"/>
                  </a:lnTo>
                  <a:lnTo>
                    <a:pt x="16784" y="7684"/>
                  </a:lnTo>
                  <a:lnTo>
                    <a:pt x="16784" y="1702"/>
                  </a:lnTo>
                  <a:lnTo>
                    <a:pt x="13614" y="1077"/>
                  </a:lnTo>
                  <a:lnTo>
                    <a:pt x="10531" y="470"/>
                  </a:lnTo>
                  <a:lnTo>
                    <a:pt x="9286" y="224"/>
                  </a:lnTo>
                  <a:lnTo>
                    <a:pt x="9039" y="176"/>
                  </a:lnTo>
                  <a:lnTo>
                    <a:pt x="81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340" name="Google Shape;1659;p46"/>
            <p:cNvSpPr/>
            <p:nvPr/>
          </p:nvSpPr>
          <p:spPr>
            <a:xfrm flipH="1">
              <a:off x="3654975" y="4625850"/>
              <a:ext cx="138025" cy="102750"/>
            </a:xfrm>
            <a:custGeom>
              <a:avLst/>
              <a:gdLst/>
              <a:ahLst/>
              <a:cxnLst/>
              <a:rect l="0" t="0" r="0" b="0"/>
              <a:pathLst>
                <a:path w="5521" h="4110">
                  <a:moveTo>
                    <a:pt x="4012" y="0"/>
                  </a:moveTo>
                  <a:cubicBezTo>
                    <a:pt x="2572" y="0"/>
                    <a:pt x="1128" y="466"/>
                    <a:pt x="0" y="1362"/>
                  </a:cubicBezTo>
                  <a:lnTo>
                    <a:pt x="717" y="1421"/>
                  </a:lnTo>
                  <a:cubicBezTo>
                    <a:pt x="1897" y="2885"/>
                    <a:pt x="3662" y="3849"/>
                    <a:pt x="5521" y="4109"/>
                  </a:cubicBezTo>
                  <a:lnTo>
                    <a:pt x="5521" y="176"/>
                  </a:lnTo>
                  <a:cubicBezTo>
                    <a:pt x="5028" y="58"/>
                    <a:pt x="4520" y="0"/>
                    <a:pt x="4012" y="0"/>
                  </a:cubicBezTo>
                  <a:close/>
                </a:path>
              </a:pathLst>
            </a:custGeom>
            <a:solidFill>
              <a:schemeClr val="tx1">
                <a:alpha val="100000"/>
              </a:schemeClr>
            </a:solidFill>
            <a:ln w="9525">
              <a:noFill/>
            </a:ln>
          </p:spPr>
          <p:txBody>
            <a:bodyPr/>
            <a:lstStyle/>
            <a:p>
              <a:endParaRPr lang="en-US"/>
            </a:p>
          </p:txBody>
        </p:sp>
        <p:sp>
          <p:nvSpPr>
            <p:cNvPr id="141" name="Google Shape;1660;p46"/>
            <p:cNvSpPr/>
            <p:nvPr/>
          </p:nvSpPr>
          <p:spPr>
            <a:xfrm flipH="1">
              <a:off x="3811000" y="4185625"/>
              <a:ext cx="242250" cy="418100"/>
            </a:xfrm>
            <a:custGeom>
              <a:avLst/>
              <a:gdLst/>
              <a:ahLst/>
              <a:cxnLst/>
              <a:rect l="l" t="t" r="r" b="b"/>
              <a:pathLst>
                <a:path w="9690" h="16724" extrusionOk="0">
                  <a:moveTo>
                    <a:pt x="6834" y="1"/>
                  </a:moveTo>
                  <a:cubicBezTo>
                    <a:pt x="6059" y="1"/>
                    <a:pt x="3734" y="135"/>
                    <a:pt x="2927" y="1697"/>
                  </a:cubicBezTo>
                  <a:cubicBezTo>
                    <a:pt x="1951" y="3582"/>
                    <a:pt x="2602" y="5533"/>
                    <a:pt x="2602" y="5533"/>
                  </a:cubicBezTo>
                  <a:cubicBezTo>
                    <a:pt x="2602" y="5533"/>
                    <a:pt x="1" y="8134"/>
                    <a:pt x="716" y="10344"/>
                  </a:cubicBezTo>
                  <a:cubicBezTo>
                    <a:pt x="1432" y="12556"/>
                    <a:pt x="3188" y="12816"/>
                    <a:pt x="3188" y="12816"/>
                  </a:cubicBezTo>
                  <a:cubicBezTo>
                    <a:pt x="3188" y="12816"/>
                    <a:pt x="2472" y="15416"/>
                    <a:pt x="3967" y="16457"/>
                  </a:cubicBezTo>
                  <a:cubicBezTo>
                    <a:pt x="4239" y="16646"/>
                    <a:pt x="4601" y="16723"/>
                    <a:pt x="5012" y="16723"/>
                  </a:cubicBezTo>
                  <a:cubicBezTo>
                    <a:pt x="6860" y="16723"/>
                    <a:pt x="9690" y="15156"/>
                    <a:pt x="9690" y="15156"/>
                  </a:cubicBezTo>
                  <a:lnTo>
                    <a:pt x="7088" y="7"/>
                  </a:lnTo>
                  <a:cubicBezTo>
                    <a:pt x="7088" y="7"/>
                    <a:pt x="6995" y="1"/>
                    <a:pt x="68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42" name="Google Shape;1661;p46"/>
            <p:cNvSpPr/>
            <p:nvPr/>
          </p:nvSpPr>
          <p:spPr>
            <a:xfrm flipH="1">
              <a:off x="3485900" y="4107175"/>
              <a:ext cx="404775" cy="325675"/>
            </a:xfrm>
            <a:custGeom>
              <a:avLst/>
              <a:gdLst/>
              <a:ahLst/>
              <a:cxnLst/>
              <a:rect l="l" t="t" r="r" b="b"/>
              <a:pathLst>
                <a:path w="16191" h="13027" extrusionOk="0">
                  <a:moveTo>
                    <a:pt x="5468" y="1"/>
                  </a:moveTo>
                  <a:cubicBezTo>
                    <a:pt x="2629" y="1"/>
                    <a:pt x="0" y="3599"/>
                    <a:pt x="0" y="3599"/>
                  </a:cubicBezTo>
                  <a:lnTo>
                    <a:pt x="5853" y="13027"/>
                  </a:lnTo>
                  <a:cubicBezTo>
                    <a:pt x="5853" y="13027"/>
                    <a:pt x="16190" y="11641"/>
                    <a:pt x="16190" y="8476"/>
                  </a:cubicBezTo>
                  <a:cubicBezTo>
                    <a:pt x="16190" y="6709"/>
                    <a:pt x="14045" y="6330"/>
                    <a:pt x="14045" y="6330"/>
                  </a:cubicBezTo>
                  <a:cubicBezTo>
                    <a:pt x="14045" y="6330"/>
                    <a:pt x="15736" y="4250"/>
                    <a:pt x="14370" y="2234"/>
                  </a:cubicBezTo>
                  <a:cubicBezTo>
                    <a:pt x="13894" y="1532"/>
                    <a:pt x="13080" y="1303"/>
                    <a:pt x="12220" y="1303"/>
                  </a:cubicBezTo>
                  <a:cubicBezTo>
                    <a:pt x="10611" y="1303"/>
                    <a:pt x="8844" y="2104"/>
                    <a:pt x="8844" y="2104"/>
                  </a:cubicBezTo>
                  <a:cubicBezTo>
                    <a:pt x="8844" y="2104"/>
                    <a:pt x="8778" y="370"/>
                    <a:pt x="5853" y="23"/>
                  </a:cubicBezTo>
                  <a:cubicBezTo>
                    <a:pt x="5724" y="8"/>
                    <a:pt x="5596" y="1"/>
                    <a:pt x="54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43" name="Google Shape;1662;p46"/>
            <p:cNvSpPr/>
            <p:nvPr/>
          </p:nvSpPr>
          <p:spPr>
            <a:xfrm flipH="1">
              <a:off x="3482600" y="4154475"/>
              <a:ext cx="489100" cy="526350"/>
            </a:xfrm>
            <a:custGeom>
              <a:avLst/>
              <a:gdLst/>
              <a:ahLst/>
              <a:cxnLst/>
              <a:rect l="l" t="t" r="r" b="b"/>
              <a:pathLst>
                <a:path w="19564" h="21054" extrusionOk="0">
                  <a:moveTo>
                    <a:pt x="8437" y="1"/>
                  </a:moveTo>
                  <a:cubicBezTo>
                    <a:pt x="3779" y="1"/>
                    <a:pt x="1" y="3777"/>
                    <a:pt x="1" y="8435"/>
                  </a:cubicBezTo>
                  <a:cubicBezTo>
                    <a:pt x="1" y="9039"/>
                    <a:pt x="64" y="9627"/>
                    <a:pt x="187" y="10194"/>
                  </a:cubicBezTo>
                  <a:cubicBezTo>
                    <a:pt x="336" y="11037"/>
                    <a:pt x="606" y="11836"/>
                    <a:pt x="987" y="12572"/>
                  </a:cubicBezTo>
                  <a:cubicBezTo>
                    <a:pt x="1169" y="12927"/>
                    <a:pt x="1374" y="13267"/>
                    <a:pt x="1607" y="13588"/>
                  </a:cubicBezTo>
                  <a:cubicBezTo>
                    <a:pt x="1731" y="13766"/>
                    <a:pt x="1863" y="13937"/>
                    <a:pt x="2002" y="14103"/>
                  </a:cubicBezTo>
                  <a:cubicBezTo>
                    <a:pt x="2579" y="14795"/>
                    <a:pt x="3263" y="15395"/>
                    <a:pt x="4035" y="15871"/>
                  </a:cubicBezTo>
                  <a:lnTo>
                    <a:pt x="4095" y="16516"/>
                  </a:lnTo>
                  <a:lnTo>
                    <a:pt x="4086" y="17240"/>
                  </a:lnTo>
                  <a:lnTo>
                    <a:pt x="4176" y="19076"/>
                  </a:lnTo>
                  <a:cubicBezTo>
                    <a:pt x="4329" y="20196"/>
                    <a:pt x="5528" y="20827"/>
                    <a:pt x="6657" y="20883"/>
                  </a:cubicBezTo>
                  <a:cubicBezTo>
                    <a:pt x="8116" y="20955"/>
                    <a:pt x="10179" y="21039"/>
                    <a:pt x="12055" y="21039"/>
                  </a:cubicBezTo>
                  <a:cubicBezTo>
                    <a:pt x="12345" y="21039"/>
                    <a:pt x="12631" y="21037"/>
                    <a:pt x="12910" y="21033"/>
                  </a:cubicBezTo>
                  <a:cubicBezTo>
                    <a:pt x="13016" y="21031"/>
                    <a:pt x="13118" y="21030"/>
                    <a:pt x="13217" y="21030"/>
                  </a:cubicBezTo>
                  <a:cubicBezTo>
                    <a:pt x="13778" y="21030"/>
                    <a:pt x="14230" y="21054"/>
                    <a:pt x="14631" y="21054"/>
                  </a:cubicBezTo>
                  <a:cubicBezTo>
                    <a:pt x="15337" y="21054"/>
                    <a:pt x="15881" y="20981"/>
                    <a:pt x="16567" y="20582"/>
                  </a:cubicBezTo>
                  <a:cubicBezTo>
                    <a:pt x="17129" y="20253"/>
                    <a:pt x="17246" y="18000"/>
                    <a:pt x="17223" y="15518"/>
                  </a:cubicBezTo>
                  <a:cubicBezTo>
                    <a:pt x="17223" y="15472"/>
                    <a:pt x="17223" y="15427"/>
                    <a:pt x="17221" y="15381"/>
                  </a:cubicBezTo>
                  <a:cubicBezTo>
                    <a:pt x="17215" y="15078"/>
                    <a:pt x="17195" y="14919"/>
                    <a:pt x="17188" y="14614"/>
                  </a:cubicBezTo>
                  <a:cubicBezTo>
                    <a:pt x="18185" y="14258"/>
                    <a:pt x="19535" y="13588"/>
                    <a:pt x="19549" y="13361"/>
                  </a:cubicBezTo>
                  <a:cubicBezTo>
                    <a:pt x="19563" y="13101"/>
                    <a:pt x="18687" y="12467"/>
                    <a:pt x="17661" y="11722"/>
                  </a:cubicBezTo>
                  <a:cubicBezTo>
                    <a:pt x="17416" y="11546"/>
                    <a:pt x="17223" y="11381"/>
                    <a:pt x="17073" y="11215"/>
                  </a:cubicBezTo>
                  <a:cubicBezTo>
                    <a:pt x="16990" y="9759"/>
                    <a:pt x="16900" y="8600"/>
                    <a:pt x="16866" y="8181"/>
                  </a:cubicBezTo>
                  <a:cubicBezTo>
                    <a:pt x="16840" y="7283"/>
                    <a:pt x="16672" y="6421"/>
                    <a:pt x="16385" y="5614"/>
                  </a:cubicBezTo>
                  <a:cubicBezTo>
                    <a:pt x="16350" y="5517"/>
                    <a:pt x="16314" y="5419"/>
                    <a:pt x="16276" y="5324"/>
                  </a:cubicBezTo>
                  <a:cubicBezTo>
                    <a:pt x="16136" y="4965"/>
                    <a:pt x="15970" y="4619"/>
                    <a:pt x="15777" y="4288"/>
                  </a:cubicBezTo>
                  <a:cubicBezTo>
                    <a:pt x="14333" y="1727"/>
                    <a:pt x="11589" y="1"/>
                    <a:pt x="84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44" name="Google Shape;1663;p46"/>
            <p:cNvSpPr/>
            <p:nvPr/>
          </p:nvSpPr>
          <p:spPr>
            <a:xfrm flipH="1">
              <a:off x="3556325" y="4152150"/>
              <a:ext cx="421325" cy="415275"/>
            </a:xfrm>
            <a:custGeom>
              <a:avLst/>
              <a:gdLst/>
              <a:ahLst/>
              <a:cxnLst/>
              <a:rect l="l" t="t" r="r" b="b"/>
              <a:pathLst>
                <a:path w="16853" h="16611" extrusionOk="0">
                  <a:moveTo>
                    <a:pt x="8794" y="1"/>
                  </a:moveTo>
                  <a:cubicBezTo>
                    <a:pt x="4071" y="1"/>
                    <a:pt x="1" y="3717"/>
                    <a:pt x="1" y="8399"/>
                  </a:cubicBezTo>
                  <a:cubicBezTo>
                    <a:pt x="1" y="9006"/>
                    <a:pt x="39" y="9813"/>
                    <a:pt x="164" y="10383"/>
                  </a:cubicBezTo>
                  <a:cubicBezTo>
                    <a:pt x="314" y="11229"/>
                    <a:pt x="852" y="11901"/>
                    <a:pt x="1239" y="12639"/>
                  </a:cubicBezTo>
                  <a:cubicBezTo>
                    <a:pt x="1194" y="12774"/>
                    <a:pt x="1160" y="12912"/>
                    <a:pt x="1139" y="13051"/>
                  </a:cubicBezTo>
                  <a:cubicBezTo>
                    <a:pt x="1036" y="13664"/>
                    <a:pt x="1137" y="14309"/>
                    <a:pt x="1422" y="14865"/>
                  </a:cubicBezTo>
                  <a:cubicBezTo>
                    <a:pt x="1846" y="15684"/>
                    <a:pt x="2658" y="16298"/>
                    <a:pt x="3574" y="16528"/>
                  </a:cubicBezTo>
                  <a:cubicBezTo>
                    <a:pt x="3789" y="16581"/>
                    <a:pt x="3850" y="16611"/>
                    <a:pt x="4000" y="16611"/>
                  </a:cubicBezTo>
                  <a:cubicBezTo>
                    <a:pt x="4042" y="16611"/>
                    <a:pt x="4090" y="16608"/>
                    <a:pt x="4151" y="16604"/>
                  </a:cubicBezTo>
                  <a:lnTo>
                    <a:pt x="4398" y="16536"/>
                  </a:lnTo>
                  <a:lnTo>
                    <a:pt x="5081" y="16299"/>
                  </a:lnTo>
                  <a:lnTo>
                    <a:pt x="5097" y="16308"/>
                  </a:lnTo>
                  <a:lnTo>
                    <a:pt x="5370" y="15605"/>
                  </a:lnTo>
                  <a:lnTo>
                    <a:pt x="5480" y="15267"/>
                  </a:lnTo>
                  <a:lnTo>
                    <a:pt x="6234" y="12970"/>
                  </a:lnTo>
                  <a:lnTo>
                    <a:pt x="6668" y="13309"/>
                  </a:lnTo>
                  <a:lnTo>
                    <a:pt x="8008" y="14530"/>
                  </a:lnTo>
                  <a:lnTo>
                    <a:pt x="8866" y="11588"/>
                  </a:lnTo>
                  <a:cubicBezTo>
                    <a:pt x="8866" y="11588"/>
                    <a:pt x="9111" y="11681"/>
                    <a:pt x="9484" y="11681"/>
                  </a:cubicBezTo>
                  <a:cubicBezTo>
                    <a:pt x="9996" y="11681"/>
                    <a:pt x="10749" y="11506"/>
                    <a:pt x="11436" y="10673"/>
                  </a:cubicBezTo>
                  <a:cubicBezTo>
                    <a:pt x="12624" y="9235"/>
                    <a:pt x="12096" y="6817"/>
                    <a:pt x="12096" y="6817"/>
                  </a:cubicBezTo>
                  <a:lnTo>
                    <a:pt x="12096" y="6817"/>
                  </a:lnTo>
                  <a:cubicBezTo>
                    <a:pt x="12096" y="6817"/>
                    <a:pt x="12359" y="6966"/>
                    <a:pt x="12947" y="6966"/>
                  </a:cubicBezTo>
                  <a:cubicBezTo>
                    <a:pt x="13690" y="6966"/>
                    <a:pt x="14951" y="6727"/>
                    <a:pt x="16852" y="5645"/>
                  </a:cubicBezTo>
                  <a:cubicBezTo>
                    <a:pt x="16817" y="5547"/>
                    <a:pt x="16780" y="5448"/>
                    <a:pt x="16742" y="5352"/>
                  </a:cubicBezTo>
                  <a:cubicBezTo>
                    <a:pt x="16600" y="4993"/>
                    <a:pt x="16431" y="4644"/>
                    <a:pt x="16237" y="4311"/>
                  </a:cubicBezTo>
                  <a:cubicBezTo>
                    <a:pt x="14772" y="1737"/>
                    <a:pt x="11990" y="1"/>
                    <a:pt x="8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45" name="Google Shape;1664;p46"/>
            <p:cNvSpPr/>
            <p:nvPr/>
          </p:nvSpPr>
          <p:spPr>
            <a:xfrm flipH="1">
              <a:off x="3689750" y="4237775"/>
              <a:ext cx="173150" cy="159950"/>
            </a:xfrm>
            <a:custGeom>
              <a:avLst/>
              <a:gdLst/>
              <a:ahLst/>
              <a:cxnLst/>
              <a:rect l="l" t="t" r="r" b="b"/>
              <a:pathLst>
                <a:path w="6926" h="6398" extrusionOk="0">
                  <a:moveTo>
                    <a:pt x="1764" y="1"/>
                  </a:moveTo>
                  <a:cubicBezTo>
                    <a:pt x="1392" y="1"/>
                    <a:pt x="995" y="182"/>
                    <a:pt x="601" y="672"/>
                  </a:cubicBezTo>
                  <a:cubicBezTo>
                    <a:pt x="1" y="1418"/>
                    <a:pt x="171" y="2509"/>
                    <a:pt x="515" y="3357"/>
                  </a:cubicBezTo>
                  <a:cubicBezTo>
                    <a:pt x="1115" y="4837"/>
                    <a:pt x="2301" y="5614"/>
                    <a:pt x="3442" y="6394"/>
                  </a:cubicBezTo>
                  <a:lnTo>
                    <a:pt x="3443" y="6395"/>
                  </a:lnTo>
                  <a:cubicBezTo>
                    <a:pt x="3446" y="6397"/>
                    <a:pt x="3449" y="6398"/>
                    <a:pt x="3454" y="6398"/>
                  </a:cubicBezTo>
                  <a:cubicBezTo>
                    <a:pt x="3548" y="6398"/>
                    <a:pt x="3967" y="6035"/>
                    <a:pt x="4045" y="5979"/>
                  </a:cubicBezTo>
                  <a:cubicBezTo>
                    <a:pt x="4262" y="5826"/>
                    <a:pt x="4477" y="5669"/>
                    <a:pt x="4687" y="5501"/>
                  </a:cubicBezTo>
                  <a:cubicBezTo>
                    <a:pt x="5276" y="5028"/>
                    <a:pt x="5836" y="4434"/>
                    <a:pt x="6220" y="3697"/>
                  </a:cubicBezTo>
                  <a:cubicBezTo>
                    <a:pt x="6621" y="2926"/>
                    <a:pt x="6925" y="1884"/>
                    <a:pt x="6526" y="1027"/>
                  </a:cubicBezTo>
                  <a:cubicBezTo>
                    <a:pt x="6466" y="898"/>
                    <a:pt x="6391" y="779"/>
                    <a:pt x="6305" y="672"/>
                  </a:cubicBezTo>
                  <a:cubicBezTo>
                    <a:pt x="5911" y="182"/>
                    <a:pt x="5514" y="1"/>
                    <a:pt x="5142" y="1"/>
                  </a:cubicBezTo>
                  <a:cubicBezTo>
                    <a:pt x="4409" y="1"/>
                    <a:pt x="3774" y="702"/>
                    <a:pt x="3452" y="1135"/>
                  </a:cubicBezTo>
                  <a:cubicBezTo>
                    <a:pt x="3131" y="702"/>
                    <a:pt x="2496" y="1"/>
                    <a:pt x="1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46" name="Google Shape;1665;p46"/>
            <p:cNvSpPr/>
            <p:nvPr/>
          </p:nvSpPr>
          <p:spPr>
            <a:xfrm flipH="1">
              <a:off x="3581425" y="4365225"/>
              <a:ext cx="64700" cy="44900"/>
            </a:xfrm>
            <a:custGeom>
              <a:avLst/>
              <a:gdLst/>
              <a:ahLst/>
              <a:cxnLst/>
              <a:rect l="l" t="t" r="r" b="b"/>
              <a:pathLst>
                <a:path w="2588" h="1796" extrusionOk="0">
                  <a:moveTo>
                    <a:pt x="1529" y="1"/>
                  </a:moveTo>
                  <a:cubicBezTo>
                    <a:pt x="905" y="1"/>
                    <a:pt x="310" y="553"/>
                    <a:pt x="51" y="1346"/>
                  </a:cubicBezTo>
                  <a:cubicBezTo>
                    <a:pt x="24" y="1428"/>
                    <a:pt x="1" y="1519"/>
                    <a:pt x="21" y="1604"/>
                  </a:cubicBezTo>
                  <a:cubicBezTo>
                    <a:pt x="45" y="1708"/>
                    <a:pt x="133" y="1775"/>
                    <a:pt x="220" y="1791"/>
                  </a:cubicBezTo>
                  <a:cubicBezTo>
                    <a:pt x="237" y="1794"/>
                    <a:pt x="255" y="1795"/>
                    <a:pt x="273" y="1795"/>
                  </a:cubicBezTo>
                  <a:cubicBezTo>
                    <a:pt x="342" y="1795"/>
                    <a:pt x="412" y="1775"/>
                    <a:pt x="480" y="1754"/>
                  </a:cubicBezTo>
                  <a:cubicBezTo>
                    <a:pt x="1102" y="1563"/>
                    <a:pt x="1719" y="1347"/>
                    <a:pt x="2330" y="1107"/>
                  </a:cubicBezTo>
                  <a:cubicBezTo>
                    <a:pt x="2395" y="1082"/>
                    <a:pt x="2463" y="1053"/>
                    <a:pt x="2510" y="993"/>
                  </a:cubicBezTo>
                  <a:cubicBezTo>
                    <a:pt x="2581" y="901"/>
                    <a:pt x="2588" y="753"/>
                    <a:pt x="2548" y="636"/>
                  </a:cubicBezTo>
                  <a:cubicBezTo>
                    <a:pt x="2508" y="519"/>
                    <a:pt x="2431" y="429"/>
                    <a:pt x="2349" y="352"/>
                  </a:cubicBezTo>
                  <a:cubicBezTo>
                    <a:pt x="2088" y="109"/>
                    <a:pt x="1806" y="1"/>
                    <a:pt x="15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347" name="Google Shape;1666;p46"/>
            <p:cNvSpPr/>
            <p:nvPr/>
          </p:nvSpPr>
          <p:spPr>
            <a:xfrm flipH="1">
              <a:off x="3813725" y="4430875"/>
              <a:ext cx="138325" cy="136775"/>
            </a:xfrm>
            <a:custGeom>
              <a:avLst/>
              <a:gdLst/>
              <a:ahLst/>
              <a:cxnLst/>
              <a:rect l="0" t="0" r="0" b="0"/>
              <a:pathLst>
                <a:path w="5533" h="5471">
                  <a:moveTo>
                    <a:pt x="2150" y="0"/>
                  </a:moveTo>
                  <a:cubicBezTo>
                    <a:pt x="1753" y="0"/>
                    <a:pt x="1366" y="96"/>
                    <a:pt x="1039" y="318"/>
                  </a:cubicBezTo>
                  <a:cubicBezTo>
                    <a:pt x="755" y="513"/>
                    <a:pt x="535" y="788"/>
                    <a:pt x="376" y="1089"/>
                  </a:cubicBezTo>
                  <a:cubicBezTo>
                    <a:pt x="306" y="1226"/>
                    <a:pt x="246" y="1369"/>
                    <a:pt x="201" y="1516"/>
                  </a:cubicBezTo>
                  <a:cubicBezTo>
                    <a:pt x="156" y="1649"/>
                    <a:pt x="123" y="1786"/>
                    <a:pt x="102" y="1926"/>
                  </a:cubicBezTo>
                  <a:cubicBezTo>
                    <a:pt x="1" y="2534"/>
                    <a:pt x="100" y="3176"/>
                    <a:pt x="382" y="3728"/>
                  </a:cubicBezTo>
                  <a:cubicBezTo>
                    <a:pt x="798" y="4545"/>
                    <a:pt x="1600" y="5155"/>
                    <a:pt x="2504" y="5383"/>
                  </a:cubicBezTo>
                  <a:cubicBezTo>
                    <a:pt x="2721" y="5438"/>
                    <a:pt x="2946" y="5470"/>
                    <a:pt x="3169" y="5470"/>
                  </a:cubicBezTo>
                  <a:cubicBezTo>
                    <a:pt x="3225" y="5470"/>
                    <a:pt x="3280" y="5468"/>
                    <a:pt x="3335" y="5464"/>
                  </a:cubicBezTo>
                  <a:cubicBezTo>
                    <a:pt x="3436" y="5457"/>
                    <a:pt x="3537" y="5442"/>
                    <a:pt x="3636" y="5417"/>
                  </a:cubicBezTo>
                  <a:cubicBezTo>
                    <a:pt x="3761" y="5386"/>
                    <a:pt x="3888" y="5340"/>
                    <a:pt x="4010" y="5276"/>
                  </a:cubicBezTo>
                  <a:cubicBezTo>
                    <a:pt x="4731" y="4916"/>
                    <a:pt x="5378" y="4065"/>
                    <a:pt x="5508" y="3276"/>
                  </a:cubicBezTo>
                  <a:cubicBezTo>
                    <a:pt x="5530" y="3130"/>
                    <a:pt x="5533" y="2983"/>
                    <a:pt x="5520" y="2845"/>
                  </a:cubicBezTo>
                  <a:cubicBezTo>
                    <a:pt x="5482" y="2512"/>
                    <a:pt x="5337" y="2170"/>
                    <a:pt x="5126" y="1844"/>
                  </a:cubicBezTo>
                  <a:cubicBezTo>
                    <a:pt x="4973" y="1606"/>
                    <a:pt x="4783" y="1374"/>
                    <a:pt x="4576" y="1165"/>
                  </a:cubicBezTo>
                  <a:cubicBezTo>
                    <a:pt x="4211" y="790"/>
                    <a:pt x="3784" y="480"/>
                    <a:pt x="3409" y="299"/>
                  </a:cubicBezTo>
                  <a:cubicBezTo>
                    <a:pt x="3022" y="112"/>
                    <a:pt x="2581" y="0"/>
                    <a:pt x="2150" y="0"/>
                  </a:cubicBezTo>
                  <a:close/>
                </a:path>
              </a:pathLst>
            </a:custGeom>
            <a:solidFill>
              <a:srgbClr val="FFB5BA">
                <a:alpha val="100000"/>
              </a:srgbClr>
            </a:solidFill>
            <a:ln w="9525">
              <a:noFill/>
            </a:ln>
          </p:spPr>
          <p:txBody>
            <a:bodyPr/>
            <a:lstStyle/>
            <a:p>
              <a:endParaRPr lang="en-US"/>
            </a:p>
          </p:txBody>
        </p:sp>
        <p:sp>
          <p:nvSpPr>
            <p:cNvPr id="96348" name="Google Shape;1667;p46"/>
            <p:cNvSpPr/>
            <p:nvPr/>
          </p:nvSpPr>
          <p:spPr>
            <a:xfrm flipH="1">
              <a:off x="3841775" y="4442500"/>
              <a:ext cx="86150" cy="100250"/>
            </a:xfrm>
            <a:custGeom>
              <a:avLst/>
              <a:gdLst/>
              <a:ahLst/>
              <a:cxnLst/>
              <a:rect l="0" t="0" r="0" b="0"/>
              <a:pathLst>
                <a:path w="3446" h="4010">
                  <a:moveTo>
                    <a:pt x="331" y="0"/>
                  </a:moveTo>
                  <a:cubicBezTo>
                    <a:pt x="245" y="0"/>
                    <a:pt x="161" y="10"/>
                    <a:pt x="81" y="30"/>
                  </a:cubicBezTo>
                  <a:cubicBezTo>
                    <a:pt x="31" y="42"/>
                    <a:pt x="0" y="92"/>
                    <a:pt x="12" y="143"/>
                  </a:cubicBezTo>
                  <a:cubicBezTo>
                    <a:pt x="23" y="185"/>
                    <a:pt x="61" y="214"/>
                    <a:pt x="102" y="214"/>
                  </a:cubicBezTo>
                  <a:cubicBezTo>
                    <a:pt x="110" y="214"/>
                    <a:pt x="117" y="213"/>
                    <a:pt x="125" y="211"/>
                  </a:cubicBezTo>
                  <a:cubicBezTo>
                    <a:pt x="190" y="195"/>
                    <a:pt x="259" y="187"/>
                    <a:pt x="330" y="187"/>
                  </a:cubicBezTo>
                  <a:cubicBezTo>
                    <a:pt x="550" y="187"/>
                    <a:pt x="799" y="262"/>
                    <a:pt x="1085" y="415"/>
                  </a:cubicBezTo>
                  <a:cubicBezTo>
                    <a:pt x="2339" y="1084"/>
                    <a:pt x="3149" y="2395"/>
                    <a:pt x="3256" y="3921"/>
                  </a:cubicBezTo>
                  <a:cubicBezTo>
                    <a:pt x="3260" y="3971"/>
                    <a:pt x="3300" y="4009"/>
                    <a:pt x="3349" y="4009"/>
                  </a:cubicBezTo>
                  <a:cubicBezTo>
                    <a:pt x="3351" y="4009"/>
                    <a:pt x="3353" y="4008"/>
                    <a:pt x="3356" y="4008"/>
                  </a:cubicBezTo>
                  <a:cubicBezTo>
                    <a:pt x="3407" y="4005"/>
                    <a:pt x="3446" y="3961"/>
                    <a:pt x="3443" y="3909"/>
                  </a:cubicBezTo>
                  <a:cubicBezTo>
                    <a:pt x="3332" y="2317"/>
                    <a:pt x="2483" y="949"/>
                    <a:pt x="1173" y="251"/>
                  </a:cubicBezTo>
                  <a:cubicBezTo>
                    <a:pt x="860" y="84"/>
                    <a:pt x="582" y="0"/>
                    <a:pt x="331" y="0"/>
                  </a:cubicBezTo>
                  <a:close/>
                </a:path>
              </a:pathLst>
            </a:custGeom>
            <a:solidFill>
              <a:schemeClr val="tx1">
                <a:alpha val="100000"/>
              </a:schemeClr>
            </a:solidFill>
            <a:ln w="9525">
              <a:noFill/>
            </a:ln>
          </p:spPr>
          <p:txBody>
            <a:bodyPr/>
            <a:lstStyle/>
            <a:p>
              <a:endParaRPr lang="en-US"/>
            </a:p>
          </p:txBody>
        </p:sp>
        <p:sp>
          <p:nvSpPr>
            <p:cNvPr id="149" name="Google Shape;1668;p46"/>
            <p:cNvSpPr/>
            <p:nvPr/>
          </p:nvSpPr>
          <p:spPr>
            <a:xfrm flipH="1">
              <a:off x="3593625" y="4469150"/>
              <a:ext cx="157950" cy="143925"/>
            </a:xfrm>
            <a:custGeom>
              <a:avLst/>
              <a:gdLst/>
              <a:ahLst/>
              <a:cxnLst/>
              <a:rect l="l" t="t" r="r" b="b"/>
              <a:pathLst>
                <a:path w="6318" h="5757" extrusionOk="0">
                  <a:moveTo>
                    <a:pt x="3159" y="1"/>
                  </a:moveTo>
                  <a:cubicBezTo>
                    <a:pt x="2422" y="1"/>
                    <a:pt x="1686" y="282"/>
                    <a:pt x="1124" y="844"/>
                  </a:cubicBezTo>
                  <a:cubicBezTo>
                    <a:pt x="0" y="1967"/>
                    <a:pt x="0" y="3790"/>
                    <a:pt x="1124" y="4914"/>
                  </a:cubicBezTo>
                  <a:cubicBezTo>
                    <a:pt x="1686" y="5475"/>
                    <a:pt x="2422" y="5756"/>
                    <a:pt x="3159" y="5756"/>
                  </a:cubicBezTo>
                  <a:cubicBezTo>
                    <a:pt x="3895" y="5756"/>
                    <a:pt x="4632" y="5475"/>
                    <a:pt x="5194" y="4914"/>
                  </a:cubicBezTo>
                  <a:cubicBezTo>
                    <a:pt x="6317" y="3790"/>
                    <a:pt x="6317" y="1967"/>
                    <a:pt x="5194" y="844"/>
                  </a:cubicBezTo>
                  <a:cubicBezTo>
                    <a:pt x="4632" y="282"/>
                    <a:pt x="3895" y="1"/>
                    <a:pt x="315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350" name="Google Shape;1669;p46"/>
            <p:cNvSpPr/>
            <p:nvPr/>
          </p:nvSpPr>
          <p:spPr>
            <a:xfrm flipH="1">
              <a:off x="3583475" y="4431275"/>
              <a:ext cx="34825" cy="39800"/>
            </a:xfrm>
            <a:custGeom>
              <a:avLst/>
              <a:gdLst/>
              <a:ahLst/>
              <a:cxnLst/>
              <a:rect l="0" t="0" r="0" b="0"/>
              <a:pathLst>
                <a:path w="1393" h="1592">
                  <a:moveTo>
                    <a:pt x="696" y="0"/>
                  </a:moveTo>
                  <a:cubicBezTo>
                    <a:pt x="312" y="0"/>
                    <a:pt x="1" y="357"/>
                    <a:pt x="1" y="796"/>
                  </a:cubicBezTo>
                  <a:cubicBezTo>
                    <a:pt x="1" y="1236"/>
                    <a:pt x="312" y="1592"/>
                    <a:pt x="696" y="1592"/>
                  </a:cubicBezTo>
                  <a:cubicBezTo>
                    <a:pt x="1080" y="1592"/>
                    <a:pt x="1392" y="1236"/>
                    <a:pt x="1392" y="796"/>
                  </a:cubicBezTo>
                  <a:cubicBezTo>
                    <a:pt x="1392" y="357"/>
                    <a:pt x="1080" y="0"/>
                    <a:pt x="696" y="0"/>
                  </a:cubicBezTo>
                  <a:close/>
                </a:path>
              </a:pathLst>
            </a:custGeom>
            <a:solidFill>
              <a:schemeClr val="tx1">
                <a:alpha val="100000"/>
              </a:schemeClr>
            </a:solidFill>
            <a:ln w="9525">
              <a:noFill/>
            </a:ln>
          </p:spPr>
          <p:txBody>
            <a:bodyPr/>
            <a:lstStyle/>
            <a:p>
              <a:endParaRPr lang="en-US"/>
            </a:p>
          </p:txBody>
        </p:sp>
        <p:sp>
          <p:nvSpPr>
            <p:cNvPr id="96351" name="Google Shape;1670;p46"/>
            <p:cNvSpPr/>
            <p:nvPr/>
          </p:nvSpPr>
          <p:spPr>
            <a:xfrm flipH="1">
              <a:off x="3540475" y="4529625"/>
              <a:ext cx="73350" cy="25250"/>
            </a:xfrm>
            <a:custGeom>
              <a:avLst/>
              <a:gdLst/>
              <a:ahLst/>
              <a:cxnLst/>
              <a:rect l="0" t="0" r="0" b="0"/>
              <a:pathLst>
                <a:path w="2934" h="1010">
                  <a:moveTo>
                    <a:pt x="108" y="1"/>
                  </a:moveTo>
                  <a:cubicBezTo>
                    <a:pt x="78" y="1"/>
                    <a:pt x="48" y="15"/>
                    <a:pt x="30" y="40"/>
                  </a:cubicBezTo>
                  <a:cubicBezTo>
                    <a:pt x="0" y="85"/>
                    <a:pt x="12" y="141"/>
                    <a:pt x="52" y="170"/>
                  </a:cubicBezTo>
                  <a:cubicBezTo>
                    <a:pt x="831" y="714"/>
                    <a:pt x="1785" y="1009"/>
                    <a:pt x="2736" y="1009"/>
                  </a:cubicBezTo>
                  <a:cubicBezTo>
                    <a:pt x="2802" y="1009"/>
                    <a:pt x="2866" y="1009"/>
                    <a:pt x="2933" y="1005"/>
                  </a:cubicBezTo>
                  <a:lnTo>
                    <a:pt x="2933" y="819"/>
                  </a:lnTo>
                  <a:cubicBezTo>
                    <a:pt x="2866" y="822"/>
                    <a:pt x="2800" y="824"/>
                    <a:pt x="2733" y="824"/>
                  </a:cubicBezTo>
                  <a:cubicBezTo>
                    <a:pt x="1819" y="824"/>
                    <a:pt x="907" y="542"/>
                    <a:pt x="161" y="17"/>
                  </a:cubicBezTo>
                  <a:cubicBezTo>
                    <a:pt x="145" y="6"/>
                    <a:pt x="127" y="1"/>
                    <a:pt x="108" y="1"/>
                  </a:cubicBezTo>
                  <a:close/>
                </a:path>
              </a:pathLst>
            </a:custGeom>
            <a:solidFill>
              <a:schemeClr val="tx1">
                <a:alpha val="100000"/>
              </a:schemeClr>
            </a:solidFill>
            <a:ln w="9525">
              <a:noFill/>
            </a:ln>
          </p:spPr>
          <p:txBody>
            <a:bodyPr/>
            <a:lstStyle/>
            <a:p>
              <a:endParaRPr lang="en-US"/>
            </a:p>
          </p:txBody>
        </p:sp>
        <p:sp>
          <p:nvSpPr>
            <p:cNvPr id="96352" name="Google Shape;1671;p46"/>
            <p:cNvSpPr/>
            <p:nvPr/>
          </p:nvSpPr>
          <p:spPr>
            <a:xfrm flipH="1">
              <a:off x="3535450" y="4764775"/>
              <a:ext cx="539125" cy="277425"/>
            </a:xfrm>
            <a:custGeom>
              <a:avLst/>
              <a:gdLst/>
              <a:ahLst/>
              <a:cxnLst/>
              <a:rect l="0" t="0" r="0" b="0"/>
              <a:pathLst>
                <a:path w="21565" h="11097">
                  <a:moveTo>
                    <a:pt x="7211" y="1"/>
                  </a:moveTo>
                  <a:cubicBezTo>
                    <a:pt x="6310" y="676"/>
                    <a:pt x="5082" y="1679"/>
                    <a:pt x="3991" y="2855"/>
                  </a:cubicBezTo>
                  <a:cubicBezTo>
                    <a:pt x="3990" y="2855"/>
                    <a:pt x="3988" y="2856"/>
                    <a:pt x="3986" y="2858"/>
                  </a:cubicBezTo>
                  <a:cubicBezTo>
                    <a:pt x="3606" y="3266"/>
                    <a:pt x="3245" y="3693"/>
                    <a:pt x="2918" y="4136"/>
                  </a:cubicBezTo>
                  <a:cubicBezTo>
                    <a:pt x="2768" y="4339"/>
                    <a:pt x="2626" y="4546"/>
                    <a:pt x="2493" y="4757"/>
                  </a:cubicBezTo>
                  <a:cubicBezTo>
                    <a:pt x="2409" y="4884"/>
                    <a:pt x="2330" y="5014"/>
                    <a:pt x="2256" y="5146"/>
                  </a:cubicBezTo>
                  <a:cubicBezTo>
                    <a:pt x="2219" y="5206"/>
                    <a:pt x="2187" y="5267"/>
                    <a:pt x="2155" y="5329"/>
                  </a:cubicBezTo>
                  <a:cubicBezTo>
                    <a:pt x="2046" y="5526"/>
                    <a:pt x="1949" y="5727"/>
                    <a:pt x="1862" y="5926"/>
                  </a:cubicBezTo>
                  <a:cubicBezTo>
                    <a:pt x="1828" y="6007"/>
                    <a:pt x="1795" y="6086"/>
                    <a:pt x="1765" y="6165"/>
                  </a:cubicBezTo>
                  <a:cubicBezTo>
                    <a:pt x="1554" y="6707"/>
                    <a:pt x="1367" y="7202"/>
                    <a:pt x="1199" y="7655"/>
                  </a:cubicBezTo>
                  <a:lnTo>
                    <a:pt x="1199" y="7657"/>
                  </a:lnTo>
                  <a:cubicBezTo>
                    <a:pt x="538" y="9432"/>
                    <a:pt x="171" y="10551"/>
                    <a:pt x="0" y="11096"/>
                  </a:cubicBezTo>
                  <a:lnTo>
                    <a:pt x="21565" y="11096"/>
                  </a:lnTo>
                  <a:lnTo>
                    <a:pt x="21047" y="9800"/>
                  </a:lnTo>
                  <a:lnTo>
                    <a:pt x="20954" y="9570"/>
                  </a:lnTo>
                  <a:lnTo>
                    <a:pt x="20867" y="9346"/>
                  </a:lnTo>
                  <a:lnTo>
                    <a:pt x="20864" y="9344"/>
                  </a:lnTo>
                  <a:lnTo>
                    <a:pt x="20175" y="7619"/>
                  </a:lnTo>
                  <a:lnTo>
                    <a:pt x="20172" y="7618"/>
                  </a:lnTo>
                  <a:lnTo>
                    <a:pt x="20172" y="7616"/>
                  </a:lnTo>
                  <a:lnTo>
                    <a:pt x="17344" y="543"/>
                  </a:lnTo>
                  <a:cubicBezTo>
                    <a:pt x="15893" y="1075"/>
                    <a:pt x="14370" y="1399"/>
                    <a:pt x="12827" y="1426"/>
                  </a:cubicBezTo>
                  <a:cubicBezTo>
                    <a:pt x="12764" y="1427"/>
                    <a:pt x="12701" y="1428"/>
                    <a:pt x="12638" y="1428"/>
                  </a:cubicBezTo>
                  <a:cubicBezTo>
                    <a:pt x="10744" y="1428"/>
                    <a:pt x="8832" y="967"/>
                    <a:pt x="7211" y="1"/>
                  </a:cubicBezTo>
                  <a:close/>
                </a:path>
              </a:pathLst>
            </a:custGeom>
            <a:solidFill>
              <a:schemeClr val="tx2">
                <a:alpha val="100000"/>
              </a:schemeClr>
            </a:solidFill>
            <a:ln w="9525">
              <a:noFill/>
            </a:ln>
          </p:spPr>
          <p:txBody>
            <a:bodyPr/>
            <a:lstStyle/>
            <a:p>
              <a:endParaRPr lang="en-US"/>
            </a:p>
          </p:txBody>
        </p:sp>
        <p:sp>
          <p:nvSpPr>
            <p:cNvPr id="96353" name="Google Shape;1672;p46"/>
            <p:cNvSpPr/>
            <p:nvPr/>
          </p:nvSpPr>
          <p:spPr>
            <a:xfrm flipH="1">
              <a:off x="3768025" y="4810800"/>
              <a:ext cx="462300" cy="231400"/>
            </a:xfrm>
            <a:custGeom>
              <a:avLst/>
              <a:gdLst/>
              <a:ahLst/>
              <a:cxnLst/>
              <a:rect l="0" t="0" r="0" b="0"/>
              <a:pathLst>
                <a:path w="18492" h="9256">
                  <a:moveTo>
                    <a:pt x="1" y="0"/>
                  </a:moveTo>
                  <a:lnTo>
                    <a:pt x="1" y="9255"/>
                  </a:lnTo>
                  <a:lnTo>
                    <a:pt x="18492" y="9255"/>
                  </a:lnTo>
                  <a:cubicBezTo>
                    <a:pt x="18479" y="8568"/>
                    <a:pt x="18234" y="7902"/>
                    <a:pt x="17836" y="7335"/>
                  </a:cubicBezTo>
                  <a:cubicBezTo>
                    <a:pt x="17784" y="7261"/>
                    <a:pt x="17728" y="7186"/>
                    <a:pt x="17670" y="7117"/>
                  </a:cubicBezTo>
                  <a:cubicBezTo>
                    <a:pt x="17603" y="7033"/>
                    <a:pt x="17532" y="6954"/>
                    <a:pt x="17458" y="6876"/>
                  </a:cubicBezTo>
                  <a:cubicBezTo>
                    <a:pt x="17420" y="6837"/>
                    <a:pt x="17381" y="6796"/>
                    <a:pt x="17341" y="6758"/>
                  </a:cubicBezTo>
                  <a:cubicBezTo>
                    <a:pt x="17265" y="6684"/>
                    <a:pt x="17184" y="6615"/>
                    <a:pt x="17102" y="6547"/>
                  </a:cubicBezTo>
                  <a:cubicBezTo>
                    <a:pt x="17033" y="6490"/>
                    <a:pt x="16960" y="6434"/>
                    <a:pt x="16886" y="6381"/>
                  </a:cubicBezTo>
                  <a:cubicBezTo>
                    <a:pt x="16561" y="6150"/>
                    <a:pt x="16200" y="5969"/>
                    <a:pt x="15819" y="5854"/>
                  </a:cubicBezTo>
                  <a:cubicBezTo>
                    <a:pt x="15430" y="5736"/>
                    <a:pt x="15029" y="5681"/>
                    <a:pt x="14628" y="5681"/>
                  </a:cubicBezTo>
                  <a:cubicBezTo>
                    <a:pt x="13370" y="5681"/>
                    <a:pt x="12104" y="6224"/>
                    <a:pt x="11190" y="7106"/>
                  </a:cubicBezTo>
                  <a:cubicBezTo>
                    <a:pt x="11058" y="6081"/>
                    <a:pt x="10850" y="4991"/>
                    <a:pt x="10434" y="4044"/>
                  </a:cubicBezTo>
                  <a:cubicBezTo>
                    <a:pt x="10133" y="3356"/>
                    <a:pt x="9721" y="2745"/>
                    <a:pt x="9148" y="2295"/>
                  </a:cubicBezTo>
                  <a:cubicBezTo>
                    <a:pt x="9105" y="2259"/>
                    <a:pt x="9060" y="2226"/>
                    <a:pt x="9015" y="2195"/>
                  </a:cubicBezTo>
                  <a:cubicBezTo>
                    <a:pt x="8901" y="2112"/>
                    <a:pt x="8780" y="2035"/>
                    <a:pt x="8654" y="1967"/>
                  </a:cubicBezTo>
                  <a:cubicBezTo>
                    <a:pt x="8507" y="1888"/>
                    <a:pt x="8357" y="1821"/>
                    <a:pt x="8201" y="1766"/>
                  </a:cubicBezTo>
                  <a:cubicBezTo>
                    <a:pt x="8153" y="1748"/>
                    <a:pt x="8105" y="1732"/>
                    <a:pt x="8054" y="1717"/>
                  </a:cubicBezTo>
                  <a:cubicBezTo>
                    <a:pt x="7733" y="1620"/>
                    <a:pt x="7396" y="1570"/>
                    <a:pt x="7060" y="1570"/>
                  </a:cubicBezTo>
                  <a:cubicBezTo>
                    <a:pt x="6539" y="1570"/>
                    <a:pt x="6018" y="1688"/>
                    <a:pt x="5554" y="1923"/>
                  </a:cubicBezTo>
                  <a:cubicBezTo>
                    <a:pt x="4992" y="2208"/>
                    <a:pt x="4523" y="2661"/>
                    <a:pt x="4202" y="3199"/>
                  </a:cubicBezTo>
                  <a:cubicBezTo>
                    <a:pt x="3972" y="3580"/>
                    <a:pt x="3817" y="4006"/>
                    <a:pt x="3757" y="4449"/>
                  </a:cubicBezTo>
                  <a:cubicBezTo>
                    <a:pt x="3599" y="3421"/>
                    <a:pt x="3239" y="2382"/>
                    <a:pt x="2626" y="1555"/>
                  </a:cubicBezTo>
                  <a:cubicBezTo>
                    <a:pt x="2300" y="1113"/>
                    <a:pt x="1902" y="732"/>
                    <a:pt x="1425" y="444"/>
                  </a:cubicBezTo>
                  <a:cubicBezTo>
                    <a:pt x="999" y="187"/>
                    <a:pt x="502" y="37"/>
                    <a:pt x="1" y="0"/>
                  </a:cubicBezTo>
                  <a:close/>
                </a:path>
              </a:pathLst>
            </a:custGeom>
            <a:solidFill>
              <a:schemeClr val="accent1">
                <a:alpha val="100000"/>
              </a:schemeClr>
            </a:solidFill>
            <a:ln w="9525">
              <a:noFill/>
            </a:ln>
          </p:spPr>
          <p:txBody>
            <a:bodyPr/>
            <a:lstStyle/>
            <a:p>
              <a:endParaRPr lang="en-US"/>
            </a:p>
          </p:txBody>
        </p:sp>
        <p:sp>
          <p:nvSpPr>
            <p:cNvPr id="96354" name="Google Shape;1673;p46"/>
            <p:cNvSpPr/>
            <p:nvPr/>
          </p:nvSpPr>
          <p:spPr>
            <a:xfrm flipH="1">
              <a:off x="3349425" y="4802475"/>
              <a:ext cx="363575" cy="239725"/>
            </a:xfrm>
            <a:custGeom>
              <a:avLst/>
              <a:gdLst/>
              <a:ahLst/>
              <a:cxnLst/>
              <a:rect l="0" t="0" r="0" b="0"/>
              <a:pathLst>
                <a:path w="14543" h="9589">
                  <a:moveTo>
                    <a:pt x="14542" y="1"/>
                  </a:moveTo>
                  <a:cubicBezTo>
                    <a:pt x="14307" y="192"/>
                    <a:pt x="14092" y="405"/>
                    <a:pt x="13902" y="635"/>
                  </a:cubicBezTo>
                  <a:cubicBezTo>
                    <a:pt x="13663" y="924"/>
                    <a:pt x="13459" y="1235"/>
                    <a:pt x="13279" y="1559"/>
                  </a:cubicBezTo>
                  <a:cubicBezTo>
                    <a:pt x="12779" y="2457"/>
                    <a:pt x="12468" y="3467"/>
                    <a:pt x="12166" y="4458"/>
                  </a:cubicBezTo>
                  <a:cubicBezTo>
                    <a:pt x="12085" y="4272"/>
                    <a:pt x="12000" y="4087"/>
                    <a:pt x="11911" y="3906"/>
                  </a:cubicBezTo>
                  <a:lnTo>
                    <a:pt x="11911" y="3904"/>
                  </a:lnTo>
                  <a:cubicBezTo>
                    <a:pt x="11570" y="3190"/>
                    <a:pt x="11177" y="2503"/>
                    <a:pt x="10738" y="1844"/>
                  </a:cubicBezTo>
                  <a:cubicBezTo>
                    <a:pt x="10541" y="1551"/>
                    <a:pt x="10337" y="1263"/>
                    <a:pt x="10122" y="983"/>
                  </a:cubicBezTo>
                  <a:cubicBezTo>
                    <a:pt x="10002" y="826"/>
                    <a:pt x="9874" y="669"/>
                    <a:pt x="9735" y="530"/>
                  </a:cubicBezTo>
                  <a:cubicBezTo>
                    <a:pt x="9714" y="507"/>
                    <a:pt x="9691" y="482"/>
                    <a:pt x="9666" y="461"/>
                  </a:cubicBezTo>
                  <a:cubicBezTo>
                    <a:pt x="9485" y="288"/>
                    <a:pt x="9279" y="145"/>
                    <a:pt x="9039" y="69"/>
                  </a:cubicBezTo>
                  <a:cubicBezTo>
                    <a:pt x="8909" y="28"/>
                    <a:pt x="8774" y="10"/>
                    <a:pt x="8639" y="10"/>
                  </a:cubicBezTo>
                  <a:cubicBezTo>
                    <a:pt x="8632" y="10"/>
                    <a:pt x="8625" y="10"/>
                    <a:pt x="8617" y="10"/>
                  </a:cubicBezTo>
                  <a:cubicBezTo>
                    <a:pt x="8578" y="11"/>
                    <a:pt x="8538" y="13"/>
                    <a:pt x="8500" y="16"/>
                  </a:cubicBezTo>
                  <a:cubicBezTo>
                    <a:pt x="8426" y="24"/>
                    <a:pt x="8352" y="37"/>
                    <a:pt x="8280" y="55"/>
                  </a:cubicBezTo>
                  <a:cubicBezTo>
                    <a:pt x="8256" y="60"/>
                    <a:pt x="8235" y="66"/>
                    <a:pt x="8212" y="72"/>
                  </a:cubicBezTo>
                  <a:cubicBezTo>
                    <a:pt x="8188" y="79"/>
                    <a:pt x="8164" y="87"/>
                    <a:pt x="8141" y="95"/>
                  </a:cubicBezTo>
                  <a:cubicBezTo>
                    <a:pt x="8135" y="97"/>
                    <a:pt x="8130" y="98"/>
                    <a:pt x="8125" y="100"/>
                  </a:cubicBezTo>
                  <a:cubicBezTo>
                    <a:pt x="7893" y="179"/>
                    <a:pt x="7677" y="308"/>
                    <a:pt x="7494" y="467"/>
                  </a:cubicBezTo>
                  <a:cubicBezTo>
                    <a:pt x="7440" y="513"/>
                    <a:pt x="7387" y="564"/>
                    <a:pt x="7339" y="615"/>
                  </a:cubicBezTo>
                  <a:cubicBezTo>
                    <a:pt x="7311" y="642"/>
                    <a:pt x="7286" y="668"/>
                    <a:pt x="7265" y="698"/>
                  </a:cubicBezTo>
                  <a:cubicBezTo>
                    <a:pt x="6969" y="1030"/>
                    <a:pt x="6759" y="1437"/>
                    <a:pt x="6582" y="1844"/>
                  </a:cubicBezTo>
                  <a:cubicBezTo>
                    <a:pt x="6544" y="1931"/>
                    <a:pt x="6508" y="2020"/>
                    <a:pt x="6472" y="2109"/>
                  </a:cubicBezTo>
                  <a:cubicBezTo>
                    <a:pt x="5963" y="3376"/>
                    <a:pt x="5702" y="4742"/>
                    <a:pt x="5709" y="6108"/>
                  </a:cubicBezTo>
                  <a:lnTo>
                    <a:pt x="5709" y="6109"/>
                  </a:lnTo>
                  <a:cubicBezTo>
                    <a:pt x="5712" y="6352"/>
                    <a:pt x="5720" y="6593"/>
                    <a:pt x="5739" y="6834"/>
                  </a:cubicBezTo>
                  <a:cubicBezTo>
                    <a:pt x="5126" y="6387"/>
                    <a:pt x="4369" y="6162"/>
                    <a:pt x="3611" y="6162"/>
                  </a:cubicBezTo>
                  <a:cubicBezTo>
                    <a:pt x="3544" y="6162"/>
                    <a:pt x="3477" y="6163"/>
                    <a:pt x="3410" y="6167"/>
                  </a:cubicBezTo>
                  <a:cubicBezTo>
                    <a:pt x="2740" y="6200"/>
                    <a:pt x="2081" y="6409"/>
                    <a:pt x="1529" y="6793"/>
                  </a:cubicBezTo>
                  <a:cubicBezTo>
                    <a:pt x="627" y="7424"/>
                    <a:pt x="69" y="8493"/>
                    <a:pt x="1" y="9588"/>
                  </a:cubicBezTo>
                  <a:lnTo>
                    <a:pt x="14542" y="9588"/>
                  </a:lnTo>
                  <a:lnTo>
                    <a:pt x="14542" y="1"/>
                  </a:lnTo>
                  <a:close/>
                </a:path>
              </a:pathLst>
            </a:custGeom>
            <a:solidFill>
              <a:schemeClr val="accent1">
                <a:alpha val="100000"/>
              </a:schemeClr>
            </a:solidFill>
            <a:ln w="9525">
              <a:noFill/>
            </a:ln>
          </p:spPr>
          <p:txBody>
            <a:bodyPr/>
            <a:lstStyle/>
            <a:p>
              <a:endParaRPr lang="en-US"/>
            </a:p>
          </p:txBody>
        </p:sp>
        <p:sp>
          <p:nvSpPr>
            <p:cNvPr id="96355" name="Google Shape;1674;p46"/>
            <p:cNvSpPr/>
            <p:nvPr/>
          </p:nvSpPr>
          <p:spPr>
            <a:xfrm flipH="1">
              <a:off x="3990450" y="4729850"/>
              <a:ext cx="61325" cy="312350"/>
            </a:xfrm>
            <a:custGeom>
              <a:avLst/>
              <a:gdLst/>
              <a:ahLst/>
              <a:cxnLst/>
              <a:rect l="0" t="0" r="0" b="0"/>
              <a:pathLst>
                <a:path w="2453" h="12494">
                  <a:moveTo>
                    <a:pt x="70" y="0"/>
                  </a:moveTo>
                  <a:cubicBezTo>
                    <a:pt x="67" y="0"/>
                    <a:pt x="63" y="0"/>
                    <a:pt x="59" y="1"/>
                  </a:cubicBezTo>
                  <a:cubicBezTo>
                    <a:pt x="47" y="5"/>
                    <a:pt x="34" y="11"/>
                    <a:pt x="25" y="21"/>
                  </a:cubicBezTo>
                  <a:cubicBezTo>
                    <a:pt x="8" y="34"/>
                    <a:pt x="0" y="57"/>
                    <a:pt x="5" y="81"/>
                  </a:cubicBezTo>
                  <a:lnTo>
                    <a:pt x="16" y="137"/>
                  </a:lnTo>
                  <a:lnTo>
                    <a:pt x="436" y="2394"/>
                  </a:lnTo>
                  <a:lnTo>
                    <a:pt x="436" y="2400"/>
                  </a:lnTo>
                  <a:lnTo>
                    <a:pt x="515" y="2822"/>
                  </a:lnTo>
                  <a:lnTo>
                    <a:pt x="912" y="4955"/>
                  </a:lnTo>
                  <a:lnTo>
                    <a:pt x="1243" y="6726"/>
                  </a:lnTo>
                  <a:lnTo>
                    <a:pt x="1536" y="8308"/>
                  </a:lnTo>
                  <a:lnTo>
                    <a:pt x="1600" y="8647"/>
                  </a:lnTo>
                  <a:lnTo>
                    <a:pt x="1600" y="8649"/>
                  </a:lnTo>
                  <a:lnTo>
                    <a:pt x="2315" y="12493"/>
                  </a:lnTo>
                  <a:lnTo>
                    <a:pt x="2452" y="12493"/>
                  </a:lnTo>
                  <a:lnTo>
                    <a:pt x="1553" y="7666"/>
                  </a:lnTo>
                  <a:lnTo>
                    <a:pt x="1482" y="7280"/>
                  </a:lnTo>
                  <a:lnTo>
                    <a:pt x="1482" y="7277"/>
                  </a:lnTo>
                  <a:lnTo>
                    <a:pt x="1344" y="6543"/>
                  </a:lnTo>
                  <a:lnTo>
                    <a:pt x="1059" y="5004"/>
                  </a:lnTo>
                  <a:lnTo>
                    <a:pt x="650" y="2811"/>
                  </a:lnTo>
                  <a:lnTo>
                    <a:pt x="538" y="2214"/>
                  </a:lnTo>
                  <a:lnTo>
                    <a:pt x="538" y="2213"/>
                  </a:lnTo>
                  <a:lnTo>
                    <a:pt x="486" y="1928"/>
                  </a:lnTo>
                  <a:lnTo>
                    <a:pt x="161" y="181"/>
                  </a:lnTo>
                  <a:lnTo>
                    <a:pt x="144" y="92"/>
                  </a:lnTo>
                  <a:lnTo>
                    <a:pt x="137" y="56"/>
                  </a:lnTo>
                  <a:cubicBezTo>
                    <a:pt x="132" y="24"/>
                    <a:pt x="102" y="0"/>
                    <a:pt x="70" y="0"/>
                  </a:cubicBezTo>
                  <a:close/>
                </a:path>
              </a:pathLst>
            </a:custGeom>
            <a:solidFill>
              <a:schemeClr val="tx1">
                <a:alpha val="100000"/>
              </a:schemeClr>
            </a:solidFill>
            <a:ln w="9525">
              <a:noFill/>
            </a:ln>
          </p:spPr>
          <p:txBody>
            <a:bodyPr/>
            <a:lstStyle/>
            <a:p>
              <a:endParaRPr lang="en-US"/>
            </a:p>
          </p:txBody>
        </p:sp>
        <p:sp>
          <p:nvSpPr>
            <p:cNvPr id="96356" name="Google Shape;1675;p46"/>
            <p:cNvSpPr/>
            <p:nvPr/>
          </p:nvSpPr>
          <p:spPr>
            <a:xfrm flipH="1">
              <a:off x="4009275" y="4884900"/>
              <a:ext cx="101725" cy="71650"/>
            </a:xfrm>
            <a:custGeom>
              <a:avLst/>
              <a:gdLst/>
              <a:ahLst/>
              <a:cxnLst/>
              <a:rect l="0" t="0" r="0" b="0"/>
              <a:pathLst>
                <a:path w="4069" h="2866">
                  <a:moveTo>
                    <a:pt x="239" y="0"/>
                  </a:moveTo>
                  <a:cubicBezTo>
                    <a:pt x="160" y="0"/>
                    <a:pt x="80" y="1"/>
                    <a:pt x="0" y="2"/>
                  </a:cubicBezTo>
                  <a:cubicBezTo>
                    <a:pt x="141" y="494"/>
                    <a:pt x="188" y="1040"/>
                    <a:pt x="364" y="1520"/>
                  </a:cubicBezTo>
                  <a:cubicBezTo>
                    <a:pt x="539" y="1999"/>
                    <a:pt x="843" y="2463"/>
                    <a:pt x="1307" y="2678"/>
                  </a:cubicBezTo>
                  <a:cubicBezTo>
                    <a:pt x="1602" y="2813"/>
                    <a:pt x="1935" y="2838"/>
                    <a:pt x="2258" y="2860"/>
                  </a:cubicBezTo>
                  <a:cubicBezTo>
                    <a:pt x="2305" y="2864"/>
                    <a:pt x="2352" y="2865"/>
                    <a:pt x="2399" y="2865"/>
                  </a:cubicBezTo>
                  <a:cubicBezTo>
                    <a:pt x="2968" y="2865"/>
                    <a:pt x="3555" y="2639"/>
                    <a:pt x="4068" y="2400"/>
                  </a:cubicBezTo>
                  <a:cubicBezTo>
                    <a:pt x="3949" y="2184"/>
                    <a:pt x="3829" y="1969"/>
                    <a:pt x="3711" y="1753"/>
                  </a:cubicBezTo>
                  <a:cubicBezTo>
                    <a:pt x="3578" y="1513"/>
                    <a:pt x="3445" y="1271"/>
                    <a:pt x="3269" y="1059"/>
                  </a:cubicBezTo>
                  <a:cubicBezTo>
                    <a:pt x="2892" y="601"/>
                    <a:pt x="2341" y="312"/>
                    <a:pt x="1767" y="162"/>
                  </a:cubicBezTo>
                  <a:cubicBezTo>
                    <a:pt x="1270" y="32"/>
                    <a:pt x="754" y="0"/>
                    <a:pt x="239" y="0"/>
                  </a:cubicBezTo>
                  <a:close/>
                </a:path>
              </a:pathLst>
            </a:custGeom>
            <a:solidFill>
              <a:schemeClr val="tx1">
                <a:alpha val="100000"/>
              </a:schemeClr>
            </a:solidFill>
            <a:ln w="9525">
              <a:noFill/>
            </a:ln>
          </p:spPr>
          <p:txBody>
            <a:bodyPr/>
            <a:lstStyle/>
            <a:p>
              <a:endParaRPr lang="en-US"/>
            </a:p>
          </p:txBody>
        </p:sp>
        <p:sp>
          <p:nvSpPr>
            <p:cNvPr id="96357" name="Google Shape;1676;p46"/>
            <p:cNvSpPr/>
            <p:nvPr/>
          </p:nvSpPr>
          <p:spPr>
            <a:xfrm flipH="1">
              <a:off x="3940400" y="4822950"/>
              <a:ext cx="74800" cy="98600"/>
            </a:xfrm>
            <a:custGeom>
              <a:avLst/>
              <a:gdLst/>
              <a:ahLst/>
              <a:cxnLst/>
              <a:rect l="0" t="0" r="0" b="0"/>
              <a:pathLst>
                <a:path w="2992" h="3944">
                  <a:moveTo>
                    <a:pt x="2596" y="0"/>
                  </a:moveTo>
                  <a:cubicBezTo>
                    <a:pt x="2060" y="253"/>
                    <a:pt x="1529" y="534"/>
                    <a:pt x="1080" y="921"/>
                  </a:cubicBezTo>
                  <a:cubicBezTo>
                    <a:pt x="631" y="1309"/>
                    <a:pt x="265" y="1811"/>
                    <a:pt x="126" y="2388"/>
                  </a:cubicBezTo>
                  <a:cubicBezTo>
                    <a:pt x="63" y="2656"/>
                    <a:pt x="49" y="2931"/>
                    <a:pt x="36" y="3206"/>
                  </a:cubicBezTo>
                  <a:cubicBezTo>
                    <a:pt x="25" y="3452"/>
                    <a:pt x="12" y="3699"/>
                    <a:pt x="0" y="3944"/>
                  </a:cubicBezTo>
                  <a:cubicBezTo>
                    <a:pt x="613" y="3932"/>
                    <a:pt x="1297" y="3868"/>
                    <a:pt x="1827" y="3560"/>
                  </a:cubicBezTo>
                  <a:cubicBezTo>
                    <a:pt x="2108" y="3397"/>
                    <a:pt x="2397" y="3229"/>
                    <a:pt x="2601" y="2977"/>
                  </a:cubicBezTo>
                  <a:cubicBezTo>
                    <a:pt x="2923" y="2581"/>
                    <a:pt x="2992" y="2030"/>
                    <a:pt x="2938" y="1522"/>
                  </a:cubicBezTo>
                  <a:cubicBezTo>
                    <a:pt x="2884" y="1014"/>
                    <a:pt x="2687" y="503"/>
                    <a:pt x="2596" y="0"/>
                  </a:cubicBezTo>
                  <a:close/>
                </a:path>
              </a:pathLst>
            </a:custGeom>
            <a:solidFill>
              <a:schemeClr val="tx1">
                <a:alpha val="100000"/>
              </a:schemeClr>
            </a:solidFill>
            <a:ln w="9525">
              <a:noFill/>
            </a:ln>
          </p:spPr>
          <p:txBody>
            <a:bodyPr/>
            <a:lstStyle/>
            <a:p>
              <a:endParaRPr lang="en-US"/>
            </a:p>
          </p:txBody>
        </p:sp>
        <p:sp>
          <p:nvSpPr>
            <p:cNvPr id="158" name="Google Shape;1677;p46"/>
            <p:cNvSpPr/>
            <p:nvPr/>
          </p:nvSpPr>
          <p:spPr>
            <a:xfrm flipH="1">
              <a:off x="3965100" y="4657475"/>
              <a:ext cx="150750" cy="143100"/>
            </a:xfrm>
            <a:custGeom>
              <a:avLst/>
              <a:gdLst/>
              <a:ahLst/>
              <a:cxnLst/>
              <a:rect l="l" t="t" r="r" b="b"/>
              <a:pathLst>
                <a:path w="6030" h="5724" extrusionOk="0">
                  <a:moveTo>
                    <a:pt x="2885" y="0"/>
                  </a:moveTo>
                  <a:cubicBezTo>
                    <a:pt x="2438" y="0"/>
                    <a:pt x="1985" y="105"/>
                    <a:pt x="1561" y="326"/>
                  </a:cubicBezTo>
                  <a:cubicBezTo>
                    <a:pt x="563" y="848"/>
                    <a:pt x="1" y="1875"/>
                    <a:pt x="26" y="2930"/>
                  </a:cubicBezTo>
                  <a:cubicBezTo>
                    <a:pt x="26" y="2972"/>
                    <a:pt x="28" y="3014"/>
                    <a:pt x="30" y="3058"/>
                  </a:cubicBezTo>
                  <a:cubicBezTo>
                    <a:pt x="57" y="3440"/>
                    <a:pt x="162" y="3825"/>
                    <a:pt x="352" y="4187"/>
                  </a:cubicBezTo>
                  <a:cubicBezTo>
                    <a:pt x="862" y="5165"/>
                    <a:pt x="1860" y="5724"/>
                    <a:pt x="2891" y="5724"/>
                  </a:cubicBezTo>
                  <a:cubicBezTo>
                    <a:pt x="2897" y="5724"/>
                    <a:pt x="2903" y="5724"/>
                    <a:pt x="2909" y="5724"/>
                  </a:cubicBezTo>
                  <a:cubicBezTo>
                    <a:pt x="2941" y="5724"/>
                    <a:pt x="2973" y="5722"/>
                    <a:pt x="3005" y="5720"/>
                  </a:cubicBezTo>
                  <a:cubicBezTo>
                    <a:pt x="3005" y="5720"/>
                    <a:pt x="3006" y="5721"/>
                    <a:pt x="3007" y="5721"/>
                  </a:cubicBezTo>
                  <a:cubicBezTo>
                    <a:pt x="3008" y="5721"/>
                    <a:pt x="3009" y="5721"/>
                    <a:pt x="3009" y="5720"/>
                  </a:cubicBezTo>
                  <a:cubicBezTo>
                    <a:pt x="3040" y="5720"/>
                    <a:pt x="3069" y="5718"/>
                    <a:pt x="3099" y="5716"/>
                  </a:cubicBezTo>
                  <a:cubicBezTo>
                    <a:pt x="3475" y="5689"/>
                    <a:pt x="3855" y="5584"/>
                    <a:pt x="4211" y="5398"/>
                  </a:cubicBezTo>
                  <a:cubicBezTo>
                    <a:pt x="5463" y="4743"/>
                    <a:pt x="6030" y="3294"/>
                    <a:pt x="5613" y="1996"/>
                  </a:cubicBezTo>
                  <a:cubicBezTo>
                    <a:pt x="5605" y="1967"/>
                    <a:pt x="5596" y="1940"/>
                    <a:pt x="5585" y="1910"/>
                  </a:cubicBezTo>
                  <a:cubicBezTo>
                    <a:pt x="5542" y="1785"/>
                    <a:pt x="5487" y="1659"/>
                    <a:pt x="5422" y="1537"/>
                  </a:cubicBezTo>
                  <a:cubicBezTo>
                    <a:pt x="4912" y="560"/>
                    <a:pt x="3916" y="0"/>
                    <a:pt x="28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359" name="Google Shape;1678;p46"/>
            <p:cNvSpPr/>
            <p:nvPr/>
          </p:nvSpPr>
          <p:spPr>
            <a:xfrm flipH="1">
              <a:off x="4040725" y="4722550"/>
              <a:ext cx="74475" cy="78025"/>
            </a:xfrm>
            <a:custGeom>
              <a:avLst/>
              <a:gdLst/>
              <a:ahLst/>
              <a:cxnLst/>
              <a:rect l="0" t="0" r="0" b="0"/>
              <a:pathLst>
                <a:path w="2979" h="3121">
                  <a:moveTo>
                    <a:pt x="600" y="0"/>
                  </a:moveTo>
                  <a:cubicBezTo>
                    <a:pt x="598" y="0"/>
                    <a:pt x="596" y="0"/>
                    <a:pt x="594" y="0"/>
                  </a:cubicBezTo>
                  <a:cubicBezTo>
                    <a:pt x="358" y="1"/>
                    <a:pt x="166" y="155"/>
                    <a:pt x="0" y="327"/>
                  </a:cubicBezTo>
                  <a:cubicBezTo>
                    <a:pt x="0" y="369"/>
                    <a:pt x="2" y="411"/>
                    <a:pt x="4" y="455"/>
                  </a:cubicBezTo>
                  <a:cubicBezTo>
                    <a:pt x="176" y="268"/>
                    <a:pt x="364" y="92"/>
                    <a:pt x="594" y="90"/>
                  </a:cubicBezTo>
                  <a:cubicBezTo>
                    <a:pt x="595" y="90"/>
                    <a:pt x="596" y="90"/>
                    <a:pt x="596" y="90"/>
                  </a:cubicBezTo>
                  <a:cubicBezTo>
                    <a:pt x="780" y="90"/>
                    <a:pt x="949" y="209"/>
                    <a:pt x="1088" y="325"/>
                  </a:cubicBezTo>
                  <a:cubicBezTo>
                    <a:pt x="1986" y="1069"/>
                    <a:pt x="2520" y="2153"/>
                    <a:pt x="2883" y="3121"/>
                  </a:cubicBezTo>
                  <a:cubicBezTo>
                    <a:pt x="2915" y="3121"/>
                    <a:pt x="2948" y="3119"/>
                    <a:pt x="2979" y="3117"/>
                  </a:cubicBezTo>
                  <a:cubicBezTo>
                    <a:pt x="2622" y="2161"/>
                    <a:pt x="2100" y="1080"/>
                    <a:pt x="1223" y="321"/>
                  </a:cubicBezTo>
                  <a:cubicBezTo>
                    <a:pt x="1196" y="299"/>
                    <a:pt x="1171" y="277"/>
                    <a:pt x="1146" y="256"/>
                  </a:cubicBezTo>
                  <a:cubicBezTo>
                    <a:pt x="1135" y="248"/>
                    <a:pt x="1124" y="239"/>
                    <a:pt x="1114" y="230"/>
                  </a:cubicBezTo>
                  <a:cubicBezTo>
                    <a:pt x="969" y="111"/>
                    <a:pt x="796" y="0"/>
                    <a:pt x="600" y="0"/>
                  </a:cubicBezTo>
                  <a:close/>
                </a:path>
              </a:pathLst>
            </a:custGeom>
            <a:solidFill>
              <a:schemeClr val="bg2">
                <a:alpha val="100000"/>
              </a:schemeClr>
            </a:solidFill>
            <a:ln w="9525">
              <a:noFill/>
            </a:ln>
          </p:spPr>
          <p:txBody>
            <a:bodyPr/>
            <a:lstStyle/>
            <a:p>
              <a:endParaRPr lang="en-US"/>
            </a:p>
          </p:txBody>
        </p:sp>
        <p:sp>
          <p:nvSpPr>
            <p:cNvPr id="96360" name="Google Shape;1679;p46"/>
            <p:cNvSpPr/>
            <p:nvPr/>
          </p:nvSpPr>
          <p:spPr>
            <a:xfrm flipH="1">
              <a:off x="3975500" y="4705225"/>
              <a:ext cx="66825" cy="95275"/>
            </a:xfrm>
            <a:custGeom>
              <a:avLst/>
              <a:gdLst/>
              <a:ahLst/>
              <a:cxnLst/>
              <a:rect l="0" t="0" r="0" b="0"/>
              <a:pathLst>
                <a:path w="2673" h="3811">
                  <a:moveTo>
                    <a:pt x="2644" y="0"/>
                  </a:moveTo>
                  <a:cubicBezTo>
                    <a:pt x="2271" y="117"/>
                    <a:pt x="1917" y="293"/>
                    <a:pt x="1598" y="521"/>
                  </a:cubicBezTo>
                  <a:cubicBezTo>
                    <a:pt x="1571" y="537"/>
                    <a:pt x="1546" y="554"/>
                    <a:pt x="1522" y="574"/>
                  </a:cubicBezTo>
                  <a:cubicBezTo>
                    <a:pt x="1213" y="803"/>
                    <a:pt x="941" y="1080"/>
                    <a:pt x="719" y="1394"/>
                  </a:cubicBezTo>
                  <a:cubicBezTo>
                    <a:pt x="231" y="2089"/>
                    <a:pt x="0" y="2963"/>
                    <a:pt x="68" y="3810"/>
                  </a:cubicBezTo>
                  <a:cubicBezTo>
                    <a:pt x="99" y="3810"/>
                    <a:pt x="128" y="3807"/>
                    <a:pt x="158" y="3806"/>
                  </a:cubicBezTo>
                  <a:cubicBezTo>
                    <a:pt x="90" y="2979"/>
                    <a:pt x="316" y="2125"/>
                    <a:pt x="794" y="1447"/>
                  </a:cubicBezTo>
                  <a:cubicBezTo>
                    <a:pt x="1014" y="1131"/>
                    <a:pt x="1288" y="856"/>
                    <a:pt x="1600" y="630"/>
                  </a:cubicBezTo>
                  <a:cubicBezTo>
                    <a:pt x="1607" y="622"/>
                    <a:pt x="1616" y="615"/>
                    <a:pt x="1626" y="612"/>
                  </a:cubicBezTo>
                  <a:cubicBezTo>
                    <a:pt x="1944" y="381"/>
                    <a:pt x="2298" y="201"/>
                    <a:pt x="2672" y="86"/>
                  </a:cubicBezTo>
                  <a:cubicBezTo>
                    <a:pt x="2664" y="57"/>
                    <a:pt x="2655" y="29"/>
                    <a:pt x="2644" y="0"/>
                  </a:cubicBezTo>
                  <a:close/>
                </a:path>
              </a:pathLst>
            </a:custGeom>
            <a:solidFill>
              <a:schemeClr val="bg2">
                <a:alpha val="100000"/>
              </a:schemeClr>
            </a:solidFill>
            <a:ln w="9525">
              <a:noFill/>
            </a:ln>
          </p:spPr>
          <p:txBody>
            <a:bodyPr/>
            <a:lstStyle/>
            <a:p>
              <a:endParaRPr lang="en-US"/>
            </a:p>
          </p:txBody>
        </p:sp>
        <p:sp>
          <p:nvSpPr>
            <p:cNvPr id="96361" name="Google Shape;1680;p46"/>
            <p:cNvSpPr/>
            <p:nvPr/>
          </p:nvSpPr>
          <p:spPr>
            <a:xfrm flipH="1">
              <a:off x="4001550" y="4698150"/>
              <a:ext cx="87225" cy="36250"/>
            </a:xfrm>
            <a:custGeom>
              <a:avLst/>
              <a:gdLst/>
              <a:ahLst/>
              <a:cxnLst/>
              <a:rect l="0" t="0" r="0" b="0"/>
              <a:pathLst>
                <a:path w="3489" h="1450">
                  <a:moveTo>
                    <a:pt x="1631" y="423"/>
                  </a:moveTo>
                  <a:cubicBezTo>
                    <a:pt x="1809" y="634"/>
                    <a:pt x="1877" y="937"/>
                    <a:pt x="1786" y="1194"/>
                  </a:cubicBezTo>
                  <a:cubicBezTo>
                    <a:pt x="1767" y="1248"/>
                    <a:pt x="1722" y="1342"/>
                    <a:pt x="1644" y="1358"/>
                  </a:cubicBezTo>
                  <a:cubicBezTo>
                    <a:pt x="1637" y="1360"/>
                    <a:pt x="1631" y="1360"/>
                    <a:pt x="1625" y="1360"/>
                  </a:cubicBezTo>
                  <a:cubicBezTo>
                    <a:pt x="1599" y="1360"/>
                    <a:pt x="1576" y="1350"/>
                    <a:pt x="1552" y="1336"/>
                  </a:cubicBezTo>
                  <a:cubicBezTo>
                    <a:pt x="1536" y="1325"/>
                    <a:pt x="1520" y="1309"/>
                    <a:pt x="1505" y="1289"/>
                  </a:cubicBezTo>
                  <a:cubicBezTo>
                    <a:pt x="1469" y="1246"/>
                    <a:pt x="1444" y="1185"/>
                    <a:pt x="1432" y="1123"/>
                  </a:cubicBezTo>
                  <a:cubicBezTo>
                    <a:pt x="1391" y="879"/>
                    <a:pt x="1471" y="615"/>
                    <a:pt x="1631" y="423"/>
                  </a:cubicBezTo>
                  <a:close/>
                  <a:moveTo>
                    <a:pt x="2360" y="1"/>
                  </a:moveTo>
                  <a:cubicBezTo>
                    <a:pt x="2146" y="1"/>
                    <a:pt x="1934" y="61"/>
                    <a:pt x="1761" y="181"/>
                  </a:cubicBezTo>
                  <a:cubicBezTo>
                    <a:pt x="1717" y="213"/>
                    <a:pt x="1671" y="249"/>
                    <a:pt x="1630" y="289"/>
                  </a:cubicBezTo>
                  <a:cubicBezTo>
                    <a:pt x="1592" y="251"/>
                    <a:pt x="1552" y="219"/>
                    <a:pt x="1506" y="191"/>
                  </a:cubicBezTo>
                  <a:cubicBezTo>
                    <a:pt x="1360" y="98"/>
                    <a:pt x="1190" y="51"/>
                    <a:pt x="1019" y="51"/>
                  </a:cubicBezTo>
                  <a:cubicBezTo>
                    <a:pt x="1005" y="51"/>
                    <a:pt x="990" y="51"/>
                    <a:pt x="976" y="52"/>
                  </a:cubicBezTo>
                  <a:cubicBezTo>
                    <a:pt x="772" y="59"/>
                    <a:pt x="567" y="130"/>
                    <a:pt x="407" y="260"/>
                  </a:cubicBezTo>
                  <a:cubicBezTo>
                    <a:pt x="138" y="482"/>
                    <a:pt x="1" y="856"/>
                    <a:pt x="58" y="1207"/>
                  </a:cubicBezTo>
                  <a:lnTo>
                    <a:pt x="58" y="1208"/>
                  </a:lnTo>
                  <a:cubicBezTo>
                    <a:pt x="60" y="1248"/>
                    <a:pt x="70" y="1284"/>
                    <a:pt x="80" y="1320"/>
                  </a:cubicBezTo>
                  <a:lnTo>
                    <a:pt x="165" y="1297"/>
                  </a:lnTo>
                  <a:lnTo>
                    <a:pt x="167" y="1297"/>
                  </a:lnTo>
                  <a:cubicBezTo>
                    <a:pt x="70" y="948"/>
                    <a:pt x="190" y="553"/>
                    <a:pt x="463" y="330"/>
                  </a:cubicBezTo>
                  <a:cubicBezTo>
                    <a:pt x="600" y="220"/>
                    <a:pt x="772" y="157"/>
                    <a:pt x="943" y="143"/>
                  </a:cubicBezTo>
                  <a:cubicBezTo>
                    <a:pt x="965" y="141"/>
                    <a:pt x="987" y="140"/>
                    <a:pt x="1009" y="140"/>
                  </a:cubicBezTo>
                  <a:cubicBezTo>
                    <a:pt x="1166" y="140"/>
                    <a:pt x="1325" y="181"/>
                    <a:pt x="1458" y="265"/>
                  </a:cubicBezTo>
                  <a:cubicBezTo>
                    <a:pt x="1498" y="293"/>
                    <a:pt x="1536" y="323"/>
                    <a:pt x="1570" y="354"/>
                  </a:cubicBezTo>
                  <a:cubicBezTo>
                    <a:pt x="1386" y="569"/>
                    <a:pt x="1295" y="861"/>
                    <a:pt x="1343" y="1139"/>
                  </a:cubicBezTo>
                  <a:cubicBezTo>
                    <a:pt x="1361" y="1226"/>
                    <a:pt x="1406" y="1343"/>
                    <a:pt x="1496" y="1405"/>
                  </a:cubicBezTo>
                  <a:cubicBezTo>
                    <a:pt x="1498" y="1406"/>
                    <a:pt x="1498" y="1409"/>
                    <a:pt x="1500" y="1409"/>
                  </a:cubicBezTo>
                  <a:cubicBezTo>
                    <a:pt x="1523" y="1424"/>
                    <a:pt x="1547" y="1437"/>
                    <a:pt x="1572" y="1442"/>
                  </a:cubicBezTo>
                  <a:cubicBezTo>
                    <a:pt x="1587" y="1448"/>
                    <a:pt x="1604" y="1449"/>
                    <a:pt x="1621" y="1449"/>
                  </a:cubicBezTo>
                  <a:cubicBezTo>
                    <a:pt x="1628" y="1449"/>
                    <a:pt x="1634" y="1449"/>
                    <a:pt x="1641" y="1449"/>
                  </a:cubicBezTo>
                  <a:cubicBezTo>
                    <a:pt x="1646" y="1449"/>
                    <a:pt x="1653" y="1447"/>
                    <a:pt x="1661" y="1447"/>
                  </a:cubicBezTo>
                  <a:cubicBezTo>
                    <a:pt x="1753" y="1429"/>
                    <a:pt x="1829" y="1350"/>
                    <a:pt x="1872" y="1223"/>
                  </a:cubicBezTo>
                  <a:cubicBezTo>
                    <a:pt x="1972" y="933"/>
                    <a:pt x="1895" y="591"/>
                    <a:pt x="1692" y="354"/>
                  </a:cubicBezTo>
                  <a:cubicBezTo>
                    <a:pt x="1729" y="317"/>
                    <a:pt x="1771" y="285"/>
                    <a:pt x="1812" y="255"/>
                  </a:cubicBezTo>
                  <a:cubicBezTo>
                    <a:pt x="1970" y="146"/>
                    <a:pt x="2164" y="91"/>
                    <a:pt x="2359" y="91"/>
                  </a:cubicBezTo>
                  <a:cubicBezTo>
                    <a:pt x="2501" y="91"/>
                    <a:pt x="2643" y="120"/>
                    <a:pt x="2774" y="179"/>
                  </a:cubicBezTo>
                  <a:cubicBezTo>
                    <a:pt x="3054" y="303"/>
                    <a:pt x="3275" y="554"/>
                    <a:pt x="3380" y="858"/>
                  </a:cubicBezTo>
                  <a:cubicBezTo>
                    <a:pt x="3387" y="881"/>
                    <a:pt x="3395" y="905"/>
                    <a:pt x="3400" y="928"/>
                  </a:cubicBezTo>
                  <a:lnTo>
                    <a:pt x="3458" y="912"/>
                  </a:lnTo>
                  <a:lnTo>
                    <a:pt x="3459" y="912"/>
                  </a:lnTo>
                  <a:lnTo>
                    <a:pt x="3489" y="907"/>
                  </a:lnTo>
                  <a:cubicBezTo>
                    <a:pt x="3486" y="901"/>
                    <a:pt x="3486" y="897"/>
                    <a:pt x="3483" y="894"/>
                  </a:cubicBezTo>
                  <a:cubicBezTo>
                    <a:pt x="3477" y="863"/>
                    <a:pt x="3466" y="834"/>
                    <a:pt x="3456" y="803"/>
                  </a:cubicBezTo>
                  <a:cubicBezTo>
                    <a:pt x="3342" y="489"/>
                    <a:pt x="3105" y="225"/>
                    <a:pt x="2811" y="95"/>
                  </a:cubicBezTo>
                  <a:cubicBezTo>
                    <a:pt x="2669" y="32"/>
                    <a:pt x="2514" y="1"/>
                    <a:pt x="2360" y="1"/>
                  </a:cubicBezTo>
                  <a:close/>
                </a:path>
              </a:pathLst>
            </a:custGeom>
            <a:solidFill>
              <a:schemeClr val="bg2">
                <a:alpha val="100000"/>
              </a:schemeClr>
            </a:solidFill>
            <a:ln w="9525">
              <a:noFill/>
            </a:ln>
          </p:spPr>
          <p:txBody>
            <a:bodyPr/>
            <a:lstStyle/>
            <a:p>
              <a:endParaRPr lang="en-US"/>
            </a:p>
          </p:txBody>
        </p:sp>
        <p:sp>
          <p:nvSpPr>
            <p:cNvPr id="96362" name="Google Shape;1681;p46"/>
            <p:cNvSpPr/>
            <p:nvPr/>
          </p:nvSpPr>
          <p:spPr>
            <a:xfrm flipH="1">
              <a:off x="3505900" y="4802700"/>
              <a:ext cx="52725" cy="239500"/>
            </a:xfrm>
            <a:custGeom>
              <a:avLst/>
              <a:gdLst/>
              <a:ahLst/>
              <a:cxnLst/>
              <a:rect l="0" t="0" r="0" b="0"/>
              <a:pathLst>
                <a:path w="2109" h="9580">
                  <a:moveTo>
                    <a:pt x="2037" y="0"/>
                  </a:moveTo>
                  <a:cubicBezTo>
                    <a:pt x="2029" y="0"/>
                    <a:pt x="2021" y="2"/>
                    <a:pt x="2013" y="5"/>
                  </a:cubicBezTo>
                  <a:cubicBezTo>
                    <a:pt x="1993" y="15"/>
                    <a:pt x="1978" y="31"/>
                    <a:pt x="1973" y="55"/>
                  </a:cubicBezTo>
                  <a:lnTo>
                    <a:pt x="1966" y="86"/>
                  </a:lnTo>
                  <a:lnTo>
                    <a:pt x="1962" y="111"/>
                  </a:lnTo>
                  <a:lnTo>
                    <a:pt x="1492" y="2374"/>
                  </a:lnTo>
                  <a:lnTo>
                    <a:pt x="1408" y="2785"/>
                  </a:lnTo>
                  <a:lnTo>
                    <a:pt x="316" y="8052"/>
                  </a:lnTo>
                  <a:lnTo>
                    <a:pt x="277" y="8249"/>
                  </a:lnTo>
                  <a:lnTo>
                    <a:pt x="277" y="8251"/>
                  </a:lnTo>
                  <a:lnTo>
                    <a:pt x="206" y="8587"/>
                  </a:lnTo>
                  <a:lnTo>
                    <a:pt x="0" y="9579"/>
                  </a:lnTo>
                  <a:lnTo>
                    <a:pt x="140" y="9579"/>
                  </a:lnTo>
                  <a:lnTo>
                    <a:pt x="409" y="8282"/>
                  </a:lnTo>
                  <a:lnTo>
                    <a:pt x="537" y="7662"/>
                  </a:lnTo>
                  <a:lnTo>
                    <a:pt x="616" y="7278"/>
                  </a:lnTo>
                  <a:lnTo>
                    <a:pt x="1538" y="2827"/>
                  </a:lnTo>
                  <a:lnTo>
                    <a:pt x="1662" y="2232"/>
                  </a:lnTo>
                  <a:cubicBezTo>
                    <a:pt x="1660" y="2229"/>
                    <a:pt x="1662" y="2229"/>
                    <a:pt x="1662" y="2227"/>
                  </a:cubicBezTo>
                  <a:lnTo>
                    <a:pt x="1722" y="1939"/>
                  </a:lnTo>
                  <a:lnTo>
                    <a:pt x="2082" y="206"/>
                  </a:lnTo>
                  <a:lnTo>
                    <a:pt x="2100" y="118"/>
                  </a:lnTo>
                  <a:lnTo>
                    <a:pt x="2107" y="82"/>
                  </a:lnTo>
                  <a:cubicBezTo>
                    <a:pt x="2108" y="70"/>
                    <a:pt x="2108" y="57"/>
                    <a:pt x="2105" y="46"/>
                  </a:cubicBezTo>
                  <a:cubicBezTo>
                    <a:pt x="2096" y="24"/>
                    <a:pt x="2078" y="7"/>
                    <a:pt x="2052" y="2"/>
                  </a:cubicBezTo>
                  <a:cubicBezTo>
                    <a:pt x="2047" y="1"/>
                    <a:pt x="2042" y="0"/>
                    <a:pt x="2037" y="0"/>
                  </a:cubicBezTo>
                  <a:close/>
                </a:path>
              </a:pathLst>
            </a:custGeom>
            <a:solidFill>
              <a:schemeClr val="tx1">
                <a:alpha val="100000"/>
              </a:schemeClr>
            </a:solidFill>
            <a:ln w="9525">
              <a:noFill/>
            </a:ln>
          </p:spPr>
          <p:txBody>
            <a:bodyPr/>
            <a:lstStyle/>
            <a:p>
              <a:endParaRPr lang="en-US"/>
            </a:p>
          </p:txBody>
        </p:sp>
        <p:sp>
          <p:nvSpPr>
            <p:cNvPr id="96363" name="Google Shape;1682;p46"/>
            <p:cNvSpPr/>
            <p:nvPr/>
          </p:nvSpPr>
          <p:spPr>
            <a:xfrm flipH="1">
              <a:off x="3550725" y="4923300"/>
              <a:ext cx="77875" cy="94250"/>
            </a:xfrm>
            <a:custGeom>
              <a:avLst/>
              <a:gdLst/>
              <a:ahLst/>
              <a:cxnLst/>
              <a:rect l="0" t="0" r="0" b="0"/>
              <a:pathLst>
                <a:path w="3115" h="3770">
                  <a:moveTo>
                    <a:pt x="257" y="0"/>
                  </a:moveTo>
                  <a:cubicBezTo>
                    <a:pt x="200" y="509"/>
                    <a:pt x="39" y="1032"/>
                    <a:pt x="20" y="1542"/>
                  </a:cubicBezTo>
                  <a:cubicBezTo>
                    <a:pt x="1" y="2053"/>
                    <a:pt x="106" y="2596"/>
                    <a:pt x="455" y="2970"/>
                  </a:cubicBezTo>
                  <a:cubicBezTo>
                    <a:pt x="676" y="3208"/>
                    <a:pt x="975" y="3357"/>
                    <a:pt x="1265" y="3501"/>
                  </a:cubicBezTo>
                  <a:cubicBezTo>
                    <a:pt x="1697" y="3713"/>
                    <a:pt x="2213" y="3769"/>
                    <a:pt x="2711" y="3769"/>
                  </a:cubicBezTo>
                  <a:cubicBezTo>
                    <a:pt x="2848" y="3769"/>
                    <a:pt x="2983" y="3765"/>
                    <a:pt x="3114" y="3759"/>
                  </a:cubicBezTo>
                  <a:cubicBezTo>
                    <a:pt x="3086" y="3515"/>
                    <a:pt x="3057" y="3270"/>
                    <a:pt x="3029" y="3025"/>
                  </a:cubicBezTo>
                  <a:cubicBezTo>
                    <a:pt x="2997" y="2753"/>
                    <a:pt x="2965" y="2478"/>
                    <a:pt x="2883" y="2216"/>
                  </a:cubicBezTo>
                  <a:cubicBezTo>
                    <a:pt x="2706" y="1650"/>
                    <a:pt x="2306" y="1172"/>
                    <a:pt x="1832" y="816"/>
                  </a:cubicBezTo>
                  <a:cubicBezTo>
                    <a:pt x="1357" y="461"/>
                    <a:pt x="810" y="216"/>
                    <a:pt x="257" y="0"/>
                  </a:cubicBezTo>
                  <a:close/>
                </a:path>
              </a:pathLst>
            </a:custGeom>
            <a:solidFill>
              <a:schemeClr val="tx1">
                <a:alpha val="100000"/>
              </a:schemeClr>
            </a:solidFill>
            <a:ln w="9525">
              <a:noFill/>
            </a:ln>
          </p:spPr>
          <p:txBody>
            <a:bodyPr/>
            <a:lstStyle/>
            <a:p>
              <a:endParaRPr lang="en-US"/>
            </a:p>
          </p:txBody>
        </p:sp>
        <p:sp>
          <p:nvSpPr>
            <p:cNvPr id="96364" name="Google Shape;1683;p46"/>
            <p:cNvSpPr/>
            <p:nvPr/>
          </p:nvSpPr>
          <p:spPr>
            <a:xfrm flipH="1">
              <a:off x="3449925" y="4926725"/>
              <a:ext cx="97425" cy="75625"/>
            </a:xfrm>
            <a:custGeom>
              <a:avLst/>
              <a:gdLst/>
              <a:ahLst/>
              <a:cxnLst/>
              <a:rect l="0" t="0" r="0" b="0"/>
              <a:pathLst>
                <a:path w="3897" h="3025">
                  <a:moveTo>
                    <a:pt x="3896" y="1"/>
                  </a:moveTo>
                  <a:lnTo>
                    <a:pt x="3896" y="1"/>
                  </a:lnTo>
                  <a:cubicBezTo>
                    <a:pt x="3303" y="31"/>
                    <a:pt x="2706" y="91"/>
                    <a:pt x="2144" y="280"/>
                  </a:cubicBezTo>
                  <a:cubicBezTo>
                    <a:pt x="1582" y="468"/>
                    <a:pt x="1052" y="795"/>
                    <a:pt x="706" y="1277"/>
                  </a:cubicBezTo>
                  <a:cubicBezTo>
                    <a:pt x="546" y="1500"/>
                    <a:pt x="430" y="1750"/>
                    <a:pt x="313" y="1999"/>
                  </a:cubicBezTo>
                  <a:cubicBezTo>
                    <a:pt x="209" y="2223"/>
                    <a:pt x="104" y="2446"/>
                    <a:pt x="1" y="2669"/>
                  </a:cubicBezTo>
                  <a:cubicBezTo>
                    <a:pt x="480" y="2854"/>
                    <a:pt x="1020" y="3024"/>
                    <a:pt x="1541" y="3024"/>
                  </a:cubicBezTo>
                  <a:cubicBezTo>
                    <a:pt x="1640" y="3024"/>
                    <a:pt x="1739" y="3018"/>
                    <a:pt x="1837" y="3005"/>
                  </a:cubicBezTo>
                  <a:cubicBezTo>
                    <a:pt x="2158" y="2960"/>
                    <a:pt x="2489" y="2914"/>
                    <a:pt x="2773" y="2757"/>
                  </a:cubicBezTo>
                  <a:cubicBezTo>
                    <a:pt x="3222" y="2512"/>
                    <a:pt x="3494" y="2029"/>
                    <a:pt x="3636" y="1539"/>
                  </a:cubicBezTo>
                  <a:cubicBezTo>
                    <a:pt x="3779" y="1048"/>
                    <a:pt x="3789" y="501"/>
                    <a:pt x="3896" y="1"/>
                  </a:cubicBezTo>
                  <a:close/>
                </a:path>
              </a:pathLst>
            </a:custGeom>
            <a:solidFill>
              <a:schemeClr val="tx1">
                <a:alpha val="100000"/>
              </a:schemeClr>
            </a:solidFill>
            <a:ln w="9525">
              <a:noFill/>
            </a:ln>
          </p:spPr>
          <p:txBody>
            <a:bodyPr/>
            <a:lstStyle/>
            <a:p>
              <a:endParaRPr lang="en-US"/>
            </a:p>
          </p:txBody>
        </p:sp>
        <p:sp>
          <p:nvSpPr>
            <p:cNvPr id="165" name="Google Shape;1684;p46"/>
            <p:cNvSpPr/>
            <p:nvPr/>
          </p:nvSpPr>
          <p:spPr>
            <a:xfrm flipH="1">
              <a:off x="3429200" y="4732900"/>
              <a:ext cx="143800" cy="143100"/>
            </a:xfrm>
            <a:custGeom>
              <a:avLst/>
              <a:gdLst/>
              <a:ahLst/>
              <a:cxnLst/>
              <a:rect l="l" t="t" r="r" b="b"/>
              <a:pathLst>
                <a:path w="5752" h="5724" extrusionOk="0">
                  <a:moveTo>
                    <a:pt x="2890" y="1"/>
                  </a:moveTo>
                  <a:cubicBezTo>
                    <a:pt x="2801" y="1"/>
                    <a:pt x="2711" y="5"/>
                    <a:pt x="2621" y="13"/>
                  </a:cubicBezTo>
                  <a:cubicBezTo>
                    <a:pt x="1499" y="118"/>
                    <a:pt x="590" y="856"/>
                    <a:pt x="214" y="1842"/>
                  </a:cubicBezTo>
                  <a:cubicBezTo>
                    <a:pt x="198" y="1881"/>
                    <a:pt x="183" y="1921"/>
                    <a:pt x="169" y="1963"/>
                  </a:cubicBezTo>
                  <a:cubicBezTo>
                    <a:pt x="49" y="2326"/>
                    <a:pt x="1" y="2722"/>
                    <a:pt x="39" y="3128"/>
                  </a:cubicBezTo>
                  <a:cubicBezTo>
                    <a:pt x="142" y="4234"/>
                    <a:pt x="861" y="5132"/>
                    <a:pt x="1824" y="5519"/>
                  </a:cubicBezTo>
                  <a:cubicBezTo>
                    <a:pt x="1854" y="5531"/>
                    <a:pt x="1884" y="5542"/>
                    <a:pt x="1914" y="5553"/>
                  </a:cubicBezTo>
                  <a:cubicBezTo>
                    <a:pt x="1914" y="5553"/>
                    <a:pt x="1916" y="5554"/>
                    <a:pt x="1918" y="5554"/>
                  </a:cubicBezTo>
                  <a:cubicBezTo>
                    <a:pt x="1947" y="5566"/>
                    <a:pt x="1974" y="5574"/>
                    <a:pt x="2003" y="5585"/>
                  </a:cubicBezTo>
                  <a:cubicBezTo>
                    <a:pt x="2280" y="5674"/>
                    <a:pt x="2576" y="5723"/>
                    <a:pt x="2882" y="5723"/>
                  </a:cubicBezTo>
                  <a:cubicBezTo>
                    <a:pt x="2972" y="5723"/>
                    <a:pt x="3062" y="5719"/>
                    <a:pt x="3153" y="5710"/>
                  </a:cubicBezTo>
                  <a:cubicBezTo>
                    <a:pt x="4560" y="5579"/>
                    <a:pt x="5631" y="4452"/>
                    <a:pt x="5739" y="3092"/>
                  </a:cubicBezTo>
                  <a:cubicBezTo>
                    <a:pt x="5741" y="3064"/>
                    <a:pt x="5744" y="3034"/>
                    <a:pt x="5744" y="3003"/>
                  </a:cubicBezTo>
                  <a:cubicBezTo>
                    <a:pt x="5752" y="2870"/>
                    <a:pt x="5748" y="2732"/>
                    <a:pt x="5736" y="2596"/>
                  </a:cubicBezTo>
                  <a:cubicBezTo>
                    <a:pt x="5596" y="1113"/>
                    <a:pt x="4350" y="1"/>
                    <a:pt x="289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366" name="Google Shape;1685;p46"/>
            <p:cNvSpPr/>
            <p:nvPr/>
          </p:nvSpPr>
          <p:spPr>
            <a:xfrm flipH="1">
              <a:off x="3524350" y="4776000"/>
              <a:ext cx="44450" cy="95725"/>
            </a:xfrm>
            <a:custGeom>
              <a:avLst/>
              <a:gdLst/>
              <a:ahLst/>
              <a:cxnLst/>
              <a:rect l="0" t="0" r="0" b="0"/>
              <a:pathLst>
                <a:path w="1778" h="3829">
                  <a:moveTo>
                    <a:pt x="502" y="0"/>
                  </a:moveTo>
                  <a:cubicBezTo>
                    <a:pt x="349" y="0"/>
                    <a:pt x="193" y="53"/>
                    <a:pt x="46" y="118"/>
                  </a:cubicBezTo>
                  <a:cubicBezTo>
                    <a:pt x="29" y="158"/>
                    <a:pt x="15" y="197"/>
                    <a:pt x="1" y="239"/>
                  </a:cubicBezTo>
                  <a:cubicBezTo>
                    <a:pt x="167" y="160"/>
                    <a:pt x="339" y="90"/>
                    <a:pt x="502" y="90"/>
                  </a:cubicBezTo>
                  <a:cubicBezTo>
                    <a:pt x="564" y="90"/>
                    <a:pt x="625" y="100"/>
                    <a:pt x="684" y="123"/>
                  </a:cubicBezTo>
                  <a:cubicBezTo>
                    <a:pt x="856" y="193"/>
                    <a:pt x="967" y="368"/>
                    <a:pt x="1053" y="528"/>
                  </a:cubicBezTo>
                  <a:cubicBezTo>
                    <a:pt x="1602" y="1556"/>
                    <a:pt x="1686" y="2762"/>
                    <a:pt x="1656" y="3795"/>
                  </a:cubicBezTo>
                  <a:cubicBezTo>
                    <a:pt x="1686" y="3807"/>
                    <a:pt x="1716" y="3818"/>
                    <a:pt x="1746" y="3829"/>
                  </a:cubicBezTo>
                  <a:cubicBezTo>
                    <a:pt x="1778" y="2808"/>
                    <a:pt x="1704" y="1610"/>
                    <a:pt x="1179" y="575"/>
                  </a:cubicBezTo>
                  <a:cubicBezTo>
                    <a:pt x="1163" y="545"/>
                    <a:pt x="1148" y="517"/>
                    <a:pt x="1132" y="487"/>
                  </a:cubicBezTo>
                  <a:cubicBezTo>
                    <a:pt x="1126" y="474"/>
                    <a:pt x="1120" y="463"/>
                    <a:pt x="1112" y="450"/>
                  </a:cubicBezTo>
                  <a:cubicBezTo>
                    <a:pt x="1022" y="284"/>
                    <a:pt x="903" y="114"/>
                    <a:pt x="719" y="41"/>
                  </a:cubicBezTo>
                  <a:cubicBezTo>
                    <a:pt x="648" y="12"/>
                    <a:pt x="576" y="0"/>
                    <a:pt x="502" y="0"/>
                  </a:cubicBezTo>
                  <a:close/>
                </a:path>
              </a:pathLst>
            </a:custGeom>
            <a:solidFill>
              <a:schemeClr val="bg2">
                <a:alpha val="100000"/>
              </a:schemeClr>
            </a:solidFill>
            <a:ln w="9525">
              <a:noFill/>
            </a:ln>
          </p:spPr>
          <p:txBody>
            <a:bodyPr/>
            <a:lstStyle/>
            <a:p>
              <a:endParaRPr lang="en-US"/>
            </a:p>
          </p:txBody>
        </p:sp>
        <p:sp>
          <p:nvSpPr>
            <p:cNvPr id="96367" name="Google Shape;1686;p46"/>
            <p:cNvSpPr/>
            <p:nvPr/>
          </p:nvSpPr>
          <p:spPr>
            <a:xfrm flipH="1">
              <a:off x="3429375" y="4807625"/>
              <a:ext cx="95675" cy="64900"/>
            </a:xfrm>
            <a:custGeom>
              <a:avLst/>
              <a:gdLst/>
              <a:ahLst/>
              <a:cxnLst/>
              <a:rect l="0" t="0" r="0" b="0"/>
              <a:pathLst>
                <a:path w="3827" h="2596">
                  <a:moveTo>
                    <a:pt x="3507" y="0"/>
                  </a:moveTo>
                  <a:cubicBezTo>
                    <a:pt x="3223" y="0"/>
                    <a:pt x="2938" y="34"/>
                    <a:pt x="2661" y="99"/>
                  </a:cubicBezTo>
                  <a:cubicBezTo>
                    <a:pt x="2630" y="104"/>
                    <a:pt x="2601" y="111"/>
                    <a:pt x="2570" y="120"/>
                  </a:cubicBezTo>
                  <a:cubicBezTo>
                    <a:pt x="2198" y="215"/>
                    <a:pt x="1841" y="368"/>
                    <a:pt x="1518" y="574"/>
                  </a:cubicBezTo>
                  <a:cubicBezTo>
                    <a:pt x="801" y="1033"/>
                    <a:pt x="258" y="1756"/>
                    <a:pt x="0" y="2565"/>
                  </a:cubicBezTo>
                  <a:cubicBezTo>
                    <a:pt x="28" y="2577"/>
                    <a:pt x="56" y="2585"/>
                    <a:pt x="84" y="2596"/>
                  </a:cubicBezTo>
                  <a:cubicBezTo>
                    <a:pt x="335" y="1804"/>
                    <a:pt x="868" y="1100"/>
                    <a:pt x="1566" y="652"/>
                  </a:cubicBezTo>
                  <a:cubicBezTo>
                    <a:pt x="1889" y="443"/>
                    <a:pt x="2247" y="292"/>
                    <a:pt x="2622" y="201"/>
                  </a:cubicBezTo>
                  <a:cubicBezTo>
                    <a:pt x="2632" y="196"/>
                    <a:pt x="2643" y="194"/>
                    <a:pt x="2653" y="194"/>
                  </a:cubicBezTo>
                  <a:cubicBezTo>
                    <a:pt x="2936" y="125"/>
                    <a:pt x="3226" y="90"/>
                    <a:pt x="3515" y="90"/>
                  </a:cubicBezTo>
                  <a:cubicBezTo>
                    <a:pt x="3617" y="90"/>
                    <a:pt x="3719" y="94"/>
                    <a:pt x="3820" y="103"/>
                  </a:cubicBezTo>
                  <a:cubicBezTo>
                    <a:pt x="3823" y="75"/>
                    <a:pt x="3826" y="45"/>
                    <a:pt x="3826" y="14"/>
                  </a:cubicBezTo>
                  <a:cubicBezTo>
                    <a:pt x="3720" y="5"/>
                    <a:pt x="3613" y="0"/>
                    <a:pt x="3507" y="0"/>
                  </a:cubicBezTo>
                  <a:close/>
                </a:path>
              </a:pathLst>
            </a:custGeom>
            <a:solidFill>
              <a:schemeClr val="bg2">
                <a:alpha val="100000"/>
              </a:schemeClr>
            </a:solidFill>
            <a:ln w="9525">
              <a:noFill/>
            </a:ln>
          </p:spPr>
          <p:txBody>
            <a:bodyPr/>
            <a:lstStyle/>
            <a:p>
              <a:endParaRPr lang="en-US"/>
            </a:p>
          </p:txBody>
        </p:sp>
        <p:sp>
          <p:nvSpPr>
            <p:cNvPr id="96368" name="Google Shape;1687;p46"/>
            <p:cNvSpPr/>
            <p:nvPr/>
          </p:nvSpPr>
          <p:spPr>
            <a:xfrm flipH="1">
              <a:off x="3458175" y="4767700"/>
              <a:ext cx="83375" cy="45100"/>
            </a:xfrm>
            <a:custGeom>
              <a:avLst/>
              <a:gdLst/>
              <a:ahLst/>
              <a:cxnLst/>
              <a:rect l="0" t="0" r="0" b="0"/>
              <a:pathLst>
                <a:path w="3335" h="1804">
                  <a:moveTo>
                    <a:pt x="1776" y="653"/>
                  </a:moveTo>
                  <a:cubicBezTo>
                    <a:pt x="1860" y="908"/>
                    <a:pt x="1810" y="1206"/>
                    <a:pt x="1642" y="1407"/>
                  </a:cubicBezTo>
                  <a:cubicBezTo>
                    <a:pt x="1639" y="1414"/>
                    <a:pt x="1636" y="1419"/>
                    <a:pt x="1629" y="1424"/>
                  </a:cubicBezTo>
                  <a:cubicBezTo>
                    <a:pt x="1594" y="1464"/>
                    <a:pt x="1527" y="1526"/>
                    <a:pt x="1457" y="1526"/>
                  </a:cubicBezTo>
                  <a:cubicBezTo>
                    <a:pt x="1450" y="1526"/>
                    <a:pt x="1442" y="1525"/>
                    <a:pt x="1435" y="1524"/>
                  </a:cubicBezTo>
                  <a:cubicBezTo>
                    <a:pt x="1427" y="1522"/>
                    <a:pt x="1422" y="1519"/>
                    <a:pt x="1417" y="1518"/>
                  </a:cubicBezTo>
                  <a:cubicBezTo>
                    <a:pt x="1393" y="1509"/>
                    <a:pt x="1373" y="1491"/>
                    <a:pt x="1357" y="1468"/>
                  </a:cubicBezTo>
                  <a:cubicBezTo>
                    <a:pt x="1357" y="1466"/>
                    <a:pt x="1356" y="1466"/>
                    <a:pt x="1356" y="1463"/>
                  </a:cubicBezTo>
                  <a:cubicBezTo>
                    <a:pt x="1344" y="1448"/>
                    <a:pt x="1337" y="1430"/>
                    <a:pt x="1330" y="1406"/>
                  </a:cubicBezTo>
                  <a:cubicBezTo>
                    <a:pt x="1315" y="1354"/>
                    <a:pt x="1313" y="1287"/>
                    <a:pt x="1328" y="1227"/>
                  </a:cubicBezTo>
                  <a:cubicBezTo>
                    <a:pt x="1382" y="985"/>
                    <a:pt x="1553" y="770"/>
                    <a:pt x="1776" y="653"/>
                  </a:cubicBezTo>
                  <a:close/>
                  <a:moveTo>
                    <a:pt x="968" y="1"/>
                  </a:moveTo>
                  <a:cubicBezTo>
                    <a:pt x="879" y="1"/>
                    <a:pt x="790" y="13"/>
                    <a:pt x="705" y="39"/>
                  </a:cubicBezTo>
                  <a:cubicBezTo>
                    <a:pt x="371" y="142"/>
                    <a:pt x="103" y="438"/>
                    <a:pt x="24" y="783"/>
                  </a:cubicBezTo>
                  <a:lnTo>
                    <a:pt x="24" y="786"/>
                  </a:lnTo>
                  <a:cubicBezTo>
                    <a:pt x="12" y="823"/>
                    <a:pt x="6" y="859"/>
                    <a:pt x="1" y="897"/>
                  </a:cubicBezTo>
                  <a:lnTo>
                    <a:pt x="89" y="908"/>
                  </a:lnTo>
                  <a:lnTo>
                    <a:pt x="91" y="908"/>
                  </a:lnTo>
                  <a:cubicBezTo>
                    <a:pt x="131" y="548"/>
                    <a:pt x="394" y="228"/>
                    <a:pt x="730" y="126"/>
                  </a:cubicBezTo>
                  <a:cubicBezTo>
                    <a:pt x="808" y="102"/>
                    <a:pt x="890" y="91"/>
                    <a:pt x="971" y="91"/>
                  </a:cubicBezTo>
                  <a:cubicBezTo>
                    <a:pt x="1064" y="91"/>
                    <a:pt x="1157" y="106"/>
                    <a:pt x="1245" y="132"/>
                  </a:cubicBezTo>
                  <a:cubicBezTo>
                    <a:pt x="1417" y="188"/>
                    <a:pt x="1572" y="295"/>
                    <a:pt x="1677" y="442"/>
                  </a:cubicBezTo>
                  <a:cubicBezTo>
                    <a:pt x="1704" y="481"/>
                    <a:pt x="1725" y="524"/>
                    <a:pt x="1745" y="566"/>
                  </a:cubicBezTo>
                  <a:cubicBezTo>
                    <a:pt x="1494" y="696"/>
                    <a:pt x="1301" y="933"/>
                    <a:pt x="1239" y="1208"/>
                  </a:cubicBezTo>
                  <a:cubicBezTo>
                    <a:pt x="1223" y="1289"/>
                    <a:pt x="1220" y="1402"/>
                    <a:pt x="1267" y="1491"/>
                  </a:cubicBezTo>
                  <a:cubicBezTo>
                    <a:pt x="1270" y="1498"/>
                    <a:pt x="1274" y="1506"/>
                    <a:pt x="1279" y="1511"/>
                  </a:cubicBezTo>
                  <a:cubicBezTo>
                    <a:pt x="1279" y="1512"/>
                    <a:pt x="1279" y="1514"/>
                    <a:pt x="1282" y="1516"/>
                  </a:cubicBezTo>
                  <a:cubicBezTo>
                    <a:pt x="1297" y="1540"/>
                    <a:pt x="1315" y="1562"/>
                    <a:pt x="1335" y="1575"/>
                  </a:cubicBezTo>
                  <a:cubicBezTo>
                    <a:pt x="1353" y="1590"/>
                    <a:pt x="1375" y="1600"/>
                    <a:pt x="1399" y="1606"/>
                  </a:cubicBezTo>
                  <a:cubicBezTo>
                    <a:pt x="1404" y="1608"/>
                    <a:pt x="1409" y="1610"/>
                    <a:pt x="1415" y="1612"/>
                  </a:cubicBezTo>
                  <a:cubicBezTo>
                    <a:pt x="1428" y="1615"/>
                    <a:pt x="1442" y="1616"/>
                    <a:pt x="1455" y="1616"/>
                  </a:cubicBezTo>
                  <a:cubicBezTo>
                    <a:pt x="1537" y="1616"/>
                    <a:pt x="1621" y="1570"/>
                    <a:pt x="1697" y="1484"/>
                  </a:cubicBezTo>
                  <a:cubicBezTo>
                    <a:pt x="1720" y="1457"/>
                    <a:pt x="1741" y="1430"/>
                    <a:pt x="1760" y="1401"/>
                  </a:cubicBezTo>
                  <a:cubicBezTo>
                    <a:pt x="1911" y="1177"/>
                    <a:pt x="1947" y="873"/>
                    <a:pt x="1861" y="611"/>
                  </a:cubicBezTo>
                  <a:cubicBezTo>
                    <a:pt x="1906" y="593"/>
                    <a:pt x="1957" y="579"/>
                    <a:pt x="2007" y="566"/>
                  </a:cubicBezTo>
                  <a:cubicBezTo>
                    <a:pt x="2070" y="553"/>
                    <a:pt x="2133" y="547"/>
                    <a:pt x="2197" y="547"/>
                  </a:cubicBezTo>
                  <a:cubicBezTo>
                    <a:pt x="2464" y="547"/>
                    <a:pt x="2735" y="660"/>
                    <a:pt x="2927" y="859"/>
                  </a:cubicBezTo>
                  <a:cubicBezTo>
                    <a:pt x="3140" y="1083"/>
                    <a:pt x="3250" y="1397"/>
                    <a:pt x="3232" y="1717"/>
                  </a:cubicBezTo>
                  <a:cubicBezTo>
                    <a:pt x="3229" y="1742"/>
                    <a:pt x="3227" y="1766"/>
                    <a:pt x="3223" y="1791"/>
                  </a:cubicBezTo>
                  <a:lnTo>
                    <a:pt x="3281" y="1798"/>
                  </a:lnTo>
                  <a:lnTo>
                    <a:pt x="3283" y="1798"/>
                  </a:lnTo>
                  <a:lnTo>
                    <a:pt x="3311" y="1804"/>
                  </a:lnTo>
                  <a:cubicBezTo>
                    <a:pt x="3313" y="1798"/>
                    <a:pt x="3315" y="1794"/>
                    <a:pt x="3313" y="1791"/>
                  </a:cubicBezTo>
                  <a:cubicBezTo>
                    <a:pt x="3319" y="1760"/>
                    <a:pt x="3321" y="1730"/>
                    <a:pt x="3321" y="1697"/>
                  </a:cubicBezTo>
                  <a:cubicBezTo>
                    <a:pt x="3335" y="1361"/>
                    <a:pt x="3215" y="1029"/>
                    <a:pt x="2991" y="796"/>
                  </a:cubicBezTo>
                  <a:cubicBezTo>
                    <a:pt x="2784" y="579"/>
                    <a:pt x="2488" y="456"/>
                    <a:pt x="2198" y="456"/>
                  </a:cubicBezTo>
                  <a:cubicBezTo>
                    <a:pt x="2127" y="456"/>
                    <a:pt x="2058" y="463"/>
                    <a:pt x="1989" y="478"/>
                  </a:cubicBezTo>
                  <a:cubicBezTo>
                    <a:pt x="1933" y="490"/>
                    <a:pt x="1879" y="508"/>
                    <a:pt x="1827" y="528"/>
                  </a:cubicBezTo>
                  <a:cubicBezTo>
                    <a:pt x="1805" y="480"/>
                    <a:pt x="1779" y="434"/>
                    <a:pt x="1749" y="391"/>
                  </a:cubicBezTo>
                  <a:cubicBezTo>
                    <a:pt x="1641" y="239"/>
                    <a:pt x="1485" y="126"/>
                    <a:pt x="1312" y="62"/>
                  </a:cubicBezTo>
                  <a:cubicBezTo>
                    <a:pt x="1202" y="22"/>
                    <a:pt x="1085" y="1"/>
                    <a:pt x="968" y="1"/>
                  </a:cubicBezTo>
                  <a:close/>
                </a:path>
              </a:pathLst>
            </a:custGeom>
            <a:solidFill>
              <a:schemeClr val="bg2">
                <a:alpha val="100000"/>
              </a:schemeClr>
            </a:solidFill>
            <a:ln w="9525">
              <a:noFill/>
            </a:ln>
          </p:spPr>
          <p:txBody>
            <a:bodyPr/>
            <a:lstStyle/>
            <a:p>
              <a:endParaRPr lang="en-US"/>
            </a:p>
          </p:txBody>
        </p:sp>
        <p:sp>
          <p:nvSpPr>
            <p:cNvPr id="96369" name="Google Shape;1688;p46"/>
            <p:cNvSpPr/>
            <p:nvPr/>
          </p:nvSpPr>
          <p:spPr>
            <a:xfrm flipH="1">
              <a:off x="3352525" y="4841400"/>
              <a:ext cx="96150" cy="200800"/>
            </a:xfrm>
            <a:custGeom>
              <a:avLst/>
              <a:gdLst/>
              <a:ahLst/>
              <a:cxnLst/>
              <a:rect l="0" t="0" r="0" b="0"/>
              <a:pathLst>
                <a:path w="3846" h="8032">
                  <a:moveTo>
                    <a:pt x="2680" y="1"/>
                  </a:moveTo>
                  <a:cubicBezTo>
                    <a:pt x="2231" y="1"/>
                    <a:pt x="1764" y="996"/>
                    <a:pt x="1338" y="2347"/>
                  </a:cubicBezTo>
                  <a:lnTo>
                    <a:pt x="1338" y="2349"/>
                  </a:lnTo>
                  <a:cubicBezTo>
                    <a:pt x="780" y="4119"/>
                    <a:pt x="289" y="6496"/>
                    <a:pt x="1" y="8031"/>
                  </a:cubicBezTo>
                  <a:lnTo>
                    <a:pt x="469" y="8031"/>
                  </a:lnTo>
                  <a:cubicBezTo>
                    <a:pt x="1681" y="5435"/>
                    <a:pt x="3846" y="443"/>
                    <a:pt x="2797" y="24"/>
                  </a:cubicBezTo>
                  <a:cubicBezTo>
                    <a:pt x="2766" y="12"/>
                    <a:pt x="2737" y="4"/>
                    <a:pt x="2707" y="2"/>
                  </a:cubicBezTo>
                  <a:cubicBezTo>
                    <a:pt x="2698" y="1"/>
                    <a:pt x="2689" y="1"/>
                    <a:pt x="2680" y="1"/>
                  </a:cubicBezTo>
                  <a:close/>
                </a:path>
              </a:pathLst>
            </a:custGeom>
            <a:solidFill>
              <a:schemeClr val="tx1">
                <a:alpha val="100000"/>
              </a:schemeClr>
            </a:solidFill>
            <a:ln w="9525">
              <a:noFill/>
            </a:ln>
          </p:spPr>
          <p:txBody>
            <a:bodyPr/>
            <a:lstStyle/>
            <a:p>
              <a:endParaRPr lang="en-US"/>
            </a:p>
          </p:txBody>
        </p:sp>
        <p:sp>
          <p:nvSpPr>
            <p:cNvPr id="96370" name="Google Shape;1689;p46"/>
            <p:cNvSpPr/>
            <p:nvPr/>
          </p:nvSpPr>
          <p:spPr>
            <a:xfrm flipH="1">
              <a:off x="4109650" y="4921875"/>
              <a:ext cx="111200" cy="120325"/>
            </a:xfrm>
            <a:custGeom>
              <a:avLst/>
              <a:gdLst/>
              <a:ahLst/>
              <a:cxnLst/>
              <a:rect l="0" t="0" r="0" b="0"/>
              <a:pathLst>
                <a:path w="4448" h="4813">
                  <a:moveTo>
                    <a:pt x="889" y="1"/>
                  </a:moveTo>
                  <a:cubicBezTo>
                    <a:pt x="829" y="1"/>
                    <a:pt x="773" y="15"/>
                    <a:pt x="723" y="46"/>
                  </a:cubicBezTo>
                  <a:cubicBezTo>
                    <a:pt x="1" y="479"/>
                    <a:pt x="2069" y="3015"/>
                    <a:pt x="3678" y="4812"/>
                  </a:cubicBezTo>
                  <a:lnTo>
                    <a:pt x="4447" y="4812"/>
                  </a:lnTo>
                  <a:cubicBezTo>
                    <a:pt x="3394" y="2847"/>
                    <a:pt x="1726" y="1"/>
                    <a:pt x="889" y="1"/>
                  </a:cubicBezTo>
                  <a:close/>
                </a:path>
              </a:pathLst>
            </a:custGeom>
            <a:solidFill>
              <a:schemeClr val="tx1">
                <a:alpha val="100000"/>
              </a:schemeClr>
            </a:solidFill>
            <a:ln w="9525">
              <a:noFill/>
            </a:ln>
          </p:spPr>
          <p:txBody>
            <a:bodyPr/>
            <a:lstStyle/>
            <a:p>
              <a:endParaRPr lang="en-US"/>
            </a:p>
          </p:txBody>
        </p:sp>
        <p:sp>
          <p:nvSpPr>
            <p:cNvPr id="96371" name="Google Shape;1690;p46"/>
            <p:cNvSpPr/>
            <p:nvPr/>
          </p:nvSpPr>
          <p:spPr>
            <a:xfrm flipH="1">
              <a:off x="4088800" y="4841425"/>
              <a:ext cx="84225" cy="200775"/>
            </a:xfrm>
            <a:custGeom>
              <a:avLst/>
              <a:gdLst/>
              <a:ahLst/>
              <a:cxnLst/>
              <a:rect l="0" t="0" r="0" b="0"/>
              <a:pathLst>
                <a:path w="3369" h="8031">
                  <a:moveTo>
                    <a:pt x="690" y="0"/>
                  </a:moveTo>
                  <a:cubicBezTo>
                    <a:pt x="651" y="0"/>
                    <a:pt x="612" y="8"/>
                    <a:pt x="573" y="23"/>
                  </a:cubicBezTo>
                  <a:cubicBezTo>
                    <a:pt x="454" y="70"/>
                    <a:pt x="378" y="174"/>
                    <a:pt x="334" y="330"/>
                  </a:cubicBezTo>
                  <a:cubicBezTo>
                    <a:pt x="0" y="1536"/>
                    <a:pt x="1826" y="5727"/>
                    <a:pt x="2901" y="8030"/>
                  </a:cubicBezTo>
                  <a:lnTo>
                    <a:pt x="3369" y="8030"/>
                  </a:lnTo>
                  <a:cubicBezTo>
                    <a:pt x="3058" y="6383"/>
                    <a:pt x="2520" y="3769"/>
                    <a:pt x="1910" y="1974"/>
                  </a:cubicBezTo>
                  <a:cubicBezTo>
                    <a:pt x="1517" y="817"/>
                    <a:pt x="1097" y="0"/>
                    <a:pt x="690" y="0"/>
                  </a:cubicBezTo>
                  <a:close/>
                </a:path>
              </a:pathLst>
            </a:custGeom>
            <a:solidFill>
              <a:schemeClr val="tx1">
                <a:alpha val="100000"/>
              </a:schemeClr>
            </a:solidFill>
            <a:ln w="9525">
              <a:noFill/>
            </a:ln>
          </p:spPr>
          <p:txBody>
            <a:bodyPr/>
            <a:lstStyle/>
            <a:p>
              <a:endParaRPr lang="en-US"/>
            </a:p>
          </p:txBody>
        </p:sp>
        <p:sp>
          <p:nvSpPr>
            <p:cNvPr id="96372" name="Google Shape;1691;p46"/>
            <p:cNvSpPr/>
            <p:nvPr/>
          </p:nvSpPr>
          <p:spPr>
            <a:xfrm flipH="1">
              <a:off x="4020275" y="4433075"/>
              <a:ext cx="152550" cy="134175"/>
            </a:xfrm>
            <a:custGeom>
              <a:avLst/>
              <a:gdLst/>
              <a:ahLst/>
              <a:cxnLst/>
              <a:rect l="0" t="0" r="0" b="0"/>
              <a:pathLst>
                <a:path w="6102" h="5367">
                  <a:moveTo>
                    <a:pt x="3053" y="1"/>
                  </a:moveTo>
                  <a:cubicBezTo>
                    <a:pt x="2017" y="1"/>
                    <a:pt x="1030" y="604"/>
                    <a:pt x="590" y="1615"/>
                  </a:cubicBezTo>
                  <a:cubicBezTo>
                    <a:pt x="1" y="2974"/>
                    <a:pt x="623" y="4553"/>
                    <a:pt x="1982" y="5144"/>
                  </a:cubicBezTo>
                  <a:cubicBezTo>
                    <a:pt x="2330" y="5295"/>
                    <a:pt x="2693" y="5367"/>
                    <a:pt x="3050" y="5367"/>
                  </a:cubicBezTo>
                  <a:cubicBezTo>
                    <a:pt x="4086" y="5367"/>
                    <a:pt x="5072" y="4764"/>
                    <a:pt x="5511" y="3753"/>
                  </a:cubicBezTo>
                  <a:cubicBezTo>
                    <a:pt x="6101" y="2395"/>
                    <a:pt x="5479" y="814"/>
                    <a:pt x="4120" y="223"/>
                  </a:cubicBezTo>
                  <a:cubicBezTo>
                    <a:pt x="3772" y="72"/>
                    <a:pt x="3410" y="1"/>
                    <a:pt x="3053" y="1"/>
                  </a:cubicBezTo>
                  <a:close/>
                </a:path>
              </a:pathLst>
            </a:custGeom>
            <a:solidFill>
              <a:schemeClr val="tx2">
                <a:alpha val="100000"/>
              </a:schemeClr>
            </a:solidFill>
            <a:ln w="9525">
              <a:noFill/>
            </a:ln>
          </p:spPr>
          <p:txBody>
            <a:bodyPr/>
            <a:lstStyle/>
            <a:p>
              <a:endParaRPr lang="en-US"/>
            </a:p>
          </p:txBody>
        </p:sp>
        <p:sp>
          <p:nvSpPr>
            <p:cNvPr id="96373" name="Google Shape;1692;p46"/>
            <p:cNvSpPr/>
            <p:nvPr/>
          </p:nvSpPr>
          <p:spPr>
            <a:xfrm flipH="1">
              <a:off x="4113200" y="4474050"/>
              <a:ext cx="19400" cy="17075"/>
            </a:xfrm>
            <a:custGeom>
              <a:avLst/>
              <a:gdLst/>
              <a:ahLst/>
              <a:cxnLst/>
              <a:rect l="0" t="0" r="0" b="0"/>
              <a:pathLst>
                <a:path w="776" h="683">
                  <a:moveTo>
                    <a:pt x="389" y="0"/>
                  </a:moveTo>
                  <a:cubicBezTo>
                    <a:pt x="257" y="0"/>
                    <a:pt x="132" y="77"/>
                    <a:pt x="76" y="206"/>
                  </a:cubicBezTo>
                  <a:cubicBezTo>
                    <a:pt x="1" y="378"/>
                    <a:pt x="80" y="579"/>
                    <a:pt x="252" y="654"/>
                  </a:cubicBezTo>
                  <a:cubicBezTo>
                    <a:pt x="297" y="673"/>
                    <a:pt x="343" y="682"/>
                    <a:pt x="388" y="682"/>
                  </a:cubicBezTo>
                  <a:cubicBezTo>
                    <a:pt x="519" y="682"/>
                    <a:pt x="645" y="606"/>
                    <a:pt x="700" y="478"/>
                  </a:cubicBezTo>
                  <a:cubicBezTo>
                    <a:pt x="775" y="304"/>
                    <a:pt x="696" y="104"/>
                    <a:pt x="524" y="29"/>
                  </a:cubicBezTo>
                  <a:cubicBezTo>
                    <a:pt x="480" y="9"/>
                    <a:pt x="434" y="0"/>
                    <a:pt x="389" y="0"/>
                  </a:cubicBezTo>
                  <a:close/>
                </a:path>
              </a:pathLst>
            </a:custGeom>
            <a:solidFill>
              <a:schemeClr val="tx1">
                <a:alpha val="100000"/>
              </a:schemeClr>
            </a:solidFill>
            <a:ln w="9525">
              <a:noFill/>
            </a:ln>
          </p:spPr>
          <p:txBody>
            <a:bodyPr/>
            <a:lstStyle/>
            <a:p>
              <a:endParaRPr lang="en-US"/>
            </a:p>
          </p:txBody>
        </p:sp>
        <p:sp>
          <p:nvSpPr>
            <p:cNvPr id="96374" name="Google Shape;1693;p46"/>
            <p:cNvSpPr/>
            <p:nvPr/>
          </p:nvSpPr>
          <p:spPr>
            <a:xfrm flipH="1">
              <a:off x="4055025" y="4499325"/>
              <a:ext cx="19425" cy="17075"/>
            </a:xfrm>
            <a:custGeom>
              <a:avLst/>
              <a:gdLst/>
              <a:ahLst/>
              <a:cxnLst/>
              <a:rect l="0" t="0" r="0" b="0"/>
              <a:pathLst>
                <a:path w="777" h="683">
                  <a:moveTo>
                    <a:pt x="388" y="0"/>
                  </a:moveTo>
                  <a:cubicBezTo>
                    <a:pt x="257" y="0"/>
                    <a:pt x="131" y="77"/>
                    <a:pt x="76" y="205"/>
                  </a:cubicBezTo>
                  <a:cubicBezTo>
                    <a:pt x="0" y="378"/>
                    <a:pt x="80" y="579"/>
                    <a:pt x="252" y="654"/>
                  </a:cubicBezTo>
                  <a:cubicBezTo>
                    <a:pt x="296" y="673"/>
                    <a:pt x="342" y="682"/>
                    <a:pt x="387" y="682"/>
                  </a:cubicBezTo>
                  <a:cubicBezTo>
                    <a:pt x="519" y="682"/>
                    <a:pt x="644" y="606"/>
                    <a:pt x="701" y="477"/>
                  </a:cubicBezTo>
                  <a:cubicBezTo>
                    <a:pt x="776" y="305"/>
                    <a:pt x="697" y="104"/>
                    <a:pt x="524" y="29"/>
                  </a:cubicBezTo>
                  <a:cubicBezTo>
                    <a:pt x="479" y="10"/>
                    <a:pt x="433" y="0"/>
                    <a:pt x="388" y="0"/>
                  </a:cubicBezTo>
                  <a:close/>
                </a:path>
              </a:pathLst>
            </a:custGeom>
            <a:solidFill>
              <a:schemeClr val="tx1">
                <a:alpha val="100000"/>
              </a:schemeClr>
            </a:solidFill>
            <a:ln w="9525">
              <a:noFill/>
            </a:ln>
          </p:spPr>
          <p:txBody>
            <a:bodyPr/>
            <a:lstStyle/>
            <a:p>
              <a:endParaRPr lang="en-US"/>
            </a:p>
          </p:txBody>
        </p:sp>
        <p:sp>
          <p:nvSpPr>
            <p:cNvPr id="96375" name="Google Shape;1694;p46"/>
            <p:cNvSpPr/>
            <p:nvPr/>
          </p:nvSpPr>
          <p:spPr>
            <a:xfrm flipH="1">
              <a:off x="4080475" y="4492300"/>
              <a:ext cx="33775" cy="27100"/>
            </a:xfrm>
            <a:custGeom>
              <a:avLst/>
              <a:gdLst/>
              <a:ahLst/>
              <a:cxnLst/>
              <a:rect l="0" t="0" r="0" b="0"/>
              <a:pathLst>
                <a:path w="1351" h="1084">
                  <a:moveTo>
                    <a:pt x="258" y="1"/>
                  </a:moveTo>
                  <a:cubicBezTo>
                    <a:pt x="234" y="1"/>
                    <a:pt x="213" y="17"/>
                    <a:pt x="207" y="41"/>
                  </a:cubicBezTo>
                  <a:cubicBezTo>
                    <a:pt x="199" y="77"/>
                    <a:pt x="0" y="931"/>
                    <a:pt x="498" y="1067"/>
                  </a:cubicBezTo>
                  <a:cubicBezTo>
                    <a:pt x="536" y="1079"/>
                    <a:pt x="574" y="1083"/>
                    <a:pt x="611" y="1083"/>
                  </a:cubicBezTo>
                  <a:cubicBezTo>
                    <a:pt x="1041" y="1083"/>
                    <a:pt x="1326" y="407"/>
                    <a:pt x="1339" y="376"/>
                  </a:cubicBezTo>
                  <a:cubicBezTo>
                    <a:pt x="1351" y="349"/>
                    <a:pt x="1338" y="318"/>
                    <a:pt x="1310" y="308"/>
                  </a:cubicBezTo>
                  <a:cubicBezTo>
                    <a:pt x="1304" y="305"/>
                    <a:pt x="1297" y="303"/>
                    <a:pt x="1290" y="303"/>
                  </a:cubicBezTo>
                  <a:cubicBezTo>
                    <a:pt x="1270" y="303"/>
                    <a:pt x="1250" y="316"/>
                    <a:pt x="1242" y="336"/>
                  </a:cubicBezTo>
                  <a:cubicBezTo>
                    <a:pt x="1239" y="343"/>
                    <a:pt x="970" y="978"/>
                    <a:pt x="609" y="978"/>
                  </a:cubicBezTo>
                  <a:cubicBezTo>
                    <a:pt x="582" y="978"/>
                    <a:pt x="554" y="974"/>
                    <a:pt x="525" y="966"/>
                  </a:cubicBezTo>
                  <a:cubicBezTo>
                    <a:pt x="126" y="856"/>
                    <a:pt x="308" y="73"/>
                    <a:pt x="310" y="66"/>
                  </a:cubicBezTo>
                  <a:cubicBezTo>
                    <a:pt x="316" y="37"/>
                    <a:pt x="299" y="9"/>
                    <a:pt x="271" y="2"/>
                  </a:cubicBezTo>
                  <a:cubicBezTo>
                    <a:pt x="266" y="1"/>
                    <a:pt x="262" y="1"/>
                    <a:pt x="258" y="1"/>
                  </a:cubicBezTo>
                  <a:close/>
                </a:path>
              </a:pathLst>
            </a:custGeom>
            <a:solidFill>
              <a:schemeClr val="tx1">
                <a:alpha val="100000"/>
              </a:schemeClr>
            </a:solidFill>
            <a:ln w="9525">
              <a:noFill/>
            </a:ln>
          </p:spPr>
          <p:txBody>
            <a:bodyPr/>
            <a:lstStyle/>
            <a:p>
              <a:endParaRPr lang="en-US"/>
            </a:p>
          </p:txBody>
        </p:sp>
        <p:sp>
          <p:nvSpPr>
            <p:cNvPr id="96376" name="Google Shape;1695;p46"/>
            <p:cNvSpPr/>
            <p:nvPr/>
          </p:nvSpPr>
          <p:spPr>
            <a:xfrm flipH="1">
              <a:off x="3361900" y="4521950"/>
              <a:ext cx="147250" cy="134150"/>
            </a:xfrm>
            <a:custGeom>
              <a:avLst/>
              <a:gdLst/>
              <a:ahLst/>
              <a:cxnLst/>
              <a:rect l="0" t="0" r="0" b="0"/>
              <a:pathLst>
                <a:path w="5890" h="5366">
                  <a:moveTo>
                    <a:pt x="2945" y="1"/>
                  </a:moveTo>
                  <a:cubicBezTo>
                    <a:pt x="2259" y="1"/>
                    <a:pt x="1572" y="263"/>
                    <a:pt x="1048" y="787"/>
                  </a:cubicBezTo>
                  <a:cubicBezTo>
                    <a:pt x="0" y="1834"/>
                    <a:pt x="0" y="3533"/>
                    <a:pt x="1048" y="4580"/>
                  </a:cubicBezTo>
                  <a:cubicBezTo>
                    <a:pt x="1572" y="5103"/>
                    <a:pt x="2259" y="5365"/>
                    <a:pt x="2945" y="5365"/>
                  </a:cubicBezTo>
                  <a:cubicBezTo>
                    <a:pt x="3632" y="5365"/>
                    <a:pt x="4318" y="5103"/>
                    <a:pt x="4842" y="4580"/>
                  </a:cubicBezTo>
                  <a:cubicBezTo>
                    <a:pt x="5890" y="3533"/>
                    <a:pt x="5890" y="1834"/>
                    <a:pt x="4842" y="787"/>
                  </a:cubicBezTo>
                  <a:cubicBezTo>
                    <a:pt x="4318" y="263"/>
                    <a:pt x="3632" y="1"/>
                    <a:pt x="2945" y="1"/>
                  </a:cubicBezTo>
                  <a:close/>
                </a:path>
              </a:pathLst>
            </a:custGeom>
            <a:solidFill>
              <a:schemeClr val="tx2">
                <a:alpha val="100000"/>
              </a:schemeClr>
            </a:solidFill>
            <a:ln w="9525">
              <a:noFill/>
            </a:ln>
          </p:spPr>
          <p:txBody>
            <a:bodyPr/>
            <a:lstStyle/>
            <a:p>
              <a:endParaRPr lang="en-US"/>
            </a:p>
          </p:txBody>
        </p:sp>
        <p:sp>
          <p:nvSpPr>
            <p:cNvPr id="96377" name="Google Shape;1696;p46"/>
            <p:cNvSpPr/>
            <p:nvPr/>
          </p:nvSpPr>
          <p:spPr>
            <a:xfrm flipH="1">
              <a:off x="3457700" y="4582375"/>
              <a:ext cx="18775" cy="17075"/>
            </a:xfrm>
            <a:custGeom>
              <a:avLst/>
              <a:gdLst/>
              <a:ahLst/>
              <a:cxnLst/>
              <a:rect l="0" t="0" r="0" b="0"/>
              <a:pathLst>
                <a:path w="751" h="683">
                  <a:moveTo>
                    <a:pt x="376" y="1"/>
                  </a:moveTo>
                  <a:cubicBezTo>
                    <a:pt x="349" y="1"/>
                    <a:pt x="322" y="4"/>
                    <a:pt x="295" y="11"/>
                  </a:cubicBezTo>
                  <a:cubicBezTo>
                    <a:pt x="112" y="55"/>
                    <a:pt x="0" y="239"/>
                    <a:pt x="45" y="422"/>
                  </a:cubicBezTo>
                  <a:cubicBezTo>
                    <a:pt x="83" y="578"/>
                    <a:pt x="222" y="683"/>
                    <a:pt x="376" y="683"/>
                  </a:cubicBezTo>
                  <a:cubicBezTo>
                    <a:pt x="402" y="683"/>
                    <a:pt x="429" y="680"/>
                    <a:pt x="456" y="673"/>
                  </a:cubicBezTo>
                  <a:cubicBezTo>
                    <a:pt x="639" y="629"/>
                    <a:pt x="751" y="444"/>
                    <a:pt x="706" y="261"/>
                  </a:cubicBezTo>
                  <a:cubicBezTo>
                    <a:pt x="668" y="105"/>
                    <a:pt x="529" y="1"/>
                    <a:pt x="376" y="1"/>
                  </a:cubicBezTo>
                  <a:close/>
                </a:path>
              </a:pathLst>
            </a:custGeom>
            <a:solidFill>
              <a:schemeClr val="tx1">
                <a:alpha val="100000"/>
              </a:schemeClr>
            </a:solidFill>
            <a:ln w="9525">
              <a:noFill/>
            </a:ln>
          </p:spPr>
          <p:txBody>
            <a:bodyPr/>
            <a:lstStyle/>
            <a:p>
              <a:endParaRPr lang="en-US"/>
            </a:p>
          </p:txBody>
        </p:sp>
        <p:sp>
          <p:nvSpPr>
            <p:cNvPr id="96378" name="Google Shape;1697;p46"/>
            <p:cNvSpPr/>
            <p:nvPr/>
          </p:nvSpPr>
          <p:spPr>
            <a:xfrm flipH="1">
              <a:off x="3416425" y="4579750"/>
              <a:ext cx="33450" cy="28225"/>
            </a:xfrm>
            <a:custGeom>
              <a:avLst/>
              <a:gdLst/>
              <a:ahLst/>
              <a:cxnLst/>
              <a:rect l="0" t="0" r="0" b="0"/>
              <a:pathLst>
                <a:path w="1338" h="1129">
                  <a:moveTo>
                    <a:pt x="1065" y="0"/>
                  </a:moveTo>
                  <a:cubicBezTo>
                    <a:pt x="1061" y="0"/>
                    <a:pt x="1057" y="1"/>
                    <a:pt x="1053" y="2"/>
                  </a:cubicBezTo>
                  <a:cubicBezTo>
                    <a:pt x="1024" y="9"/>
                    <a:pt x="1007" y="39"/>
                    <a:pt x="1015" y="66"/>
                  </a:cubicBezTo>
                  <a:cubicBezTo>
                    <a:pt x="1017" y="73"/>
                    <a:pt x="1212" y="847"/>
                    <a:pt x="823" y="1001"/>
                  </a:cubicBezTo>
                  <a:cubicBezTo>
                    <a:pt x="787" y="1016"/>
                    <a:pt x="751" y="1022"/>
                    <a:pt x="716" y="1022"/>
                  </a:cubicBezTo>
                  <a:cubicBezTo>
                    <a:pt x="380" y="1022"/>
                    <a:pt x="111" y="420"/>
                    <a:pt x="108" y="414"/>
                  </a:cubicBezTo>
                  <a:cubicBezTo>
                    <a:pt x="99" y="394"/>
                    <a:pt x="80" y="382"/>
                    <a:pt x="59" y="382"/>
                  </a:cubicBezTo>
                  <a:cubicBezTo>
                    <a:pt x="52" y="382"/>
                    <a:pt x="45" y="383"/>
                    <a:pt x="38" y="386"/>
                  </a:cubicBezTo>
                  <a:cubicBezTo>
                    <a:pt x="12" y="398"/>
                    <a:pt x="0" y="429"/>
                    <a:pt x="12" y="456"/>
                  </a:cubicBezTo>
                  <a:cubicBezTo>
                    <a:pt x="25" y="487"/>
                    <a:pt x="312" y="1129"/>
                    <a:pt x="715" y="1129"/>
                  </a:cubicBezTo>
                  <a:cubicBezTo>
                    <a:pt x="762" y="1129"/>
                    <a:pt x="812" y="1119"/>
                    <a:pt x="862" y="1099"/>
                  </a:cubicBezTo>
                  <a:cubicBezTo>
                    <a:pt x="1338" y="910"/>
                    <a:pt x="1126" y="76"/>
                    <a:pt x="1116" y="40"/>
                  </a:cubicBezTo>
                  <a:cubicBezTo>
                    <a:pt x="1111" y="15"/>
                    <a:pt x="1089" y="0"/>
                    <a:pt x="1065" y="0"/>
                  </a:cubicBezTo>
                  <a:close/>
                </a:path>
              </a:pathLst>
            </a:custGeom>
            <a:solidFill>
              <a:schemeClr val="tx1">
                <a:alpha val="100000"/>
              </a:schemeClr>
            </a:solidFill>
            <a:ln w="9525">
              <a:noFill/>
            </a:ln>
          </p:spPr>
          <p:txBody>
            <a:bodyPr/>
            <a:lstStyle/>
            <a:p>
              <a:endParaRPr lang="en-US"/>
            </a:p>
          </p:txBody>
        </p:sp>
        <p:sp>
          <p:nvSpPr>
            <p:cNvPr id="96379" name="Google Shape;1698;p46"/>
            <p:cNvSpPr/>
            <p:nvPr/>
          </p:nvSpPr>
          <p:spPr>
            <a:xfrm flipH="1">
              <a:off x="3649725" y="4049550"/>
              <a:ext cx="147250" cy="134150"/>
            </a:xfrm>
            <a:custGeom>
              <a:avLst/>
              <a:gdLst/>
              <a:ahLst/>
              <a:cxnLst/>
              <a:rect l="0" t="0" r="0" b="0"/>
              <a:pathLst>
                <a:path w="5890" h="5366">
                  <a:moveTo>
                    <a:pt x="2946" y="1"/>
                  </a:moveTo>
                  <a:cubicBezTo>
                    <a:pt x="2259" y="1"/>
                    <a:pt x="1573" y="262"/>
                    <a:pt x="1049" y="786"/>
                  </a:cubicBezTo>
                  <a:cubicBezTo>
                    <a:pt x="1" y="1834"/>
                    <a:pt x="1" y="3532"/>
                    <a:pt x="1049" y="4580"/>
                  </a:cubicBezTo>
                  <a:cubicBezTo>
                    <a:pt x="1573" y="5104"/>
                    <a:pt x="2259" y="5365"/>
                    <a:pt x="2946" y="5365"/>
                  </a:cubicBezTo>
                  <a:cubicBezTo>
                    <a:pt x="3632" y="5365"/>
                    <a:pt x="4319" y="5104"/>
                    <a:pt x="4842" y="4580"/>
                  </a:cubicBezTo>
                  <a:cubicBezTo>
                    <a:pt x="5889" y="3532"/>
                    <a:pt x="5889" y="1834"/>
                    <a:pt x="4842" y="786"/>
                  </a:cubicBezTo>
                  <a:cubicBezTo>
                    <a:pt x="4319" y="262"/>
                    <a:pt x="3632" y="1"/>
                    <a:pt x="2946" y="1"/>
                  </a:cubicBezTo>
                  <a:close/>
                </a:path>
              </a:pathLst>
            </a:custGeom>
            <a:solidFill>
              <a:schemeClr val="tx2">
                <a:alpha val="100000"/>
              </a:schemeClr>
            </a:solidFill>
            <a:ln w="9525">
              <a:noFill/>
            </a:ln>
          </p:spPr>
          <p:txBody>
            <a:bodyPr/>
            <a:lstStyle/>
            <a:p>
              <a:endParaRPr lang="en-US"/>
            </a:p>
          </p:txBody>
        </p:sp>
        <p:sp>
          <p:nvSpPr>
            <p:cNvPr id="96380" name="Google Shape;1699;p46"/>
            <p:cNvSpPr/>
            <p:nvPr/>
          </p:nvSpPr>
          <p:spPr>
            <a:xfrm flipH="1">
              <a:off x="3745500" y="4110000"/>
              <a:ext cx="18825" cy="17025"/>
            </a:xfrm>
            <a:custGeom>
              <a:avLst/>
              <a:gdLst/>
              <a:ahLst/>
              <a:cxnLst/>
              <a:rect l="0" t="0" r="0" b="0"/>
              <a:pathLst>
                <a:path w="753" h="681">
                  <a:moveTo>
                    <a:pt x="377" y="0"/>
                  </a:moveTo>
                  <a:cubicBezTo>
                    <a:pt x="351" y="0"/>
                    <a:pt x="324" y="3"/>
                    <a:pt x="297" y="10"/>
                  </a:cubicBezTo>
                  <a:cubicBezTo>
                    <a:pt x="114" y="54"/>
                    <a:pt x="1" y="238"/>
                    <a:pt x="45" y="421"/>
                  </a:cubicBezTo>
                  <a:cubicBezTo>
                    <a:pt x="83" y="577"/>
                    <a:pt x="223" y="681"/>
                    <a:pt x="376" y="681"/>
                  </a:cubicBezTo>
                  <a:cubicBezTo>
                    <a:pt x="403" y="681"/>
                    <a:pt x="430" y="678"/>
                    <a:pt x="457" y="671"/>
                  </a:cubicBezTo>
                  <a:cubicBezTo>
                    <a:pt x="640" y="627"/>
                    <a:pt x="752" y="443"/>
                    <a:pt x="708" y="260"/>
                  </a:cubicBezTo>
                  <a:cubicBezTo>
                    <a:pt x="670" y="104"/>
                    <a:pt x="531" y="0"/>
                    <a:pt x="377" y="0"/>
                  </a:cubicBezTo>
                  <a:close/>
                </a:path>
              </a:pathLst>
            </a:custGeom>
            <a:solidFill>
              <a:schemeClr val="tx1">
                <a:alpha val="100000"/>
              </a:schemeClr>
            </a:solidFill>
            <a:ln w="9525">
              <a:noFill/>
            </a:ln>
          </p:spPr>
          <p:txBody>
            <a:bodyPr/>
            <a:lstStyle/>
            <a:p>
              <a:endParaRPr lang="en-US"/>
            </a:p>
          </p:txBody>
        </p:sp>
        <p:sp>
          <p:nvSpPr>
            <p:cNvPr id="96381" name="Google Shape;1700;p46"/>
            <p:cNvSpPr/>
            <p:nvPr/>
          </p:nvSpPr>
          <p:spPr>
            <a:xfrm flipH="1">
              <a:off x="3683875" y="4095050"/>
              <a:ext cx="18825" cy="17050"/>
            </a:xfrm>
            <a:custGeom>
              <a:avLst/>
              <a:gdLst/>
              <a:ahLst/>
              <a:cxnLst/>
              <a:rect l="0" t="0" r="0" b="0"/>
              <a:pathLst>
                <a:path w="753" h="682">
                  <a:moveTo>
                    <a:pt x="377" y="0"/>
                  </a:moveTo>
                  <a:cubicBezTo>
                    <a:pt x="350" y="0"/>
                    <a:pt x="324" y="3"/>
                    <a:pt x="297" y="10"/>
                  </a:cubicBezTo>
                  <a:cubicBezTo>
                    <a:pt x="114" y="54"/>
                    <a:pt x="1" y="239"/>
                    <a:pt x="45" y="422"/>
                  </a:cubicBezTo>
                  <a:cubicBezTo>
                    <a:pt x="83" y="578"/>
                    <a:pt x="223" y="682"/>
                    <a:pt x="376" y="682"/>
                  </a:cubicBezTo>
                  <a:cubicBezTo>
                    <a:pt x="403" y="682"/>
                    <a:pt x="430" y="679"/>
                    <a:pt x="457" y="672"/>
                  </a:cubicBezTo>
                  <a:cubicBezTo>
                    <a:pt x="640" y="628"/>
                    <a:pt x="752" y="444"/>
                    <a:pt x="708" y="261"/>
                  </a:cubicBezTo>
                  <a:cubicBezTo>
                    <a:pt x="670" y="105"/>
                    <a:pt x="530" y="0"/>
                    <a:pt x="377" y="0"/>
                  </a:cubicBezTo>
                  <a:close/>
                </a:path>
              </a:pathLst>
            </a:custGeom>
            <a:solidFill>
              <a:schemeClr val="tx1">
                <a:alpha val="100000"/>
              </a:schemeClr>
            </a:solidFill>
            <a:ln w="9525">
              <a:noFill/>
            </a:ln>
          </p:spPr>
          <p:txBody>
            <a:bodyPr/>
            <a:lstStyle/>
            <a:p>
              <a:endParaRPr lang="en-US"/>
            </a:p>
          </p:txBody>
        </p:sp>
        <p:sp>
          <p:nvSpPr>
            <p:cNvPr id="96382" name="Google Shape;1701;p46"/>
            <p:cNvSpPr/>
            <p:nvPr/>
          </p:nvSpPr>
          <p:spPr>
            <a:xfrm flipH="1">
              <a:off x="3704250" y="4107325"/>
              <a:ext cx="33475" cy="28225"/>
            </a:xfrm>
            <a:custGeom>
              <a:avLst/>
              <a:gdLst/>
              <a:ahLst/>
              <a:cxnLst/>
              <a:rect l="0" t="0" r="0" b="0"/>
              <a:pathLst>
                <a:path w="1339" h="1129">
                  <a:moveTo>
                    <a:pt x="1067" y="1"/>
                  </a:moveTo>
                  <a:cubicBezTo>
                    <a:pt x="1062" y="1"/>
                    <a:pt x="1058" y="1"/>
                    <a:pt x="1053" y="3"/>
                  </a:cubicBezTo>
                  <a:cubicBezTo>
                    <a:pt x="1026" y="10"/>
                    <a:pt x="1009" y="39"/>
                    <a:pt x="1016" y="67"/>
                  </a:cubicBezTo>
                  <a:cubicBezTo>
                    <a:pt x="1018" y="74"/>
                    <a:pt x="1214" y="848"/>
                    <a:pt x="825" y="1002"/>
                  </a:cubicBezTo>
                  <a:cubicBezTo>
                    <a:pt x="789" y="1017"/>
                    <a:pt x="753" y="1023"/>
                    <a:pt x="718" y="1023"/>
                  </a:cubicBezTo>
                  <a:cubicBezTo>
                    <a:pt x="381" y="1023"/>
                    <a:pt x="112" y="420"/>
                    <a:pt x="110" y="414"/>
                  </a:cubicBezTo>
                  <a:cubicBezTo>
                    <a:pt x="101" y="394"/>
                    <a:pt x="82" y="383"/>
                    <a:pt x="61" y="383"/>
                  </a:cubicBezTo>
                  <a:cubicBezTo>
                    <a:pt x="54" y="383"/>
                    <a:pt x="47" y="384"/>
                    <a:pt x="40" y="387"/>
                  </a:cubicBezTo>
                  <a:cubicBezTo>
                    <a:pt x="13" y="399"/>
                    <a:pt x="1" y="430"/>
                    <a:pt x="12" y="456"/>
                  </a:cubicBezTo>
                  <a:cubicBezTo>
                    <a:pt x="26" y="487"/>
                    <a:pt x="312" y="1129"/>
                    <a:pt x="715" y="1129"/>
                  </a:cubicBezTo>
                  <a:cubicBezTo>
                    <a:pt x="764" y="1129"/>
                    <a:pt x="813" y="1121"/>
                    <a:pt x="864" y="1100"/>
                  </a:cubicBezTo>
                  <a:cubicBezTo>
                    <a:pt x="1338" y="911"/>
                    <a:pt x="1127" y="76"/>
                    <a:pt x="1118" y="41"/>
                  </a:cubicBezTo>
                  <a:cubicBezTo>
                    <a:pt x="1111" y="17"/>
                    <a:pt x="1090" y="1"/>
                    <a:pt x="1067" y="1"/>
                  </a:cubicBezTo>
                  <a:close/>
                </a:path>
              </a:pathLst>
            </a:custGeom>
            <a:solidFill>
              <a:schemeClr val="tx1">
                <a:alpha val="100000"/>
              </a:schemeClr>
            </a:solidFill>
            <a:ln w="9525">
              <a:noFill/>
            </a:ln>
          </p:spPr>
          <p:txBody>
            <a:bodyPr/>
            <a:lstStyle/>
            <a:p>
              <a:endParaRPr lang="en-US"/>
            </a:p>
          </p:txBody>
        </p:sp>
        <p:sp>
          <p:nvSpPr>
            <p:cNvPr id="96383" name="Google Shape;1702;p46"/>
            <p:cNvSpPr/>
            <p:nvPr/>
          </p:nvSpPr>
          <p:spPr>
            <a:xfrm flipH="1">
              <a:off x="4051000" y="4190625"/>
              <a:ext cx="4175" cy="97275"/>
            </a:xfrm>
            <a:custGeom>
              <a:avLst/>
              <a:gdLst/>
              <a:ahLst/>
              <a:cxnLst/>
              <a:rect l="0" t="0" r="0" b="0"/>
              <a:pathLst>
                <a:path w="167" h="3891">
                  <a:moveTo>
                    <a:pt x="84" y="1"/>
                  </a:moveTo>
                  <a:cubicBezTo>
                    <a:pt x="39" y="1"/>
                    <a:pt x="1" y="38"/>
                    <a:pt x="1" y="84"/>
                  </a:cubicBezTo>
                  <a:lnTo>
                    <a:pt x="1" y="3808"/>
                  </a:lnTo>
                  <a:cubicBezTo>
                    <a:pt x="1" y="3853"/>
                    <a:pt x="38" y="3890"/>
                    <a:pt x="84" y="3890"/>
                  </a:cubicBezTo>
                  <a:cubicBezTo>
                    <a:pt x="130" y="3890"/>
                    <a:pt x="167" y="3853"/>
                    <a:pt x="167" y="3808"/>
                  </a:cubicBezTo>
                  <a:lnTo>
                    <a:pt x="167" y="84"/>
                  </a:lnTo>
                  <a:cubicBezTo>
                    <a:pt x="167" y="38"/>
                    <a:pt x="130" y="1"/>
                    <a:pt x="84" y="1"/>
                  </a:cubicBezTo>
                  <a:close/>
                </a:path>
              </a:pathLst>
            </a:custGeom>
            <a:solidFill>
              <a:schemeClr val="bg2">
                <a:alpha val="100000"/>
              </a:schemeClr>
            </a:solidFill>
            <a:ln w="9525">
              <a:noFill/>
            </a:ln>
          </p:spPr>
          <p:txBody>
            <a:bodyPr/>
            <a:lstStyle/>
            <a:p>
              <a:endParaRPr lang="en-US"/>
            </a:p>
          </p:txBody>
        </p:sp>
        <p:sp>
          <p:nvSpPr>
            <p:cNvPr id="96384" name="Google Shape;1703;p46"/>
            <p:cNvSpPr/>
            <p:nvPr/>
          </p:nvSpPr>
          <p:spPr>
            <a:xfrm flipH="1">
              <a:off x="4017875" y="4204250"/>
              <a:ext cx="70400" cy="70025"/>
            </a:xfrm>
            <a:custGeom>
              <a:avLst/>
              <a:gdLst/>
              <a:ahLst/>
              <a:cxnLst/>
              <a:rect l="0" t="0" r="0" b="0"/>
              <a:pathLst>
                <a:path w="2816" h="2801">
                  <a:moveTo>
                    <a:pt x="2725" y="1"/>
                  </a:moveTo>
                  <a:cubicBezTo>
                    <a:pt x="2703" y="1"/>
                    <a:pt x="2682" y="9"/>
                    <a:pt x="2666" y="25"/>
                  </a:cubicBezTo>
                  <a:lnTo>
                    <a:pt x="33" y="2659"/>
                  </a:lnTo>
                  <a:cubicBezTo>
                    <a:pt x="1" y="2691"/>
                    <a:pt x="1" y="2743"/>
                    <a:pt x="33" y="2776"/>
                  </a:cubicBezTo>
                  <a:cubicBezTo>
                    <a:pt x="50" y="2792"/>
                    <a:pt x="71" y="2800"/>
                    <a:pt x="92" y="2800"/>
                  </a:cubicBezTo>
                  <a:cubicBezTo>
                    <a:pt x="113" y="2800"/>
                    <a:pt x="134" y="2792"/>
                    <a:pt x="150" y="2776"/>
                  </a:cubicBezTo>
                  <a:lnTo>
                    <a:pt x="2783" y="143"/>
                  </a:lnTo>
                  <a:cubicBezTo>
                    <a:pt x="2816" y="110"/>
                    <a:pt x="2816" y="58"/>
                    <a:pt x="2783" y="25"/>
                  </a:cubicBezTo>
                  <a:cubicBezTo>
                    <a:pt x="2767" y="9"/>
                    <a:pt x="2746" y="1"/>
                    <a:pt x="2725" y="1"/>
                  </a:cubicBezTo>
                  <a:close/>
                </a:path>
              </a:pathLst>
            </a:custGeom>
            <a:solidFill>
              <a:schemeClr val="bg2">
                <a:alpha val="100000"/>
              </a:schemeClr>
            </a:solidFill>
            <a:ln w="9525">
              <a:noFill/>
            </a:ln>
          </p:spPr>
          <p:txBody>
            <a:bodyPr/>
            <a:lstStyle/>
            <a:p>
              <a:endParaRPr lang="en-US"/>
            </a:p>
          </p:txBody>
        </p:sp>
        <p:sp>
          <p:nvSpPr>
            <p:cNvPr id="96385" name="Google Shape;1704;p46"/>
            <p:cNvSpPr/>
            <p:nvPr/>
          </p:nvSpPr>
          <p:spPr>
            <a:xfrm flipH="1">
              <a:off x="4004450" y="4237175"/>
              <a:ext cx="97250" cy="4175"/>
            </a:xfrm>
            <a:custGeom>
              <a:avLst/>
              <a:gdLst/>
              <a:ahLst/>
              <a:cxnLst/>
              <a:rect l="0" t="0" r="0" b="0"/>
              <a:pathLst>
                <a:path w="3890" h="167">
                  <a:moveTo>
                    <a:pt x="84" y="1"/>
                  </a:moveTo>
                  <a:cubicBezTo>
                    <a:pt x="37" y="1"/>
                    <a:pt x="0" y="38"/>
                    <a:pt x="0" y="84"/>
                  </a:cubicBezTo>
                  <a:cubicBezTo>
                    <a:pt x="0" y="130"/>
                    <a:pt x="37" y="167"/>
                    <a:pt x="84" y="167"/>
                  </a:cubicBezTo>
                  <a:lnTo>
                    <a:pt x="3807" y="167"/>
                  </a:lnTo>
                  <a:cubicBezTo>
                    <a:pt x="3852" y="167"/>
                    <a:pt x="3889" y="130"/>
                    <a:pt x="3889" y="84"/>
                  </a:cubicBezTo>
                  <a:cubicBezTo>
                    <a:pt x="3889" y="38"/>
                    <a:pt x="3852" y="1"/>
                    <a:pt x="3807" y="1"/>
                  </a:cubicBezTo>
                  <a:close/>
                </a:path>
              </a:pathLst>
            </a:custGeom>
            <a:solidFill>
              <a:schemeClr val="bg2">
                <a:alpha val="100000"/>
              </a:schemeClr>
            </a:solidFill>
            <a:ln w="9525">
              <a:noFill/>
            </a:ln>
          </p:spPr>
          <p:txBody>
            <a:bodyPr/>
            <a:lstStyle/>
            <a:p>
              <a:endParaRPr lang="en-US"/>
            </a:p>
          </p:txBody>
        </p:sp>
        <p:sp>
          <p:nvSpPr>
            <p:cNvPr id="96386" name="Google Shape;1705;p46"/>
            <p:cNvSpPr/>
            <p:nvPr/>
          </p:nvSpPr>
          <p:spPr>
            <a:xfrm flipH="1">
              <a:off x="4017875" y="4204250"/>
              <a:ext cx="70400" cy="70025"/>
            </a:xfrm>
            <a:custGeom>
              <a:avLst/>
              <a:gdLst/>
              <a:ahLst/>
              <a:cxnLst/>
              <a:rect l="0" t="0" r="0" b="0"/>
              <a:pathLst>
                <a:path w="2816" h="2801">
                  <a:moveTo>
                    <a:pt x="92" y="1"/>
                  </a:moveTo>
                  <a:cubicBezTo>
                    <a:pt x="70" y="1"/>
                    <a:pt x="49" y="9"/>
                    <a:pt x="33" y="25"/>
                  </a:cubicBezTo>
                  <a:cubicBezTo>
                    <a:pt x="1" y="58"/>
                    <a:pt x="1" y="110"/>
                    <a:pt x="33" y="143"/>
                  </a:cubicBezTo>
                  <a:lnTo>
                    <a:pt x="2666" y="2776"/>
                  </a:lnTo>
                  <a:cubicBezTo>
                    <a:pt x="2683" y="2792"/>
                    <a:pt x="2704" y="2800"/>
                    <a:pt x="2725" y="2800"/>
                  </a:cubicBezTo>
                  <a:cubicBezTo>
                    <a:pt x="2746" y="2800"/>
                    <a:pt x="2767" y="2792"/>
                    <a:pt x="2783" y="2776"/>
                  </a:cubicBezTo>
                  <a:cubicBezTo>
                    <a:pt x="2816" y="2743"/>
                    <a:pt x="2816" y="2691"/>
                    <a:pt x="2783" y="2659"/>
                  </a:cubicBezTo>
                  <a:lnTo>
                    <a:pt x="150" y="25"/>
                  </a:lnTo>
                  <a:cubicBezTo>
                    <a:pt x="134" y="9"/>
                    <a:pt x="113" y="1"/>
                    <a:pt x="92" y="1"/>
                  </a:cubicBezTo>
                  <a:close/>
                </a:path>
              </a:pathLst>
            </a:custGeom>
            <a:solidFill>
              <a:schemeClr val="bg2">
                <a:alpha val="100000"/>
              </a:schemeClr>
            </a:solidFill>
            <a:ln w="9525">
              <a:noFill/>
            </a:ln>
          </p:spPr>
          <p:txBody>
            <a:bodyPr/>
            <a:lstStyle/>
            <a:p>
              <a:endParaRPr lang="en-US"/>
            </a:p>
          </p:txBody>
        </p:sp>
        <p:sp>
          <p:nvSpPr>
            <p:cNvPr id="96387" name="Google Shape;1706;p46"/>
            <p:cNvSpPr/>
            <p:nvPr/>
          </p:nvSpPr>
          <p:spPr>
            <a:xfrm flipH="1">
              <a:off x="3784400" y="4923775"/>
              <a:ext cx="4175" cy="97250"/>
            </a:xfrm>
            <a:custGeom>
              <a:avLst/>
              <a:gdLst/>
              <a:ahLst/>
              <a:cxnLst/>
              <a:rect l="0" t="0" r="0" b="0"/>
              <a:pathLst>
                <a:path w="167" h="3890">
                  <a:moveTo>
                    <a:pt x="83" y="0"/>
                  </a:moveTo>
                  <a:cubicBezTo>
                    <a:pt x="38" y="0"/>
                    <a:pt x="1" y="37"/>
                    <a:pt x="1" y="83"/>
                  </a:cubicBezTo>
                  <a:lnTo>
                    <a:pt x="1" y="3806"/>
                  </a:lnTo>
                  <a:cubicBezTo>
                    <a:pt x="1" y="3853"/>
                    <a:pt x="38" y="3890"/>
                    <a:pt x="83" y="3890"/>
                  </a:cubicBezTo>
                  <a:cubicBezTo>
                    <a:pt x="130" y="3890"/>
                    <a:pt x="167" y="3853"/>
                    <a:pt x="167" y="3806"/>
                  </a:cubicBezTo>
                  <a:lnTo>
                    <a:pt x="167" y="83"/>
                  </a:lnTo>
                  <a:cubicBezTo>
                    <a:pt x="167" y="37"/>
                    <a:pt x="130" y="0"/>
                    <a:pt x="83" y="0"/>
                  </a:cubicBezTo>
                  <a:close/>
                </a:path>
              </a:pathLst>
            </a:custGeom>
            <a:solidFill>
              <a:schemeClr val="bg2">
                <a:alpha val="100000"/>
              </a:schemeClr>
            </a:solidFill>
            <a:ln w="9525">
              <a:noFill/>
            </a:ln>
          </p:spPr>
          <p:txBody>
            <a:bodyPr/>
            <a:lstStyle/>
            <a:p>
              <a:endParaRPr lang="en-US"/>
            </a:p>
          </p:txBody>
        </p:sp>
        <p:sp>
          <p:nvSpPr>
            <p:cNvPr id="96388" name="Google Shape;1707;p46"/>
            <p:cNvSpPr/>
            <p:nvPr/>
          </p:nvSpPr>
          <p:spPr>
            <a:xfrm flipH="1">
              <a:off x="3751300" y="4937400"/>
              <a:ext cx="70400" cy="70000"/>
            </a:xfrm>
            <a:custGeom>
              <a:avLst/>
              <a:gdLst/>
              <a:ahLst/>
              <a:cxnLst/>
              <a:rect l="0" t="0" r="0" b="0"/>
              <a:pathLst>
                <a:path w="2816" h="2800">
                  <a:moveTo>
                    <a:pt x="2725" y="0"/>
                  </a:moveTo>
                  <a:cubicBezTo>
                    <a:pt x="2704" y="0"/>
                    <a:pt x="2683" y="9"/>
                    <a:pt x="2667" y="25"/>
                  </a:cubicBezTo>
                  <a:lnTo>
                    <a:pt x="34" y="2658"/>
                  </a:lnTo>
                  <a:cubicBezTo>
                    <a:pt x="1" y="2690"/>
                    <a:pt x="1" y="2742"/>
                    <a:pt x="34" y="2775"/>
                  </a:cubicBezTo>
                  <a:cubicBezTo>
                    <a:pt x="50" y="2791"/>
                    <a:pt x="71" y="2800"/>
                    <a:pt x="92" y="2800"/>
                  </a:cubicBezTo>
                  <a:cubicBezTo>
                    <a:pt x="113" y="2800"/>
                    <a:pt x="135" y="2791"/>
                    <a:pt x="151" y="2775"/>
                  </a:cubicBezTo>
                  <a:lnTo>
                    <a:pt x="2784" y="142"/>
                  </a:lnTo>
                  <a:cubicBezTo>
                    <a:pt x="2816" y="109"/>
                    <a:pt x="2816" y="57"/>
                    <a:pt x="2784" y="25"/>
                  </a:cubicBezTo>
                  <a:cubicBezTo>
                    <a:pt x="2768" y="9"/>
                    <a:pt x="2746" y="0"/>
                    <a:pt x="2725" y="0"/>
                  </a:cubicBezTo>
                  <a:close/>
                </a:path>
              </a:pathLst>
            </a:custGeom>
            <a:solidFill>
              <a:schemeClr val="bg2">
                <a:alpha val="100000"/>
              </a:schemeClr>
            </a:solidFill>
            <a:ln w="9525">
              <a:noFill/>
            </a:ln>
          </p:spPr>
          <p:txBody>
            <a:bodyPr/>
            <a:lstStyle/>
            <a:p>
              <a:endParaRPr lang="en-US"/>
            </a:p>
          </p:txBody>
        </p:sp>
        <p:sp>
          <p:nvSpPr>
            <p:cNvPr id="96389" name="Google Shape;1708;p46"/>
            <p:cNvSpPr/>
            <p:nvPr/>
          </p:nvSpPr>
          <p:spPr>
            <a:xfrm flipH="1">
              <a:off x="3737850" y="4970325"/>
              <a:ext cx="97250" cy="4175"/>
            </a:xfrm>
            <a:custGeom>
              <a:avLst/>
              <a:gdLst/>
              <a:ahLst/>
              <a:cxnLst/>
              <a:rect l="0" t="0" r="0" b="0"/>
              <a:pathLst>
                <a:path w="3890" h="167">
                  <a:moveTo>
                    <a:pt x="83" y="0"/>
                  </a:moveTo>
                  <a:cubicBezTo>
                    <a:pt x="37" y="0"/>
                    <a:pt x="0" y="37"/>
                    <a:pt x="0" y="83"/>
                  </a:cubicBezTo>
                  <a:cubicBezTo>
                    <a:pt x="0" y="128"/>
                    <a:pt x="37" y="166"/>
                    <a:pt x="83" y="166"/>
                  </a:cubicBezTo>
                  <a:lnTo>
                    <a:pt x="3806" y="166"/>
                  </a:lnTo>
                  <a:cubicBezTo>
                    <a:pt x="3852" y="166"/>
                    <a:pt x="3889" y="128"/>
                    <a:pt x="3889" y="83"/>
                  </a:cubicBezTo>
                  <a:cubicBezTo>
                    <a:pt x="3889" y="37"/>
                    <a:pt x="3852" y="0"/>
                    <a:pt x="3806" y="0"/>
                  </a:cubicBezTo>
                  <a:close/>
                </a:path>
              </a:pathLst>
            </a:custGeom>
            <a:solidFill>
              <a:schemeClr val="bg2">
                <a:alpha val="100000"/>
              </a:schemeClr>
            </a:solidFill>
            <a:ln w="9525">
              <a:noFill/>
            </a:ln>
          </p:spPr>
          <p:txBody>
            <a:bodyPr/>
            <a:lstStyle/>
            <a:p>
              <a:endParaRPr lang="en-US"/>
            </a:p>
          </p:txBody>
        </p:sp>
        <p:sp>
          <p:nvSpPr>
            <p:cNvPr id="96390" name="Google Shape;1709;p46"/>
            <p:cNvSpPr/>
            <p:nvPr/>
          </p:nvSpPr>
          <p:spPr>
            <a:xfrm flipH="1">
              <a:off x="3751300" y="4937400"/>
              <a:ext cx="70400" cy="70000"/>
            </a:xfrm>
            <a:custGeom>
              <a:avLst/>
              <a:gdLst/>
              <a:ahLst/>
              <a:cxnLst/>
              <a:rect l="0" t="0" r="0" b="0"/>
              <a:pathLst>
                <a:path w="2816" h="2800">
                  <a:moveTo>
                    <a:pt x="92" y="0"/>
                  </a:moveTo>
                  <a:cubicBezTo>
                    <a:pt x="71" y="0"/>
                    <a:pt x="50" y="9"/>
                    <a:pt x="34" y="25"/>
                  </a:cubicBezTo>
                  <a:cubicBezTo>
                    <a:pt x="1" y="57"/>
                    <a:pt x="1" y="109"/>
                    <a:pt x="34" y="142"/>
                  </a:cubicBezTo>
                  <a:lnTo>
                    <a:pt x="2667" y="2775"/>
                  </a:lnTo>
                  <a:cubicBezTo>
                    <a:pt x="2683" y="2791"/>
                    <a:pt x="2704" y="2800"/>
                    <a:pt x="2725" y="2800"/>
                  </a:cubicBezTo>
                  <a:cubicBezTo>
                    <a:pt x="2746" y="2800"/>
                    <a:pt x="2767" y="2791"/>
                    <a:pt x="2784" y="2775"/>
                  </a:cubicBezTo>
                  <a:cubicBezTo>
                    <a:pt x="2816" y="2742"/>
                    <a:pt x="2816" y="2690"/>
                    <a:pt x="2784" y="2658"/>
                  </a:cubicBezTo>
                  <a:lnTo>
                    <a:pt x="151" y="25"/>
                  </a:lnTo>
                  <a:cubicBezTo>
                    <a:pt x="135" y="9"/>
                    <a:pt x="113" y="0"/>
                    <a:pt x="92" y="0"/>
                  </a:cubicBezTo>
                  <a:close/>
                </a:path>
              </a:pathLst>
            </a:custGeom>
            <a:solidFill>
              <a:schemeClr val="bg2">
                <a:alpha val="100000"/>
              </a:schemeClr>
            </a:solidFill>
            <a:ln w="9525">
              <a:noFill/>
            </a:ln>
          </p:spPr>
          <p:txBody>
            <a:bodyPr/>
            <a:lstStyle/>
            <a:p>
              <a:endParaRPr lang="en-US"/>
            </a:p>
          </p:txBody>
        </p:sp>
        <p:sp>
          <p:nvSpPr>
            <p:cNvPr id="96391" name="Google Shape;1710;p46"/>
            <p:cNvSpPr/>
            <p:nvPr/>
          </p:nvSpPr>
          <p:spPr>
            <a:xfrm flipH="1">
              <a:off x="3447900" y="4340200"/>
              <a:ext cx="4175" cy="97250"/>
            </a:xfrm>
            <a:custGeom>
              <a:avLst/>
              <a:gdLst/>
              <a:ahLst/>
              <a:cxnLst/>
              <a:rect l="0" t="0" r="0" b="0"/>
              <a:pathLst>
                <a:path w="167" h="3890">
                  <a:moveTo>
                    <a:pt x="83" y="0"/>
                  </a:moveTo>
                  <a:cubicBezTo>
                    <a:pt x="38" y="0"/>
                    <a:pt x="1" y="37"/>
                    <a:pt x="1" y="83"/>
                  </a:cubicBezTo>
                  <a:lnTo>
                    <a:pt x="1" y="3806"/>
                  </a:lnTo>
                  <a:cubicBezTo>
                    <a:pt x="1" y="3853"/>
                    <a:pt x="38" y="3890"/>
                    <a:pt x="83" y="3890"/>
                  </a:cubicBezTo>
                  <a:cubicBezTo>
                    <a:pt x="130" y="3890"/>
                    <a:pt x="165" y="3853"/>
                    <a:pt x="167" y="3806"/>
                  </a:cubicBezTo>
                  <a:lnTo>
                    <a:pt x="167" y="83"/>
                  </a:lnTo>
                  <a:cubicBezTo>
                    <a:pt x="167" y="37"/>
                    <a:pt x="128" y="0"/>
                    <a:pt x="83" y="0"/>
                  </a:cubicBezTo>
                  <a:close/>
                </a:path>
              </a:pathLst>
            </a:custGeom>
            <a:solidFill>
              <a:schemeClr val="bg2">
                <a:alpha val="100000"/>
              </a:schemeClr>
            </a:solidFill>
            <a:ln w="9525">
              <a:noFill/>
            </a:ln>
          </p:spPr>
          <p:txBody>
            <a:bodyPr/>
            <a:lstStyle/>
            <a:p>
              <a:endParaRPr lang="en-US"/>
            </a:p>
          </p:txBody>
        </p:sp>
        <p:sp>
          <p:nvSpPr>
            <p:cNvPr id="96392" name="Google Shape;1711;p46"/>
            <p:cNvSpPr/>
            <p:nvPr/>
          </p:nvSpPr>
          <p:spPr>
            <a:xfrm flipH="1">
              <a:off x="3414800" y="4353825"/>
              <a:ext cx="70400" cy="70000"/>
            </a:xfrm>
            <a:custGeom>
              <a:avLst/>
              <a:gdLst/>
              <a:ahLst/>
              <a:cxnLst/>
              <a:rect l="0" t="0" r="0" b="0"/>
              <a:pathLst>
                <a:path w="2816" h="2800">
                  <a:moveTo>
                    <a:pt x="2725" y="0"/>
                  </a:moveTo>
                  <a:cubicBezTo>
                    <a:pt x="2703" y="0"/>
                    <a:pt x="2682" y="8"/>
                    <a:pt x="2666" y="25"/>
                  </a:cubicBezTo>
                  <a:lnTo>
                    <a:pt x="33" y="2658"/>
                  </a:lnTo>
                  <a:cubicBezTo>
                    <a:pt x="1" y="2691"/>
                    <a:pt x="1" y="2742"/>
                    <a:pt x="33" y="2775"/>
                  </a:cubicBezTo>
                  <a:cubicBezTo>
                    <a:pt x="49" y="2791"/>
                    <a:pt x="70" y="2799"/>
                    <a:pt x="92" y="2799"/>
                  </a:cubicBezTo>
                  <a:cubicBezTo>
                    <a:pt x="113" y="2799"/>
                    <a:pt x="134" y="2791"/>
                    <a:pt x="151" y="2775"/>
                  </a:cubicBezTo>
                  <a:lnTo>
                    <a:pt x="2784" y="142"/>
                  </a:lnTo>
                  <a:cubicBezTo>
                    <a:pt x="2815" y="109"/>
                    <a:pt x="2815" y="58"/>
                    <a:pt x="2784" y="25"/>
                  </a:cubicBezTo>
                  <a:cubicBezTo>
                    <a:pt x="2767" y="8"/>
                    <a:pt x="2746" y="0"/>
                    <a:pt x="2725" y="0"/>
                  </a:cubicBezTo>
                  <a:close/>
                </a:path>
              </a:pathLst>
            </a:custGeom>
            <a:solidFill>
              <a:schemeClr val="bg2">
                <a:alpha val="100000"/>
              </a:schemeClr>
            </a:solidFill>
            <a:ln w="9525">
              <a:noFill/>
            </a:ln>
          </p:spPr>
          <p:txBody>
            <a:bodyPr/>
            <a:lstStyle/>
            <a:p>
              <a:endParaRPr lang="en-US"/>
            </a:p>
          </p:txBody>
        </p:sp>
        <p:sp>
          <p:nvSpPr>
            <p:cNvPr id="96393" name="Google Shape;1712;p46"/>
            <p:cNvSpPr/>
            <p:nvPr/>
          </p:nvSpPr>
          <p:spPr>
            <a:xfrm flipH="1">
              <a:off x="3401350" y="4386750"/>
              <a:ext cx="97275" cy="4150"/>
            </a:xfrm>
            <a:custGeom>
              <a:avLst/>
              <a:gdLst/>
              <a:ahLst/>
              <a:cxnLst/>
              <a:rect l="0" t="0" r="0" b="0"/>
              <a:pathLst>
                <a:path w="3891" h="166">
                  <a:moveTo>
                    <a:pt x="83" y="0"/>
                  </a:moveTo>
                  <a:cubicBezTo>
                    <a:pt x="38" y="0"/>
                    <a:pt x="1" y="37"/>
                    <a:pt x="1" y="82"/>
                  </a:cubicBezTo>
                  <a:cubicBezTo>
                    <a:pt x="1" y="129"/>
                    <a:pt x="38" y="166"/>
                    <a:pt x="83" y="166"/>
                  </a:cubicBezTo>
                  <a:lnTo>
                    <a:pt x="3807" y="166"/>
                  </a:lnTo>
                  <a:cubicBezTo>
                    <a:pt x="3853" y="166"/>
                    <a:pt x="3890" y="129"/>
                    <a:pt x="3890" y="82"/>
                  </a:cubicBezTo>
                  <a:cubicBezTo>
                    <a:pt x="3890" y="37"/>
                    <a:pt x="3853" y="0"/>
                    <a:pt x="3807" y="0"/>
                  </a:cubicBezTo>
                  <a:close/>
                </a:path>
              </a:pathLst>
            </a:custGeom>
            <a:solidFill>
              <a:schemeClr val="bg2">
                <a:alpha val="100000"/>
              </a:schemeClr>
            </a:solidFill>
            <a:ln w="9525">
              <a:noFill/>
            </a:ln>
          </p:spPr>
          <p:txBody>
            <a:bodyPr/>
            <a:lstStyle/>
            <a:p>
              <a:endParaRPr lang="en-US"/>
            </a:p>
          </p:txBody>
        </p:sp>
        <p:sp>
          <p:nvSpPr>
            <p:cNvPr id="96394" name="Google Shape;1713;p46"/>
            <p:cNvSpPr/>
            <p:nvPr/>
          </p:nvSpPr>
          <p:spPr>
            <a:xfrm flipH="1">
              <a:off x="3414800" y="4353825"/>
              <a:ext cx="70400" cy="70000"/>
            </a:xfrm>
            <a:custGeom>
              <a:avLst/>
              <a:gdLst/>
              <a:ahLst/>
              <a:cxnLst/>
              <a:rect l="0" t="0" r="0" b="0"/>
              <a:pathLst>
                <a:path w="2816" h="2800">
                  <a:moveTo>
                    <a:pt x="92" y="0"/>
                  </a:moveTo>
                  <a:cubicBezTo>
                    <a:pt x="70" y="0"/>
                    <a:pt x="49" y="8"/>
                    <a:pt x="33" y="25"/>
                  </a:cubicBezTo>
                  <a:cubicBezTo>
                    <a:pt x="1" y="58"/>
                    <a:pt x="1" y="109"/>
                    <a:pt x="33" y="142"/>
                  </a:cubicBezTo>
                  <a:lnTo>
                    <a:pt x="2666" y="2775"/>
                  </a:lnTo>
                  <a:cubicBezTo>
                    <a:pt x="2682" y="2791"/>
                    <a:pt x="2703" y="2799"/>
                    <a:pt x="2725" y="2799"/>
                  </a:cubicBezTo>
                  <a:cubicBezTo>
                    <a:pt x="2746" y="2799"/>
                    <a:pt x="2767" y="2791"/>
                    <a:pt x="2784" y="2775"/>
                  </a:cubicBezTo>
                  <a:cubicBezTo>
                    <a:pt x="2815" y="2742"/>
                    <a:pt x="2815" y="2691"/>
                    <a:pt x="2784" y="2658"/>
                  </a:cubicBezTo>
                  <a:lnTo>
                    <a:pt x="151" y="25"/>
                  </a:lnTo>
                  <a:cubicBezTo>
                    <a:pt x="134" y="8"/>
                    <a:pt x="113" y="0"/>
                    <a:pt x="92" y="0"/>
                  </a:cubicBezTo>
                  <a:close/>
                </a:path>
              </a:pathLst>
            </a:custGeom>
            <a:solidFill>
              <a:schemeClr val="bg2">
                <a:alpha val="100000"/>
              </a:schemeClr>
            </a:solidFill>
            <a:ln w="9525">
              <a:noFill/>
            </a:ln>
          </p:spPr>
          <p:txBody>
            <a:bodyPr/>
            <a:lstStyle/>
            <a:p>
              <a:endParaRPr lang="en-US"/>
            </a:p>
          </p:txBody>
        </p:sp>
        <p:sp>
          <p:nvSpPr>
            <p:cNvPr id="96395" name="Google Shape;1714;p46"/>
            <p:cNvSpPr/>
            <p:nvPr/>
          </p:nvSpPr>
          <p:spPr>
            <a:xfrm flipH="1">
              <a:off x="3397650" y="4562675"/>
              <a:ext cx="18775" cy="17075"/>
            </a:xfrm>
            <a:custGeom>
              <a:avLst/>
              <a:gdLst/>
              <a:ahLst/>
              <a:cxnLst/>
              <a:rect l="0" t="0" r="0" b="0"/>
              <a:pathLst>
                <a:path w="751" h="683">
                  <a:moveTo>
                    <a:pt x="376" y="1"/>
                  </a:moveTo>
                  <a:cubicBezTo>
                    <a:pt x="349" y="1"/>
                    <a:pt x="322" y="4"/>
                    <a:pt x="295" y="11"/>
                  </a:cubicBezTo>
                  <a:cubicBezTo>
                    <a:pt x="112" y="55"/>
                    <a:pt x="0" y="239"/>
                    <a:pt x="45" y="422"/>
                  </a:cubicBezTo>
                  <a:cubicBezTo>
                    <a:pt x="83" y="578"/>
                    <a:pt x="222" y="683"/>
                    <a:pt x="376" y="683"/>
                  </a:cubicBezTo>
                  <a:cubicBezTo>
                    <a:pt x="402" y="683"/>
                    <a:pt x="429" y="680"/>
                    <a:pt x="456" y="673"/>
                  </a:cubicBezTo>
                  <a:cubicBezTo>
                    <a:pt x="639" y="629"/>
                    <a:pt x="751" y="444"/>
                    <a:pt x="706" y="261"/>
                  </a:cubicBezTo>
                  <a:cubicBezTo>
                    <a:pt x="668" y="105"/>
                    <a:pt x="529" y="1"/>
                    <a:pt x="376" y="1"/>
                  </a:cubicBezTo>
                  <a:close/>
                </a:path>
              </a:pathLst>
            </a:custGeom>
            <a:solidFill>
              <a:schemeClr val="tx1">
                <a:alpha val="100000"/>
              </a:schemeClr>
            </a:solidFill>
            <a:ln w="9525">
              <a:noFill/>
            </a:ln>
          </p:spPr>
          <p:txBody>
            <a:bodyPr/>
            <a:lstStyle/>
            <a:p>
              <a:endParaRPr lang="en-US"/>
            </a:p>
          </p:txBody>
        </p:sp>
      </p:gr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035" name="Table 125034"/>
          <p:cNvGraphicFramePr/>
          <p:nvPr/>
        </p:nvGraphicFramePr>
        <p:xfrm>
          <a:off x="246063" y="944563"/>
          <a:ext cx="11717338" cy="5516880"/>
        </p:xfrm>
        <a:graphic>
          <a:graphicData uri="http://schemas.openxmlformats.org/drawingml/2006/table">
            <a:tbl>
              <a:tblPr/>
              <a:tblGrid>
                <a:gridCol w="5861050">
                  <a:extLst>
                    <a:ext uri="{9D8B030D-6E8A-4147-A177-3AD203B41FA5}">
                      <a16:colId xmlns:a16="http://schemas.microsoft.com/office/drawing/2014/main" val="20000"/>
                    </a:ext>
                  </a:extLst>
                </a:gridCol>
                <a:gridCol w="5856288">
                  <a:extLst>
                    <a:ext uri="{9D8B030D-6E8A-4147-A177-3AD203B41FA5}">
                      <a16:colId xmlns:a16="http://schemas.microsoft.com/office/drawing/2014/main" val="20001"/>
                    </a:ext>
                  </a:extLst>
                </a:gridCol>
              </a:tblGrid>
              <a:tr h="10048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A. Lưu lại những hình ảnh, bài viết trên mạng xã hội có tính chất bạo lực học đường để báo cáo với nhà trường.</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sz="2000">
                          <a:latin typeface="Arial Unicode MS" pitchFamily="34" charset="-128"/>
                          <a:cs typeface="Times New Roman" panose="02020603050405020304" pitchFamily="18" charset="0"/>
                        </a:rPr>
                        <a:t> </a:t>
                      </a:r>
                      <a:r>
                        <a:rPr lang="vi-VN" altLang="x-none" sz="2000" dirty="0">
                          <a:latin typeface="Arial Unicode MS" pitchFamily="34" charset="-128"/>
                        </a:rPr>
                        <a:t>Đ</a:t>
                      </a:r>
                      <a:r>
                        <a:rPr sz="2000">
                          <a:latin typeface="Arial Unicode MS" pitchFamily="34" charset="-128"/>
                        </a:rPr>
                        <a:t>â</a:t>
                      </a:r>
                      <a:r>
                        <a:rPr lang="vi-VN" altLang="x-none" sz="2000" dirty="0">
                          <a:latin typeface="Arial Unicode MS" pitchFamily="34" charset="-128"/>
                        </a:rPr>
                        <a:t>y là cách phù hợp để giải quyết vấn đề bạo lực học đường tránh gây hậu quả tiêu cực</a:t>
                      </a:r>
                    </a:p>
                    <a:p>
                      <a:pPr marL="342900" lvl="0" indent="-342900" fontAlgn="ctr">
                        <a:buNone/>
                      </a:pPr>
                      <a:endParaRPr lang="en-US" sz="20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700087">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B. Rủ bạn bè đi đánh lại nhằm giải quyết mâu thuẫn.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Đây</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l</a:t>
                      </a:r>
                      <a:r>
                        <a:rPr sz="2000" err="1">
                          <a:latin typeface="Arial Unicode MS" pitchFamily="34" charset="-128"/>
                          <a:ea typeface="Times New Roman" panose="02020603050405020304" pitchFamily="18" charset="0"/>
                        </a:rPr>
                        <a:t>à</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việc</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l</a:t>
                      </a:r>
                      <a:r>
                        <a:rPr sz="2000" err="1">
                          <a:latin typeface="Arial Unicode MS" pitchFamily="34" charset="-128"/>
                          <a:ea typeface="Times New Roman" panose="02020603050405020304" pitchFamily="18" charset="0"/>
                        </a:rPr>
                        <a:t>à</a:t>
                      </a:r>
                      <a:r>
                        <a:rPr sz="2000" err="1">
                          <a:latin typeface="Arial Unicode MS" pitchFamily="34" charset="-128"/>
                          <a:cs typeface="Times New Roman" panose="02020603050405020304" pitchFamily="18" charset="0"/>
                        </a:rPr>
                        <a:t>m</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tiêu</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cực</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có</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thể</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dẫn</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đến</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hậu</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quả</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không</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mong</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muốn</a:t>
                      </a:r>
                      <a:endParaRPr lang="en-US" sz="20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0048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C. Viết bài/quay video trực tuyến nhằm nói xấu khi bị xúc phạm trên mạng xã hội.</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sz="2000">
                          <a:latin typeface="Arial Unicode MS" pitchFamily="34" charset="-128"/>
                          <a:cs typeface="Times New Roman" panose="02020603050405020304" pitchFamily="18" charset="0"/>
                        </a:rPr>
                        <a:t> </a:t>
                      </a:r>
                      <a:r>
                        <a:rPr lang="vi-VN" altLang="x-none" sz="2000" dirty="0">
                          <a:latin typeface="Arial Unicode MS" pitchFamily="34" charset="-128"/>
                        </a:rPr>
                        <a:t>Đ</a:t>
                      </a:r>
                      <a:r>
                        <a:rPr sz="2000">
                          <a:latin typeface="Arial Unicode MS" pitchFamily="34" charset="-128"/>
                        </a:rPr>
                        <a:t>â</a:t>
                      </a:r>
                      <a:r>
                        <a:rPr lang="vi-VN" altLang="x-none" sz="2000" dirty="0">
                          <a:latin typeface="Arial Unicode MS" pitchFamily="34" charset="-128"/>
                        </a:rPr>
                        <a:t>y là cách phù hợp để giải quyết vấn đề bạo lực học đường tránh gây hậu quả tiêu cực</a:t>
                      </a:r>
                    </a:p>
                    <a:p>
                      <a:pPr marL="342900" lvl="0" indent="-342900" fontAlgn="ctr">
                        <a:buNone/>
                      </a:pPr>
                      <a:endParaRPr lang="en-US" sz="20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700087">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D. Bỏ qua khi bị đánh để được yên ổn.</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Đây</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l</a:t>
                      </a:r>
                      <a:r>
                        <a:rPr sz="2000" err="1">
                          <a:latin typeface="Arial Unicode MS" pitchFamily="34" charset="-128"/>
                          <a:ea typeface="Times New Roman" panose="02020603050405020304" pitchFamily="18" charset="0"/>
                        </a:rPr>
                        <a:t>à</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việc</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l</a:t>
                      </a:r>
                      <a:r>
                        <a:rPr sz="2000" err="1">
                          <a:latin typeface="Arial Unicode MS" pitchFamily="34" charset="-128"/>
                          <a:ea typeface="Times New Roman" panose="02020603050405020304" pitchFamily="18" charset="0"/>
                        </a:rPr>
                        <a:t>à</a:t>
                      </a:r>
                      <a:r>
                        <a:rPr sz="2000" err="1">
                          <a:latin typeface="Arial Unicode MS" pitchFamily="34" charset="-128"/>
                          <a:cs typeface="Times New Roman" panose="02020603050405020304" pitchFamily="18" charset="0"/>
                        </a:rPr>
                        <a:t>m</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tiêu</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cực</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có</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thể</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dẫn</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đến</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hậu</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quả</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không</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mong</a:t>
                      </a:r>
                      <a:r>
                        <a:rPr sz="2000">
                          <a:latin typeface="Arial Unicode MS" pitchFamily="34" charset="-128"/>
                          <a:cs typeface="Times New Roman" panose="02020603050405020304" pitchFamily="18" charset="0"/>
                        </a:rPr>
                        <a:t> </a:t>
                      </a:r>
                      <a:r>
                        <a:rPr sz="2000" err="1">
                          <a:latin typeface="Arial Unicode MS" pitchFamily="34" charset="-128"/>
                          <a:cs typeface="Times New Roman" panose="02020603050405020304" pitchFamily="18" charset="0"/>
                        </a:rPr>
                        <a:t>muốn</a:t>
                      </a:r>
                      <a:endParaRPr lang="en-US" sz="20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7000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E. Báo với gia đình khi bị bạo lực để nhận được ý kiến xử lí học sinh có hành vi bạo lực với mình.</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lang="vi-VN" altLang="x-none" sz="2000" dirty="0">
                          <a:latin typeface="Arial Unicode MS" pitchFamily="34" charset="-128"/>
                        </a:rPr>
                        <a:t>Đ</a:t>
                      </a:r>
                      <a:r>
                        <a:rPr sz="2000">
                          <a:latin typeface="Arial Unicode MS" pitchFamily="34" charset="-128"/>
                        </a:rPr>
                        <a:t>â</a:t>
                      </a:r>
                      <a:r>
                        <a:rPr lang="vi-VN" altLang="x-none" sz="2000" dirty="0">
                          <a:latin typeface="Arial Unicode MS" pitchFamily="34" charset="-128"/>
                        </a:rPr>
                        <a:t>y là cách phù hợp để giải quyết vấn đề bạo lực học đường tránh gây hậu quả tiêu cực</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700087">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G. Gọi đến số điện thoại của phòng Tư vấn tâm lí học đường hoặc số 111.</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lang="vi-VN" altLang="x-none" sz="2000" dirty="0">
                          <a:latin typeface="Arial Unicode MS" pitchFamily="34" charset="-128"/>
                        </a:rPr>
                        <a:t>Đ</a:t>
                      </a:r>
                      <a:r>
                        <a:rPr sz="2000">
                          <a:latin typeface="Arial Unicode MS" pitchFamily="34" charset="-128"/>
                        </a:rPr>
                        <a:t>â</a:t>
                      </a:r>
                      <a:r>
                        <a:rPr lang="vi-VN" altLang="x-none" sz="2000" dirty="0">
                          <a:latin typeface="Arial Unicode MS" pitchFamily="34" charset="-128"/>
                        </a:rPr>
                        <a:t>y là cách phù hợp để giải quyết vấn đề bạo lực học đường tránh gây hậu quả tiêu cực</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7000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a:lnSpc>
                          <a:spcPct val="90000"/>
                        </a:lnSpc>
                        <a:spcBef>
                          <a:spcPts val="1000"/>
                        </a:spcBef>
                        <a:buNone/>
                      </a:pPr>
                      <a:r>
                        <a:rPr lang="vi-VN" altLang="x-none" sz="2000" dirty="0">
                          <a:solidFill>
                            <a:srgbClr val="333333"/>
                          </a:solidFill>
                          <a:latin typeface="Arial Unicode MS" pitchFamily="34" charset="-128"/>
                        </a:rPr>
                        <a:t>H. Báo cáo cơ quan công an khi bị đe doạ tính mạng.</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marL="342900" lvl="0" indent="-342900" fontAlgn="ctr">
                        <a:buNone/>
                      </a:pPr>
                      <a:r>
                        <a:rPr lang="vi-VN" altLang="x-none" sz="2000" dirty="0">
                          <a:latin typeface="Arial Unicode MS" pitchFamily="34" charset="-128"/>
                        </a:rPr>
                        <a:t>Đ</a:t>
                      </a:r>
                      <a:r>
                        <a:rPr sz="2000">
                          <a:latin typeface="Arial Unicode MS" pitchFamily="34" charset="-128"/>
                        </a:rPr>
                        <a:t>â</a:t>
                      </a:r>
                      <a:r>
                        <a:rPr lang="vi-VN" altLang="x-none" sz="2000" dirty="0">
                          <a:latin typeface="Arial Unicode MS" pitchFamily="34" charset="-128"/>
                        </a:rPr>
                        <a:t>y là cách phù hợp để giải quyết vấn đề bạo lực học đường tránh gây hậu quả tiêu cực</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6"/>
                  </a:ext>
                </a:extLst>
              </a:tr>
            </a:tbl>
          </a:graphicData>
        </a:graphic>
      </p:graphicFrame>
      <p:sp>
        <p:nvSpPr>
          <p:cNvPr id="125020" name="Rectangles 125019"/>
          <p:cNvSpPr/>
          <p:nvPr/>
        </p:nvSpPr>
        <p:spPr>
          <a:xfrm>
            <a:off x="0" y="0"/>
            <a:ext cx="12192000" cy="701675"/>
          </a:xfrm>
          <a:prstGeom prst="rect">
            <a:avLst/>
          </a:prstGeom>
          <a:solidFill>
            <a:srgbClr val="CC99FF"/>
          </a:solidFill>
          <a:ln w="9525">
            <a:noFill/>
          </a:ln>
        </p:spPr>
        <p:txBody>
          <a:bodyPr anchor="ctr" anchorCtr="0">
            <a:spAutoFit/>
          </a:bodyPr>
          <a:lstStyle/>
          <a:p>
            <a:r>
              <a:rPr sz="2000" b="1" err="1">
                <a:latin typeface="Arial Unicode MS" pitchFamily="34" charset="-128"/>
              </a:rPr>
              <a:t>Câu</a:t>
            </a:r>
            <a:r>
              <a:rPr sz="2000" b="1">
                <a:latin typeface="Arial Unicode MS" pitchFamily="34" charset="-128"/>
              </a:rPr>
              <a:t> 1.</a:t>
            </a:r>
            <a:r>
              <a:rPr sz="2000">
                <a:latin typeface="Arial Unicode MS" pitchFamily="34" charset="-128"/>
              </a:rPr>
              <a:t> </a:t>
            </a:r>
            <a:r>
              <a:rPr sz="2000" err="1">
                <a:latin typeface="Arial Unicode MS" pitchFamily="34" charset="-128"/>
              </a:rPr>
              <a:t>Em</a:t>
            </a:r>
            <a:r>
              <a:rPr sz="2000">
                <a:latin typeface="Arial Unicode MS" pitchFamily="34" charset="-128"/>
              </a:rPr>
              <a:t> </a:t>
            </a:r>
            <a:r>
              <a:rPr sz="2000" err="1">
                <a:latin typeface="Arial Unicode MS" pitchFamily="34" charset="-128"/>
              </a:rPr>
              <a:t>hãy</a:t>
            </a:r>
            <a:r>
              <a:rPr sz="2000">
                <a:latin typeface="Arial Unicode MS" pitchFamily="34" charset="-128"/>
              </a:rPr>
              <a:t> </a:t>
            </a:r>
            <a:r>
              <a:rPr sz="2000" err="1">
                <a:latin typeface="Arial Unicode MS" pitchFamily="34" charset="-128"/>
              </a:rPr>
              <a:t>cho</a:t>
            </a:r>
            <a:r>
              <a:rPr sz="2000">
                <a:latin typeface="Arial Unicode MS" pitchFamily="34" charset="-128"/>
              </a:rPr>
              <a:t> </a:t>
            </a:r>
            <a:r>
              <a:rPr sz="2000" err="1">
                <a:latin typeface="Arial Unicode MS" pitchFamily="34" charset="-128"/>
              </a:rPr>
              <a:t>biết</a:t>
            </a:r>
            <a:r>
              <a:rPr sz="2000">
                <a:latin typeface="Arial Unicode MS" pitchFamily="34" charset="-128"/>
              </a:rPr>
              <a:t> </a:t>
            </a:r>
            <a:r>
              <a:rPr sz="2000" err="1">
                <a:latin typeface="Arial Unicode MS" pitchFamily="34" charset="-128"/>
              </a:rPr>
              <a:t>những</a:t>
            </a:r>
            <a:r>
              <a:rPr sz="2000">
                <a:latin typeface="Arial Unicode MS" pitchFamily="34" charset="-128"/>
              </a:rPr>
              <a:t> </a:t>
            </a:r>
            <a:r>
              <a:rPr sz="2000" err="1">
                <a:latin typeface="Arial Unicode MS" pitchFamily="34" charset="-128"/>
              </a:rPr>
              <a:t>cách</a:t>
            </a:r>
            <a:r>
              <a:rPr sz="2000">
                <a:latin typeface="Arial Unicode MS" pitchFamily="34" charset="-128"/>
              </a:rPr>
              <a:t> </a:t>
            </a:r>
            <a:r>
              <a:rPr sz="2000" err="1">
                <a:latin typeface="Arial Unicode MS" pitchFamily="34" charset="-128"/>
              </a:rPr>
              <a:t>ứng</a:t>
            </a:r>
            <a:r>
              <a:rPr sz="2000">
                <a:latin typeface="Arial Unicode MS" pitchFamily="34" charset="-128"/>
              </a:rPr>
              <a:t> </a:t>
            </a:r>
            <a:r>
              <a:rPr sz="2000" err="1">
                <a:latin typeface="Arial Unicode MS" pitchFamily="34" charset="-128"/>
              </a:rPr>
              <a:t>phó</a:t>
            </a:r>
            <a:r>
              <a:rPr sz="2000">
                <a:latin typeface="Arial Unicode MS" pitchFamily="34" charset="-128"/>
              </a:rPr>
              <a:t> </a:t>
            </a:r>
            <a:r>
              <a:rPr sz="2000" err="1">
                <a:latin typeface="Arial Unicode MS" pitchFamily="34" charset="-128"/>
              </a:rPr>
              <a:t>nào</a:t>
            </a:r>
            <a:r>
              <a:rPr sz="2000">
                <a:latin typeface="Arial Unicode MS" pitchFamily="34" charset="-128"/>
              </a:rPr>
              <a:t> </a:t>
            </a:r>
            <a:r>
              <a:rPr sz="2000" err="1">
                <a:latin typeface="Arial Unicode MS" pitchFamily="34" charset="-128"/>
              </a:rPr>
              <a:t>dưới</a:t>
            </a:r>
            <a:r>
              <a:rPr sz="2000">
                <a:latin typeface="Arial Unicode MS" pitchFamily="34" charset="-128"/>
              </a:rPr>
              <a:t> </a:t>
            </a:r>
            <a:r>
              <a:rPr sz="2000" err="1">
                <a:latin typeface="Arial Unicode MS" pitchFamily="34" charset="-128"/>
              </a:rPr>
              <a:t>đây</a:t>
            </a:r>
            <a:r>
              <a:rPr sz="2000">
                <a:latin typeface="Arial Unicode MS" pitchFamily="34" charset="-128"/>
              </a:rPr>
              <a:t> </a:t>
            </a:r>
            <a:r>
              <a:rPr sz="2000" err="1">
                <a:latin typeface="Arial Unicode MS" pitchFamily="34" charset="-128"/>
              </a:rPr>
              <a:t>là</a:t>
            </a:r>
            <a:r>
              <a:rPr sz="2000">
                <a:latin typeface="Arial Unicode MS" pitchFamily="34" charset="-128"/>
              </a:rPr>
              <a:t> </a:t>
            </a:r>
            <a:r>
              <a:rPr sz="2000" err="1">
                <a:latin typeface="Arial Unicode MS" pitchFamily="34" charset="-128"/>
              </a:rPr>
              <a:t>phù</a:t>
            </a:r>
            <a:r>
              <a:rPr sz="2000">
                <a:latin typeface="Arial Unicode MS" pitchFamily="34" charset="-128"/>
              </a:rPr>
              <a:t> </a:t>
            </a:r>
            <a:r>
              <a:rPr sz="2000" err="1">
                <a:latin typeface="Arial Unicode MS" pitchFamily="34" charset="-128"/>
              </a:rPr>
              <a:t>hợp</a:t>
            </a:r>
            <a:r>
              <a:rPr sz="2000">
                <a:latin typeface="Arial Unicode MS" pitchFamily="34" charset="-128"/>
              </a:rPr>
              <a:t> </a:t>
            </a:r>
            <a:r>
              <a:rPr sz="2000" err="1">
                <a:latin typeface="Arial Unicode MS" pitchFamily="34" charset="-128"/>
              </a:rPr>
              <a:t>với</a:t>
            </a:r>
            <a:r>
              <a:rPr sz="2000">
                <a:latin typeface="Arial Unicode MS" pitchFamily="34" charset="-128"/>
              </a:rPr>
              <a:t> </a:t>
            </a:r>
            <a:r>
              <a:rPr sz="2000" err="1">
                <a:latin typeface="Arial Unicode MS" pitchFamily="34" charset="-128"/>
              </a:rPr>
              <a:t>quy</a:t>
            </a:r>
            <a:r>
              <a:rPr sz="2000">
                <a:latin typeface="Arial Unicode MS" pitchFamily="34" charset="-128"/>
              </a:rPr>
              <a:t> </a:t>
            </a:r>
            <a:r>
              <a:rPr sz="2000" err="1">
                <a:latin typeface="Arial Unicode MS" pitchFamily="34" charset="-128"/>
              </a:rPr>
              <a:t>định</a:t>
            </a:r>
            <a:r>
              <a:rPr sz="2000">
                <a:latin typeface="Arial Unicode MS" pitchFamily="34" charset="-128"/>
              </a:rPr>
              <a:t> </a:t>
            </a:r>
            <a:r>
              <a:rPr sz="2000" err="1">
                <a:latin typeface="Arial Unicode MS" pitchFamily="34" charset="-128"/>
              </a:rPr>
              <a:t>pháp</a:t>
            </a:r>
            <a:r>
              <a:rPr sz="2000">
                <a:latin typeface="Arial Unicode MS" pitchFamily="34" charset="-128"/>
              </a:rPr>
              <a:t> </a:t>
            </a:r>
            <a:r>
              <a:rPr sz="2000" err="1">
                <a:latin typeface="Arial Unicode MS" pitchFamily="34" charset="-128"/>
              </a:rPr>
              <a:t>luật</a:t>
            </a:r>
            <a:r>
              <a:rPr sz="2000">
                <a:latin typeface="Arial Unicode MS" pitchFamily="34" charset="-128"/>
              </a:rPr>
              <a:t> </a:t>
            </a:r>
            <a:r>
              <a:rPr sz="2000" err="1">
                <a:latin typeface="Arial Unicode MS" pitchFamily="34" charset="-128"/>
              </a:rPr>
              <a:t>về</a:t>
            </a:r>
            <a:r>
              <a:rPr sz="2000">
                <a:latin typeface="Arial Unicode MS" pitchFamily="34" charset="-128"/>
              </a:rPr>
              <a:t> </a:t>
            </a:r>
            <a:r>
              <a:rPr sz="2000" err="1">
                <a:latin typeface="Arial Unicode MS" pitchFamily="34" charset="-128"/>
              </a:rPr>
              <a:t>phòng</a:t>
            </a:r>
            <a:r>
              <a:rPr sz="2000">
                <a:latin typeface="Arial Unicode MS" pitchFamily="34" charset="-128"/>
              </a:rPr>
              <a:t>, </a:t>
            </a:r>
            <a:r>
              <a:rPr sz="2000" err="1">
                <a:latin typeface="Arial Unicode MS" pitchFamily="34" charset="-128"/>
              </a:rPr>
              <a:t>chống</a:t>
            </a:r>
            <a:r>
              <a:rPr sz="2000">
                <a:latin typeface="Arial Unicode MS" pitchFamily="34" charset="-128"/>
              </a:rPr>
              <a:t> </a:t>
            </a:r>
            <a:r>
              <a:rPr sz="2000" err="1">
                <a:latin typeface="Arial Unicode MS" pitchFamily="34" charset="-128"/>
              </a:rPr>
              <a:t>bạo</a:t>
            </a:r>
            <a:r>
              <a:rPr sz="2000">
                <a:latin typeface="Arial Unicode MS" pitchFamily="34" charset="-128"/>
              </a:rPr>
              <a:t> </a:t>
            </a:r>
            <a:r>
              <a:rPr sz="2000" err="1">
                <a:latin typeface="Arial Unicode MS" pitchFamily="34" charset="-128"/>
              </a:rPr>
              <a:t>lực</a:t>
            </a:r>
            <a:r>
              <a:rPr sz="2000">
                <a:latin typeface="Arial Unicode MS" pitchFamily="34" charset="-128"/>
              </a:rPr>
              <a:t> </a:t>
            </a:r>
            <a:r>
              <a:rPr sz="2000" err="1">
                <a:latin typeface="Arial Unicode MS" pitchFamily="34" charset="-128"/>
              </a:rPr>
              <a:t>học</a:t>
            </a:r>
            <a:r>
              <a:rPr sz="2000">
                <a:latin typeface="Arial Unicode MS" pitchFamily="34" charset="-128"/>
              </a:rPr>
              <a:t> </a:t>
            </a:r>
            <a:r>
              <a:rPr sz="2000" err="1">
                <a:latin typeface="Arial Unicode MS" pitchFamily="34" charset="-128"/>
              </a:rPr>
              <a:t>đường</a:t>
            </a:r>
            <a:r>
              <a:rPr sz="2000">
                <a:latin typeface="Arial Unicode MS" pitchFamily="34" charset="-128"/>
              </a:rPr>
              <a:t>? </a:t>
            </a:r>
          </a:p>
        </p:txBody>
      </p:sp>
      <p:sp>
        <p:nvSpPr>
          <p:cNvPr id="125036" name="Rectangle 9"/>
          <p:cNvSpPr/>
          <p:nvPr/>
        </p:nvSpPr>
        <p:spPr>
          <a:xfrm>
            <a:off x="6227763" y="987425"/>
            <a:ext cx="5675312" cy="825500"/>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5037" name="Rectangle 9"/>
          <p:cNvSpPr/>
          <p:nvPr/>
        </p:nvSpPr>
        <p:spPr>
          <a:xfrm>
            <a:off x="6176963" y="1990725"/>
            <a:ext cx="5675312" cy="5969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5038" name="Rectangle 9"/>
          <p:cNvSpPr/>
          <p:nvPr/>
        </p:nvSpPr>
        <p:spPr>
          <a:xfrm>
            <a:off x="6176963" y="2701925"/>
            <a:ext cx="5675312" cy="876300"/>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5039" name="Rectangle 9"/>
          <p:cNvSpPr/>
          <p:nvPr/>
        </p:nvSpPr>
        <p:spPr>
          <a:xfrm>
            <a:off x="6164263" y="3667125"/>
            <a:ext cx="5675312" cy="6350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5040" name="Rectangle 9"/>
          <p:cNvSpPr/>
          <p:nvPr/>
        </p:nvSpPr>
        <p:spPr>
          <a:xfrm>
            <a:off x="6164263" y="4403725"/>
            <a:ext cx="5675312" cy="6096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5041" name="Rectangle 9"/>
          <p:cNvSpPr/>
          <p:nvPr/>
        </p:nvSpPr>
        <p:spPr>
          <a:xfrm>
            <a:off x="6176963" y="5064125"/>
            <a:ext cx="5675312" cy="673100"/>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5042" name="Rectangle 9"/>
          <p:cNvSpPr/>
          <p:nvPr/>
        </p:nvSpPr>
        <p:spPr>
          <a:xfrm>
            <a:off x="6164263" y="5788025"/>
            <a:ext cx="5675312" cy="6096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5036"/>
                                        </p:tgtEl>
                                      </p:cBhvr>
                                    </p:animEffect>
                                    <p:set>
                                      <p:cBhvr>
                                        <p:cTn id="7" dur="1" fill="hold">
                                          <p:stCondLst>
                                            <p:cond delay="499"/>
                                          </p:stCondLst>
                                        </p:cTn>
                                        <p:tgtEl>
                                          <p:spTgt spid="1250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25037"/>
                                        </p:tgtEl>
                                      </p:cBhvr>
                                    </p:animEffect>
                                    <p:set>
                                      <p:cBhvr>
                                        <p:cTn id="12" dur="1" fill="hold">
                                          <p:stCondLst>
                                            <p:cond delay="499"/>
                                          </p:stCondLst>
                                        </p:cTn>
                                        <p:tgtEl>
                                          <p:spTgt spid="1250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25038"/>
                                        </p:tgtEl>
                                      </p:cBhvr>
                                    </p:animEffect>
                                    <p:set>
                                      <p:cBhvr>
                                        <p:cTn id="17" dur="1" fill="hold">
                                          <p:stCondLst>
                                            <p:cond delay="499"/>
                                          </p:stCondLst>
                                        </p:cTn>
                                        <p:tgtEl>
                                          <p:spTgt spid="1250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25039"/>
                                        </p:tgtEl>
                                      </p:cBhvr>
                                    </p:animEffect>
                                    <p:set>
                                      <p:cBhvr>
                                        <p:cTn id="22" dur="1" fill="hold">
                                          <p:stCondLst>
                                            <p:cond delay="499"/>
                                          </p:stCondLst>
                                        </p:cTn>
                                        <p:tgtEl>
                                          <p:spTgt spid="1250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25040"/>
                                        </p:tgtEl>
                                      </p:cBhvr>
                                    </p:animEffect>
                                    <p:set>
                                      <p:cBhvr>
                                        <p:cTn id="27" dur="1" fill="hold">
                                          <p:stCondLst>
                                            <p:cond delay="499"/>
                                          </p:stCondLst>
                                        </p:cTn>
                                        <p:tgtEl>
                                          <p:spTgt spid="1250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25041"/>
                                        </p:tgtEl>
                                      </p:cBhvr>
                                    </p:animEffect>
                                    <p:set>
                                      <p:cBhvr>
                                        <p:cTn id="32" dur="1" fill="hold">
                                          <p:stCondLst>
                                            <p:cond delay="499"/>
                                          </p:stCondLst>
                                        </p:cTn>
                                        <p:tgtEl>
                                          <p:spTgt spid="1250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125042"/>
                                        </p:tgtEl>
                                      </p:cBhvr>
                                    </p:animEffect>
                                    <p:set>
                                      <p:cBhvr>
                                        <p:cTn id="37" dur="1" fill="hold">
                                          <p:stCondLst>
                                            <p:cond delay="499"/>
                                          </p:stCondLst>
                                        </p:cTn>
                                        <p:tgtEl>
                                          <p:spTgt spid="1250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36" grpId="0" animBg="1"/>
      <p:bldP spid="125037" grpId="0" animBg="1"/>
      <p:bldP spid="125038" grpId="0" animBg="1"/>
      <p:bldP spid="125039" grpId="0" animBg="1"/>
      <p:bldP spid="125040" grpId="0" animBg="1"/>
      <p:bldP spid="125041" grpId="0" animBg="1"/>
      <p:bldP spid="1250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80" name="Rectangles 125979"/>
          <p:cNvSpPr/>
          <p:nvPr/>
        </p:nvSpPr>
        <p:spPr>
          <a:xfrm>
            <a:off x="0" y="62230"/>
            <a:ext cx="12192000" cy="1076325"/>
          </a:xfrm>
          <a:prstGeom prst="rect">
            <a:avLst/>
          </a:prstGeom>
          <a:solidFill>
            <a:srgbClr val="FFFF00"/>
          </a:solidFill>
          <a:ln w="9525">
            <a:noFill/>
          </a:ln>
        </p:spPr>
        <p:txBody>
          <a:bodyPr wrap="square" anchor="ctr" anchorCtr="0">
            <a:spAutoFit/>
          </a:bodyPr>
          <a:lstStyle/>
          <a:p>
            <a:r>
              <a:rPr lang="vi-VN" altLang="x-none" sz="3200" b="1" dirty="0">
                <a:solidFill>
                  <a:srgbClr val="FF0000"/>
                </a:solidFill>
                <a:latin typeface="Times New Roman" panose="02020603050405020304" pitchFamily="18" charset="0"/>
                <a:cs typeface="Times New Roman" panose="02020603050405020304" pitchFamily="18" charset="0"/>
              </a:rPr>
              <a:t>Câu 2. </a:t>
            </a:r>
            <a:r>
              <a:rPr lang="vi-VN" altLang="x-none" sz="3200" dirty="0">
                <a:solidFill>
                  <a:srgbClr val="FF0000"/>
                </a:solidFill>
                <a:latin typeface="Times New Roman" panose="02020603050405020304" pitchFamily="18" charset="0"/>
                <a:cs typeface="Times New Roman" panose="02020603050405020304" pitchFamily="18" charset="0"/>
              </a:rPr>
              <a:t>Hãy thảo luận và đưa ra cách ứng phó với bạo lực học đường trong các tình huống sau: </a:t>
            </a:r>
          </a:p>
        </p:txBody>
      </p:sp>
      <p:graphicFrame>
        <p:nvGraphicFramePr>
          <p:cNvPr id="126015" name="Table 126014"/>
          <p:cNvGraphicFramePr/>
          <p:nvPr/>
        </p:nvGraphicFramePr>
        <p:xfrm>
          <a:off x="414338" y="1323658"/>
          <a:ext cx="11612563" cy="5326380"/>
        </p:xfrm>
        <a:graphic>
          <a:graphicData uri="http://schemas.openxmlformats.org/drawingml/2006/table">
            <a:tbl>
              <a:tblPr/>
              <a:tblGrid>
                <a:gridCol w="3563938">
                  <a:extLst>
                    <a:ext uri="{9D8B030D-6E8A-4147-A177-3AD203B41FA5}">
                      <a16:colId xmlns:a16="http://schemas.microsoft.com/office/drawing/2014/main" val="20000"/>
                    </a:ext>
                  </a:extLst>
                </a:gridCol>
                <a:gridCol w="8048625">
                  <a:extLst>
                    <a:ext uri="{9D8B030D-6E8A-4147-A177-3AD203B41FA5}">
                      <a16:colId xmlns:a16="http://schemas.microsoft.com/office/drawing/2014/main" val="20001"/>
                    </a:ext>
                  </a:extLst>
                </a:gridCol>
              </a:tblGrid>
              <a:tr h="28336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500" dirty="0">
                          <a:solidFill>
                            <a:srgbClr val="333333"/>
                          </a:solidFill>
                          <a:latin typeface="Arial Unicode MS" pitchFamily="34" charset="-128"/>
                        </a:rPr>
                        <a:t>Gần đây, H thường xuyên bị một nhóm bạn trong trường chặn đường, trêu chọc. Tuần này, nhóm bạn đó yêu cầu H phải mua đ</a:t>
                      </a:r>
                      <a:r>
                        <a:rPr lang="en-US" altLang="vi-VN" sz="2500" dirty="0">
                          <a:solidFill>
                            <a:srgbClr val="333333"/>
                          </a:solidFill>
                          <a:latin typeface="Arial Unicode MS" pitchFamily="34" charset="-128"/>
                        </a:rPr>
                        <a:t>ồ</a:t>
                      </a:r>
                      <a:r>
                        <a:rPr lang="vi-VN" altLang="x-none" sz="2500" dirty="0">
                          <a:solidFill>
                            <a:srgbClr val="333333"/>
                          </a:solidFill>
                          <a:latin typeface="Arial Unicode MS" pitchFamily="34" charset="-128"/>
                        </a:rPr>
                        <a:t> ăn cho họ thì sẽ không trêu chọc H nữa.</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buNone/>
                      </a:pPr>
                      <a:r>
                        <a:rPr sz="2500">
                          <a:latin typeface="Arial Unicode MS" pitchFamily="34" charset="-128"/>
                          <a:cs typeface="Times New Roman" panose="02020603050405020304" pitchFamily="18" charset="0"/>
                        </a:rPr>
                        <a:t> </a:t>
                      </a:r>
                      <a:r>
                        <a:rPr lang="vi-VN" altLang="x-none" sz="2500" dirty="0">
                          <a:latin typeface="Arial Unicode MS" pitchFamily="34" charset="-128"/>
                        </a:rPr>
                        <a:t>Trong trường hợp này, trước tiên H không nên đi một mình mà cần rủ thêm bạn hoặc anh chị em đi cùng, tránh đi đến chỗ vắng người một mình.</a:t>
                      </a:r>
                    </a:p>
                    <a:p>
                      <a:pPr lvl="0">
                        <a:buNone/>
                      </a:pPr>
                      <a:r>
                        <a:rPr lang="vi-VN" altLang="x-none" sz="2500" dirty="0">
                          <a:latin typeface="Arial Unicode MS" pitchFamily="34" charset="-128"/>
                        </a:rPr>
                        <a:t>Nếu nhóm người đó vẫn tiếp tục hành vi bắt nạt H thì H cần báo cáo cho thầy cô giáo và bố mẹ để kịp thời giúp đỡ và ngăn chặn hành vi bạo lực học đường.</a:t>
                      </a:r>
                    </a:p>
                    <a:p>
                      <a:pPr lvl="0" fontAlgn="ctr">
                        <a:buChar char="•"/>
                      </a:pPr>
                      <a:endParaRPr lang="en-US" sz="25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49174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nSpc>
                          <a:spcPct val="90000"/>
                        </a:lnSpc>
                        <a:spcBef>
                          <a:spcPts val="1000"/>
                        </a:spcBef>
                        <a:buNone/>
                      </a:pPr>
                      <a:r>
                        <a:rPr lang="vi-VN" altLang="x-none" sz="2500" dirty="0">
                          <a:solidFill>
                            <a:srgbClr val="333333"/>
                          </a:solidFill>
                          <a:latin typeface="Arial Unicode MS" pitchFamily="34" charset="-128"/>
                        </a:rPr>
                        <a:t>Vì là một cầu thủ bóng đá giỏi, thường xuyên ghi bàn nên Lâm bị một số bạn ở đội bóng lớp 7B không thích và thường xuyên tìm cách gây sự.</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buNone/>
                      </a:pPr>
                      <a:r>
                        <a:rPr sz="2500">
                          <a:latin typeface="Arial Unicode MS" pitchFamily="34" charset="-128"/>
                          <a:cs typeface="Times New Roman" panose="02020603050405020304" pitchFamily="18" charset="0"/>
                        </a:rPr>
                        <a:t> </a:t>
                      </a:r>
                      <a:r>
                        <a:rPr lang="vi-VN" altLang="x-none" sz="2500" dirty="0">
                          <a:latin typeface="Arial Unicode MS" pitchFamily="34" charset="-128"/>
                        </a:rPr>
                        <a:t>Trước tiên Lâm cần phải giữ bình tĩnh trước hành vi gây sự này và không tỏ thái độ thách thức ngược lại, nghiêm túc yêu cầu các bạn dừng ngay hành vi đó lại.</a:t>
                      </a:r>
                    </a:p>
                    <a:p>
                      <a:pPr lvl="0">
                        <a:buNone/>
                      </a:pPr>
                      <a:r>
                        <a:rPr lang="vi-VN" altLang="x-none" sz="2500" dirty="0">
                          <a:latin typeface="Arial Unicode MS" pitchFamily="34" charset="-128"/>
                        </a:rPr>
                        <a:t>Nếu sự việc vẫn tiếp diễn, Lâm cần tìm đến sự giúp đỡ của người lớn.</a:t>
                      </a:r>
                    </a:p>
                    <a:p>
                      <a:pPr lvl="0" fontAlgn="ctr">
                        <a:buChar char="•"/>
                      </a:pPr>
                      <a:endParaRPr lang="en-US" sz="2500">
                        <a:latin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bl>
          </a:graphicData>
        </a:graphic>
      </p:graphicFrame>
      <p:sp>
        <p:nvSpPr>
          <p:cNvPr id="126016" name="Rectangle 9"/>
          <p:cNvSpPr/>
          <p:nvPr/>
        </p:nvSpPr>
        <p:spPr>
          <a:xfrm>
            <a:off x="4043363" y="1416685"/>
            <a:ext cx="7808912" cy="2641600"/>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126017" name="Rectangle 9"/>
          <p:cNvSpPr/>
          <p:nvPr/>
        </p:nvSpPr>
        <p:spPr>
          <a:xfrm>
            <a:off x="4043363" y="4188460"/>
            <a:ext cx="7808912" cy="23876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6016"/>
                                        </p:tgtEl>
                                      </p:cBhvr>
                                    </p:animEffect>
                                    <p:set>
                                      <p:cBhvr>
                                        <p:cTn id="7" dur="1" fill="hold">
                                          <p:stCondLst>
                                            <p:cond delay="499"/>
                                          </p:stCondLst>
                                        </p:cTn>
                                        <p:tgtEl>
                                          <p:spTgt spid="1260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26017"/>
                                        </p:tgtEl>
                                      </p:cBhvr>
                                    </p:animEffect>
                                    <p:set>
                                      <p:cBhvr>
                                        <p:cTn id="12" dur="1" fill="hold">
                                          <p:stCondLst>
                                            <p:cond delay="499"/>
                                          </p:stCondLst>
                                        </p:cTn>
                                        <p:tgtEl>
                                          <p:spTgt spid="1260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16" grpId="0" bldLvl="0" animBg="1"/>
      <p:bldP spid="12601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248630" y="2487760"/>
            <a:ext cx="6576194" cy="3896616"/>
          </a:xfrm>
          <a:prstGeom prst="roundRect">
            <a:avLst/>
          </a:prstGeom>
          <a:solidFill>
            <a:schemeClr val="accent5">
              <a:lumMod val="40000"/>
              <a:lumOff val="60000"/>
            </a:schemeClr>
          </a:solidFill>
          <a:ln w="38100">
            <a:solidFill>
              <a:schemeClr val="accent4">
                <a:lumMod val="50000"/>
              </a:schemeClr>
            </a:solidFill>
          </a:ln>
          <a:effectLst>
            <a:glow rad="63500">
              <a:schemeClr val="accent6">
                <a:satMod val="175000"/>
                <a:alpha val="40000"/>
              </a:schemeClr>
            </a:glow>
          </a:effectLst>
        </p:spPr>
        <p:txBody>
          <a:bodyPr spcFirstLastPara="1" wrap="square" lIns="91425" tIns="91425" rIns="91425" bIns="91425" anchor="ctr" anchorCtr="0"/>
          <a:lstStyle/>
          <a:p>
            <a:pPr algn="just" defTabSz="1219200">
              <a:lnSpc>
                <a:spcPct val="140000"/>
              </a:lnSpc>
              <a:buClr>
                <a:srgbClr val="000000"/>
              </a:buClr>
              <a:buFont typeface="Baloo 2" charset="0"/>
            </a:pPr>
            <a:r>
              <a:rPr lang="vi-VN" altLang="x-none" sz="3200" dirty="0">
                <a:latin typeface="Times New Roman" panose="02020603050405020304" pitchFamily="18" charset="0"/>
                <a:cs typeface="Times New Roman" panose="02020603050405020304" pitchFamily="18" charset="0"/>
                <a:sym typeface="Baloo 2" charset="0"/>
              </a:rPr>
              <a:t>T là bạn thân của Q, gần đây do có xích mích với các bạn nam trong lớp nên T bị lớp cô lập, không cho chơi cùng. Q rất muốn giúp T, nhưng lo sợ các bạn sẽ cô lập mình.</a:t>
            </a:r>
            <a:endParaRPr sz="3200">
              <a:latin typeface="Times New Roman" panose="02020603050405020304" pitchFamily="18" charset="0"/>
              <a:cs typeface="Times New Roman" panose="02020603050405020304" pitchFamily="18" charset="0"/>
              <a:sym typeface="Baloo 2" charset="0"/>
            </a:endParaRPr>
          </a:p>
        </p:txBody>
      </p:sp>
      <p:grpSp>
        <p:nvGrpSpPr>
          <p:cNvPr id="10" name="Google Shape;3171;p74"/>
          <p:cNvGrpSpPr/>
          <p:nvPr/>
        </p:nvGrpSpPr>
        <p:grpSpPr>
          <a:xfrm rot="1011472">
            <a:off x="621488" y="976151"/>
            <a:ext cx="470375" cy="887633"/>
            <a:chOff x="6062333" y="1597838"/>
            <a:chExt cx="353002" cy="665434"/>
          </a:xfrm>
          <a:solidFill>
            <a:srgbClr val="00B0F0"/>
          </a:solidFill>
        </p:grpSpPr>
        <p:sp>
          <p:nvSpPr>
            <p:cNvPr id="11" name="Google Shape;3172;p74"/>
            <p:cNvSpPr/>
            <p:nvPr/>
          </p:nvSpPr>
          <p:spPr>
            <a:xfrm>
              <a:off x="6072340" y="1597838"/>
              <a:ext cx="342995" cy="665434"/>
            </a:xfrm>
            <a:custGeom>
              <a:avLst/>
              <a:gdLst/>
              <a:ahLst/>
              <a:cxnLst/>
              <a:rect l="l" t="t" r="r" b="b"/>
              <a:pathLst>
                <a:path w="4672" h="9064" extrusionOk="0">
                  <a:moveTo>
                    <a:pt x="2736" y="1"/>
                  </a:moveTo>
                  <a:cubicBezTo>
                    <a:pt x="2535" y="1"/>
                    <a:pt x="2334" y="20"/>
                    <a:pt x="2132" y="56"/>
                  </a:cubicBezTo>
                  <a:cubicBezTo>
                    <a:pt x="1385" y="194"/>
                    <a:pt x="49" y="789"/>
                    <a:pt x="14" y="1703"/>
                  </a:cubicBezTo>
                  <a:cubicBezTo>
                    <a:pt x="1" y="2166"/>
                    <a:pt x="312" y="2775"/>
                    <a:pt x="527" y="3163"/>
                  </a:cubicBezTo>
                  <a:cubicBezTo>
                    <a:pt x="683" y="3435"/>
                    <a:pt x="912" y="3891"/>
                    <a:pt x="1290" y="3891"/>
                  </a:cubicBezTo>
                  <a:cubicBezTo>
                    <a:pt x="1364" y="3891"/>
                    <a:pt x="1444" y="3874"/>
                    <a:pt x="1530" y="3834"/>
                  </a:cubicBezTo>
                  <a:cubicBezTo>
                    <a:pt x="1772" y="3723"/>
                    <a:pt x="1952" y="3433"/>
                    <a:pt x="2084" y="3225"/>
                  </a:cubicBezTo>
                  <a:cubicBezTo>
                    <a:pt x="2093" y="3209"/>
                    <a:pt x="2106" y="3202"/>
                    <a:pt x="2119" y="3202"/>
                  </a:cubicBezTo>
                  <a:cubicBezTo>
                    <a:pt x="2145" y="3202"/>
                    <a:pt x="2169" y="3228"/>
                    <a:pt x="2160" y="3260"/>
                  </a:cubicBezTo>
                  <a:cubicBezTo>
                    <a:pt x="2187" y="3267"/>
                    <a:pt x="2222" y="3301"/>
                    <a:pt x="2215" y="3343"/>
                  </a:cubicBezTo>
                  <a:cubicBezTo>
                    <a:pt x="2049" y="4346"/>
                    <a:pt x="1890" y="5350"/>
                    <a:pt x="1745" y="6353"/>
                  </a:cubicBezTo>
                  <a:cubicBezTo>
                    <a:pt x="1655" y="6941"/>
                    <a:pt x="1572" y="7537"/>
                    <a:pt x="1502" y="8139"/>
                  </a:cubicBezTo>
                  <a:cubicBezTo>
                    <a:pt x="1482" y="8263"/>
                    <a:pt x="1412" y="8526"/>
                    <a:pt x="1440" y="8665"/>
                  </a:cubicBezTo>
                  <a:cubicBezTo>
                    <a:pt x="1523" y="9052"/>
                    <a:pt x="2001" y="9004"/>
                    <a:pt x="2298" y="9024"/>
                  </a:cubicBezTo>
                  <a:cubicBezTo>
                    <a:pt x="2492" y="9041"/>
                    <a:pt x="2736" y="9064"/>
                    <a:pt x="2979" y="9064"/>
                  </a:cubicBezTo>
                  <a:cubicBezTo>
                    <a:pt x="3249" y="9064"/>
                    <a:pt x="3517" y="9036"/>
                    <a:pt x="3717" y="8941"/>
                  </a:cubicBezTo>
                  <a:cubicBezTo>
                    <a:pt x="4340" y="8644"/>
                    <a:pt x="4243" y="7661"/>
                    <a:pt x="4305" y="7080"/>
                  </a:cubicBezTo>
                  <a:cubicBezTo>
                    <a:pt x="4409" y="6111"/>
                    <a:pt x="4485" y="5135"/>
                    <a:pt x="4540" y="4159"/>
                  </a:cubicBezTo>
                  <a:cubicBezTo>
                    <a:pt x="4589" y="3204"/>
                    <a:pt x="4672" y="2222"/>
                    <a:pt x="4617" y="1267"/>
                  </a:cubicBezTo>
                  <a:cubicBezTo>
                    <a:pt x="4582" y="519"/>
                    <a:pt x="4091" y="208"/>
                    <a:pt x="3412" y="76"/>
                  </a:cubicBezTo>
                  <a:cubicBezTo>
                    <a:pt x="3189" y="25"/>
                    <a:pt x="2963" y="1"/>
                    <a:pt x="2736" y="1"/>
                  </a:cubicBezTo>
                  <a:close/>
                </a:path>
              </a:pathLst>
            </a:custGeom>
            <a:grpFill/>
            <a:ln w="114300" cap="flat" cmpd="sng">
              <a:solidFill>
                <a:schemeClr val="tx2"/>
              </a:solidFill>
              <a:prstDash val="solid"/>
              <a:round/>
              <a:headEnd type="none" w="sm" len="sm"/>
              <a:tailEnd type="none" w="sm" len="sm"/>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2" name="Google Shape;3173;p74"/>
            <p:cNvSpPr/>
            <p:nvPr/>
          </p:nvSpPr>
          <p:spPr>
            <a:xfrm>
              <a:off x="6062333" y="1597838"/>
              <a:ext cx="342995" cy="665434"/>
            </a:xfrm>
            <a:custGeom>
              <a:avLst/>
              <a:gdLst/>
              <a:ahLst/>
              <a:cxnLst/>
              <a:rect l="l" t="t" r="r" b="b"/>
              <a:pathLst>
                <a:path w="4672" h="9064" extrusionOk="0">
                  <a:moveTo>
                    <a:pt x="2736" y="1"/>
                  </a:moveTo>
                  <a:cubicBezTo>
                    <a:pt x="2535" y="1"/>
                    <a:pt x="2334" y="20"/>
                    <a:pt x="2132" y="56"/>
                  </a:cubicBezTo>
                  <a:cubicBezTo>
                    <a:pt x="1385" y="194"/>
                    <a:pt x="49" y="789"/>
                    <a:pt x="14" y="1703"/>
                  </a:cubicBezTo>
                  <a:cubicBezTo>
                    <a:pt x="1" y="2166"/>
                    <a:pt x="312" y="2775"/>
                    <a:pt x="527" y="3163"/>
                  </a:cubicBezTo>
                  <a:cubicBezTo>
                    <a:pt x="683" y="3435"/>
                    <a:pt x="912" y="3891"/>
                    <a:pt x="1290" y="3891"/>
                  </a:cubicBezTo>
                  <a:cubicBezTo>
                    <a:pt x="1364" y="3891"/>
                    <a:pt x="1444" y="3874"/>
                    <a:pt x="1530" y="3834"/>
                  </a:cubicBezTo>
                  <a:cubicBezTo>
                    <a:pt x="1772" y="3723"/>
                    <a:pt x="1952" y="3433"/>
                    <a:pt x="2084" y="3225"/>
                  </a:cubicBezTo>
                  <a:cubicBezTo>
                    <a:pt x="2093" y="3209"/>
                    <a:pt x="2106" y="3202"/>
                    <a:pt x="2119" y="3202"/>
                  </a:cubicBezTo>
                  <a:cubicBezTo>
                    <a:pt x="2145" y="3202"/>
                    <a:pt x="2169" y="3228"/>
                    <a:pt x="2160" y="3260"/>
                  </a:cubicBezTo>
                  <a:cubicBezTo>
                    <a:pt x="2187" y="3267"/>
                    <a:pt x="2222" y="3301"/>
                    <a:pt x="2215" y="3343"/>
                  </a:cubicBezTo>
                  <a:cubicBezTo>
                    <a:pt x="2049" y="4346"/>
                    <a:pt x="1890" y="5350"/>
                    <a:pt x="1745" y="6353"/>
                  </a:cubicBezTo>
                  <a:cubicBezTo>
                    <a:pt x="1655" y="6941"/>
                    <a:pt x="1572" y="7537"/>
                    <a:pt x="1502" y="8139"/>
                  </a:cubicBezTo>
                  <a:cubicBezTo>
                    <a:pt x="1482" y="8263"/>
                    <a:pt x="1412" y="8526"/>
                    <a:pt x="1440" y="8665"/>
                  </a:cubicBezTo>
                  <a:cubicBezTo>
                    <a:pt x="1523" y="9052"/>
                    <a:pt x="2001" y="9004"/>
                    <a:pt x="2298" y="9024"/>
                  </a:cubicBezTo>
                  <a:cubicBezTo>
                    <a:pt x="2492" y="9041"/>
                    <a:pt x="2736" y="9064"/>
                    <a:pt x="2979" y="9064"/>
                  </a:cubicBezTo>
                  <a:cubicBezTo>
                    <a:pt x="3249" y="9064"/>
                    <a:pt x="3517" y="9036"/>
                    <a:pt x="3717" y="8941"/>
                  </a:cubicBezTo>
                  <a:cubicBezTo>
                    <a:pt x="4340" y="8644"/>
                    <a:pt x="4243" y="7661"/>
                    <a:pt x="4305" y="7080"/>
                  </a:cubicBezTo>
                  <a:cubicBezTo>
                    <a:pt x="4409" y="6111"/>
                    <a:pt x="4485" y="5135"/>
                    <a:pt x="4540" y="4159"/>
                  </a:cubicBezTo>
                  <a:cubicBezTo>
                    <a:pt x="4589" y="3204"/>
                    <a:pt x="4672" y="2222"/>
                    <a:pt x="4617" y="1267"/>
                  </a:cubicBezTo>
                  <a:cubicBezTo>
                    <a:pt x="4582" y="519"/>
                    <a:pt x="4091" y="208"/>
                    <a:pt x="3412" y="76"/>
                  </a:cubicBezTo>
                  <a:cubicBezTo>
                    <a:pt x="3189" y="25"/>
                    <a:pt x="2963" y="1"/>
                    <a:pt x="2736" y="1"/>
                  </a:cubicBezTo>
                  <a:close/>
                </a:path>
              </a:pathLst>
            </a:custGeom>
            <a:grpFill/>
            <a:ln>
              <a:solidFill>
                <a:schemeClr val="tx2"/>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99338" name="Rectangles 99337"/>
          <p:cNvSpPr/>
          <p:nvPr/>
        </p:nvSpPr>
        <p:spPr>
          <a:xfrm>
            <a:off x="0" y="0"/>
            <a:ext cx="12192000" cy="1568450"/>
          </a:xfrm>
          <a:prstGeom prst="rect">
            <a:avLst/>
          </a:prstGeom>
          <a:solidFill>
            <a:srgbClr val="FFFF00"/>
          </a:solidFill>
          <a:ln w="9525">
            <a:noFill/>
          </a:ln>
        </p:spPr>
        <p:txBody>
          <a:bodyPr>
            <a:spAutoFit/>
          </a:bodyPr>
          <a:lstStyle/>
          <a:p>
            <a:pPr>
              <a:lnSpc>
                <a:spcPct val="150000"/>
              </a:lnSpc>
              <a:buClr>
                <a:srgbClr val="000000"/>
              </a:buClr>
            </a:pPr>
            <a:r>
              <a:rPr lang="vi-VN" altLang="x-none" sz="3200" b="1" dirty="0">
                <a:solidFill>
                  <a:srgbClr val="FF0000"/>
                </a:solidFill>
                <a:latin typeface="Arial Unicode MS" pitchFamily="34" charset="-128"/>
                <a:sym typeface="Arial" panose="020B0604020202020204" pitchFamily="34" charset="0"/>
              </a:rPr>
              <a:t>Câu 3.</a:t>
            </a:r>
            <a:r>
              <a:rPr lang="vi-VN" altLang="x-none" sz="3200" dirty="0">
                <a:solidFill>
                  <a:srgbClr val="FF0000"/>
                </a:solidFill>
                <a:latin typeface="Arial Unicode MS" pitchFamily="34" charset="-128"/>
                <a:sym typeface="Arial" panose="020B0604020202020204" pitchFamily="34" charset="0"/>
              </a:rPr>
              <a:t> Em hãy đưa ra ý kiến về những hành vi bạo lực học đường trong các tình huống sau: </a:t>
            </a:r>
          </a:p>
        </p:txBody>
      </p:sp>
      <p:sp>
        <p:nvSpPr>
          <p:cNvPr id="99339" name="Rectangles 99338"/>
          <p:cNvSpPr/>
          <p:nvPr/>
        </p:nvSpPr>
        <p:spPr>
          <a:xfrm>
            <a:off x="7254240" y="1759268"/>
            <a:ext cx="4739005" cy="4924425"/>
          </a:xfrm>
          <a:prstGeom prst="rect">
            <a:avLst/>
          </a:prstGeom>
          <a:solidFill>
            <a:srgbClr val="FFFFFF"/>
          </a:solidFill>
          <a:ln w="19050" cap="flat" cmpd="sng">
            <a:solidFill>
              <a:srgbClr val="0000CC"/>
            </a:solidFill>
            <a:prstDash val="dash"/>
            <a:miter/>
            <a:headEnd type="none" w="med" len="med"/>
            <a:tailEnd type="none" w="med" len="med"/>
          </a:ln>
        </p:spPr>
        <p:txBody>
          <a:bodyPr wrap="square" tIns="0" bIns="0" anchor="ctr" anchorCtr="0">
            <a:spAutoFit/>
          </a:bodyPr>
          <a:lstStyle/>
          <a:p>
            <a:r>
              <a:rPr sz="3200" err="1">
                <a:latin typeface="Times New Roman" panose="02020603050405020304" pitchFamily="18" charset="0"/>
                <a:cs typeface="Times New Roman" panose="02020603050405020304" pitchFamily="18" charset="0"/>
              </a:rPr>
              <a:t>Hành</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động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của</a:t>
            </a:r>
            <a:r>
              <a:rPr sz="3200">
                <a:latin typeface="Times New Roman" panose="02020603050405020304" pitchFamily="18" charset="0"/>
                <a:cs typeface="Times New Roman" panose="02020603050405020304" pitchFamily="18" charset="0"/>
              </a:rPr>
              <a:t> Q </a:t>
            </a:r>
            <a:r>
              <a:rPr sz="3200" err="1">
                <a:latin typeface="Times New Roman" panose="02020603050405020304" pitchFamily="18" charset="0"/>
                <a:cs typeface="Times New Roman" panose="02020603050405020304" pitchFamily="18" charset="0"/>
              </a:rPr>
              <a:t>trong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trường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hợp</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này</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là</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chưa</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đúng</a:t>
            </a:r>
            <a:r>
              <a:rPr sz="3200">
                <a:latin typeface="Times New Roman" panose="02020603050405020304" pitchFamily="18" charset="0"/>
                <a:cs typeface="Times New Roman" panose="02020603050405020304" pitchFamily="18" charset="0"/>
              </a:rPr>
              <a:t>.</a:t>
            </a:r>
          </a:p>
          <a:p>
            <a:r>
              <a:rPr sz="3200">
                <a:latin typeface="Times New Roman" panose="02020603050405020304" pitchFamily="18" charset="0"/>
                <a:cs typeface="Times New Roman" panose="02020603050405020304" pitchFamily="18" charset="0"/>
              </a:rPr>
              <a:t>Q </a:t>
            </a:r>
            <a:r>
              <a:rPr sz="3200" err="1">
                <a:latin typeface="Times New Roman" panose="02020603050405020304" pitchFamily="18" charset="0"/>
                <a:cs typeface="Times New Roman" panose="02020603050405020304" pitchFamily="18" charset="0"/>
              </a:rPr>
              <a:t>cần</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phải</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dũng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cảm</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đứng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về</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phía</a:t>
            </a:r>
            <a:r>
              <a:rPr sz="3200">
                <a:latin typeface="Times New Roman" panose="02020603050405020304" pitchFamily="18" charset="0"/>
                <a:cs typeface="Times New Roman" panose="02020603050405020304" pitchFamily="18" charset="0"/>
              </a:rPr>
              <a:t> T </a:t>
            </a:r>
            <a:r>
              <a:rPr sz="3200" err="1">
                <a:latin typeface="Times New Roman" panose="02020603050405020304" pitchFamily="18" charset="0"/>
                <a:cs typeface="Times New Roman" panose="02020603050405020304" pitchFamily="18" charset="0"/>
              </a:rPr>
              <a:t>để</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cùng</a:t>
            </a:r>
            <a:r>
              <a:rPr sz="3200">
                <a:latin typeface="Times New Roman" panose="02020603050405020304" pitchFamily="18" charset="0"/>
                <a:cs typeface="Times New Roman" panose="02020603050405020304" pitchFamily="18" charset="0"/>
              </a:rPr>
              <a:t> T </a:t>
            </a:r>
            <a:r>
              <a:rPr sz="3200" err="1">
                <a:latin typeface="Times New Roman" panose="02020603050405020304" pitchFamily="18" charset="0"/>
                <a:cs typeface="Times New Roman" panose="02020603050405020304" pitchFamily="18" charset="0"/>
              </a:rPr>
              <a:t>chấm</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dứt</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tình</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trạng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bạo</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lực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học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đường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này</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bằng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cách</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cùng</a:t>
            </a:r>
            <a:r>
              <a:rPr sz="3200">
                <a:latin typeface="Times New Roman" panose="02020603050405020304" pitchFamily="18" charset="0"/>
                <a:cs typeface="Times New Roman" panose="02020603050405020304" pitchFamily="18" charset="0"/>
              </a:rPr>
              <a:t> T </a:t>
            </a:r>
            <a:r>
              <a:rPr sz="3200" err="1">
                <a:latin typeface="Times New Roman" panose="02020603050405020304" pitchFamily="18" charset="0"/>
                <a:cs typeface="Times New Roman" panose="02020603050405020304" pitchFamily="18" charset="0"/>
              </a:rPr>
              <a:t>nói</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chuyện</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nghiêm</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túc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giải</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quyết</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mâu</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thuẫn</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giữa</a:t>
            </a:r>
            <a:r>
              <a:rPr sz="3200">
                <a:latin typeface="Times New Roman" panose="02020603050405020304" pitchFamily="18" charset="0"/>
                <a:cs typeface="Times New Roman" panose="02020603050405020304" pitchFamily="18" charset="0"/>
              </a:rPr>
              <a:t> T </a:t>
            </a:r>
            <a:r>
              <a:rPr sz="3200" err="1">
                <a:latin typeface="Times New Roman" panose="02020603050405020304" pitchFamily="18" charset="0"/>
                <a:cs typeface="Times New Roman" panose="02020603050405020304" pitchFamily="18" charset="0"/>
              </a:rPr>
              <a:t>và</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các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bạn</a:t>
            </a:r>
            <a:endParaRPr sz="320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38"/>
                                        </p:tgtEl>
                                        <p:attrNameLst>
                                          <p:attrName>style.visibility</p:attrName>
                                        </p:attrNameLst>
                                      </p:cBhvr>
                                      <p:to>
                                        <p:strVal val="visible"/>
                                      </p:to>
                                    </p:set>
                                    <p:animEffect transition="in" filter="blinds(horizontal)">
                                      <p:cBhvr>
                                        <p:cTn id="7" dur="500"/>
                                        <p:tgtEl>
                                          <p:spTgt spid="993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9339">
                                            <p:txEl>
                                              <p:pRg st="0" end="0"/>
                                            </p:txEl>
                                          </p:spTgt>
                                        </p:tgtEl>
                                        <p:attrNameLst>
                                          <p:attrName>style.visibility</p:attrName>
                                        </p:attrNameLst>
                                      </p:cBhvr>
                                      <p:to>
                                        <p:strVal val="visible"/>
                                      </p:to>
                                    </p:set>
                                    <p:animEffect transition="in" filter="blinds(horizontal)">
                                      <p:cBhvr>
                                        <p:cTn id="20" dur="500"/>
                                        <p:tgtEl>
                                          <p:spTgt spid="9933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9339">
                                            <p:txEl>
                                              <p:pRg st="1" end="1"/>
                                            </p:txEl>
                                          </p:spTgt>
                                        </p:tgtEl>
                                        <p:attrNameLst>
                                          <p:attrName>style.visibility</p:attrName>
                                        </p:attrNameLst>
                                      </p:cBhvr>
                                      <p:to>
                                        <p:strVal val="visible"/>
                                      </p:to>
                                    </p:set>
                                    <p:animEffect transition="in" filter="blinds(horizontal)">
                                      <p:cBhvr>
                                        <p:cTn id="25" dur="500"/>
                                        <p:tgtEl>
                                          <p:spTgt spid="99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519140" y="2371555"/>
            <a:ext cx="6576194" cy="3896616"/>
          </a:xfrm>
          <a:prstGeom prst="roundRect">
            <a:avLst/>
          </a:prstGeom>
          <a:solidFill>
            <a:schemeClr val="accent5">
              <a:lumMod val="40000"/>
              <a:lumOff val="60000"/>
            </a:schemeClr>
          </a:solidFill>
          <a:ln w="38100">
            <a:solidFill>
              <a:schemeClr val="accent4">
                <a:lumMod val="50000"/>
              </a:schemeClr>
            </a:solidFill>
          </a:ln>
          <a:effectLst>
            <a:glow rad="63500">
              <a:schemeClr val="accent6">
                <a:satMod val="175000"/>
                <a:alpha val="40000"/>
              </a:schemeClr>
            </a:glow>
          </a:effectLst>
        </p:spPr>
        <p:txBody>
          <a:bodyPr spcFirstLastPara="1" wrap="square" lIns="91425" tIns="91425" rIns="91425" bIns="91425" anchor="ctr" anchorCtr="0"/>
          <a:lstStyle/>
          <a:p>
            <a:pPr algn="just" defTabSz="1219200">
              <a:lnSpc>
                <a:spcPct val="140000"/>
              </a:lnSpc>
              <a:buClr>
                <a:srgbClr val="000000"/>
              </a:buClr>
              <a:buFont typeface="Baloo 2" charset="0"/>
            </a:pPr>
            <a:r>
              <a:rPr lang="vi-VN" altLang="x-none" sz="2600" dirty="0">
                <a:latin typeface="Arial" panose="020B0604020202020204" pitchFamily="34" charset="0"/>
                <a:sym typeface="Baloo 2" charset="0"/>
              </a:rPr>
              <a:t>Gần đây em phát hiện ra A v</a:t>
            </a:r>
            <a:r>
              <a:rPr lang="vi-VN" altLang="x-none" sz="2600" dirty="0">
                <a:latin typeface="Arial Unicode MS" pitchFamily="34" charset="-128"/>
                <a:sym typeface="Baloo 2" charset="0"/>
              </a:rPr>
              <a:t>à</a:t>
            </a:r>
            <a:r>
              <a:rPr lang="vi-VN" altLang="x-none" sz="2600" dirty="0">
                <a:latin typeface="Arial" panose="020B0604020202020204" pitchFamily="34" charset="0"/>
                <a:sym typeface="Baloo 2" charset="0"/>
              </a:rPr>
              <a:t> một số bạn trong câu lạc bộ múa ở trường len lén chụp hình H khi đang luyện tập, không cho chơi cùng. Q rất muốn giúp T, nhưng lo sợ các bạn sẽ cô lập mình.</a:t>
            </a:r>
            <a:endParaRPr sz="2600">
              <a:latin typeface="Arial" panose="020B0604020202020204" pitchFamily="34" charset="0"/>
              <a:sym typeface="Baloo 2" charset="0"/>
            </a:endParaRPr>
          </a:p>
        </p:txBody>
      </p:sp>
      <p:sp>
        <p:nvSpPr>
          <p:cNvPr id="126981" name="Rectangles 126980"/>
          <p:cNvSpPr/>
          <p:nvPr/>
        </p:nvSpPr>
        <p:spPr>
          <a:xfrm>
            <a:off x="7678738" y="2747963"/>
            <a:ext cx="4062412" cy="2735262"/>
          </a:xfrm>
          <a:prstGeom prst="rect">
            <a:avLst/>
          </a:prstGeom>
          <a:solidFill>
            <a:srgbClr val="FFFFFF"/>
          </a:solidFill>
          <a:ln w="22225" cap="flat" cmpd="sng">
            <a:solidFill>
              <a:srgbClr val="FF0000"/>
            </a:solidFill>
            <a:prstDash val="dash"/>
            <a:miter/>
            <a:headEnd type="none" w="med" len="med"/>
            <a:tailEnd type="none" w="med" len="med"/>
          </a:ln>
        </p:spPr>
        <p:txBody>
          <a:bodyPr tIns="0" anchor="ctr" anchorCtr="0">
            <a:spAutoFit/>
          </a:bodyPr>
          <a:lstStyle/>
          <a:p>
            <a:r>
              <a:rPr lang="vi-VN" altLang="x-none" sz="3500" dirty="0">
                <a:latin typeface="Arial Unicode MS" pitchFamily="34" charset="-128"/>
              </a:rPr>
              <a:t> Em sẽ ghi lại bằng chứng ở trên mạng xã hội và nộp lên cho thầy cô giải quyết. </a:t>
            </a:r>
            <a:endParaRPr sz="3500">
              <a:latin typeface="Arial Unicode MS" pitchFamily="34" charset="-128"/>
            </a:endParaRPr>
          </a:p>
        </p:txBody>
      </p:sp>
      <p:sp>
        <p:nvSpPr>
          <p:cNvPr id="126982" name="Rectangles 126981"/>
          <p:cNvSpPr/>
          <p:nvPr/>
        </p:nvSpPr>
        <p:spPr>
          <a:xfrm>
            <a:off x="0" y="0"/>
            <a:ext cx="12192000" cy="549275"/>
          </a:xfrm>
          <a:prstGeom prst="rect">
            <a:avLst/>
          </a:prstGeom>
          <a:solidFill>
            <a:srgbClr val="CC99FF"/>
          </a:solidFill>
          <a:ln w="9525">
            <a:noFill/>
          </a:ln>
        </p:spPr>
        <p:txBody>
          <a:bodyPr>
            <a:spAutoFit/>
          </a:bodyPr>
          <a:lstStyle/>
          <a:p>
            <a:pPr>
              <a:lnSpc>
                <a:spcPct val="150000"/>
              </a:lnSpc>
              <a:buClr>
                <a:srgbClr val="000000"/>
              </a:buClr>
            </a:pPr>
            <a:r>
              <a:rPr lang="vi-VN" altLang="x-none" sz="2000" b="1" dirty="0">
                <a:latin typeface="Arial Unicode MS" pitchFamily="34" charset="-128"/>
                <a:sym typeface="Arial" panose="020B0604020202020204" pitchFamily="34" charset="0"/>
              </a:rPr>
              <a:t>Câu 3.</a:t>
            </a:r>
            <a:r>
              <a:rPr lang="vi-VN" altLang="x-none" sz="2000" dirty="0">
                <a:latin typeface="Arial Unicode MS" pitchFamily="34" charset="-128"/>
                <a:sym typeface="Arial" panose="020B0604020202020204" pitchFamily="34" charset="0"/>
              </a:rPr>
              <a:t> Em hãy đưa ra ý kiến về những hành vi bạo lực học đường trong các tình huống sau: </a:t>
            </a:r>
            <a:endParaRPr sz="2000">
              <a:latin typeface="Arial Unicode MS" pitchFamily="34" charset="-128"/>
              <a:sym typeface="Arial" panose="020B0604020202020204" pitchFamily="34" charset="0"/>
            </a:endParaRPr>
          </a:p>
        </p:txBody>
      </p:sp>
      <p:grpSp>
        <p:nvGrpSpPr>
          <p:cNvPr id="126983" name="Google Shape;3165;p74"/>
          <p:cNvGrpSpPr/>
          <p:nvPr/>
        </p:nvGrpSpPr>
        <p:grpSpPr>
          <a:xfrm rot="1052966">
            <a:off x="420688" y="1981200"/>
            <a:ext cx="728662" cy="954088"/>
            <a:chOff x="6726753" y="1572694"/>
            <a:chExt cx="546083" cy="715723"/>
          </a:xfrm>
        </p:grpSpPr>
        <p:sp>
          <p:nvSpPr>
            <p:cNvPr id="15" name="Google Shape;3166;p74"/>
            <p:cNvSpPr/>
            <p:nvPr/>
          </p:nvSpPr>
          <p:spPr>
            <a:xfrm>
              <a:off x="6736760" y="1572694"/>
              <a:ext cx="536076" cy="715723"/>
            </a:xfrm>
            <a:custGeom>
              <a:avLst/>
              <a:gdLst/>
              <a:ahLst/>
              <a:cxnLst/>
              <a:rect l="l" t="t" r="r" b="b"/>
              <a:pathLst>
                <a:path w="7302" h="9749" extrusionOk="0">
                  <a:moveTo>
                    <a:pt x="4216" y="1"/>
                  </a:moveTo>
                  <a:cubicBezTo>
                    <a:pt x="3026" y="1"/>
                    <a:pt x="1871" y="651"/>
                    <a:pt x="1108" y="1553"/>
                  </a:cubicBezTo>
                  <a:cubicBezTo>
                    <a:pt x="665" y="2086"/>
                    <a:pt x="243" y="2765"/>
                    <a:pt x="70" y="3443"/>
                  </a:cubicBezTo>
                  <a:cubicBezTo>
                    <a:pt x="1" y="3720"/>
                    <a:pt x="104" y="4100"/>
                    <a:pt x="388" y="4252"/>
                  </a:cubicBezTo>
                  <a:cubicBezTo>
                    <a:pt x="489" y="4307"/>
                    <a:pt x="640" y="4316"/>
                    <a:pt x="785" y="4316"/>
                  </a:cubicBezTo>
                  <a:cubicBezTo>
                    <a:pt x="855" y="4316"/>
                    <a:pt x="922" y="4314"/>
                    <a:pt x="983" y="4314"/>
                  </a:cubicBezTo>
                  <a:cubicBezTo>
                    <a:pt x="1005" y="4314"/>
                    <a:pt x="1026" y="4314"/>
                    <a:pt x="1046" y="4315"/>
                  </a:cubicBezTo>
                  <a:cubicBezTo>
                    <a:pt x="1433" y="4329"/>
                    <a:pt x="1834" y="4342"/>
                    <a:pt x="2229" y="4342"/>
                  </a:cubicBezTo>
                  <a:cubicBezTo>
                    <a:pt x="2236" y="4322"/>
                    <a:pt x="2250" y="4308"/>
                    <a:pt x="2264" y="4301"/>
                  </a:cubicBezTo>
                  <a:cubicBezTo>
                    <a:pt x="2526" y="4149"/>
                    <a:pt x="2360" y="3457"/>
                    <a:pt x="2457" y="3194"/>
                  </a:cubicBezTo>
                  <a:cubicBezTo>
                    <a:pt x="2533" y="2972"/>
                    <a:pt x="2665" y="2778"/>
                    <a:pt x="2845" y="2640"/>
                  </a:cubicBezTo>
                  <a:cubicBezTo>
                    <a:pt x="3024" y="2504"/>
                    <a:pt x="3243" y="2435"/>
                    <a:pt x="3461" y="2435"/>
                  </a:cubicBezTo>
                  <a:cubicBezTo>
                    <a:pt x="3665" y="2435"/>
                    <a:pt x="3868" y="2495"/>
                    <a:pt x="4035" y="2619"/>
                  </a:cubicBezTo>
                  <a:cubicBezTo>
                    <a:pt x="5059" y="3374"/>
                    <a:pt x="3814" y="4716"/>
                    <a:pt x="3302" y="5318"/>
                  </a:cubicBezTo>
                  <a:cubicBezTo>
                    <a:pt x="2748" y="6003"/>
                    <a:pt x="2187" y="6675"/>
                    <a:pt x="1620" y="7353"/>
                  </a:cubicBezTo>
                  <a:cubicBezTo>
                    <a:pt x="1295" y="7740"/>
                    <a:pt x="900" y="8162"/>
                    <a:pt x="879" y="8702"/>
                  </a:cubicBezTo>
                  <a:cubicBezTo>
                    <a:pt x="866" y="9263"/>
                    <a:pt x="1315" y="9546"/>
                    <a:pt x="1807" y="9636"/>
                  </a:cubicBezTo>
                  <a:cubicBezTo>
                    <a:pt x="2317" y="9730"/>
                    <a:pt x="2858" y="9749"/>
                    <a:pt x="3395" y="9749"/>
                  </a:cubicBezTo>
                  <a:cubicBezTo>
                    <a:pt x="3697" y="9749"/>
                    <a:pt x="3998" y="9743"/>
                    <a:pt x="4291" y="9740"/>
                  </a:cubicBezTo>
                  <a:cubicBezTo>
                    <a:pt x="4720" y="9740"/>
                    <a:pt x="5149" y="9719"/>
                    <a:pt x="5578" y="9692"/>
                  </a:cubicBezTo>
                  <a:cubicBezTo>
                    <a:pt x="5952" y="9671"/>
                    <a:pt x="6381" y="9692"/>
                    <a:pt x="6741" y="9574"/>
                  </a:cubicBezTo>
                  <a:cubicBezTo>
                    <a:pt x="7302" y="9394"/>
                    <a:pt x="7170" y="8668"/>
                    <a:pt x="7163" y="8190"/>
                  </a:cubicBezTo>
                  <a:cubicBezTo>
                    <a:pt x="7163" y="7996"/>
                    <a:pt x="7191" y="7775"/>
                    <a:pt x="7142" y="7588"/>
                  </a:cubicBezTo>
                  <a:cubicBezTo>
                    <a:pt x="7066" y="7277"/>
                    <a:pt x="6817" y="7152"/>
                    <a:pt x="6513" y="7124"/>
                  </a:cubicBezTo>
                  <a:cubicBezTo>
                    <a:pt x="5710" y="7069"/>
                    <a:pt x="4893" y="7090"/>
                    <a:pt x="4090" y="7076"/>
                  </a:cubicBezTo>
                  <a:cubicBezTo>
                    <a:pt x="3994" y="7076"/>
                    <a:pt x="3980" y="6951"/>
                    <a:pt x="4049" y="6903"/>
                  </a:cubicBezTo>
                  <a:cubicBezTo>
                    <a:pt x="5087" y="6114"/>
                    <a:pt x="6229" y="5187"/>
                    <a:pt x="6589" y="3872"/>
                  </a:cubicBezTo>
                  <a:cubicBezTo>
                    <a:pt x="6990" y="2418"/>
                    <a:pt x="6589" y="446"/>
                    <a:pt x="4921" y="79"/>
                  </a:cubicBezTo>
                  <a:cubicBezTo>
                    <a:pt x="4686" y="26"/>
                    <a:pt x="4451" y="1"/>
                    <a:pt x="4216" y="1"/>
                  </a:cubicBezTo>
                  <a:close/>
                </a:path>
              </a:pathLst>
            </a:custGeom>
            <a:solidFill>
              <a:srgbClr val="FFFFFF"/>
            </a:solidFill>
            <a:ln w="114300" cap="flat" cmpd="sng">
              <a:solidFill>
                <a:srgbClr val="FFC000"/>
              </a:solidFill>
              <a:prstDash val="solid"/>
              <a:round/>
              <a:headEnd type="none" w="sm" len="sm"/>
              <a:tailEnd type="none" w="sm" len="sm"/>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6" name="Google Shape;3167;p74"/>
            <p:cNvSpPr/>
            <p:nvPr/>
          </p:nvSpPr>
          <p:spPr>
            <a:xfrm>
              <a:off x="6726753" y="1572694"/>
              <a:ext cx="536076" cy="715723"/>
            </a:xfrm>
            <a:custGeom>
              <a:avLst/>
              <a:gdLst/>
              <a:ahLst/>
              <a:cxnLst/>
              <a:rect l="l" t="t" r="r" b="b"/>
              <a:pathLst>
                <a:path w="7302" h="9749" extrusionOk="0">
                  <a:moveTo>
                    <a:pt x="4216" y="1"/>
                  </a:moveTo>
                  <a:cubicBezTo>
                    <a:pt x="3026" y="1"/>
                    <a:pt x="1871" y="651"/>
                    <a:pt x="1108" y="1553"/>
                  </a:cubicBezTo>
                  <a:cubicBezTo>
                    <a:pt x="665" y="2086"/>
                    <a:pt x="243" y="2765"/>
                    <a:pt x="70" y="3443"/>
                  </a:cubicBezTo>
                  <a:cubicBezTo>
                    <a:pt x="1" y="3720"/>
                    <a:pt x="104" y="4100"/>
                    <a:pt x="388" y="4252"/>
                  </a:cubicBezTo>
                  <a:cubicBezTo>
                    <a:pt x="489" y="4307"/>
                    <a:pt x="640" y="4316"/>
                    <a:pt x="785" y="4316"/>
                  </a:cubicBezTo>
                  <a:cubicBezTo>
                    <a:pt x="855" y="4316"/>
                    <a:pt x="922" y="4314"/>
                    <a:pt x="983" y="4314"/>
                  </a:cubicBezTo>
                  <a:cubicBezTo>
                    <a:pt x="1005" y="4314"/>
                    <a:pt x="1026" y="4314"/>
                    <a:pt x="1046" y="4315"/>
                  </a:cubicBezTo>
                  <a:cubicBezTo>
                    <a:pt x="1433" y="4329"/>
                    <a:pt x="1834" y="4342"/>
                    <a:pt x="2229" y="4342"/>
                  </a:cubicBezTo>
                  <a:cubicBezTo>
                    <a:pt x="2236" y="4322"/>
                    <a:pt x="2250" y="4308"/>
                    <a:pt x="2264" y="4301"/>
                  </a:cubicBezTo>
                  <a:cubicBezTo>
                    <a:pt x="2526" y="4149"/>
                    <a:pt x="2360" y="3457"/>
                    <a:pt x="2457" y="3194"/>
                  </a:cubicBezTo>
                  <a:cubicBezTo>
                    <a:pt x="2533" y="2972"/>
                    <a:pt x="2665" y="2778"/>
                    <a:pt x="2845" y="2640"/>
                  </a:cubicBezTo>
                  <a:cubicBezTo>
                    <a:pt x="3024" y="2504"/>
                    <a:pt x="3243" y="2435"/>
                    <a:pt x="3461" y="2435"/>
                  </a:cubicBezTo>
                  <a:cubicBezTo>
                    <a:pt x="3665" y="2435"/>
                    <a:pt x="3868" y="2495"/>
                    <a:pt x="4035" y="2619"/>
                  </a:cubicBezTo>
                  <a:cubicBezTo>
                    <a:pt x="5059" y="3374"/>
                    <a:pt x="3814" y="4716"/>
                    <a:pt x="3302" y="5318"/>
                  </a:cubicBezTo>
                  <a:cubicBezTo>
                    <a:pt x="2748" y="6003"/>
                    <a:pt x="2187" y="6675"/>
                    <a:pt x="1620" y="7353"/>
                  </a:cubicBezTo>
                  <a:cubicBezTo>
                    <a:pt x="1295" y="7740"/>
                    <a:pt x="900" y="8162"/>
                    <a:pt x="879" y="8702"/>
                  </a:cubicBezTo>
                  <a:cubicBezTo>
                    <a:pt x="866" y="9263"/>
                    <a:pt x="1315" y="9546"/>
                    <a:pt x="1807" y="9636"/>
                  </a:cubicBezTo>
                  <a:cubicBezTo>
                    <a:pt x="2317" y="9730"/>
                    <a:pt x="2858" y="9749"/>
                    <a:pt x="3395" y="9749"/>
                  </a:cubicBezTo>
                  <a:cubicBezTo>
                    <a:pt x="3697" y="9749"/>
                    <a:pt x="3998" y="9743"/>
                    <a:pt x="4291" y="9740"/>
                  </a:cubicBezTo>
                  <a:cubicBezTo>
                    <a:pt x="4720" y="9740"/>
                    <a:pt x="5149" y="9719"/>
                    <a:pt x="5578" y="9692"/>
                  </a:cubicBezTo>
                  <a:cubicBezTo>
                    <a:pt x="5952" y="9671"/>
                    <a:pt x="6381" y="9692"/>
                    <a:pt x="6741" y="9574"/>
                  </a:cubicBezTo>
                  <a:cubicBezTo>
                    <a:pt x="7302" y="9394"/>
                    <a:pt x="7170" y="8668"/>
                    <a:pt x="7163" y="8190"/>
                  </a:cubicBezTo>
                  <a:cubicBezTo>
                    <a:pt x="7163" y="7996"/>
                    <a:pt x="7191" y="7775"/>
                    <a:pt x="7142" y="7588"/>
                  </a:cubicBezTo>
                  <a:cubicBezTo>
                    <a:pt x="7066" y="7277"/>
                    <a:pt x="6817" y="7152"/>
                    <a:pt x="6513" y="7124"/>
                  </a:cubicBezTo>
                  <a:cubicBezTo>
                    <a:pt x="5710" y="7069"/>
                    <a:pt x="4893" y="7090"/>
                    <a:pt x="4090" y="7076"/>
                  </a:cubicBezTo>
                  <a:cubicBezTo>
                    <a:pt x="3994" y="7076"/>
                    <a:pt x="3980" y="6951"/>
                    <a:pt x="4049" y="6903"/>
                  </a:cubicBezTo>
                  <a:cubicBezTo>
                    <a:pt x="5087" y="6114"/>
                    <a:pt x="6229" y="5187"/>
                    <a:pt x="6589" y="3872"/>
                  </a:cubicBezTo>
                  <a:cubicBezTo>
                    <a:pt x="6990" y="2418"/>
                    <a:pt x="6589" y="446"/>
                    <a:pt x="4921" y="79"/>
                  </a:cubicBezTo>
                  <a:cubicBezTo>
                    <a:pt x="4686" y="26"/>
                    <a:pt x="4451" y="1"/>
                    <a:pt x="4216" y="1"/>
                  </a:cubicBezTo>
                  <a:close/>
                </a:path>
              </a:pathLst>
            </a:custGeom>
            <a:solidFill>
              <a:schemeClr val="accent3">
                <a:lumMod val="75000"/>
              </a:schemeClr>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blinds(horizontal)">
                                      <p:cBhvr>
                                        <p:cTn id="7" dur="500"/>
                                        <p:tgtEl>
                                          <p:spTgt spid="1269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126983"/>
                                        </p:tgtEl>
                                        <p:attrNameLst>
                                          <p:attrName>style.visibility</p:attrName>
                                        </p:attrNameLst>
                                      </p:cBhvr>
                                      <p:to>
                                        <p:strVal val="visible"/>
                                      </p:to>
                                    </p:set>
                                    <p:animEffect transition="in" filter="blinds(horizontal)">
                                      <p:cBhvr>
                                        <p:cTn id="15" dur="500"/>
                                        <p:tgtEl>
                                          <p:spTgt spid="12698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6981"/>
                                        </p:tgtEl>
                                        <p:attrNameLst>
                                          <p:attrName>style.visibility</p:attrName>
                                        </p:attrNameLst>
                                      </p:cBhvr>
                                      <p:to>
                                        <p:strVal val="visible"/>
                                      </p:to>
                                    </p:set>
                                    <p:animEffect transition="in" filter="blinds(horizontal)">
                                      <p:cBhvr>
                                        <p:cTn id="20"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4978164" y="2157778"/>
            <a:ext cx="6874578" cy="4360772"/>
          </a:xfrm>
          <a:prstGeom prst="roundRect">
            <a:avLst/>
          </a:prstGeom>
          <a:solidFill>
            <a:srgbClr val="C0F2DF"/>
          </a:solidFill>
          <a:ln w="38100">
            <a:solidFill>
              <a:schemeClr val="accent4">
                <a:lumMod val="50000"/>
              </a:schemeClr>
            </a:solidFill>
          </a:ln>
          <a:effectLst>
            <a:glow rad="63500">
              <a:schemeClr val="accent6">
                <a:satMod val="175000"/>
                <a:alpha val="40000"/>
              </a:schemeClr>
            </a:glow>
          </a:effectLst>
        </p:spPr>
        <p:txBody>
          <a:bodyPr spcFirstLastPara="1" wrap="square" lIns="91425" tIns="91425" rIns="91425" bIns="91425" anchor="ctr" anchorCtr="0">
            <a:noAutofit/>
          </a:bodyPr>
          <a:lstStyle/>
          <a:p>
            <a:pPr algn="just" defTabSz="1219200">
              <a:lnSpc>
                <a:spcPct val="150000"/>
              </a:lnSpc>
              <a:buClr>
                <a:srgbClr val="000000"/>
              </a:buClr>
              <a:buFont typeface="Baloo 2" charset="0"/>
            </a:pPr>
            <a:r>
              <a:rPr lang="vi-VN" altLang="x-none" sz="2300" dirty="0">
                <a:latin typeface="Arial Unicode MS" pitchFamily="34" charset="-128"/>
                <a:sym typeface="Baloo 2" charset="0"/>
              </a:rPr>
              <a:t>Cách đây mấy hôm, T bị N và các bạn của N chặn đánh trên đường đi học về, vì cho rằng T đã “ coi thường” và không chào N. Tuy bị đánh và rất sợ hãi nhưng T chỉ kể lại với em, T đã giấu bố mẹ và không báo lại sự việc cho thầy cô vì không muốn mọi người lo lắng.</a:t>
            </a:r>
          </a:p>
        </p:txBody>
      </p:sp>
      <p:sp>
        <p:nvSpPr>
          <p:cNvPr id="100363" name="Rectangles 100362"/>
          <p:cNvSpPr/>
          <p:nvPr/>
        </p:nvSpPr>
        <p:spPr>
          <a:xfrm>
            <a:off x="0" y="0"/>
            <a:ext cx="12192000" cy="549275"/>
          </a:xfrm>
          <a:prstGeom prst="rect">
            <a:avLst/>
          </a:prstGeom>
          <a:solidFill>
            <a:srgbClr val="CC99FF"/>
          </a:solidFill>
          <a:ln w="9525">
            <a:noFill/>
          </a:ln>
        </p:spPr>
        <p:txBody>
          <a:bodyPr>
            <a:spAutoFit/>
          </a:bodyPr>
          <a:lstStyle/>
          <a:p>
            <a:pPr>
              <a:lnSpc>
                <a:spcPct val="150000"/>
              </a:lnSpc>
              <a:buClr>
                <a:srgbClr val="000000"/>
              </a:buClr>
            </a:pPr>
            <a:r>
              <a:rPr lang="vi-VN" altLang="x-none" sz="2000" b="1" dirty="0">
                <a:latin typeface="Arial Unicode MS" pitchFamily="34" charset="-128"/>
                <a:sym typeface="Arial" panose="020B0604020202020204" pitchFamily="34" charset="0"/>
              </a:rPr>
              <a:t>Câu 3.</a:t>
            </a:r>
            <a:r>
              <a:rPr lang="vi-VN" altLang="x-none" sz="2000" dirty="0">
                <a:latin typeface="Arial Unicode MS" pitchFamily="34" charset="-128"/>
                <a:sym typeface="Arial" panose="020B0604020202020204" pitchFamily="34" charset="0"/>
              </a:rPr>
              <a:t> Em hãy đưa ra ý kiến về những hành vi bạo lực học đường trong các tình huống sau: </a:t>
            </a:r>
            <a:endParaRPr sz="2000">
              <a:latin typeface="Arial Unicode MS" pitchFamily="34" charset="-128"/>
              <a:sym typeface="Arial" panose="020B0604020202020204" pitchFamily="34" charset="0"/>
            </a:endParaRPr>
          </a:p>
        </p:txBody>
      </p:sp>
      <p:grpSp>
        <p:nvGrpSpPr>
          <p:cNvPr id="100364" name="Google Shape;3159;p74"/>
          <p:cNvGrpSpPr/>
          <p:nvPr/>
        </p:nvGrpSpPr>
        <p:grpSpPr>
          <a:xfrm rot="993989">
            <a:off x="4826000" y="1912938"/>
            <a:ext cx="800100" cy="917575"/>
            <a:chOff x="7511737" y="1587259"/>
            <a:chExt cx="601438" cy="686577"/>
          </a:xfrm>
        </p:grpSpPr>
        <p:sp>
          <p:nvSpPr>
            <p:cNvPr id="18" name="Google Shape;3160;p74"/>
            <p:cNvSpPr/>
            <p:nvPr/>
          </p:nvSpPr>
          <p:spPr>
            <a:xfrm>
              <a:off x="7521744" y="1587259"/>
              <a:ext cx="591431" cy="686577"/>
            </a:xfrm>
            <a:custGeom>
              <a:avLst/>
              <a:gdLst/>
              <a:ahLst/>
              <a:cxnLst/>
              <a:rect l="l" t="t" r="r" b="b"/>
              <a:pathLst>
                <a:path w="8056" h="9352" extrusionOk="0">
                  <a:moveTo>
                    <a:pt x="2386" y="0"/>
                  </a:moveTo>
                  <a:cubicBezTo>
                    <a:pt x="2248" y="0"/>
                    <a:pt x="2110" y="1"/>
                    <a:pt x="1973" y="4"/>
                  </a:cubicBezTo>
                  <a:cubicBezTo>
                    <a:pt x="1917" y="4"/>
                    <a:pt x="1852" y="2"/>
                    <a:pt x="1783" y="2"/>
                  </a:cubicBezTo>
                  <a:cubicBezTo>
                    <a:pt x="1647" y="2"/>
                    <a:pt x="1497" y="8"/>
                    <a:pt x="1391" y="45"/>
                  </a:cubicBezTo>
                  <a:cubicBezTo>
                    <a:pt x="976" y="191"/>
                    <a:pt x="969" y="606"/>
                    <a:pt x="962" y="945"/>
                  </a:cubicBezTo>
                  <a:cubicBezTo>
                    <a:pt x="948" y="1160"/>
                    <a:pt x="962" y="1374"/>
                    <a:pt x="983" y="1596"/>
                  </a:cubicBezTo>
                  <a:cubicBezTo>
                    <a:pt x="1011" y="1602"/>
                    <a:pt x="1038" y="1616"/>
                    <a:pt x="1031" y="1651"/>
                  </a:cubicBezTo>
                  <a:cubicBezTo>
                    <a:pt x="1018" y="1706"/>
                    <a:pt x="1011" y="1748"/>
                    <a:pt x="1011" y="1803"/>
                  </a:cubicBezTo>
                  <a:cubicBezTo>
                    <a:pt x="1038" y="1955"/>
                    <a:pt x="1073" y="2115"/>
                    <a:pt x="1108" y="2267"/>
                  </a:cubicBezTo>
                  <a:cubicBezTo>
                    <a:pt x="1108" y="2288"/>
                    <a:pt x="1101" y="2308"/>
                    <a:pt x="1080" y="2322"/>
                  </a:cubicBezTo>
                  <a:cubicBezTo>
                    <a:pt x="1204" y="2386"/>
                    <a:pt x="1332" y="2412"/>
                    <a:pt x="1461" y="2412"/>
                  </a:cubicBezTo>
                  <a:cubicBezTo>
                    <a:pt x="1925" y="2412"/>
                    <a:pt x="2413" y="2087"/>
                    <a:pt x="2897" y="2087"/>
                  </a:cubicBezTo>
                  <a:cubicBezTo>
                    <a:pt x="2974" y="2087"/>
                    <a:pt x="3051" y="2095"/>
                    <a:pt x="3128" y="2115"/>
                  </a:cubicBezTo>
                  <a:cubicBezTo>
                    <a:pt x="3177" y="2121"/>
                    <a:pt x="3198" y="2163"/>
                    <a:pt x="3198" y="2198"/>
                  </a:cubicBezTo>
                  <a:cubicBezTo>
                    <a:pt x="3218" y="2551"/>
                    <a:pt x="3038" y="2807"/>
                    <a:pt x="2831" y="3083"/>
                  </a:cubicBezTo>
                  <a:cubicBezTo>
                    <a:pt x="2699" y="3256"/>
                    <a:pt x="2519" y="3450"/>
                    <a:pt x="2464" y="3672"/>
                  </a:cubicBezTo>
                  <a:cubicBezTo>
                    <a:pt x="2353" y="4101"/>
                    <a:pt x="2706" y="4398"/>
                    <a:pt x="3080" y="4516"/>
                  </a:cubicBezTo>
                  <a:cubicBezTo>
                    <a:pt x="3813" y="4758"/>
                    <a:pt x="4838" y="4364"/>
                    <a:pt x="5343" y="5132"/>
                  </a:cubicBezTo>
                  <a:cubicBezTo>
                    <a:pt x="6027" y="6157"/>
                    <a:pt x="5022" y="7076"/>
                    <a:pt x="4023" y="7076"/>
                  </a:cubicBezTo>
                  <a:cubicBezTo>
                    <a:pt x="3829" y="7076"/>
                    <a:pt x="3635" y="7041"/>
                    <a:pt x="3454" y="6966"/>
                  </a:cubicBezTo>
                  <a:cubicBezTo>
                    <a:pt x="3121" y="6827"/>
                    <a:pt x="2838" y="6592"/>
                    <a:pt x="2623" y="6315"/>
                  </a:cubicBezTo>
                  <a:cubicBezTo>
                    <a:pt x="2506" y="6170"/>
                    <a:pt x="2416" y="5997"/>
                    <a:pt x="2298" y="5852"/>
                  </a:cubicBezTo>
                  <a:cubicBezTo>
                    <a:pt x="2131" y="5630"/>
                    <a:pt x="1933" y="5532"/>
                    <a:pt x="1719" y="5532"/>
                  </a:cubicBezTo>
                  <a:cubicBezTo>
                    <a:pt x="1579" y="5532"/>
                    <a:pt x="1431" y="5574"/>
                    <a:pt x="1281" y="5651"/>
                  </a:cubicBezTo>
                  <a:cubicBezTo>
                    <a:pt x="692" y="5955"/>
                    <a:pt x="76" y="6454"/>
                    <a:pt x="35" y="7166"/>
                  </a:cubicBezTo>
                  <a:cubicBezTo>
                    <a:pt x="0" y="7762"/>
                    <a:pt x="450" y="8204"/>
                    <a:pt x="914" y="8488"/>
                  </a:cubicBezTo>
                  <a:cubicBezTo>
                    <a:pt x="1799" y="9031"/>
                    <a:pt x="2878" y="9352"/>
                    <a:pt x="3935" y="9352"/>
                  </a:cubicBezTo>
                  <a:cubicBezTo>
                    <a:pt x="5060" y="9352"/>
                    <a:pt x="6159" y="8988"/>
                    <a:pt x="6969" y="8142"/>
                  </a:cubicBezTo>
                  <a:cubicBezTo>
                    <a:pt x="7724" y="7353"/>
                    <a:pt x="8056" y="6198"/>
                    <a:pt x="7751" y="5139"/>
                  </a:cubicBezTo>
                  <a:cubicBezTo>
                    <a:pt x="7447" y="4066"/>
                    <a:pt x="6499" y="3429"/>
                    <a:pt x="5495" y="3083"/>
                  </a:cubicBezTo>
                  <a:cubicBezTo>
                    <a:pt x="5440" y="3056"/>
                    <a:pt x="5405" y="2980"/>
                    <a:pt x="5461" y="2931"/>
                  </a:cubicBezTo>
                  <a:cubicBezTo>
                    <a:pt x="5993" y="2467"/>
                    <a:pt x="6679" y="1817"/>
                    <a:pt x="6845" y="1090"/>
                  </a:cubicBezTo>
                  <a:cubicBezTo>
                    <a:pt x="7094" y="4"/>
                    <a:pt x="5045" y="115"/>
                    <a:pt x="4374" y="73"/>
                  </a:cubicBezTo>
                  <a:cubicBezTo>
                    <a:pt x="3715" y="27"/>
                    <a:pt x="3051" y="0"/>
                    <a:pt x="238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0366" name="Google Shape;3161;p74"/>
            <p:cNvSpPr/>
            <p:nvPr/>
          </p:nvSpPr>
          <p:spPr>
            <a:xfrm>
              <a:off x="7511737" y="1587259"/>
              <a:ext cx="591431" cy="686577"/>
            </a:xfrm>
            <a:custGeom>
              <a:avLst/>
              <a:gdLst/>
              <a:ahLst/>
              <a:cxnLst/>
              <a:rect l="0" t="0" r="0" b="0"/>
              <a:pathLst>
                <a:path w="8056" h="9352">
                  <a:moveTo>
                    <a:pt x="2386" y="0"/>
                  </a:moveTo>
                  <a:cubicBezTo>
                    <a:pt x="2248" y="0"/>
                    <a:pt x="2110" y="1"/>
                    <a:pt x="1973" y="4"/>
                  </a:cubicBezTo>
                  <a:cubicBezTo>
                    <a:pt x="1917" y="4"/>
                    <a:pt x="1852" y="2"/>
                    <a:pt x="1783" y="2"/>
                  </a:cubicBezTo>
                  <a:cubicBezTo>
                    <a:pt x="1647" y="2"/>
                    <a:pt x="1497" y="8"/>
                    <a:pt x="1391" y="45"/>
                  </a:cubicBezTo>
                  <a:cubicBezTo>
                    <a:pt x="976" y="191"/>
                    <a:pt x="969" y="606"/>
                    <a:pt x="962" y="945"/>
                  </a:cubicBezTo>
                  <a:cubicBezTo>
                    <a:pt x="948" y="1160"/>
                    <a:pt x="962" y="1374"/>
                    <a:pt x="983" y="1596"/>
                  </a:cubicBezTo>
                  <a:cubicBezTo>
                    <a:pt x="1011" y="1602"/>
                    <a:pt x="1038" y="1616"/>
                    <a:pt x="1031" y="1651"/>
                  </a:cubicBezTo>
                  <a:cubicBezTo>
                    <a:pt x="1018" y="1706"/>
                    <a:pt x="1011" y="1748"/>
                    <a:pt x="1011" y="1803"/>
                  </a:cubicBezTo>
                  <a:cubicBezTo>
                    <a:pt x="1038" y="1955"/>
                    <a:pt x="1073" y="2115"/>
                    <a:pt x="1108" y="2267"/>
                  </a:cubicBezTo>
                  <a:cubicBezTo>
                    <a:pt x="1108" y="2288"/>
                    <a:pt x="1101" y="2308"/>
                    <a:pt x="1080" y="2322"/>
                  </a:cubicBezTo>
                  <a:cubicBezTo>
                    <a:pt x="1204" y="2386"/>
                    <a:pt x="1332" y="2412"/>
                    <a:pt x="1461" y="2412"/>
                  </a:cubicBezTo>
                  <a:cubicBezTo>
                    <a:pt x="1925" y="2412"/>
                    <a:pt x="2413" y="2087"/>
                    <a:pt x="2897" y="2087"/>
                  </a:cubicBezTo>
                  <a:cubicBezTo>
                    <a:pt x="2974" y="2087"/>
                    <a:pt x="3051" y="2095"/>
                    <a:pt x="3128" y="2115"/>
                  </a:cubicBezTo>
                  <a:cubicBezTo>
                    <a:pt x="3177" y="2121"/>
                    <a:pt x="3198" y="2163"/>
                    <a:pt x="3198" y="2198"/>
                  </a:cubicBezTo>
                  <a:cubicBezTo>
                    <a:pt x="3218" y="2551"/>
                    <a:pt x="3038" y="2807"/>
                    <a:pt x="2831" y="3083"/>
                  </a:cubicBezTo>
                  <a:cubicBezTo>
                    <a:pt x="2699" y="3256"/>
                    <a:pt x="2519" y="3450"/>
                    <a:pt x="2464" y="3672"/>
                  </a:cubicBezTo>
                  <a:cubicBezTo>
                    <a:pt x="2353" y="4101"/>
                    <a:pt x="2706" y="4398"/>
                    <a:pt x="3080" y="4516"/>
                  </a:cubicBezTo>
                  <a:cubicBezTo>
                    <a:pt x="3813" y="4758"/>
                    <a:pt x="4838" y="4364"/>
                    <a:pt x="5343" y="5132"/>
                  </a:cubicBezTo>
                  <a:cubicBezTo>
                    <a:pt x="6027" y="6157"/>
                    <a:pt x="5022" y="7076"/>
                    <a:pt x="4023" y="7076"/>
                  </a:cubicBezTo>
                  <a:cubicBezTo>
                    <a:pt x="3829" y="7076"/>
                    <a:pt x="3635" y="7041"/>
                    <a:pt x="3454" y="6966"/>
                  </a:cubicBezTo>
                  <a:cubicBezTo>
                    <a:pt x="3121" y="6827"/>
                    <a:pt x="2838" y="6592"/>
                    <a:pt x="2623" y="6315"/>
                  </a:cubicBezTo>
                  <a:cubicBezTo>
                    <a:pt x="2506" y="6170"/>
                    <a:pt x="2416" y="5997"/>
                    <a:pt x="2298" y="5852"/>
                  </a:cubicBezTo>
                  <a:cubicBezTo>
                    <a:pt x="2131" y="5630"/>
                    <a:pt x="1933" y="5532"/>
                    <a:pt x="1719" y="5532"/>
                  </a:cubicBezTo>
                  <a:cubicBezTo>
                    <a:pt x="1579" y="5532"/>
                    <a:pt x="1431" y="5574"/>
                    <a:pt x="1281" y="5651"/>
                  </a:cubicBezTo>
                  <a:cubicBezTo>
                    <a:pt x="692" y="5955"/>
                    <a:pt x="76" y="6454"/>
                    <a:pt x="35" y="7166"/>
                  </a:cubicBezTo>
                  <a:cubicBezTo>
                    <a:pt x="0" y="7762"/>
                    <a:pt x="450" y="8204"/>
                    <a:pt x="914" y="8488"/>
                  </a:cubicBezTo>
                  <a:cubicBezTo>
                    <a:pt x="1799" y="9031"/>
                    <a:pt x="2878" y="9352"/>
                    <a:pt x="3935" y="9352"/>
                  </a:cubicBezTo>
                  <a:cubicBezTo>
                    <a:pt x="5060" y="9352"/>
                    <a:pt x="6159" y="8988"/>
                    <a:pt x="6969" y="8142"/>
                  </a:cubicBezTo>
                  <a:cubicBezTo>
                    <a:pt x="7724" y="7353"/>
                    <a:pt x="8056" y="6198"/>
                    <a:pt x="7751" y="5139"/>
                  </a:cubicBezTo>
                  <a:cubicBezTo>
                    <a:pt x="7447" y="4066"/>
                    <a:pt x="6499" y="3429"/>
                    <a:pt x="5495" y="3083"/>
                  </a:cubicBezTo>
                  <a:cubicBezTo>
                    <a:pt x="5440" y="3056"/>
                    <a:pt x="5405" y="2980"/>
                    <a:pt x="5461" y="2931"/>
                  </a:cubicBezTo>
                  <a:cubicBezTo>
                    <a:pt x="5993" y="2467"/>
                    <a:pt x="6679" y="1817"/>
                    <a:pt x="6845" y="1090"/>
                  </a:cubicBezTo>
                  <a:cubicBezTo>
                    <a:pt x="7094" y="4"/>
                    <a:pt x="5045" y="115"/>
                    <a:pt x="4374" y="73"/>
                  </a:cubicBezTo>
                  <a:cubicBezTo>
                    <a:pt x="3715" y="27"/>
                    <a:pt x="3051" y="0"/>
                    <a:pt x="2386" y="0"/>
                  </a:cubicBezTo>
                  <a:close/>
                </a:path>
              </a:pathLst>
            </a:custGeom>
            <a:solidFill>
              <a:srgbClr val="FF5329">
                <a:alpha val="100000"/>
              </a:srgbClr>
            </a:solidFill>
            <a:ln w="9525">
              <a:noFill/>
            </a:ln>
          </p:spPr>
          <p:txBody>
            <a:bodyPr/>
            <a:lstStyle/>
            <a:p>
              <a:endParaRPr lang="en-US"/>
            </a:p>
          </p:txBody>
        </p:sp>
      </p:grpSp>
      <p:sp>
        <p:nvSpPr>
          <p:cNvPr id="100367" name="Rectangles 100366"/>
          <p:cNvSpPr/>
          <p:nvPr/>
        </p:nvSpPr>
        <p:spPr>
          <a:xfrm>
            <a:off x="519113" y="2303463"/>
            <a:ext cx="3486150" cy="3311525"/>
          </a:xfrm>
          <a:prstGeom prst="rect">
            <a:avLst/>
          </a:prstGeom>
          <a:noFill/>
          <a:ln w="19050" cap="flat" cmpd="sng">
            <a:solidFill>
              <a:srgbClr val="FF0000"/>
            </a:solidFill>
            <a:prstDash val="solid"/>
            <a:miter/>
            <a:headEnd type="none" w="med" len="med"/>
            <a:tailEnd type="none" w="med" len="med"/>
          </a:ln>
        </p:spPr>
        <p:txBody>
          <a:bodyPr anchor="ctr" anchorCtr="0">
            <a:spAutoFit/>
          </a:bodyPr>
          <a:lstStyle/>
          <a:p>
            <a:r>
              <a:rPr err="1">
                <a:latin typeface="Arial" panose="020B0604020202020204" pitchFamily="34" charset="0"/>
              </a:rPr>
              <a:t>Em</a:t>
            </a:r>
            <a:r>
              <a:rPr>
                <a:latin typeface="Arial" panose="020B0604020202020204" pitchFamily="34" charset="0"/>
              </a:rPr>
              <a:t> </a:t>
            </a:r>
            <a:r>
              <a:rPr err="1">
                <a:latin typeface="Arial" panose="020B0604020202020204" pitchFamily="34" charset="0"/>
              </a:rPr>
              <a:t>sẽ</a:t>
            </a:r>
            <a:r>
              <a:rPr>
                <a:latin typeface="Arial" panose="020B0604020202020204" pitchFamily="34" charset="0"/>
              </a:rPr>
              <a:t> </a:t>
            </a:r>
            <a:r>
              <a:rPr err="1">
                <a:latin typeface="Arial" panose="020B0604020202020204" pitchFamily="34" charset="0"/>
              </a:rPr>
              <a:t>thuyết</a:t>
            </a:r>
            <a:r>
              <a:rPr>
                <a:latin typeface="Arial" panose="020B0604020202020204" pitchFamily="34" charset="0"/>
              </a:rPr>
              <a:t> </a:t>
            </a:r>
            <a:r>
              <a:rPr err="1">
                <a:latin typeface="Arial" panose="020B0604020202020204" pitchFamily="34" charset="0"/>
              </a:rPr>
              <a:t>phục</a:t>
            </a:r>
            <a:r>
              <a:rPr>
                <a:latin typeface="Arial" panose="020B0604020202020204" pitchFamily="34" charset="0"/>
              </a:rPr>
              <a:t> T </a:t>
            </a:r>
            <a:r>
              <a:rPr err="1">
                <a:latin typeface="Arial" panose="020B0604020202020204" pitchFamily="34" charset="0"/>
              </a:rPr>
              <a:t>rằng</a:t>
            </a:r>
            <a:r>
              <a:rPr>
                <a:latin typeface="Arial" panose="020B0604020202020204" pitchFamily="34" charset="0"/>
              </a:rPr>
              <a:t> </a:t>
            </a:r>
            <a:r>
              <a:rPr err="1">
                <a:latin typeface="Arial" panose="020B0604020202020204" pitchFamily="34" charset="0"/>
              </a:rPr>
              <a:t>hãy</a:t>
            </a:r>
            <a:r>
              <a:rPr>
                <a:latin typeface="Arial" panose="020B0604020202020204" pitchFamily="34" charset="0"/>
              </a:rPr>
              <a:t> can </a:t>
            </a:r>
            <a:r>
              <a:rPr err="1">
                <a:latin typeface="Arial" panose="020B0604020202020204" pitchFamily="34" charset="0"/>
              </a:rPr>
              <a:t>đảm</a:t>
            </a:r>
            <a:r>
              <a:rPr>
                <a:latin typeface="Arial" panose="020B0604020202020204" pitchFamily="34" charset="0"/>
              </a:rPr>
              <a:t> </a:t>
            </a:r>
            <a:r>
              <a:rPr err="1">
                <a:latin typeface="Arial" panose="020B0604020202020204" pitchFamily="34" charset="0"/>
              </a:rPr>
              <a:t>báo</a:t>
            </a:r>
            <a:r>
              <a:rPr>
                <a:latin typeface="Arial" panose="020B0604020202020204" pitchFamily="34" charset="0"/>
              </a:rPr>
              <a:t> </a:t>
            </a:r>
            <a:r>
              <a:rPr err="1">
                <a:latin typeface="Arial" panose="020B0604020202020204" pitchFamily="34" charset="0"/>
              </a:rPr>
              <a:t>cáo</a:t>
            </a:r>
            <a:r>
              <a:rPr>
                <a:latin typeface="Arial" panose="020B0604020202020204" pitchFamily="34" charset="0"/>
              </a:rPr>
              <a:t> </a:t>
            </a:r>
            <a:r>
              <a:rPr err="1">
                <a:latin typeface="Arial" panose="020B0604020202020204" pitchFamily="34" charset="0"/>
              </a:rPr>
              <a:t>sự</a:t>
            </a:r>
            <a:r>
              <a:rPr>
                <a:latin typeface="Arial" panose="020B0604020202020204" pitchFamily="34" charset="0"/>
              </a:rPr>
              <a:t> </a:t>
            </a:r>
            <a:r>
              <a:rPr err="1">
                <a:latin typeface="Arial" panose="020B0604020202020204" pitchFamily="34" charset="0"/>
              </a:rPr>
              <a:t>việc</a:t>
            </a:r>
            <a:r>
              <a:rPr>
                <a:latin typeface="Arial" panose="020B0604020202020204" pitchFamily="34" charset="0"/>
              </a:rPr>
              <a:t> </a:t>
            </a:r>
            <a:r>
              <a:rPr err="1">
                <a:latin typeface="Arial" panose="020B0604020202020204" pitchFamily="34" charset="0"/>
              </a:rPr>
              <a:t>n</a:t>
            </a:r>
            <a:r>
              <a:rPr err="1">
                <a:latin typeface="Arial Unicode MS" pitchFamily="34" charset="-128"/>
              </a:rPr>
              <a:t>à</a:t>
            </a:r>
            <a:r>
              <a:rPr err="1">
                <a:latin typeface="Arial" panose="020B0604020202020204" pitchFamily="34" charset="0"/>
              </a:rPr>
              <a:t>y</a:t>
            </a:r>
            <a:r>
              <a:rPr>
                <a:latin typeface="Arial" panose="020B0604020202020204" pitchFamily="34" charset="0"/>
              </a:rPr>
              <a:t> </a:t>
            </a:r>
            <a:r>
              <a:rPr err="1">
                <a:latin typeface="Arial" panose="020B0604020202020204" pitchFamily="34" charset="0"/>
              </a:rPr>
              <a:t>lên</a:t>
            </a:r>
            <a:r>
              <a:rPr>
                <a:latin typeface="Arial" panose="020B0604020202020204" pitchFamily="34" charset="0"/>
              </a:rPr>
              <a:t> </a:t>
            </a:r>
            <a:r>
              <a:rPr err="1">
                <a:latin typeface="Arial" panose="020B0604020202020204" pitchFamily="34" charset="0"/>
              </a:rPr>
              <a:t>thầy</a:t>
            </a:r>
            <a:r>
              <a:rPr>
                <a:latin typeface="Arial" panose="020B0604020202020204" pitchFamily="34" charset="0"/>
              </a:rPr>
              <a:t> </a:t>
            </a:r>
            <a:r>
              <a:rPr err="1">
                <a:latin typeface="Arial" panose="020B0604020202020204" pitchFamily="34" charset="0"/>
              </a:rPr>
              <a:t>cô</a:t>
            </a:r>
            <a:r>
              <a:rPr>
                <a:latin typeface="Arial" panose="020B0604020202020204" pitchFamily="34" charset="0"/>
              </a:rPr>
              <a:t> </a:t>
            </a:r>
            <a:r>
              <a:rPr err="1">
                <a:latin typeface="Arial" panose="020B0604020202020204" pitchFamily="34" charset="0"/>
              </a:rPr>
              <a:t>v</a:t>
            </a:r>
            <a:r>
              <a:rPr err="1">
                <a:latin typeface="Arial Unicode MS" pitchFamily="34" charset="-128"/>
              </a:rPr>
              <a:t>à</a:t>
            </a:r>
            <a:r>
              <a:rPr>
                <a:latin typeface="Arial" panose="020B0604020202020204" pitchFamily="34" charset="0"/>
              </a:rPr>
              <a:t> </a:t>
            </a:r>
            <a:r>
              <a:rPr err="1">
                <a:latin typeface="Arial" panose="020B0604020202020204" pitchFamily="34" charset="0"/>
              </a:rPr>
              <a:t>bố</a:t>
            </a:r>
            <a:r>
              <a:rPr>
                <a:latin typeface="Arial" panose="020B0604020202020204" pitchFamily="34" charset="0"/>
              </a:rPr>
              <a:t> </a:t>
            </a:r>
            <a:r>
              <a:rPr err="1">
                <a:latin typeface="Arial" panose="020B0604020202020204" pitchFamily="34" charset="0"/>
              </a:rPr>
              <a:t>mẹ</a:t>
            </a:r>
            <a:r>
              <a:rPr>
                <a:latin typeface="Arial" panose="020B0604020202020204" pitchFamily="34" charset="0"/>
              </a:rPr>
              <a:t> </a:t>
            </a:r>
            <a:r>
              <a:rPr err="1">
                <a:latin typeface="Arial" panose="020B0604020202020204" pitchFamily="34" charset="0"/>
              </a:rPr>
              <a:t>bởi</a:t>
            </a:r>
            <a:r>
              <a:rPr>
                <a:latin typeface="Arial" panose="020B0604020202020204" pitchFamily="34" charset="0"/>
              </a:rPr>
              <a:t> </a:t>
            </a:r>
            <a:r>
              <a:rPr err="1">
                <a:latin typeface="Arial" panose="020B0604020202020204" pitchFamily="34" charset="0"/>
              </a:rPr>
              <a:t>vì</a:t>
            </a:r>
            <a:r>
              <a:rPr>
                <a:latin typeface="Arial" panose="020B0604020202020204" pitchFamily="34" charset="0"/>
              </a:rPr>
              <a:t> </a:t>
            </a:r>
            <a:r>
              <a:rPr err="1">
                <a:latin typeface="Arial" panose="020B0604020202020204" pitchFamily="34" charset="0"/>
              </a:rPr>
              <a:t>đây</a:t>
            </a:r>
            <a:r>
              <a:rPr>
                <a:latin typeface="Arial" panose="020B0604020202020204" pitchFamily="34" charset="0"/>
              </a:rPr>
              <a:t> </a:t>
            </a:r>
            <a:r>
              <a:rPr err="1">
                <a:latin typeface="Arial" panose="020B0604020202020204" pitchFamily="34" charset="0"/>
              </a:rPr>
              <a:t>l</a:t>
            </a:r>
            <a:r>
              <a:rPr err="1">
                <a:latin typeface="Arial Unicode MS" pitchFamily="34" charset="-128"/>
              </a:rPr>
              <a:t>à</a:t>
            </a:r>
            <a:r>
              <a:rPr>
                <a:latin typeface="Arial" panose="020B0604020202020204" pitchFamily="34" charset="0"/>
              </a:rPr>
              <a:t> </a:t>
            </a:r>
            <a:r>
              <a:rPr err="1">
                <a:latin typeface="Arial" panose="020B0604020202020204" pitchFamily="34" charset="0"/>
              </a:rPr>
              <a:t>một</a:t>
            </a:r>
            <a:r>
              <a:rPr>
                <a:latin typeface="Arial" panose="020B0604020202020204" pitchFamily="34" charset="0"/>
              </a:rPr>
              <a:t> </a:t>
            </a:r>
            <a:r>
              <a:rPr err="1">
                <a:latin typeface="Arial" panose="020B0604020202020204" pitchFamily="34" charset="0"/>
              </a:rPr>
              <a:t>h</a:t>
            </a:r>
            <a:r>
              <a:rPr err="1">
                <a:latin typeface="Arial Unicode MS" pitchFamily="34" charset="-128"/>
              </a:rPr>
              <a:t>à</a:t>
            </a:r>
            <a:r>
              <a:rPr err="1">
                <a:latin typeface="Arial" panose="020B0604020202020204" pitchFamily="34" charset="0"/>
              </a:rPr>
              <a:t>nh</a:t>
            </a:r>
            <a:r>
              <a:rPr>
                <a:latin typeface="Arial" panose="020B0604020202020204" pitchFamily="34" charset="0"/>
              </a:rPr>
              <a:t> vi </a:t>
            </a:r>
            <a:r>
              <a:rPr err="1">
                <a:latin typeface="Arial" panose="020B0604020202020204" pitchFamily="34" charset="0"/>
              </a:rPr>
              <a:t>vi</a:t>
            </a:r>
            <a:r>
              <a:rPr>
                <a:latin typeface="Arial" panose="020B0604020202020204" pitchFamily="34" charset="0"/>
              </a:rPr>
              <a:t> </a:t>
            </a:r>
            <a:r>
              <a:rPr err="1">
                <a:latin typeface="Arial" panose="020B0604020202020204" pitchFamily="34" charset="0"/>
              </a:rPr>
              <a:t>phạm</a:t>
            </a:r>
            <a:r>
              <a:rPr>
                <a:latin typeface="Arial" panose="020B0604020202020204" pitchFamily="34" charset="0"/>
              </a:rPr>
              <a:t> </a:t>
            </a:r>
            <a:r>
              <a:rPr err="1">
                <a:latin typeface="Arial" panose="020B0604020202020204" pitchFamily="34" charset="0"/>
              </a:rPr>
              <a:t>pháp</a:t>
            </a:r>
            <a:r>
              <a:rPr>
                <a:latin typeface="Arial" panose="020B0604020202020204" pitchFamily="34" charset="0"/>
              </a:rPr>
              <a:t> </a:t>
            </a:r>
            <a:r>
              <a:rPr err="1">
                <a:latin typeface="Arial" panose="020B0604020202020204" pitchFamily="34" charset="0"/>
              </a:rPr>
              <a:t>luật</a:t>
            </a:r>
            <a:r>
              <a:rPr>
                <a:latin typeface="Arial" panose="020B0604020202020204" pitchFamily="34" charset="0"/>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363"/>
                                        </p:tgtEl>
                                        <p:attrNameLst>
                                          <p:attrName>style.visibility</p:attrName>
                                        </p:attrNameLst>
                                      </p:cBhvr>
                                      <p:to>
                                        <p:strVal val="visible"/>
                                      </p:to>
                                    </p:set>
                                    <p:animEffect transition="in" filter="blinds(horizontal)">
                                      <p:cBhvr>
                                        <p:cTn id="7" dur="500"/>
                                        <p:tgtEl>
                                          <p:spTgt spid="1003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100364"/>
                                        </p:tgtEl>
                                        <p:attrNameLst>
                                          <p:attrName>style.visibility</p:attrName>
                                        </p:attrNameLst>
                                      </p:cBhvr>
                                      <p:to>
                                        <p:strVal val="visible"/>
                                      </p:to>
                                    </p:set>
                                    <p:animEffect transition="in" filter="blinds(horizontal)">
                                      <p:cBhvr>
                                        <p:cTn id="15" dur="500"/>
                                        <p:tgtEl>
                                          <p:spTgt spid="10036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0367"/>
                                        </p:tgtEl>
                                        <p:attrNameLst>
                                          <p:attrName>style.visibility</p:attrName>
                                        </p:attrNameLst>
                                      </p:cBhvr>
                                      <p:to>
                                        <p:strVal val="visible"/>
                                      </p:to>
                                    </p:set>
                                    <p:animEffect transition="in" filter="blinds(horizontal)">
                                      <p:cBhvr>
                                        <p:cTn id="20" dur="500"/>
                                        <p:tgtEl>
                                          <p:spTgt spid="100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3" grpId="0" animBg="1"/>
      <p:bldP spid="1003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4978164" y="2157778"/>
            <a:ext cx="6874578" cy="4360772"/>
          </a:xfrm>
          <a:prstGeom prst="roundRect">
            <a:avLst/>
          </a:prstGeom>
          <a:solidFill>
            <a:srgbClr val="C0F2DF"/>
          </a:solidFill>
          <a:ln w="38100">
            <a:solidFill>
              <a:schemeClr val="accent4">
                <a:lumMod val="50000"/>
              </a:schemeClr>
            </a:solidFill>
          </a:ln>
          <a:effectLst>
            <a:glow rad="63500">
              <a:schemeClr val="accent6">
                <a:satMod val="175000"/>
                <a:alpha val="40000"/>
              </a:schemeClr>
            </a:glow>
          </a:effectLst>
        </p:spPr>
        <p:txBody>
          <a:bodyPr spcFirstLastPara="1" wrap="square" lIns="91425" tIns="91425" rIns="91425" bIns="91425" anchor="ctr" anchorCtr="0">
            <a:noAutofit/>
          </a:bodyPr>
          <a:lstStyle/>
          <a:p>
            <a:pPr algn="just" defTabSz="1219200">
              <a:lnSpc>
                <a:spcPct val="150000"/>
              </a:lnSpc>
              <a:buClr>
                <a:srgbClr val="000000"/>
              </a:buClr>
              <a:buFont typeface="Baloo 2" charset="0"/>
            </a:pPr>
            <a:r>
              <a:rPr lang="vi-VN" altLang="x-none" sz="2800" dirty="0">
                <a:latin typeface="Arial Unicode MS" pitchFamily="34" charset="-128"/>
                <a:sym typeface="Baloo 2" charset="0"/>
              </a:rPr>
              <a:t>Lớp của em xuất hiện tình trạng một số bạn lập nhóm “Anti-fan Ban cán sự lớp” trên mạng xã hội với mục đích bình phẩm, nói xấu, chế nhạo các bạn. Em và các cũng có tên trong nhóm này.</a:t>
            </a:r>
          </a:p>
        </p:txBody>
      </p:sp>
      <p:sp>
        <p:nvSpPr>
          <p:cNvPr id="109577" name="Rectangles 109576"/>
          <p:cNvSpPr/>
          <p:nvPr/>
        </p:nvSpPr>
        <p:spPr>
          <a:xfrm>
            <a:off x="444500" y="2065338"/>
            <a:ext cx="4149725" cy="3881437"/>
          </a:xfrm>
          <a:prstGeom prst="rect">
            <a:avLst/>
          </a:prstGeom>
          <a:solidFill>
            <a:srgbClr val="FFFFFF"/>
          </a:solidFill>
          <a:ln w="25400" cap="flat" cmpd="sng">
            <a:solidFill>
              <a:srgbClr val="0000CC"/>
            </a:solidFill>
            <a:prstDash val="dash"/>
            <a:miter/>
            <a:headEnd type="none" w="med" len="med"/>
            <a:tailEnd type="none" w="med" len="med"/>
          </a:ln>
        </p:spPr>
        <p:txBody>
          <a:bodyPr tIns="0" anchor="ctr" anchorCtr="0">
            <a:spAutoFit/>
          </a:bodyPr>
          <a:lstStyle/>
          <a:p>
            <a:r>
              <a:rPr lang="vi-VN" altLang="x-none" sz="2500" dirty="0">
                <a:latin typeface="Arial Unicode MS" pitchFamily="34" charset="-128"/>
              </a:rPr>
              <a:t>Trước tiên em cùng với các bạn bị nói xấu sẽ nói chuyện nghiêm túc với nhóm bạn kia và yêu cầu các bạn dừng ngay hành động này lại vì các bạn đang vi phạm pháp luật.</a:t>
            </a:r>
          </a:p>
          <a:p>
            <a:r>
              <a:rPr lang="vi-VN" altLang="x-none" sz="2500" dirty="0">
                <a:latin typeface="Arial Unicode MS" pitchFamily="34" charset="-128"/>
              </a:rPr>
              <a:t>Nếu các bạn không chịu dừng, em sẽ báo cáo lên thầy cô giáo.</a:t>
            </a:r>
          </a:p>
        </p:txBody>
      </p:sp>
      <p:sp>
        <p:nvSpPr>
          <p:cNvPr id="109578" name="Rectangles 109577"/>
          <p:cNvSpPr/>
          <p:nvPr/>
        </p:nvSpPr>
        <p:spPr>
          <a:xfrm>
            <a:off x="0" y="0"/>
            <a:ext cx="12192000" cy="549275"/>
          </a:xfrm>
          <a:prstGeom prst="rect">
            <a:avLst/>
          </a:prstGeom>
          <a:solidFill>
            <a:srgbClr val="CC99FF"/>
          </a:solidFill>
          <a:ln w="9525">
            <a:noFill/>
          </a:ln>
        </p:spPr>
        <p:txBody>
          <a:bodyPr>
            <a:spAutoFit/>
          </a:bodyPr>
          <a:lstStyle/>
          <a:p>
            <a:pPr>
              <a:lnSpc>
                <a:spcPct val="150000"/>
              </a:lnSpc>
              <a:buClr>
                <a:srgbClr val="000000"/>
              </a:buClr>
            </a:pPr>
            <a:r>
              <a:rPr lang="vi-VN" altLang="x-none" sz="2000" b="1" dirty="0">
                <a:latin typeface="Arial Unicode MS" pitchFamily="34" charset="-128"/>
                <a:sym typeface="Arial" panose="020B0604020202020204" pitchFamily="34" charset="0"/>
              </a:rPr>
              <a:t>Câu 3.</a:t>
            </a:r>
            <a:r>
              <a:rPr lang="vi-VN" altLang="x-none" sz="2000" dirty="0">
                <a:latin typeface="Arial Unicode MS" pitchFamily="34" charset="-128"/>
                <a:sym typeface="Arial" panose="020B0604020202020204" pitchFamily="34" charset="0"/>
              </a:rPr>
              <a:t> Em hãy đưa ra ý kiến về những hành vi bạo lực học đường trong các tình huống sau: </a:t>
            </a:r>
            <a:endParaRPr sz="2000">
              <a:latin typeface="Arial Unicode MS" pitchFamily="34" charset="-128"/>
              <a:sym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8"/>
                                        </p:tgtEl>
                                        <p:attrNameLst>
                                          <p:attrName>style.visibility</p:attrName>
                                        </p:attrNameLst>
                                      </p:cBhvr>
                                      <p:to>
                                        <p:strVal val="visible"/>
                                      </p:to>
                                    </p:set>
                                    <p:animEffect transition="in" filter="blinds(horizontal)">
                                      <p:cBhvr>
                                        <p:cTn id="7" dur="500"/>
                                        <p:tgtEl>
                                          <p:spTgt spid="1095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9577">
                                            <p:txEl>
                                              <p:pRg st="0" end="0"/>
                                            </p:txEl>
                                          </p:spTgt>
                                        </p:tgtEl>
                                        <p:attrNameLst>
                                          <p:attrName>style.visibility</p:attrName>
                                        </p:attrNameLst>
                                      </p:cBhvr>
                                      <p:to>
                                        <p:strVal val="visible"/>
                                      </p:to>
                                    </p:set>
                                    <p:animEffect transition="in" filter="blinds(horizontal)">
                                      <p:cBhvr>
                                        <p:cTn id="17" dur="500"/>
                                        <p:tgtEl>
                                          <p:spTgt spid="10957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9577">
                                            <p:txEl>
                                              <p:pRg st="1" end="1"/>
                                            </p:txEl>
                                          </p:spTgt>
                                        </p:tgtEl>
                                        <p:attrNameLst>
                                          <p:attrName>style.visibility</p:attrName>
                                        </p:attrNameLst>
                                      </p:cBhvr>
                                      <p:to>
                                        <p:strVal val="visible"/>
                                      </p:to>
                                    </p:set>
                                    <p:animEffect transition="in" filter="blinds(horizontal)">
                                      <p:cBhvr>
                                        <p:cTn id="22" dur="500"/>
                                        <p:tgtEl>
                                          <p:spTgt spid="1095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6"/>
          <p:cNvPicPr>
            <a:picLocks noChangeAspect="1"/>
          </p:cNvPicPr>
          <p:nvPr/>
        </p:nvPicPr>
        <p:blipFill>
          <a:blip r:embed="rId2"/>
          <a:stretch>
            <a:fillRect/>
          </a:stretch>
        </p:blipFill>
        <p:spPr>
          <a:xfrm>
            <a:off x="-87312" y="0"/>
            <a:ext cx="12279312" cy="6858000"/>
          </a:xfrm>
          <a:prstGeom prst="rect">
            <a:avLst/>
          </a:prstGeom>
          <a:noFill/>
          <a:ln w="9525">
            <a:noFill/>
          </a:ln>
        </p:spPr>
      </p:pic>
      <p:sp>
        <p:nvSpPr>
          <p:cNvPr id="128003" name="Content Placeholder 2"/>
          <p:cNvSpPr>
            <a:spLocks noGrp="1"/>
          </p:cNvSpPr>
          <p:nvPr>
            <p:ph idx="4294967295"/>
          </p:nvPr>
        </p:nvSpPr>
        <p:spPr>
          <a:xfrm>
            <a:off x="960438" y="573088"/>
            <a:ext cx="10610850" cy="3238500"/>
          </a:xfrm>
          <a:prstGeom prst="doubleWave">
            <a:avLst>
              <a:gd name="adj1" fmla="val 3472"/>
              <a:gd name="adj2" fmla="val 0"/>
            </a:avLst>
          </a:prstGeom>
          <a:solidFill>
            <a:srgbClr val="C6C3FA"/>
          </a:solidFill>
          <a:ln w="28575" cap="flat" cmpd="sng">
            <a:solidFill>
              <a:srgbClr val="FF371C"/>
            </a:solidFill>
            <a:prstDash val="sysDash"/>
            <a:headEnd type="none" w="med" len="med"/>
            <a:tailEnd type="none" w="med" len="med"/>
          </a:ln>
        </p:spPr>
        <p:txBody>
          <a:bodyPr lIns="121897" tIns="121897" rIns="121897" bIns="121897"/>
          <a:lstStyle/>
          <a:p>
            <a:pPr marL="0" indent="0">
              <a:buSzTx/>
              <a:buFont typeface="Baloo 2" charset="0"/>
              <a:buNone/>
            </a:pPr>
            <a:r>
              <a:rPr lang="vi-VN" altLang="x-none" sz="3500" b="1" dirty="0">
                <a:latin typeface="Arial Unicode MS" pitchFamily="34" charset="-128"/>
                <a:sym typeface="Baloo 2" charset="0"/>
              </a:rPr>
              <a:t>Bài 4:</a:t>
            </a:r>
            <a:r>
              <a:rPr lang="vi-VN" altLang="x-none" sz="3500" dirty="0">
                <a:latin typeface="Arial Unicode MS" pitchFamily="34" charset="-128"/>
                <a:sym typeface="Baloo 2" charset="0"/>
              </a:rPr>
              <a:t> Em hãy thảo luận với các bạn và cho biết, vì sao khi ứng phó với bạo lực học đường cần tuân thủ các quy định của pháp luật.</a:t>
            </a:r>
            <a:endParaRPr sz="3500">
              <a:latin typeface="Arial Unicode MS" pitchFamily="34" charset="-128"/>
              <a:sym typeface="Baloo 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fade">
                                      <p:cBhvr>
                                        <p:cTn id="7" dur="1000"/>
                                        <p:tgtEl>
                                          <p:spTgt spid="128003">
                                            <p:txEl>
                                              <p:pRg st="0" end="0"/>
                                            </p:txEl>
                                          </p:spTgt>
                                        </p:tgtEl>
                                      </p:cBhvr>
                                    </p:animEffect>
                                    <p:anim calcmode="lin" valueType="num">
                                      <p:cBhvr>
                                        <p:cTn id="8" dur="10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80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Google Shape;985;p38"/>
          <p:cNvSpPr/>
          <p:nvPr/>
        </p:nvSpPr>
        <p:spPr>
          <a:xfrm>
            <a:off x="2112963" y="1528763"/>
            <a:ext cx="7966075" cy="2809875"/>
          </a:xfrm>
          <a:prstGeom prst="roundRect">
            <a:avLst>
              <a:gd name="adj" fmla="val 50000"/>
            </a:avLst>
          </a:prstGeom>
          <a:solidFill>
            <a:srgbClr val="FF8A7A"/>
          </a:solidFill>
          <a:ln w="76200" cap="flat" cmpd="sng">
            <a:solidFill>
              <a:schemeClr val="bg1"/>
            </a:solidFill>
            <a:prstDash val="solid"/>
            <a:headEnd type="none" w="sm" len="sm"/>
            <a:tailEnd type="none" w="sm" len="sm"/>
          </a:ln>
          <a:effectLst>
            <a:outerShdw dist="19050" dir="3240069" algn="bl" rotWithShape="0">
              <a:srgbClr val="000000">
                <a:alpha val="17000"/>
              </a:srgbClr>
            </a:outerShdw>
          </a:effectLst>
        </p:spPr>
        <p:txBody>
          <a:bodyPr lIns="121897" tIns="121897" rIns="121897" bIns="121897" anchor="ctr" anchorCtr="0"/>
          <a:lstStyle/>
          <a:p>
            <a:pPr defTabSz="1219200">
              <a:buClr>
                <a:srgbClr val="000000"/>
              </a:buClr>
            </a:pPr>
            <a:endParaRPr lang="vi-VN" altLang="x-none" sz="1900" dirty="0">
              <a:solidFill>
                <a:srgbClr val="000000"/>
              </a:solidFill>
              <a:latin typeface="Arial" panose="020B0604020202020204" pitchFamily="34" charset="0"/>
              <a:ea typeface="Arial" panose="020B0604020202020204" pitchFamily="34" charset="0"/>
              <a:sym typeface="Arial" panose="020B0604020202020204" pitchFamily="34" charset="0"/>
            </a:endParaRPr>
          </a:p>
        </p:txBody>
      </p:sp>
      <p:grpSp>
        <p:nvGrpSpPr>
          <p:cNvPr id="105475" name="Google Shape;988;p38"/>
          <p:cNvGrpSpPr/>
          <p:nvPr/>
        </p:nvGrpSpPr>
        <p:grpSpPr>
          <a:xfrm>
            <a:off x="3081338" y="2247900"/>
            <a:ext cx="6029325" cy="385763"/>
            <a:chOff x="2721830" y="1314985"/>
            <a:chExt cx="4521353" cy="289171"/>
          </a:xfrm>
        </p:grpSpPr>
        <p:sp>
          <p:nvSpPr>
            <p:cNvPr id="105476" name="Google Shape;989;p38"/>
            <p:cNvSpPr/>
            <p:nvPr/>
          </p:nvSpPr>
          <p:spPr>
            <a:xfrm>
              <a:off x="2721830" y="1314985"/>
              <a:ext cx="289078" cy="289171"/>
            </a:xfrm>
            <a:custGeom>
              <a:avLst/>
              <a:gdLst/>
              <a:ahLst/>
              <a:cxnLst/>
              <a:rect l="0" t="0" r="0" b="0"/>
              <a:pathLst>
                <a:path w="3441" h="3442">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bg1">
                <a:alpha val="100000"/>
              </a:schemeClr>
            </a:solidFill>
            <a:ln w="9525">
              <a:noFill/>
            </a:ln>
          </p:spPr>
          <p:txBody>
            <a:bodyPr/>
            <a:lstStyle/>
            <a:p>
              <a:endParaRPr lang="en-US"/>
            </a:p>
          </p:txBody>
        </p:sp>
        <p:sp>
          <p:nvSpPr>
            <p:cNvPr id="105477" name="Google Shape;990;p38"/>
            <p:cNvSpPr/>
            <p:nvPr/>
          </p:nvSpPr>
          <p:spPr>
            <a:xfrm>
              <a:off x="6954105" y="1314985"/>
              <a:ext cx="289078" cy="289171"/>
            </a:xfrm>
            <a:custGeom>
              <a:avLst/>
              <a:gdLst/>
              <a:ahLst/>
              <a:cxnLst/>
              <a:rect l="0" t="0" r="0" b="0"/>
              <a:pathLst>
                <a:path w="3441" h="3442">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bg1">
                <a:alpha val="100000"/>
              </a:schemeClr>
            </a:solidFill>
            <a:ln w="9525">
              <a:noFill/>
            </a:ln>
          </p:spPr>
          <p:txBody>
            <a:bodyPr/>
            <a:lstStyle/>
            <a:p>
              <a:endParaRPr lang="en-US"/>
            </a:p>
          </p:txBody>
        </p:sp>
      </p:grpSp>
      <p:sp>
        <p:nvSpPr>
          <p:cNvPr id="991" name="Google Shape;991;p38"/>
          <p:cNvSpPr/>
          <p:nvPr/>
        </p:nvSpPr>
        <p:spPr>
          <a:xfrm rot="-1144971">
            <a:off x="1658938" y="3214688"/>
            <a:ext cx="1879600" cy="2219325"/>
          </a:xfrm>
          <a:prstGeom prst="round2SameRect">
            <a:avLst>
              <a:gd name="adj1" fmla="val 50000"/>
              <a:gd name="adj2" fmla="val 0"/>
            </a:avLst>
          </a:prstGeom>
          <a:solidFill>
            <a:schemeClr val="accent4">
              <a:lumMod val="90000"/>
            </a:schemeClr>
          </a:solidFill>
          <a:ln w="38100" cap="flat" cmpd="sng">
            <a:solidFill>
              <a:schemeClr val="lt1"/>
            </a:solidFill>
            <a:prstDash val="solid"/>
            <a:round/>
            <a:headEnd type="none" w="sm" len="sm"/>
            <a:tailEnd type="none" w="sm" len="sm"/>
          </a:ln>
          <a:effectLst>
            <a:outerShdw blurRad="57150"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479" name="Title 1"/>
          <p:cNvSpPr>
            <a:spLocks noGrp="1"/>
          </p:cNvSpPr>
          <p:nvPr>
            <p:ph type="title" idx="4294967295"/>
          </p:nvPr>
        </p:nvSpPr>
        <p:spPr>
          <a:xfrm>
            <a:off x="2743200" y="1530350"/>
            <a:ext cx="7105650" cy="1204913"/>
          </a:xfrm>
          <a:prstGeom prst="rect">
            <a:avLst/>
          </a:prstGeom>
          <a:solidFill>
            <a:srgbClr val="FFFFFF"/>
          </a:solidFill>
          <a:ln w="9525" cap="flat" cmpd="sng">
            <a:solidFill>
              <a:srgbClr val="000000"/>
            </a:solidFill>
            <a:prstDash val="solid"/>
            <a:headEnd type="none" w="med" len="med"/>
            <a:tailEnd type="none" w="med" len="med"/>
          </a:ln>
        </p:spPr>
        <p:txBody>
          <a:bodyPr vert="horz" wrap="square" lIns="121897" tIns="121897" rIns="121897" bIns="121897" anchor="ctr" anchorCtr="0"/>
          <a:lstStyle/>
          <a:p>
            <a:pPr algn="ctr">
              <a:buClr>
                <a:srgbClr val="FFFFFF"/>
              </a:buClr>
              <a:buSzTx/>
              <a:buFont typeface="Sniglet" charset="0"/>
              <a:buNone/>
            </a:pPr>
            <a:r>
              <a:rPr sz="4700">
                <a:solidFill>
                  <a:srgbClr val="C00000"/>
                </a:solidFill>
                <a:latin typeface="SVN-Cookies"/>
                <a:sym typeface="Sniglet" charset="0"/>
              </a:rPr>
              <a:t>HOẠT ĐỘNG 4</a:t>
            </a:r>
          </a:p>
        </p:txBody>
      </p:sp>
      <p:sp>
        <p:nvSpPr>
          <p:cNvPr id="105480" name="Title 1"/>
          <p:cNvSpPr txBox="1"/>
          <p:nvPr/>
        </p:nvSpPr>
        <p:spPr>
          <a:xfrm>
            <a:off x="2617788" y="2570163"/>
            <a:ext cx="7108825" cy="1616075"/>
          </a:xfrm>
          <a:prstGeom prst="rect">
            <a:avLst/>
          </a:prstGeom>
          <a:noFill/>
          <a:ln w="9525">
            <a:noFill/>
          </a:ln>
        </p:spPr>
        <p:txBody>
          <a:bodyPr lIns="121897" tIns="121897" rIns="121897" bIns="121897"/>
          <a:lstStyle/>
          <a:p>
            <a:pPr algn="ctr" defTabSz="1219200">
              <a:buClr>
                <a:srgbClr val="000000"/>
              </a:buClr>
              <a:buSzTx/>
              <a:buFont typeface="Erica One"/>
            </a:pPr>
            <a:r>
              <a:rPr sz="6600">
                <a:solidFill>
                  <a:schemeClr val="bg1"/>
                </a:solidFill>
                <a:latin typeface="SVN-Cookies"/>
                <a:cs typeface="Arial" panose="020B0604020202020204" pitchFamily="34" charset="0"/>
                <a:sym typeface="Erica One"/>
              </a:rPr>
              <a:t>VẬN DỤNG</a:t>
            </a:r>
            <a:endParaRPr sz="6600">
              <a:solidFill>
                <a:schemeClr val="bg1"/>
              </a:solidFill>
              <a:latin typeface="SVN-Cookies"/>
              <a:ea typeface="Arial" panose="020B0604020202020204" pitchFamily="34" charset="0"/>
              <a:sym typeface="Erica One"/>
            </a:endParaRPr>
          </a:p>
        </p:txBody>
      </p:sp>
      <p:pic>
        <p:nvPicPr>
          <p:cNvPr id="105481" name="Picture 60"/>
          <p:cNvPicPr>
            <a:picLocks noChangeAspect="1"/>
          </p:cNvPicPr>
          <p:nvPr/>
        </p:nvPicPr>
        <p:blipFill>
          <a:blip r:embed="rId3"/>
          <a:stretch>
            <a:fillRect/>
          </a:stretch>
        </p:blipFill>
        <p:spPr>
          <a:xfrm>
            <a:off x="2008188" y="3808413"/>
            <a:ext cx="1273175" cy="1271587"/>
          </a:xfrm>
          <a:prstGeom prst="rect">
            <a:avLst/>
          </a:prstGeom>
          <a:noFill/>
          <a:ln w="9525">
            <a:noFill/>
          </a:ln>
        </p:spPr>
      </p:pic>
      <p:grpSp>
        <p:nvGrpSpPr>
          <p:cNvPr id="105482" name="Google Shape;1891;p50"/>
          <p:cNvGrpSpPr/>
          <p:nvPr/>
        </p:nvGrpSpPr>
        <p:grpSpPr>
          <a:xfrm rot="1069267">
            <a:off x="8843963" y="3471863"/>
            <a:ext cx="2012950" cy="2378075"/>
            <a:chOff x="4487450" y="1585300"/>
            <a:chExt cx="955400" cy="1120600"/>
          </a:xfrm>
        </p:grpSpPr>
        <p:sp>
          <p:nvSpPr>
            <p:cNvPr id="63" name="Google Shape;1892;p50"/>
            <p:cNvSpPr/>
            <p:nvPr/>
          </p:nvSpPr>
          <p:spPr>
            <a:xfrm>
              <a:off x="4487450" y="1585300"/>
              <a:ext cx="955400" cy="1120600"/>
            </a:xfrm>
            <a:custGeom>
              <a:avLst/>
              <a:gdLst/>
              <a:ahLst/>
              <a:cxnLst/>
              <a:rect l="l" t="t" r="r" b="b"/>
              <a:pathLst>
                <a:path w="38216" h="44824" extrusionOk="0">
                  <a:moveTo>
                    <a:pt x="19108" y="1"/>
                  </a:moveTo>
                  <a:cubicBezTo>
                    <a:pt x="8572" y="1"/>
                    <a:pt x="0" y="8572"/>
                    <a:pt x="0" y="19107"/>
                  </a:cubicBezTo>
                  <a:lnTo>
                    <a:pt x="0" y="43665"/>
                  </a:lnTo>
                  <a:cubicBezTo>
                    <a:pt x="0" y="44304"/>
                    <a:pt x="519" y="44823"/>
                    <a:pt x="1159" y="44823"/>
                  </a:cubicBezTo>
                  <a:lnTo>
                    <a:pt x="37056" y="44823"/>
                  </a:lnTo>
                  <a:cubicBezTo>
                    <a:pt x="37697" y="44823"/>
                    <a:pt x="38216" y="44304"/>
                    <a:pt x="38216" y="43665"/>
                  </a:cubicBezTo>
                  <a:lnTo>
                    <a:pt x="38216" y="19107"/>
                  </a:lnTo>
                  <a:cubicBezTo>
                    <a:pt x="38216" y="14004"/>
                    <a:pt x="36228" y="9206"/>
                    <a:pt x="32619" y="5598"/>
                  </a:cubicBezTo>
                  <a:cubicBezTo>
                    <a:pt x="29010" y="1988"/>
                    <a:pt x="24212" y="1"/>
                    <a:pt x="1910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484" name="Google Shape;1893;p50"/>
            <p:cNvSpPr/>
            <p:nvPr/>
          </p:nvSpPr>
          <p:spPr>
            <a:xfrm>
              <a:off x="4518950" y="1615400"/>
              <a:ext cx="897475" cy="1062650"/>
            </a:xfrm>
            <a:custGeom>
              <a:avLst/>
              <a:gdLst/>
              <a:ahLst/>
              <a:cxnLst/>
              <a:rect l="0" t="0" r="0" b="0"/>
              <a:pathLst>
                <a:path w="35899" h="42506">
                  <a:moveTo>
                    <a:pt x="17951" y="0"/>
                  </a:moveTo>
                  <a:cubicBezTo>
                    <a:pt x="8037" y="0"/>
                    <a:pt x="1" y="8037"/>
                    <a:pt x="1" y="17948"/>
                  </a:cubicBezTo>
                  <a:lnTo>
                    <a:pt x="1" y="42506"/>
                  </a:lnTo>
                  <a:lnTo>
                    <a:pt x="35899" y="42506"/>
                  </a:lnTo>
                  <a:lnTo>
                    <a:pt x="35899" y="17948"/>
                  </a:lnTo>
                  <a:cubicBezTo>
                    <a:pt x="35899" y="12993"/>
                    <a:pt x="33890" y="8506"/>
                    <a:pt x="30641" y="5258"/>
                  </a:cubicBezTo>
                  <a:cubicBezTo>
                    <a:pt x="27394" y="2009"/>
                    <a:pt x="22907" y="0"/>
                    <a:pt x="17951" y="0"/>
                  </a:cubicBezTo>
                  <a:close/>
                </a:path>
              </a:pathLst>
            </a:custGeom>
            <a:solidFill>
              <a:schemeClr val="accent2">
                <a:alpha val="100000"/>
              </a:schemeClr>
            </a:solidFill>
            <a:ln w="9525">
              <a:noFill/>
            </a:ln>
          </p:spPr>
          <p:txBody>
            <a:bodyPr/>
            <a:lstStyle/>
            <a:p>
              <a:endParaRPr lang="en-US"/>
            </a:p>
          </p:txBody>
        </p:sp>
        <p:sp>
          <p:nvSpPr>
            <p:cNvPr id="105485" name="Google Shape;1894;p50"/>
            <p:cNvSpPr/>
            <p:nvPr/>
          </p:nvSpPr>
          <p:spPr>
            <a:xfrm>
              <a:off x="4794500" y="1991175"/>
              <a:ext cx="42225" cy="98800"/>
            </a:xfrm>
            <a:custGeom>
              <a:avLst/>
              <a:gdLst/>
              <a:ahLst/>
              <a:cxnLst/>
              <a:rect l="0" t="0" r="0" b="0"/>
              <a:pathLst>
                <a:path w="1689" h="3952">
                  <a:moveTo>
                    <a:pt x="1023" y="0"/>
                  </a:moveTo>
                  <a:cubicBezTo>
                    <a:pt x="398" y="348"/>
                    <a:pt x="98" y="1098"/>
                    <a:pt x="52" y="1811"/>
                  </a:cubicBezTo>
                  <a:cubicBezTo>
                    <a:pt x="1" y="2589"/>
                    <a:pt x="222" y="3416"/>
                    <a:pt x="788" y="3952"/>
                  </a:cubicBezTo>
                  <a:cubicBezTo>
                    <a:pt x="1161" y="3357"/>
                    <a:pt x="1464" y="2660"/>
                    <a:pt x="1576" y="1967"/>
                  </a:cubicBezTo>
                  <a:cubicBezTo>
                    <a:pt x="1688" y="1273"/>
                    <a:pt x="1489" y="525"/>
                    <a:pt x="1023" y="0"/>
                  </a:cubicBezTo>
                  <a:close/>
                </a:path>
              </a:pathLst>
            </a:custGeom>
            <a:solidFill>
              <a:schemeClr val="accent1">
                <a:alpha val="100000"/>
              </a:schemeClr>
            </a:solidFill>
            <a:ln w="9525">
              <a:noFill/>
            </a:ln>
          </p:spPr>
          <p:txBody>
            <a:bodyPr/>
            <a:lstStyle/>
            <a:p>
              <a:endParaRPr lang="en-US"/>
            </a:p>
          </p:txBody>
        </p:sp>
        <p:sp>
          <p:nvSpPr>
            <p:cNvPr id="105486" name="Google Shape;1895;p50"/>
            <p:cNvSpPr/>
            <p:nvPr/>
          </p:nvSpPr>
          <p:spPr>
            <a:xfrm>
              <a:off x="5237100" y="1945575"/>
              <a:ext cx="88400" cy="36675"/>
            </a:xfrm>
            <a:custGeom>
              <a:avLst/>
              <a:gdLst/>
              <a:ahLst/>
              <a:cxnLst/>
              <a:rect l="0" t="0" r="0" b="0"/>
              <a:pathLst>
                <a:path w="3536" h="1467">
                  <a:moveTo>
                    <a:pt x="2267" y="0"/>
                  </a:moveTo>
                  <a:cubicBezTo>
                    <a:pt x="2076" y="0"/>
                    <a:pt x="1884" y="22"/>
                    <a:pt x="1700" y="62"/>
                  </a:cubicBezTo>
                  <a:cubicBezTo>
                    <a:pt x="1004" y="211"/>
                    <a:pt x="332" y="611"/>
                    <a:pt x="1" y="1243"/>
                  </a:cubicBezTo>
                  <a:cubicBezTo>
                    <a:pt x="471" y="1380"/>
                    <a:pt x="984" y="1467"/>
                    <a:pt x="1484" y="1467"/>
                  </a:cubicBezTo>
                  <a:cubicBezTo>
                    <a:pt x="1639" y="1467"/>
                    <a:pt x="1793" y="1458"/>
                    <a:pt x="1944" y="1441"/>
                  </a:cubicBezTo>
                  <a:cubicBezTo>
                    <a:pt x="2581" y="1367"/>
                    <a:pt x="3190" y="1004"/>
                    <a:pt x="3535" y="463"/>
                  </a:cubicBezTo>
                  <a:cubicBezTo>
                    <a:pt x="3207" y="134"/>
                    <a:pt x="2740" y="0"/>
                    <a:pt x="2267" y="0"/>
                  </a:cubicBezTo>
                  <a:close/>
                </a:path>
              </a:pathLst>
            </a:custGeom>
            <a:solidFill>
              <a:schemeClr val="accent1">
                <a:alpha val="100000"/>
              </a:schemeClr>
            </a:solidFill>
            <a:ln w="9525">
              <a:noFill/>
            </a:ln>
          </p:spPr>
          <p:txBody>
            <a:bodyPr/>
            <a:lstStyle/>
            <a:p>
              <a:endParaRPr lang="en-US"/>
            </a:p>
          </p:txBody>
        </p:sp>
        <p:sp>
          <p:nvSpPr>
            <p:cNvPr id="105487" name="Google Shape;1896;p50"/>
            <p:cNvSpPr/>
            <p:nvPr/>
          </p:nvSpPr>
          <p:spPr>
            <a:xfrm>
              <a:off x="4723325" y="1953375"/>
              <a:ext cx="126875" cy="325050"/>
            </a:xfrm>
            <a:custGeom>
              <a:avLst/>
              <a:gdLst/>
              <a:ahLst/>
              <a:cxnLst/>
              <a:rect l="0" t="0" r="0" b="0"/>
              <a:pathLst>
                <a:path w="5075" h="13002">
                  <a:moveTo>
                    <a:pt x="54" y="0"/>
                  </a:moveTo>
                  <a:cubicBezTo>
                    <a:pt x="46" y="0"/>
                    <a:pt x="38" y="2"/>
                    <a:pt x="31" y="7"/>
                  </a:cubicBezTo>
                  <a:cubicBezTo>
                    <a:pt x="8" y="19"/>
                    <a:pt x="0" y="48"/>
                    <a:pt x="13" y="70"/>
                  </a:cubicBezTo>
                  <a:cubicBezTo>
                    <a:pt x="2295" y="4104"/>
                    <a:pt x="3965" y="8442"/>
                    <a:pt x="4976" y="12965"/>
                  </a:cubicBezTo>
                  <a:cubicBezTo>
                    <a:pt x="4981" y="12987"/>
                    <a:pt x="5000" y="13002"/>
                    <a:pt x="5022" y="13002"/>
                  </a:cubicBezTo>
                  <a:cubicBezTo>
                    <a:pt x="5025" y="13002"/>
                    <a:pt x="5029" y="13002"/>
                    <a:pt x="5033" y="13000"/>
                  </a:cubicBezTo>
                  <a:cubicBezTo>
                    <a:pt x="5058" y="12995"/>
                    <a:pt x="5074" y="12970"/>
                    <a:pt x="5068" y="12944"/>
                  </a:cubicBezTo>
                  <a:cubicBezTo>
                    <a:pt x="4056" y="8413"/>
                    <a:pt x="2382" y="4065"/>
                    <a:pt x="95" y="25"/>
                  </a:cubicBezTo>
                  <a:cubicBezTo>
                    <a:pt x="86" y="9"/>
                    <a:pt x="70" y="0"/>
                    <a:pt x="54" y="0"/>
                  </a:cubicBezTo>
                  <a:close/>
                </a:path>
              </a:pathLst>
            </a:custGeom>
            <a:solidFill>
              <a:schemeClr val="tx1">
                <a:alpha val="100000"/>
              </a:schemeClr>
            </a:solidFill>
            <a:ln w="9525">
              <a:noFill/>
            </a:ln>
          </p:spPr>
          <p:txBody>
            <a:bodyPr/>
            <a:lstStyle/>
            <a:p>
              <a:endParaRPr lang="en-US"/>
            </a:p>
          </p:txBody>
        </p:sp>
        <p:sp>
          <p:nvSpPr>
            <p:cNvPr id="105488" name="Google Shape;1897;p50"/>
            <p:cNvSpPr/>
            <p:nvPr/>
          </p:nvSpPr>
          <p:spPr>
            <a:xfrm>
              <a:off x="5026350" y="1900175"/>
              <a:ext cx="164075" cy="306900"/>
            </a:xfrm>
            <a:custGeom>
              <a:avLst/>
              <a:gdLst/>
              <a:ahLst/>
              <a:cxnLst/>
              <a:rect l="0" t="0" r="0" b="0"/>
              <a:pathLst>
                <a:path w="6563" h="12276">
                  <a:moveTo>
                    <a:pt x="6510" y="0"/>
                  </a:moveTo>
                  <a:cubicBezTo>
                    <a:pt x="6492" y="0"/>
                    <a:pt x="6475" y="11"/>
                    <a:pt x="6467" y="29"/>
                  </a:cubicBezTo>
                  <a:cubicBezTo>
                    <a:pt x="4609" y="4219"/>
                    <a:pt x="2439" y="8316"/>
                    <a:pt x="14" y="12204"/>
                  </a:cubicBezTo>
                  <a:cubicBezTo>
                    <a:pt x="0" y="12226"/>
                    <a:pt x="8" y="12255"/>
                    <a:pt x="30" y="12268"/>
                  </a:cubicBezTo>
                  <a:cubicBezTo>
                    <a:pt x="37" y="12274"/>
                    <a:pt x="46" y="12276"/>
                    <a:pt x="54" y="12276"/>
                  </a:cubicBezTo>
                  <a:cubicBezTo>
                    <a:pt x="70" y="12276"/>
                    <a:pt x="86" y="12268"/>
                    <a:pt x="94" y="12254"/>
                  </a:cubicBezTo>
                  <a:cubicBezTo>
                    <a:pt x="2521" y="8362"/>
                    <a:pt x="4694" y="4262"/>
                    <a:pt x="6552" y="67"/>
                  </a:cubicBezTo>
                  <a:cubicBezTo>
                    <a:pt x="6563" y="43"/>
                    <a:pt x="6552" y="15"/>
                    <a:pt x="6529" y="5"/>
                  </a:cubicBezTo>
                  <a:cubicBezTo>
                    <a:pt x="6523" y="2"/>
                    <a:pt x="6516" y="0"/>
                    <a:pt x="6510" y="0"/>
                  </a:cubicBezTo>
                  <a:close/>
                </a:path>
              </a:pathLst>
            </a:custGeom>
            <a:solidFill>
              <a:schemeClr val="tx1">
                <a:alpha val="100000"/>
              </a:schemeClr>
            </a:solidFill>
            <a:ln w="9525">
              <a:noFill/>
            </a:ln>
          </p:spPr>
          <p:txBody>
            <a:bodyPr/>
            <a:lstStyle/>
            <a:p>
              <a:endParaRPr lang="en-US"/>
            </a:p>
          </p:txBody>
        </p:sp>
        <p:sp>
          <p:nvSpPr>
            <p:cNvPr id="105489" name="Google Shape;1898;p50"/>
            <p:cNvSpPr/>
            <p:nvPr/>
          </p:nvSpPr>
          <p:spPr>
            <a:xfrm>
              <a:off x="5063575" y="2073525"/>
              <a:ext cx="186350" cy="220625"/>
            </a:xfrm>
            <a:custGeom>
              <a:avLst/>
              <a:gdLst/>
              <a:ahLst/>
              <a:cxnLst/>
              <a:rect l="0" t="0" r="0" b="0"/>
              <a:pathLst>
                <a:path w="7454" h="8825">
                  <a:moveTo>
                    <a:pt x="7401" y="0"/>
                  </a:moveTo>
                  <a:cubicBezTo>
                    <a:pt x="7388" y="0"/>
                    <a:pt x="7375" y="6"/>
                    <a:pt x="7366" y="17"/>
                  </a:cubicBezTo>
                  <a:cubicBezTo>
                    <a:pt x="4886" y="2877"/>
                    <a:pt x="2413" y="5814"/>
                    <a:pt x="16" y="8747"/>
                  </a:cubicBezTo>
                  <a:cubicBezTo>
                    <a:pt x="0" y="8767"/>
                    <a:pt x="3" y="8797"/>
                    <a:pt x="23" y="8814"/>
                  </a:cubicBezTo>
                  <a:cubicBezTo>
                    <a:pt x="32" y="8821"/>
                    <a:pt x="42" y="8824"/>
                    <a:pt x="53" y="8824"/>
                  </a:cubicBezTo>
                  <a:cubicBezTo>
                    <a:pt x="67" y="8824"/>
                    <a:pt x="80" y="8818"/>
                    <a:pt x="90" y="8807"/>
                  </a:cubicBezTo>
                  <a:cubicBezTo>
                    <a:pt x="2486" y="5874"/>
                    <a:pt x="4958" y="2938"/>
                    <a:pt x="7436" y="78"/>
                  </a:cubicBezTo>
                  <a:cubicBezTo>
                    <a:pt x="7453" y="59"/>
                    <a:pt x="7451" y="29"/>
                    <a:pt x="7432" y="12"/>
                  </a:cubicBezTo>
                  <a:cubicBezTo>
                    <a:pt x="7423" y="4"/>
                    <a:pt x="7412" y="0"/>
                    <a:pt x="7401" y="0"/>
                  </a:cubicBezTo>
                  <a:close/>
                </a:path>
              </a:pathLst>
            </a:custGeom>
            <a:solidFill>
              <a:schemeClr val="tx1">
                <a:alpha val="100000"/>
              </a:schemeClr>
            </a:solidFill>
            <a:ln w="9525">
              <a:noFill/>
            </a:ln>
          </p:spPr>
          <p:txBody>
            <a:bodyPr/>
            <a:lstStyle/>
            <a:p>
              <a:endParaRPr lang="en-US"/>
            </a:p>
          </p:txBody>
        </p:sp>
        <p:sp>
          <p:nvSpPr>
            <p:cNvPr id="105490" name="Google Shape;1899;p50"/>
            <p:cNvSpPr/>
            <p:nvPr/>
          </p:nvSpPr>
          <p:spPr>
            <a:xfrm>
              <a:off x="5176375" y="1995375"/>
              <a:ext cx="164975" cy="157350"/>
            </a:xfrm>
            <a:custGeom>
              <a:avLst/>
              <a:gdLst/>
              <a:ahLst/>
              <a:cxnLst/>
              <a:rect l="0" t="0" r="0" b="0"/>
              <a:pathLst>
                <a:path w="6599" h="6294">
                  <a:moveTo>
                    <a:pt x="3334" y="0"/>
                  </a:moveTo>
                  <a:cubicBezTo>
                    <a:pt x="3097" y="0"/>
                    <a:pt x="2855" y="27"/>
                    <a:pt x="2614" y="84"/>
                  </a:cubicBezTo>
                  <a:cubicBezTo>
                    <a:pt x="2101" y="203"/>
                    <a:pt x="1647" y="443"/>
                    <a:pt x="1275" y="765"/>
                  </a:cubicBezTo>
                  <a:cubicBezTo>
                    <a:pt x="1251" y="787"/>
                    <a:pt x="1226" y="807"/>
                    <a:pt x="1202" y="830"/>
                  </a:cubicBezTo>
                  <a:cubicBezTo>
                    <a:pt x="395" y="1572"/>
                    <a:pt x="1" y="2719"/>
                    <a:pt x="269" y="3863"/>
                  </a:cubicBezTo>
                  <a:cubicBezTo>
                    <a:pt x="609" y="5314"/>
                    <a:pt x="1901" y="6293"/>
                    <a:pt x="3330" y="6293"/>
                  </a:cubicBezTo>
                  <a:cubicBezTo>
                    <a:pt x="3567" y="6293"/>
                    <a:pt x="3808" y="6266"/>
                    <a:pt x="4050" y="6210"/>
                  </a:cubicBezTo>
                  <a:cubicBezTo>
                    <a:pt x="4845" y="6024"/>
                    <a:pt x="5500" y="5549"/>
                    <a:pt x="5927" y="4923"/>
                  </a:cubicBezTo>
                  <a:cubicBezTo>
                    <a:pt x="5945" y="4899"/>
                    <a:pt x="5962" y="4875"/>
                    <a:pt x="5976" y="4850"/>
                  </a:cubicBezTo>
                  <a:cubicBezTo>
                    <a:pt x="6422" y="4157"/>
                    <a:pt x="6598" y="3293"/>
                    <a:pt x="6395" y="2428"/>
                  </a:cubicBezTo>
                  <a:cubicBezTo>
                    <a:pt x="6056" y="978"/>
                    <a:pt x="4762" y="0"/>
                    <a:pt x="3334" y="0"/>
                  </a:cubicBezTo>
                  <a:close/>
                </a:path>
              </a:pathLst>
            </a:custGeom>
            <a:solidFill>
              <a:schemeClr val="tx2">
                <a:alpha val="100000"/>
              </a:schemeClr>
            </a:solidFill>
            <a:ln w="9525">
              <a:noFill/>
            </a:ln>
          </p:spPr>
          <p:txBody>
            <a:bodyPr/>
            <a:lstStyle/>
            <a:p>
              <a:endParaRPr lang="en-US"/>
            </a:p>
          </p:txBody>
        </p:sp>
        <p:sp>
          <p:nvSpPr>
            <p:cNvPr id="105491" name="Google Shape;1900;p50"/>
            <p:cNvSpPr/>
            <p:nvPr/>
          </p:nvSpPr>
          <p:spPr>
            <a:xfrm>
              <a:off x="5206425" y="2014500"/>
              <a:ext cx="119350" cy="117925"/>
            </a:xfrm>
            <a:custGeom>
              <a:avLst/>
              <a:gdLst/>
              <a:ahLst/>
              <a:cxnLst/>
              <a:rect l="0" t="0" r="0" b="0"/>
              <a:pathLst>
                <a:path w="4774" h="4717">
                  <a:moveTo>
                    <a:pt x="72" y="0"/>
                  </a:moveTo>
                  <a:cubicBezTo>
                    <a:pt x="49" y="22"/>
                    <a:pt x="24" y="42"/>
                    <a:pt x="0" y="65"/>
                  </a:cubicBezTo>
                  <a:cubicBezTo>
                    <a:pt x="86" y="103"/>
                    <a:pt x="165" y="153"/>
                    <a:pt x="230" y="215"/>
                  </a:cubicBezTo>
                  <a:cubicBezTo>
                    <a:pt x="560" y="525"/>
                    <a:pt x="633" y="1010"/>
                    <a:pt x="634" y="1362"/>
                  </a:cubicBezTo>
                  <a:cubicBezTo>
                    <a:pt x="639" y="1952"/>
                    <a:pt x="480" y="2532"/>
                    <a:pt x="177" y="3040"/>
                  </a:cubicBezTo>
                  <a:cubicBezTo>
                    <a:pt x="165" y="3061"/>
                    <a:pt x="171" y="3088"/>
                    <a:pt x="190" y="3099"/>
                  </a:cubicBezTo>
                  <a:cubicBezTo>
                    <a:pt x="198" y="3105"/>
                    <a:pt x="207" y="3107"/>
                    <a:pt x="216" y="3107"/>
                  </a:cubicBezTo>
                  <a:cubicBezTo>
                    <a:pt x="229" y="3107"/>
                    <a:pt x="242" y="3101"/>
                    <a:pt x="250" y="3089"/>
                  </a:cubicBezTo>
                  <a:cubicBezTo>
                    <a:pt x="512" y="2738"/>
                    <a:pt x="818" y="2419"/>
                    <a:pt x="1156" y="2143"/>
                  </a:cubicBezTo>
                  <a:cubicBezTo>
                    <a:pt x="1311" y="2015"/>
                    <a:pt x="1481" y="1891"/>
                    <a:pt x="1677" y="1847"/>
                  </a:cubicBezTo>
                  <a:cubicBezTo>
                    <a:pt x="1726" y="1836"/>
                    <a:pt x="1776" y="1831"/>
                    <a:pt x="1826" y="1831"/>
                  </a:cubicBezTo>
                  <a:cubicBezTo>
                    <a:pt x="2158" y="1831"/>
                    <a:pt x="2500" y="2063"/>
                    <a:pt x="2647" y="2408"/>
                  </a:cubicBezTo>
                  <a:cubicBezTo>
                    <a:pt x="2794" y="2753"/>
                    <a:pt x="2767" y="3191"/>
                    <a:pt x="2574" y="3613"/>
                  </a:cubicBezTo>
                  <a:cubicBezTo>
                    <a:pt x="2398" y="3998"/>
                    <a:pt x="2118" y="4327"/>
                    <a:pt x="1845" y="4644"/>
                  </a:cubicBezTo>
                  <a:cubicBezTo>
                    <a:pt x="1831" y="4661"/>
                    <a:pt x="1831" y="4685"/>
                    <a:pt x="1847" y="4703"/>
                  </a:cubicBezTo>
                  <a:cubicBezTo>
                    <a:pt x="1855" y="4712"/>
                    <a:pt x="1866" y="4717"/>
                    <a:pt x="1878" y="4717"/>
                  </a:cubicBezTo>
                  <a:cubicBezTo>
                    <a:pt x="1888" y="4717"/>
                    <a:pt x="1898" y="4714"/>
                    <a:pt x="1906" y="4707"/>
                  </a:cubicBezTo>
                  <a:cubicBezTo>
                    <a:pt x="2573" y="4229"/>
                    <a:pt x="3183" y="3985"/>
                    <a:pt x="3766" y="3960"/>
                  </a:cubicBezTo>
                  <a:cubicBezTo>
                    <a:pt x="3793" y="3959"/>
                    <a:pt x="3821" y="3958"/>
                    <a:pt x="3849" y="3958"/>
                  </a:cubicBezTo>
                  <a:cubicBezTo>
                    <a:pt x="4134" y="3958"/>
                    <a:pt x="4446" y="4022"/>
                    <a:pt x="4725" y="4158"/>
                  </a:cubicBezTo>
                  <a:cubicBezTo>
                    <a:pt x="4743" y="4134"/>
                    <a:pt x="4759" y="4110"/>
                    <a:pt x="4774" y="4085"/>
                  </a:cubicBezTo>
                  <a:cubicBezTo>
                    <a:pt x="4501" y="3947"/>
                    <a:pt x="4185" y="3870"/>
                    <a:pt x="3854" y="3870"/>
                  </a:cubicBezTo>
                  <a:cubicBezTo>
                    <a:pt x="3824" y="3870"/>
                    <a:pt x="3793" y="3870"/>
                    <a:pt x="3762" y="3872"/>
                  </a:cubicBezTo>
                  <a:cubicBezTo>
                    <a:pt x="3239" y="3894"/>
                    <a:pt x="2699" y="4084"/>
                    <a:pt x="2121" y="4455"/>
                  </a:cubicBezTo>
                  <a:cubicBezTo>
                    <a:pt x="2326" y="4206"/>
                    <a:pt x="2519" y="3947"/>
                    <a:pt x="2653" y="3649"/>
                  </a:cubicBezTo>
                  <a:cubicBezTo>
                    <a:pt x="2857" y="3204"/>
                    <a:pt x="2885" y="2741"/>
                    <a:pt x="2728" y="2374"/>
                  </a:cubicBezTo>
                  <a:cubicBezTo>
                    <a:pt x="2567" y="1996"/>
                    <a:pt x="2191" y="1744"/>
                    <a:pt x="1823" y="1744"/>
                  </a:cubicBezTo>
                  <a:cubicBezTo>
                    <a:pt x="1767" y="1744"/>
                    <a:pt x="1711" y="1749"/>
                    <a:pt x="1656" y="1762"/>
                  </a:cubicBezTo>
                  <a:cubicBezTo>
                    <a:pt x="1443" y="1809"/>
                    <a:pt x="1263" y="1939"/>
                    <a:pt x="1099" y="2073"/>
                  </a:cubicBezTo>
                  <a:cubicBezTo>
                    <a:pt x="867" y="2263"/>
                    <a:pt x="649" y="2475"/>
                    <a:pt x="450" y="2701"/>
                  </a:cubicBezTo>
                  <a:cubicBezTo>
                    <a:pt x="632" y="2279"/>
                    <a:pt x="726" y="1825"/>
                    <a:pt x="723" y="1361"/>
                  </a:cubicBezTo>
                  <a:cubicBezTo>
                    <a:pt x="720" y="991"/>
                    <a:pt x="644" y="481"/>
                    <a:pt x="292" y="149"/>
                  </a:cubicBezTo>
                  <a:cubicBezTo>
                    <a:pt x="228" y="89"/>
                    <a:pt x="152" y="39"/>
                    <a:pt x="72" y="0"/>
                  </a:cubicBezTo>
                  <a:close/>
                </a:path>
              </a:pathLst>
            </a:custGeom>
            <a:solidFill>
              <a:schemeClr val="bg2">
                <a:alpha val="100000"/>
              </a:schemeClr>
            </a:solidFill>
            <a:ln w="9525">
              <a:noFill/>
            </a:ln>
          </p:spPr>
          <p:txBody>
            <a:bodyPr/>
            <a:lstStyle/>
            <a:p>
              <a:endParaRPr lang="en-US"/>
            </a:p>
          </p:txBody>
        </p:sp>
        <p:sp>
          <p:nvSpPr>
            <p:cNvPr id="105492" name="Google Shape;1901;p50"/>
            <p:cNvSpPr/>
            <p:nvPr/>
          </p:nvSpPr>
          <p:spPr>
            <a:xfrm>
              <a:off x="4620825" y="1864100"/>
              <a:ext cx="157325" cy="157350"/>
            </a:xfrm>
            <a:custGeom>
              <a:avLst/>
              <a:gdLst/>
              <a:ahLst/>
              <a:cxnLst/>
              <a:rect l="0" t="0" r="0" b="0"/>
              <a:pathLst>
                <a:path w="6293" h="6294">
                  <a:moveTo>
                    <a:pt x="3145" y="0"/>
                  </a:moveTo>
                  <a:cubicBezTo>
                    <a:pt x="1408" y="0"/>
                    <a:pt x="1" y="1410"/>
                    <a:pt x="1" y="3148"/>
                  </a:cubicBezTo>
                  <a:cubicBezTo>
                    <a:pt x="1" y="3674"/>
                    <a:pt x="130" y="4170"/>
                    <a:pt x="359" y="4607"/>
                  </a:cubicBezTo>
                  <a:cubicBezTo>
                    <a:pt x="375" y="4635"/>
                    <a:pt x="389" y="4663"/>
                    <a:pt x="404" y="4691"/>
                  </a:cubicBezTo>
                  <a:cubicBezTo>
                    <a:pt x="943" y="5647"/>
                    <a:pt x="1970" y="6293"/>
                    <a:pt x="3146" y="6293"/>
                  </a:cubicBezTo>
                  <a:cubicBezTo>
                    <a:pt x="4883" y="6293"/>
                    <a:pt x="6293" y="4885"/>
                    <a:pt x="6293" y="3148"/>
                  </a:cubicBezTo>
                  <a:cubicBezTo>
                    <a:pt x="6293" y="2330"/>
                    <a:pt x="5981" y="1584"/>
                    <a:pt x="5469" y="1025"/>
                  </a:cubicBezTo>
                  <a:cubicBezTo>
                    <a:pt x="5449" y="1002"/>
                    <a:pt x="5430" y="981"/>
                    <a:pt x="5408" y="962"/>
                  </a:cubicBezTo>
                  <a:cubicBezTo>
                    <a:pt x="4836" y="369"/>
                    <a:pt x="4034" y="0"/>
                    <a:pt x="3145" y="0"/>
                  </a:cubicBezTo>
                  <a:close/>
                </a:path>
              </a:pathLst>
            </a:custGeom>
            <a:solidFill>
              <a:schemeClr val="tx2">
                <a:alpha val="100000"/>
              </a:schemeClr>
            </a:solidFill>
            <a:ln w="9525">
              <a:noFill/>
            </a:ln>
          </p:spPr>
          <p:txBody>
            <a:bodyPr/>
            <a:lstStyle/>
            <a:p>
              <a:endParaRPr lang="en-US"/>
            </a:p>
          </p:txBody>
        </p:sp>
        <p:sp>
          <p:nvSpPr>
            <p:cNvPr id="105493" name="Google Shape;1902;p50"/>
            <p:cNvSpPr/>
            <p:nvPr/>
          </p:nvSpPr>
          <p:spPr>
            <a:xfrm>
              <a:off x="4629750" y="1888125"/>
              <a:ext cx="127800" cy="106275"/>
            </a:xfrm>
            <a:custGeom>
              <a:avLst/>
              <a:gdLst/>
              <a:ahLst/>
              <a:cxnLst/>
              <a:rect l="0" t="0" r="0" b="0"/>
              <a:pathLst>
                <a:path w="5112" h="4251">
                  <a:moveTo>
                    <a:pt x="5051" y="1"/>
                  </a:moveTo>
                  <a:cubicBezTo>
                    <a:pt x="4837" y="255"/>
                    <a:pt x="4681" y="578"/>
                    <a:pt x="4613" y="937"/>
                  </a:cubicBezTo>
                  <a:cubicBezTo>
                    <a:pt x="4516" y="1450"/>
                    <a:pt x="4578" y="2020"/>
                    <a:pt x="4806" y="2667"/>
                  </a:cubicBezTo>
                  <a:cubicBezTo>
                    <a:pt x="4611" y="2412"/>
                    <a:pt x="4402" y="2163"/>
                    <a:pt x="4143" y="1965"/>
                  </a:cubicBezTo>
                  <a:cubicBezTo>
                    <a:pt x="3824" y="1717"/>
                    <a:pt x="3464" y="1583"/>
                    <a:pt x="3128" y="1583"/>
                  </a:cubicBezTo>
                  <a:cubicBezTo>
                    <a:pt x="3058" y="1583"/>
                    <a:pt x="2988" y="1589"/>
                    <a:pt x="2920" y="1601"/>
                  </a:cubicBezTo>
                  <a:cubicBezTo>
                    <a:pt x="2452" y="1683"/>
                    <a:pt x="2082" y="2080"/>
                    <a:pt x="2077" y="2506"/>
                  </a:cubicBezTo>
                  <a:cubicBezTo>
                    <a:pt x="2076" y="2723"/>
                    <a:pt x="2161" y="2929"/>
                    <a:pt x="2255" y="3120"/>
                  </a:cubicBezTo>
                  <a:cubicBezTo>
                    <a:pt x="2386" y="3389"/>
                    <a:pt x="2542" y="3649"/>
                    <a:pt x="2717" y="3894"/>
                  </a:cubicBezTo>
                  <a:cubicBezTo>
                    <a:pt x="2349" y="3620"/>
                    <a:pt x="1927" y="3426"/>
                    <a:pt x="1475" y="3323"/>
                  </a:cubicBezTo>
                  <a:cubicBezTo>
                    <a:pt x="1322" y="3289"/>
                    <a:pt x="1142" y="3261"/>
                    <a:pt x="954" y="3261"/>
                  </a:cubicBezTo>
                  <a:cubicBezTo>
                    <a:pt x="699" y="3261"/>
                    <a:pt x="430" y="3312"/>
                    <a:pt x="196" y="3466"/>
                  </a:cubicBezTo>
                  <a:cubicBezTo>
                    <a:pt x="124" y="3515"/>
                    <a:pt x="58" y="3576"/>
                    <a:pt x="1" y="3646"/>
                  </a:cubicBezTo>
                  <a:cubicBezTo>
                    <a:pt x="17" y="3674"/>
                    <a:pt x="32" y="3703"/>
                    <a:pt x="47" y="3730"/>
                  </a:cubicBezTo>
                  <a:cubicBezTo>
                    <a:pt x="105" y="3656"/>
                    <a:pt x="171" y="3591"/>
                    <a:pt x="246" y="3541"/>
                  </a:cubicBezTo>
                  <a:cubicBezTo>
                    <a:pt x="462" y="3398"/>
                    <a:pt x="716" y="3349"/>
                    <a:pt x="957" y="3349"/>
                  </a:cubicBezTo>
                  <a:cubicBezTo>
                    <a:pt x="1136" y="3349"/>
                    <a:pt x="1309" y="3376"/>
                    <a:pt x="1455" y="3410"/>
                  </a:cubicBezTo>
                  <a:cubicBezTo>
                    <a:pt x="2032" y="3539"/>
                    <a:pt x="2560" y="3826"/>
                    <a:pt x="2986" y="4237"/>
                  </a:cubicBezTo>
                  <a:cubicBezTo>
                    <a:pt x="2994" y="4246"/>
                    <a:pt x="3005" y="4250"/>
                    <a:pt x="3016" y="4250"/>
                  </a:cubicBezTo>
                  <a:cubicBezTo>
                    <a:pt x="3027" y="4250"/>
                    <a:pt x="3038" y="4246"/>
                    <a:pt x="3046" y="4237"/>
                  </a:cubicBezTo>
                  <a:cubicBezTo>
                    <a:pt x="3064" y="4222"/>
                    <a:pt x="3065" y="4195"/>
                    <a:pt x="3049" y="4177"/>
                  </a:cubicBezTo>
                  <a:cubicBezTo>
                    <a:pt x="2767" y="3842"/>
                    <a:pt x="2526" y="3472"/>
                    <a:pt x="2335" y="3080"/>
                  </a:cubicBezTo>
                  <a:cubicBezTo>
                    <a:pt x="2246" y="2899"/>
                    <a:pt x="2165" y="2706"/>
                    <a:pt x="2166" y="2506"/>
                  </a:cubicBezTo>
                  <a:cubicBezTo>
                    <a:pt x="2170" y="2122"/>
                    <a:pt x="2508" y="1763"/>
                    <a:pt x="2934" y="1688"/>
                  </a:cubicBezTo>
                  <a:cubicBezTo>
                    <a:pt x="2997" y="1677"/>
                    <a:pt x="3061" y="1672"/>
                    <a:pt x="3126" y="1672"/>
                  </a:cubicBezTo>
                  <a:cubicBezTo>
                    <a:pt x="3444" y="1672"/>
                    <a:pt x="3786" y="1799"/>
                    <a:pt x="4090" y="2034"/>
                  </a:cubicBezTo>
                  <a:cubicBezTo>
                    <a:pt x="4425" y="2294"/>
                    <a:pt x="4681" y="2642"/>
                    <a:pt x="4927" y="2979"/>
                  </a:cubicBezTo>
                  <a:cubicBezTo>
                    <a:pt x="4936" y="2991"/>
                    <a:pt x="4949" y="2997"/>
                    <a:pt x="4963" y="2997"/>
                  </a:cubicBezTo>
                  <a:cubicBezTo>
                    <a:pt x="4971" y="2997"/>
                    <a:pt x="4978" y="2995"/>
                    <a:pt x="4986" y="2992"/>
                  </a:cubicBezTo>
                  <a:cubicBezTo>
                    <a:pt x="5005" y="2981"/>
                    <a:pt x="5012" y="2956"/>
                    <a:pt x="5003" y="2935"/>
                  </a:cubicBezTo>
                  <a:cubicBezTo>
                    <a:pt x="4689" y="2176"/>
                    <a:pt x="4590" y="1527"/>
                    <a:pt x="4700" y="953"/>
                  </a:cubicBezTo>
                  <a:cubicBezTo>
                    <a:pt x="4757" y="651"/>
                    <a:pt x="4897" y="328"/>
                    <a:pt x="5112" y="64"/>
                  </a:cubicBezTo>
                  <a:cubicBezTo>
                    <a:pt x="5092" y="41"/>
                    <a:pt x="5073" y="20"/>
                    <a:pt x="5051" y="1"/>
                  </a:cubicBezTo>
                  <a:close/>
                </a:path>
              </a:pathLst>
            </a:custGeom>
            <a:solidFill>
              <a:schemeClr val="bg2">
                <a:alpha val="100000"/>
              </a:schemeClr>
            </a:solidFill>
            <a:ln w="9525">
              <a:noFill/>
            </a:ln>
          </p:spPr>
          <p:txBody>
            <a:bodyPr/>
            <a:lstStyle/>
            <a:p>
              <a:endParaRPr lang="en-US"/>
            </a:p>
          </p:txBody>
        </p:sp>
        <p:sp>
          <p:nvSpPr>
            <p:cNvPr id="105494" name="Google Shape;1903;p50"/>
            <p:cNvSpPr/>
            <p:nvPr/>
          </p:nvSpPr>
          <p:spPr>
            <a:xfrm>
              <a:off x="5110250" y="1805250"/>
              <a:ext cx="163850" cy="157325"/>
            </a:xfrm>
            <a:custGeom>
              <a:avLst/>
              <a:gdLst/>
              <a:ahLst/>
              <a:cxnLst/>
              <a:rect l="0" t="0" r="0" b="0"/>
              <a:pathLst>
                <a:path w="6554" h="6293">
                  <a:moveTo>
                    <a:pt x="3305" y="1"/>
                  </a:moveTo>
                  <a:cubicBezTo>
                    <a:pt x="2695" y="1"/>
                    <a:pt x="2078" y="177"/>
                    <a:pt x="1536" y="546"/>
                  </a:cubicBezTo>
                  <a:cubicBezTo>
                    <a:pt x="1101" y="842"/>
                    <a:pt x="763" y="1229"/>
                    <a:pt x="531" y="1663"/>
                  </a:cubicBezTo>
                  <a:cubicBezTo>
                    <a:pt x="517" y="1692"/>
                    <a:pt x="501" y="1719"/>
                    <a:pt x="486" y="1749"/>
                  </a:cubicBezTo>
                  <a:cubicBezTo>
                    <a:pt x="0" y="2732"/>
                    <a:pt x="43" y="3943"/>
                    <a:pt x="705" y="4915"/>
                  </a:cubicBezTo>
                  <a:cubicBezTo>
                    <a:pt x="1314" y="5810"/>
                    <a:pt x="2303" y="6293"/>
                    <a:pt x="3310" y="6293"/>
                  </a:cubicBezTo>
                  <a:cubicBezTo>
                    <a:pt x="3919" y="6293"/>
                    <a:pt x="4534" y="6116"/>
                    <a:pt x="5076" y="5748"/>
                  </a:cubicBezTo>
                  <a:cubicBezTo>
                    <a:pt x="5751" y="5288"/>
                    <a:pt x="6193" y="4611"/>
                    <a:pt x="6366" y="3873"/>
                  </a:cubicBezTo>
                  <a:cubicBezTo>
                    <a:pt x="6375" y="3844"/>
                    <a:pt x="6381" y="3815"/>
                    <a:pt x="6385" y="3787"/>
                  </a:cubicBezTo>
                  <a:cubicBezTo>
                    <a:pt x="6553" y="2981"/>
                    <a:pt x="6407" y="2111"/>
                    <a:pt x="5907" y="1376"/>
                  </a:cubicBezTo>
                  <a:cubicBezTo>
                    <a:pt x="5299" y="482"/>
                    <a:pt x="4311" y="1"/>
                    <a:pt x="3305" y="1"/>
                  </a:cubicBezTo>
                  <a:close/>
                </a:path>
              </a:pathLst>
            </a:custGeom>
            <a:solidFill>
              <a:schemeClr val="tx2">
                <a:alpha val="100000"/>
              </a:schemeClr>
            </a:solidFill>
            <a:ln w="9525">
              <a:noFill/>
            </a:ln>
          </p:spPr>
          <p:txBody>
            <a:bodyPr/>
            <a:lstStyle/>
            <a:p>
              <a:endParaRPr lang="en-US"/>
            </a:p>
          </p:txBody>
        </p:sp>
        <p:sp>
          <p:nvSpPr>
            <p:cNvPr id="105495" name="Google Shape;1904;p50"/>
            <p:cNvSpPr/>
            <p:nvPr/>
          </p:nvSpPr>
          <p:spPr>
            <a:xfrm>
              <a:off x="5122425" y="1846825"/>
              <a:ext cx="147500" cy="93925"/>
            </a:xfrm>
            <a:custGeom>
              <a:avLst/>
              <a:gdLst/>
              <a:ahLst/>
              <a:cxnLst/>
              <a:rect l="0" t="0" r="0" b="0"/>
              <a:pathLst>
                <a:path w="5900" h="3757">
                  <a:moveTo>
                    <a:pt x="45" y="0"/>
                  </a:moveTo>
                  <a:cubicBezTo>
                    <a:pt x="30" y="29"/>
                    <a:pt x="14" y="57"/>
                    <a:pt x="0" y="86"/>
                  </a:cubicBezTo>
                  <a:cubicBezTo>
                    <a:pt x="93" y="91"/>
                    <a:pt x="185" y="110"/>
                    <a:pt x="269" y="144"/>
                  </a:cubicBezTo>
                  <a:cubicBezTo>
                    <a:pt x="687" y="315"/>
                    <a:pt x="930" y="742"/>
                    <a:pt x="1057" y="1069"/>
                  </a:cubicBezTo>
                  <a:cubicBezTo>
                    <a:pt x="1274" y="1619"/>
                    <a:pt x="1334" y="2217"/>
                    <a:pt x="1233" y="2800"/>
                  </a:cubicBezTo>
                  <a:cubicBezTo>
                    <a:pt x="1230" y="2823"/>
                    <a:pt x="1245" y="2845"/>
                    <a:pt x="1267" y="2850"/>
                  </a:cubicBezTo>
                  <a:cubicBezTo>
                    <a:pt x="1271" y="2851"/>
                    <a:pt x="1275" y="2851"/>
                    <a:pt x="1279" y="2851"/>
                  </a:cubicBezTo>
                  <a:cubicBezTo>
                    <a:pt x="1298" y="2851"/>
                    <a:pt x="1314" y="2838"/>
                    <a:pt x="1319" y="2819"/>
                  </a:cubicBezTo>
                  <a:cubicBezTo>
                    <a:pt x="1437" y="2397"/>
                    <a:pt x="1608" y="1990"/>
                    <a:pt x="1824" y="1610"/>
                  </a:cubicBezTo>
                  <a:cubicBezTo>
                    <a:pt x="1924" y="1436"/>
                    <a:pt x="2037" y="1259"/>
                    <a:pt x="2204" y="1149"/>
                  </a:cubicBezTo>
                  <a:cubicBezTo>
                    <a:pt x="2326" y="1068"/>
                    <a:pt x="2472" y="1029"/>
                    <a:pt x="2623" y="1029"/>
                  </a:cubicBezTo>
                  <a:cubicBezTo>
                    <a:pt x="2868" y="1029"/>
                    <a:pt x="3126" y="1131"/>
                    <a:pt x="3312" y="1323"/>
                  </a:cubicBezTo>
                  <a:cubicBezTo>
                    <a:pt x="3573" y="1592"/>
                    <a:pt x="3705" y="2011"/>
                    <a:pt x="3676" y="2473"/>
                  </a:cubicBezTo>
                  <a:cubicBezTo>
                    <a:pt x="3650" y="2897"/>
                    <a:pt x="3506" y="3304"/>
                    <a:pt x="3365" y="3697"/>
                  </a:cubicBezTo>
                  <a:cubicBezTo>
                    <a:pt x="3359" y="3719"/>
                    <a:pt x="3368" y="3740"/>
                    <a:pt x="3389" y="3752"/>
                  </a:cubicBezTo>
                  <a:cubicBezTo>
                    <a:pt x="3394" y="3755"/>
                    <a:pt x="3401" y="3757"/>
                    <a:pt x="3407" y="3757"/>
                  </a:cubicBezTo>
                  <a:cubicBezTo>
                    <a:pt x="3422" y="3757"/>
                    <a:pt x="3437" y="3748"/>
                    <a:pt x="3446" y="3735"/>
                  </a:cubicBezTo>
                  <a:cubicBezTo>
                    <a:pt x="3896" y="3048"/>
                    <a:pt x="4377" y="2601"/>
                    <a:pt x="4914" y="2370"/>
                  </a:cubicBezTo>
                  <a:cubicBezTo>
                    <a:pt x="5151" y="2267"/>
                    <a:pt x="5433" y="2203"/>
                    <a:pt x="5718" y="2203"/>
                  </a:cubicBezTo>
                  <a:cubicBezTo>
                    <a:pt x="5772" y="2203"/>
                    <a:pt x="5826" y="2206"/>
                    <a:pt x="5880" y="2210"/>
                  </a:cubicBezTo>
                  <a:cubicBezTo>
                    <a:pt x="5888" y="2181"/>
                    <a:pt x="5895" y="2153"/>
                    <a:pt x="5899" y="2125"/>
                  </a:cubicBezTo>
                  <a:cubicBezTo>
                    <a:pt x="5834" y="2118"/>
                    <a:pt x="5767" y="2114"/>
                    <a:pt x="5700" y="2114"/>
                  </a:cubicBezTo>
                  <a:cubicBezTo>
                    <a:pt x="5428" y="2114"/>
                    <a:pt x="5146" y="2172"/>
                    <a:pt x="4878" y="2289"/>
                  </a:cubicBezTo>
                  <a:cubicBezTo>
                    <a:pt x="4399" y="2498"/>
                    <a:pt x="3962" y="2869"/>
                    <a:pt x="3557" y="3422"/>
                  </a:cubicBezTo>
                  <a:cubicBezTo>
                    <a:pt x="3657" y="3117"/>
                    <a:pt x="3745" y="2804"/>
                    <a:pt x="3764" y="2479"/>
                  </a:cubicBezTo>
                  <a:cubicBezTo>
                    <a:pt x="3794" y="1991"/>
                    <a:pt x="3654" y="1548"/>
                    <a:pt x="3376" y="1263"/>
                  </a:cubicBezTo>
                  <a:cubicBezTo>
                    <a:pt x="3172" y="1053"/>
                    <a:pt x="2891" y="941"/>
                    <a:pt x="2622" y="941"/>
                  </a:cubicBezTo>
                  <a:cubicBezTo>
                    <a:pt x="2454" y="941"/>
                    <a:pt x="2291" y="984"/>
                    <a:pt x="2155" y="1075"/>
                  </a:cubicBezTo>
                  <a:cubicBezTo>
                    <a:pt x="1973" y="1196"/>
                    <a:pt x="1851" y="1382"/>
                    <a:pt x="1747" y="1567"/>
                  </a:cubicBezTo>
                  <a:cubicBezTo>
                    <a:pt x="1598" y="1827"/>
                    <a:pt x="1470" y="2103"/>
                    <a:pt x="1366" y="2385"/>
                  </a:cubicBezTo>
                  <a:cubicBezTo>
                    <a:pt x="1385" y="1927"/>
                    <a:pt x="1309" y="1468"/>
                    <a:pt x="1140" y="1037"/>
                  </a:cubicBezTo>
                  <a:cubicBezTo>
                    <a:pt x="1005" y="693"/>
                    <a:pt x="750" y="244"/>
                    <a:pt x="302" y="60"/>
                  </a:cubicBezTo>
                  <a:cubicBezTo>
                    <a:pt x="221" y="27"/>
                    <a:pt x="133" y="7"/>
                    <a:pt x="45" y="0"/>
                  </a:cubicBezTo>
                  <a:close/>
                </a:path>
              </a:pathLst>
            </a:custGeom>
            <a:solidFill>
              <a:schemeClr val="bg2">
                <a:alpha val="100000"/>
              </a:schemeClr>
            </a:solidFill>
            <a:ln w="9525">
              <a:noFill/>
            </a:ln>
          </p:spPr>
          <p:txBody>
            <a:bodyPr/>
            <a:lstStyle/>
            <a:p>
              <a:endParaRPr lang="en-US"/>
            </a:p>
          </p:txBody>
        </p:sp>
        <p:sp>
          <p:nvSpPr>
            <p:cNvPr id="105496" name="Google Shape;1905;p50"/>
            <p:cNvSpPr/>
            <p:nvPr/>
          </p:nvSpPr>
          <p:spPr>
            <a:xfrm>
              <a:off x="5006225" y="2037475"/>
              <a:ext cx="156325" cy="222850"/>
            </a:xfrm>
            <a:custGeom>
              <a:avLst/>
              <a:gdLst/>
              <a:ahLst/>
              <a:cxnLst/>
              <a:rect l="0" t="0" r="0" b="0"/>
              <a:pathLst>
                <a:path w="6253" h="8914">
                  <a:moveTo>
                    <a:pt x="6199" y="1"/>
                  </a:moveTo>
                  <a:cubicBezTo>
                    <a:pt x="6181" y="1"/>
                    <a:pt x="6163" y="12"/>
                    <a:pt x="6155" y="29"/>
                  </a:cubicBezTo>
                  <a:cubicBezTo>
                    <a:pt x="4722" y="3309"/>
                    <a:pt x="2600" y="6353"/>
                    <a:pt x="19" y="8832"/>
                  </a:cubicBezTo>
                  <a:cubicBezTo>
                    <a:pt x="0" y="8850"/>
                    <a:pt x="0" y="8880"/>
                    <a:pt x="18" y="8899"/>
                  </a:cubicBezTo>
                  <a:cubicBezTo>
                    <a:pt x="27" y="8908"/>
                    <a:pt x="39" y="8914"/>
                    <a:pt x="52" y="8914"/>
                  </a:cubicBezTo>
                  <a:cubicBezTo>
                    <a:pt x="64" y="8914"/>
                    <a:pt x="75" y="8910"/>
                    <a:pt x="85" y="8900"/>
                  </a:cubicBezTo>
                  <a:cubicBezTo>
                    <a:pt x="2675" y="6412"/>
                    <a:pt x="4804" y="3357"/>
                    <a:pt x="6242" y="67"/>
                  </a:cubicBezTo>
                  <a:cubicBezTo>
                    <a:pt x="6252" y="43"/>
                    <a:pt x="6242" y="15"/>
                    <a:pt x="6217" y="5"/>
                  </a:cubicBezTo>
                  <a:cubicBezTo>
                    <a:pt x="6211" y="2"/>
                    <a:pt x="6205" y="1"/>
                    <a:pt x="6199" y="1"/>
                  </a:cubicBezTo>
                  <a:close/>
                </a:path>
              </a:pathLst>
            </a:custGeom>
            <a:solidFill>
              <a:schemeClr val="tx1">
                <a:alpha val="100000"/>
              </a:schemeClr>
            </a:solidFill>
            <a:ln w="9525">
              <a:noFill/>
            </a:ln>
          </p:spPr>
          <p:txBody>
            <a:bodyPr/>
            <a:lstStyle/>
            <a:p>
              <a:endParaRPr lang="en-US"/>
            </a:p>
          </p:txBody>
        </p:sp>
        <p:sp>
          <p:nvSpPr>
            <p:cNvPr id="105497" name="Google Shape;1906;p50"/>
            <p:cNvSpPr/>
            <p:nvPr/>
          </p:nvSpPr>
          <p:spPr>
            <a:xfrm>
              <a:off x="5049125" y="2042975"/>
              <a:ext cx="48225" cy="136425"/>
            </a:xfrm>
            <a:custGeom>
              <a:avLst/>
              <a:gdLst/>
              <a:ahLst/>
              <a:cxnLst/>
              <a:rect l="0" t="0" r="0" b="0"/>
              <a:pathLst>
                <a:path w="1929" h="5457">
                  <a:moveTo>
                    <a:pt x="990" y="1"/>
                  </a:moveTo>
                  <a:cubicBezTo>
                    <a:pt x="979" y="1"/>
                    <a:pt x="968" y="1"/>
                    <a:pt x="956" y="2"/>
                  </a:cubicBezTo>
                  <a:cubicBezTo>
                    <a:pt x="855" y="12"/>
                    <a:pt x="764" y="67"/>
                    <a:pt x="684" y="128"/>
                  </a:cubicBezTo>
                  <a:cubicBezTo>
                    <a:pt x="206" y="494"/>
                    <a:pt x="0" y="1131"/>
                    <a:pt x="18" y="1732"/>
                  </a:cubicBezTo>
                  <a:cubicBezTo>
                    <a:pt x="37" y="2333"/>
                    <a:pt x="250" y="2909"/>
                    <a:pt x="476" y="3466"/>
                  </a:cubicBezTo>
                  <a:cubicBezTo>
                    <a:pt x="744" y="4127"/>
                    <a:pt x="882" y="4789"/>
                    <a:pt x="1084" y="5456"/>
                  </a:cubicBezTo>
                  <a:cubicBezTo>
                    <a:pt x="1465" y="4586"/>
                    <a:pt x="1672" y="3598"/>
                    <a:pt x="1802" y="2661"/>
                  </a:cubicBezTo>
                  <a:cubicBezTo>
                    <a:pt x="1915" y="1846"/>
                    <a:pt x="1928" y="945"/>
                    <a:pt x="1436" y="287"/>
                  </a:cubicBezTo>
                  <a:cubicBezTo>
                    <a:pt x="1327" y="139"/>
                    <a:pt x="1170" y="1"/>
                    <a:pt x="990" y="1"/>
                  </a:cubicBezTo>
                  <a:close/>
                </a:path>
              </a:pathLst>
            </a:custGeom>
            <a:solidFill>
              <a:schemeClr val="accent1">
                <a:alpha val="100000"/>
              </a:schemeClr>
            </a:solidFill>
            <a:ln w="9525">
              <a:noFill/>
            </a:ln>
          </p:spPr>
          <p:txBody>
            <a:bodyPr/>
            <a:lstStyle/>
            <a:p>
              <a:endParaRPr lang="en-US"/>
            </a:p>
          </p:txBody>
        </p:sp>
        <p:sp>
          <p:nvSpPr>
            <p:cNvPr id="80" name="Google Shape;1907;p50"/>
            <p:cNvSpPr/>
            <p:nvPr/>
          </p:nvSpPr>
          <p:spPr>
            <a:xfrm>
              <a:off x="5123125" y="1949850"/>
              <a:ext cx="40850" cy="82900"/>
            </a:xfrm>
            <a:custGeom>
              <a:avLst/>
              <a:gdLst/>
              <a:ahLst/>
              <a:cxnLst/>
              <a:rect l="l" t="t" r="r" b="b"/>
              <a:pathLst>
                <a:path w="1634" h="3316" extrusionOk="0">
                  <a:moveTo>
                    <a:pt x="469" y="0"/>
                  </a:moveTo>
                  <a:cubicBezTo>
                    <a:pt x="443" y="0"/>
                    <a:pt x="417" y="4"/>
                    <a:pt x="392" y="13"/>
                  </a:cubicBezTo>
                  <a:cubicBezTo>
                    <a:pt x="336" y="34"/>
                    <a:pt x="290" y="77"/>
                    <a:pt x="251" y="122"/>
                  </a:cubicBezTo>
                  <a:cubicBezTo>
                    <a:pt x="64" y="345"/>
                    <a:pt x="1" y="653"/>
                    <a:pt x="31" y="942"/>
                  </a:cubicBezTo>
                  <a:cubicBezTo>
                    <a:pt x="61" y="1232"/>
                    <a:pt x="174" y="1505"/>
                    <a:pt x="305" y="1765"/>
                  </a:cubicBezTo>
                  <a:cubicBezTo>
                    <a:pt x="596" y="2339"/>
                    <a:pt x="981" y="2865"/>
                    <a:pt x="1441" y="3315"/>
                  </a:cubicBezTo>
                  <a:cubicBezTo>
                    <a:pt x="1441" y="3316"/>
                    <a:pt x="1442" y="3316"/>
                    <a:pt x="1442" y="3316"/>
                  </a:cubicBezTo>
                  <a:cubicBezTo>
                    <a:pt x="1467" y="3316"/>
                    <a:pt x="1606" y="2931"/>
                    <a:pt x="1611" y="2884"/>
                  </a:cubicBezTo>
                  <a:cubicBezTo>
                    <a:pt x="1633" y="2680"/>
                    <a:pt x="1612" y="2459"/>
                    <a:pt x="1593" y="2256"/>
                  </a:cubicBezTo>
                  <a:cubicBezTo>
                    <a:pt x="1555" y="1838"/>
                    <a:pt x="1465" y="1425"/>
                    <a:pt x="1325" y="1029"/>
                  </a:cubicBezTo>
                  <a:cubicBezTo>
                    <a:pt x="1199" y="676"/>
                    <a:pt x="1021" y="323"/>
                    <a:pt x="720" y="101"/>
                  </a:cubicBezTo>
                  <a:cubicBezTo>
                    <a:pt x="647" y="47"/>
                    <a:pt x="557" y="0"/>
                    <a:pt x="4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1" name="Google Shape;1908;p50"/>
            <p:cNvSpPr/>
            <p:nvPr/>
          </p:nvSpPr>
          <p:spPr>
            <a:xfrm>
              <a:off x="5063675" y="1985450"/>
              <a:ext cx="88100" cy="42675"/>
            </a:xfrm>
            <a:custGeom>
              <a:avLst/>
              <a:gdLst/>
              <a:ahLst/>
              <a:cxnLst/>
              <a:rect l="l" t="t" r="r" b="b"/>
              <a:pathLst>
                <a:path w="3524" h="1707" extrusionOk="0">
                  <a:moveTo>
                    <a:pt x="643" y="0"/>
                  </a:moveTo>
                  <a:cubicBezTo>
                    <a:pt x="536" y="0"/>
                    <a:pt x="428" y="8"/>
                    <a:pt x="322" y="24"/>
                  </a:cubicBezTo>
                  <a:cubicBezTo>
                    <a:pt x="188" y="44"/>
                    <a:pt x="31" y="102"/>
                    <a:pt x="9" y="236"/>
                  </a:cubicBezTo>
                  <a:cubicBezTo>
                    <a:pt x="0" y="286"/>
                    <a:pt x="14" y="338"/>
                    <a:pt x="33" y="386"/>
                  </a:cubicBezTo>
                  <a:cubicBezTo>
                    <a:pt x="156" y="696"/>
                    <a:pt x="459" y="895"/>
                    <a:pt x="762" y="1033"/>
                  </a:cubicBezTo>
                  <a:cubicBezTo>
                    <a:pt x="1474" y="1360"/>
                    <a:pt x="2256" y="1467"/>
                    <a:pt x="3014" y="1630"/>
                  </a:cubicBezTo>
                  <a:cubicBezTo>
                    <a:pt x="3066" y="1641"/>
                    <a:pt x="3252" y="1707"/>
                    <a:pt x="3373" y="1707"/>
                  </a:cubicBezTo>
                  <a:cubicBezTo>
                    <a:pt x="3420" y="1707"/>
                    <a:pt x="3458" y="1697"/>
                    <a:pt x="3474" y="1670"/>
                  </a:cubicBezTo>
                  <a:cubicBezTo>
                    <a:pt x="3523" y="1593"/>
                    <a:pt x="3217" y="1347"/>
                    <a:pt x="3160" y="1290"/>
                  </a:cubicBezTo>
                  <a:cubicBezTo>
                    <a:pt x="2882" y="1013"/>
                    <a:pt x="2588" y="753"/>
                    <a:pt x="2260" y="537"/>
                  </a:cubicBezTo>
                  <a:cubicBezTo>
                    <a:pt x="1780" y="219"/>
                    <a:pt x="1213" y="0"/>
                    <a:pt x="6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2" name="Google Shape;1909;p50"/>
            <p:cNvSpPr/>
            <p:nvPr/>
          </p:nvSpPr>
          <p:spPr>
            <a:xfrm>
              <a:off x="5059475" y="2027025"/>
              <a:ext cx="92200" cy="34850"/>
            </a:xfrm>
            <a:custGeom>
              <a:avLst/>
              <a:gdLst/>
              <a:ahLst/>
              <a:cxnLst/>
              <a:rect l="l" t="t" r="r" b="b"/>
              <a:pathLst>
                <a:path w="3688" h="1394" extrusionOk="0">
                  <a:moveTo>
                    <a:pt x="2390" y="0"/>
                  </a:moveTo>
                  <a:cubicBezTo>
                    <a:pt x="2268" y="0"/>
                    <a:pt x="2145" y="5"/>
                    <a:pt x="2023" y="15"/>
                  </a:cubicBezTo>
                  <a:cubicBezTo>
                    <a:pt x="1340" y="71"/>
                    <a:pt x="649" y="311"/>
                    <a:pt x="180" y="808"/>
                  </a:cubicBezTo>
                  <a:cubicBezTo>
                    <a:pt x="87" y="907"/>
                    <a:pt x="0" y="1049"/>
                    <a:pt x="65" y="1168"/>
                  </a:cubicBezTo>
                  <a:cubicBezTo>
                    <a:pt x="89" y="1213"/>
                    <a:pt x="132" y="1245"/>
                    <a:pt x="177" y="1271"/>
                  </a:cubicBezTo>
                  <a:cubicBezTo>
                    <a:pt x="329" y="1360"/>
                    <a:pt x="502" y="1393"/>
                    <a:pt x="679" y="1393"/>
                  </a:cubicBezTo>
                  <a:cubicBezTo>
                    <a:pt x="837" y="1393"/>
                    <a:pt x="997" y="1367"/>
                    <a:pt x="1150" y="1330"/>
                  </a:cubicBezTo>
                  <a:cubicBezTo>
                    <a:pt x="1911" y="1147"/>
                    <a:pt x="2592" y="750"/>
                    <a:pt x="3290" y="410"/>
                  </a:cubicBezTo>
                  <a:cubicBezTo>
                    <a:pt x="3356" y="377"/>
                    <a:pt x="3688" y="269"/>
                    <a:pt x="3676" y="157"/>
                  </a:cubicBezTo>
                  <a:cubicBezTo>
                    <a:pt x="3667" y="68"/>
                    <a:pt x="3275" y="62"/>
                    <a:pt x="3194" y="53"/>
                  </a:cubicBezTo>
                  <a:cubicBezTo>
                    <a:pt x="2928" y="22"/>
                    <a:pt x="2659" y="0"/>
                    <a:pt x="23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3" name="Google Shape;1910;p50"/>
            <p:cNvSpPr/>
            <p:nvPr/>
          </p:nvSpPr>
          <p:spPr>
            <a:xfrm>
              <a:off x="5096325" y="2036225"/>
              <a:ext cx="62750" cy="74950"/>
            </a:xfrm>
            <a:custGeom>
              <a:avLst/>
              <a:gdLst/>
              <a:ahLst/>
              <a:cxnLst/>
              <a:rect l="l" t="t" r="r" b="b"/>
              <a:pathLst>
                <a:path w="2510" h="2998" extrusionOk="0">
                  <a:moveTo>
                    <a:pt x="2399" y="0"/>
                  </a:moveTo>
                  <a:cubicBezTo>
                    <a:pt x="2296" y="0"/>
                    <a:pt x="2046" y="180"/>
                    <a:pt x="1985" y="216"/>
                  </a:cubicBezTo>
                  <a:cubicBezTo>
                    <a:pt x="1644" y="411"/>
                    <a:pt x="1316" y="626"/>
                    <a:pt x="1021" y="885"/>
                  </a:cubicBezTo>
                  <a:cubicBezTo>
                    <a:pt x="507" y="1336"/>
                    <a:pt x="96" y="1942"/>
                    <a:pt x="16" y="2621"/>
                  </a:cubicBezTo>
                  <a:cubicBezTo>
                    <a:pt x="0" y="2755"/>
                    <a:pt x="16" y="2921"/>
                    <a:pt x="139" y="2978"/>
                  </a:cubicBezTo>
                  <a:cubicBezTo>
                    <a:pt x="170" y="2992"/>
                    <a:pt x="204" y="2997"/>
                    <a:pt x="238" y="2997"/>
                  </a:cubicBezTo>
                  <a:cubicBezTo>
                    <a:pt x="256" y="2997"/>
                    <a:pt x="273" y="2996"/>
                    <a:pt x="290" y="2994"/>
                  </a:cubicBezTo>
                  <a:cubicBezTo>
                    <a:pt x="622" y="2958"/>
                    <a:pt x="892" y="2716"/>
                    <a:pt x="1106" y="2461"/>
                  </a:cubicBezTo>
                  <a:cubicBezTo>
                    <a:pt x="1607" y="1860"/>
                    <a:pt x="1917" y="1134"/>
                    <a:pt x="2274" y="446"/>
                  </a:cubicBezTo>
                  <a:cubicBezTo>
                    <a:pt x="2308" y="380"/>
                    <a:pt x="2510" y="95"/>
                    <a:pt x="2434" y="12"/>
                  </a:cubicBezTo>
                  <a:cubicBezTo>
                    <a:pt x="2426" y="4"/>
                    <a:pt x="2414" y="0"/>
                    <a:pt x="23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4" name="Google Shape;1911;p50"/>
            <p:cNvSpPr/>
            <p:nvPr/>
          </p:nvSpPr>
          <p:spPr>
            <a:xfrm>
              <a:off x="5139100" y="2039375"/>
              <a:ext cx="31050" cy="93375"/>
            </a:xfrm>
            <a:custGeom>
              <a:avLst/>
              <a:gdLst/>
              <a:ahLst/>
              <a:cxnLst/>
              <a:rect l="l" t="t" r="r" b="b"/>
              <a:pathLst>
                <a:path w="1242" h="3735" extrusionOk="0">
                  <a:moveTo>
                    <a:pt x="957" y="1"/>
                  </a:moveTo>
                  <a:cubicBezTo>
                    <a:pt x="870" y="1"/>
                    <a:pt x="729" y="344"/>
                    <a:pt x="692" y="413"/>
                  </a:cubicBezTo>
                  <a:cubicBezTo>
                    <a:pt x="507" y="758"/>
                    <a:pt x="341" y="1114"/>
                    <a:pt x="228" y="1490"/>
                  </a:cubicBezTo>
                  <a:cubicBezTo>
                    <a:pt x="31" y="2144"/>
                    <a:pt x="1" y="2875"/>
                    <a:pt x="293" y="3495"/>
                  </a:cubicBezTo>
                  <a:cubicBezTo>
                    <a:pt x="346" y="3610"/>
                    <a:pt x="439" y="3735"/>
                    <a:pt x="561" y="3735"/>
                  </a:cubicBezTo>
                  <a:cubicBezTo>
                    <a:pt x="569" y="3735"/>
                    <a:pt x="576" y="3734"/>
                    <a:pt x="584" y="3733"/>
                  </a:cubicBezTo>
                  <a:cubicBezTo>
                    <a:pt x="636" y="3727"/>
                    <a:pt x="681" y="3699"/>
                    <a:pt x="722" y="3667"/>
                  </a:cubicBezTo>
                  <a:cubicBezTo>
                    <a:pt x="984" y="3461"/>
                    <a:pt x="1087" y="3113"/>
                    <a:pt x="1133" y="2782"/>
                  </a:cubicBezTo>
                  <a:cubicBezTo>
                    <a:pt x="1241" y="2008"/>
                    <a:pt x="1120" y="1228"/>
                    <a:pt x="1059" y="455"/>
                  </a:cubicBezTo>
                  <a:cubicBezTo>
                    <a:pt x="1053" y="381"/>
                    <a:pt x="1074" y="32"/>
                    <a:pt x="966" y="2"/>
                  </a:cubicBezTo>
                  <a:cubicBezTo>
                    <a:pt x="963" y="1"/>
                    <a:pt x="960" y="1"/>
                    <a:pt x="9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5" name="Google Shape;1912;p50"/>
            <p:cNvSpPr/>
            <p:nvPr/>
          </p:nvSpPr>
          <p:spPr>
            <a:xfrm>
              <a:off x="5168575" y="2043750"/>
              <a:ext cx="50550" cy="84100"/>
            </a:xfrm>
            <a:custGeom>
              <a:avLst/>
              <a:gdLst/>
              <a:ahLst/>
              <a:cxnLst/>
              <a:rect l="l" t="t" r="r" b="b"/>
              <a:pathLst>
                <a:path w="2022" h="3364" extrusionOk="0">
                  <a:moveTo>
                    <a:pt x="104" y="0"/>
                  </a:moveTo>
                  <a:cubicBezTo>
                    <a:pt x="97" y="0"/>
                    <a:pt x="91" y="1"/>
                    <a:pt x="86" y="3"/>
                  </a:cubicBezTo>
                  <a:cubicBezTo>
                    <a:pt x="0" y="32"/>
                    <a:pt x="78" y="416"/>
                    <a:pt x="86" y="498"/>
                  </a:cubicBezTo>
                  <a:cubicBezTo>
                    <a:pt x="124" y="886"/>
                    <a:pt x="184" y="1275"/>
                    <a:pt x="298" y="1650"/>
                  </a:cubicBezTo>
                  <a:cubicBezTo>
                    <a:pt x="497" y="2305"/>
                    <a:pt x="879" y="2929"/>
                    <a:pt x="1465" y="3282"/>
                  </a:cubicBezTo>
                  <a:cubicBezTo>
                    <a:pt x="1538" y="3326"/>
                    <a:pt x="1628" y="3364"/>
                    <a:pt x="1710" y="3364"/>
                  </a:cubicBezTo>
                  <a:cubicBezTo>
                    <a:pt x="1758" y="3364"/>
                    <a:pt x="1803" y="3351"/>
                    <a:pt x="1841" y="3319"/>
                  </a:cubicBezTo>
                  <a:cubicBezTo>
                    <a:pt x="1880" y="3285"/>
                    <a:pt x="1902" y="3236"/>
                    <a:pt x="1918" y="3187"/>
                  </a:cubicBezTo>
                  <a:cubicBezTo>
                    <a:pt x="2021" y="2871"/>
                    <a:pt x="1914" y="2523"/>
                    <a:pt x="1769" y="2223"/>
                  </a:cubicBezTo>
                  <a:cubicBezTo>
                    <a:pt x="1429" y="1518"/>
                    <a:pt x="895" y="937"/>
                    <a:pt x="414" y="327"/>
                  </a:cubicBezTo>
                  <a:cubicBezTo>
                    <a:pt x="371" y="273"/>
                    <a:pt x="211" y="0"/>
                    <a:pt x="1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6" name="Google Shape;1913;p50"/>
            <p:cNvSpPr/>
            <p:nvPr/>
          </p:nvSpPr>
          <p:spPr>
            <a:xfrm>
              <a:off x="5170475" y="2036625"/>
              <a:ext cx="87325" cy="41500"/>
            </a:xfrm>
            <a:custGeom>
              <a:avLst/>
              <a:gdLst/>
              <a:ahLst/>
              <a:cxnLst/>
              <a:rect l="l" t="t" r="r" b="b"/>
              <a:pathLst>
                <a:path w="3493" h="1660" extrusionOk="0">
                  <a:moveTo>
                    <a:pt x="1125" y="1"/>
                  </a:moveTo>
                  <a:cubicBezTo>
                    <a:pt x="916" y="1"/>
                    <a:pt x="705" y="15"/>
                    <a:pt x="495" y="38"/>
                  </a:cubicBezTo>
                  <a:cubicBezTo>
                    <a:pt x="416" y="46"/>
                    <a:pt x="37" y="39"/>
                    <a:pt x="20" y="142"/>
                  </a:cubicBezTo>
                  <a:cubicBezTo>
                    <a:pt x="0" y="270"/>
                    <a:pt x="312" y="405"/>
                    <a:pt x="372" y="444"/>
                  </a:cubicBezTo>
                  <a:cubicBezTo>
                    <a:pt x="1017" y="858"/>
                    <a:pt x="1640" y="1337"/>
                    <a:pt x="2360" y="1571"/>
                  </a:cubicBezTo>
                  <a:cubicBezTo>
                    <a:pt x="2515" y="1622"/>
                    <a:pt x="2682" y="1659"/>
                    <a:pt x="2846" y="1659"/>
                  </a:cubicBezTo>
                  <a:cubicBezTo>
                    <a:pt x="3004" y="1659"/>
                    <a:pt x="3160" y="1625"/>
                    <a:pt x="3303" y="1535"/>
                  </a:cubicBezTo>
                  <a:cubicBezTo>
                    <a:pt x="3347" y="1506"/>
                    <a:pt x="3392" y="1471"/>
                    <a:pt x="3419" y="1420"/>
                  </a:cubicBezTo>
                  <a:cubicBezTo>
                    <a:pt x="3492" y="1285"/>
                    <a:pt x="3419" y="1120"/>
                    <a:pt x="3339" y="1003"/>
                  </a:cubicBezTo>
                  <a:cubicBezTo>
                    <a:pt x="2928" y="417"/>
                    <a:pt x="2281" y="118"/>
                    <a:pt x="1628" y="32"/>
                  </a:cubicBezTo>
                  <a:cubicBezTo>
                    <a:pt x="1462" y="10"/>
                    <a:pt x="1294" y="1"/>
                    <a:pt x="11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7" name="Google Shape;1914;p50"/>
            <p:cNvSpPr/>
            <p:nvPr/>
          </p:nvSpPr>
          <p:spPr>
            <a:xfrm>
              <a:off x="5164900" y="1987175"/>
              <a:ext cx="75575" cy="48375"/>
            </a:xfrm>
            <a:custGeom>
              <a:avLst/>
              <a:gdLst/>
              <a:ahLst/>
              <a:cxnLst/>
              <a:rect l="l" t="t" r="r" b="b"/>
              <a:pathLst>
                <a:path w="3023" h="1935" extrusionOk="0">
                  <a:moveTo>
                    <a:pt x="2687" y="1"/>
                  </a:moveTo>
                  <a:cubicBezTo>
                    <a:pt x="2063" y="1"/>
                    <a:pt x="1471" y="307"/>
                    <a:pt x="1005" y="722"/>
                  </a:cubicBezTo>
                  <a:cubicBezTo>
                    <a:pt x="738" y="962"/>
                    <a:pt x="505" y="1238"/>
                    <a:pt x="290" y="1525"/>
                  </a:cubicBezTo>
                  <a:cubicBezTo>
                    <a:pt x="245" y="1585"/>
                    <a:pt x="0" y="1849"/>
                    <a:pt x="54" y="1912"/>
                  </a:cubicBezTo>
                  <a:cubicBezTo>
                    <a:pt x="68" y="1928"/>
                    <a:pt x="90" y="1934"/>
                    <a:pt x="117" y="1934"/>
                  </a:cubicBezTo>
                  <a:cubicBezTo>
                    <a:pt x="226" y="1934"/>
                    <a:pt x="416" y="1833"/>
                    <a:pt x="466" y="1814"/>
                  </a:cubicBezTo>
                  <a:cubicBezTo>
                    <a:pt x="1133" y="1566"/>
                    <a:pt x="1828" y="1365"/>
                    <a:pt x="2430" y="975"/>
                  </a:cubicBezTo>
                  <a:cubicBezTo>
                    <a:pt x="2686" y="808"/>
                    <a:pt x="2935" y="588"/>
                    <a:pt x="3005" y="290"/>
                  </a:cubicBezTo>
                  <a:cubicBezTo>
                    <a:pt x="3017" y="245"/>
                    <a:pt x="3022" y="196"/>
                    <a:pt x="3008" y="151"/>
                  </a:cubicBezTo>
                  <a:cubicBezTo>
                    <a:pt x="2970" y="33"/>
                    <a:pt x="2820" y="1"/>
                    <a:pt x="2697" y="1"/>
                  </a:cubicBezTo>
                  <a:cubicBezTo>
                    <a:pt x="2693" y="1"/>
                    <a:pt x="2690" y="1"/>
                    <a:pt x="26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06" name="Google Shape;1915;p50"/>
            <p:cNvSpPr/>
            <p:nvPr/>
          </p:nvSpPr>
          <p:spPr>
            <a:xfrm>
              <a:off x="5134650" y="2017425"/>
              <a:ext cx="56275" cy="35900"/>
            </a:xfrm>
            <a:custGeom>
              <a:avLst/>
              <a:gdLst/>
              <a:ahLst/>
              <a:cxnLst/>
              <a:rect l="0" t="0" r="0" b="0"/>
              <a:pathLst>
                <a:path w="2251" h="1436">
                  <a:moveTo>
                    <a:pt x="364" y="1"/>
                  </a:moveTo>
                  <a:cubicBezTo>
                    <a:pt x="248" y="1"/>
                    <a:pt x="163" y="31"/>
                    <a:pt x="123" y="96"/>
                  </a:cubicBezTo>
                  <a:cubicBezTo>
                    <a:pt x="0" y="292"/>
                    <a:pt x="350" y="730"/>
                    <a:pt x="905" y="1074"/>
                  </a:cubicBezTo>
                  <a:cubicBezTo>
                    <a:pt x="1278" y="1306"/>
                    <a:pt x="1648" y="1436"/>
                    <a:pt x="1888" y="1436"/>
                  </a:cubicBezTo>
                  <a:cubicBezTo>
                    <a:pt x="2004" y="1436"/>
                    <a:pt x="2089" y="1405"/>
                    <a:pt x="2128" y="1341"/>
                  </a:cubicBezTo>
                  <a:cubicBezTo>
                    <a:pt x="2251" y="1145"/>
                    <a:pt x="1901" y="706"/>
                    <a:pt x="1347" y="362"/>
                  </a:cubicBezTo>
                  <a:cubicBezTo>
                    <a:pt x="974" y="131"/>
                    <a:pt x="603" y="1"/>
                    <a:pt x="364" y="1"/>
                  </a:cubicBezTo>
                  <a:close/>
                </a:path>
              </a:pathLst>
            </a:custGeom>
            <a:solidFill>
              <a:schemeClr val="bg2">
                <a:alpha val="100000"/>
              </a:schemeClr>
            </a:solidFill>
            <a:ln w="9525">
              <a:noFill/>
            </a:ln>
          </p:spPr>
          <p:txBody>
            <a:bodyPr/>
            <a:lstStyle/>
            <a:p>
              <a:endParaRPr lang="en-US"/>
            </a:p>
          </p:txBody>
        </p:sp>
        <p:sp>
          <p:nvSpPr>
            <p:cNvPr id="105507" name="Google Shape;1916;p50"/>
            <p:cNvSpPr/>
            <p:nvPr/>
          </p:nvSpPr>
          <p:spPr>
            <a:xfrm>
              <a:off x="4630000" y="2125575"/>
              <a:ext cx="153750" cy="224600"/>
            </a:xfrm>
            <a:custGeom>
              <a:avLst/>
              <a:gdLst/>
              <a:ahLst/>
              <a:cxnLst/>
              <a:rect l="0" t="0" r="0" b="0"/>
              <a:pathLst>
                <a:path w="6150" h="8984">
                  <a:moveTo>
                    <a:pt x="52" y="0"/>
                  </a:moveTo>
                  <a:cubicBezTo>
                    <a:pt x="40" y="0"/>
                    <a:pt x="28" y="5"/>
                    <a:pt x="18" y="14"/>
                  </a:cubicBezTo>
                  <a:cubicBezTo>
                    <a:pt x="0" y="33"/>
                    <a:pt x="0" y="62"/>
                    <a:pt x="19" y="82"/>
                  </a:cubicBezTo>
                  <a:cubicBezTo>
                    <a:pt x="2571" y="2591"/>
                    <a:pt x="4657" y="5659"/>
                    <a:pt x="6053" y="8955"/>
                  </a:cubicBezTo>
                  <a:cubicBezTo>
                    <a:pt x="6060" y="8973"/>
                    <a:pt x="6078" y="8983"/>
                    <a:pt x="6096" y="8983"/>
                  </a:cubicBezTo>
                  <a:cubicBezTo>
                    <a:pt x="6102" y="8983"/>
                    <a:pt x="6109" y="8982"/>
                    <a:pt x="6115" y="8980"/>
                  </a:cubicBezTo>
                  <a:cubicBezTo>
                    <a:pt x="6139" y="8969"/>
                    <a:pt x="6150" y="8942"/>
                    <a:pt x="6139" y="8918"/>
                  </a:cubicBezTo>
                  <a:cubicBezTo>
                    <a:pt x="4739" y="5611"/>
                    <a:pt x="2646" y="2532"/>
                    <a:pt x="86" y="14"/>
                  </a:cubicBezTo>
                  <a:cubicBezTo>
                    <a:pt x="77" y="5"/>
                    <a:pt x="64" y="0"/>
                    <a:pt x="52" y="0"/>
                  </a:cubicBezTo>
                  <a:close/>
                </a:path>
              </a:pathLst>
            </a:custGeom>
            <a:solidFill>
              <a:schemeClr val="tx1">
                <a:alpha val="100000"/>
              </a:schemeClr>
            </a:solidFill>
            <a:ln w="9525">
              <a:noFill/>
            </a:ln>
          </p:spPr>
          <p:txBody>
            <a:bodyPr/>
            <a:lstStyle/>
            <a:p>
              <a:endParaRPr lang="en-US"/>
            </a:p>
          </p:txBody>
        </p:sp>
        <p:sp>
          <p:nvSpPr>
            <p:cNvPr id="105508" name="Google Shape;1917;p50"/>
            <p:cNvSpPr/>
            <p:nvPr/>
          </p:nvSpPr>
          <p:spPr>
            <a:xfrm>
              <a:off x="4603250" y="2200175"/>
              <a:ext cx="129175" cy="56175"/>
            </a:xfrm>
            <a:custGeom>
              <a:avLst/>
              <a:gdLst/>
              <a:ahLst/>
              <a:cxnLst/>
              <a:rect l="0" t="0" r="0" b="0"/>
              <a:pathLst>
                <a:path w="5167" h="2247">
                  <a:moveTo>
                    <a:pt x="998" y="0"/>
                  </a:moveTo>
                  <a:cubicBezTo>
                    <a:pt x="819" y="0"/>
                    <a:pt x="640" y="23"/>
                    <a:pt x="464" y="73"/>
                  </a:cubicBezTo>
                  <a:cubicBezTo>
                    <a:pt x="276" y="126"/>
                    <a:pt x="78" y="231"/>
                    <a:pt x="27" y="419"/>
                  </a:cubicBezTo>
                  <a:cubicBezTo>
                    <a:pt x="0" y="518"/>
                    <a:pt x="18" y="622"/>
                    <a:pt x="47" y="719"/>
                  </a:cubicBezTo>
                  <a:cubicBezTo>
                    <a:pt x="218" y="1295"/>
                    <a:pt x="740" y="1716"/>
                    <a:pt x="1308" y="1912"/>
                  </a:cubicBezTo>
                  <a:cubicBezTo>
                    <a:pt x="1774" y="2074"/>
                    <a:pt x="2271" y="2109"/>
                    <a:pt x="2766" y="2109"/>
                  </a:cubicBezTo>
                  <a:cubicBezTo>
                    <a:pt x="2875" y="2109"/>
                    <a:pt x="2983" y="2107"/>
                    <a:pt x="3091" y="2105"/>
                  </a:cubicBezTo>
                  <a:cubicBezTo>
                    <a:pt x="3133" y="2104"/>
                    <a:pt x="3176" y="2103"/>
                    <a:pt x="3218" y="2103"/>
                  </a:cubicBezTo>
                  <a:cubicBezTo>
                    <a:pt x="3884" y="2103"/>
                    <a:pt x="4513" y="2201"/>
                    <a:pt x="5167" y="2246"/>
                  </a:cubicBezTo>
                  <a:cubicBezTo>
                    <a:pt x="4490" y="1581"/>
                    <a:pt x="3641" y="1034"/>
                    <a:pt x="2812" y="578"/>
                  </a:cubicBezTo>
                  <a:cubicBezTo>
                    <a:pt x="2252" y="271"/>
                    <a:pt x="1622" y="0"/>
                    <a:pt x="998" y="0"/>
                  </a:cubicBezTo>
                  <a:close/>
                </a:path>
              </a:pathLst>
            </a:custGeom>
            <a:solidFill>
              <a:schemeClr val="accent1">
                <a:alpha val="100000"/>
              </a:schemeClr>
            </a:solidFill>
            <a:ln w="9525">
              <a:noFill/>
            </a:ln>
          </p:spPr>
          <p:txBody>
            <a:bodyPr/>
            <a:lstStyle/>
            <a:p>
              <a:endParaRPr lang="en-US"/>
            </a:p>
          </p:txBody>
        </p:sp>
        <p:sp>
          <p:nvSpPr>
            <p:cNvPr id="91" name="Google Shape;1918;p50"/>
            <p:cNvSpPr/>
            <p:nvPr/>
          </p:nvSpPr>
          <p:spPr>
            <a:xfrm>
              <a:off x="4538500" y="2108850"/>
              <a:ext cx="87150" cy="30925"/>
            </a:xfrm>
            <a:custGeom>
              <a:avLst/>
              <a:gdLst/>
              <a:ahLst/>
              <a:cxnLst/>
              <a:rect l="l" t="t" r="r" b="b"/>
              <a:pathLst>
                <a:path w="3486" h="1237" extrusionOk="0">
                  <a:moveTo>
                    <a:pt x="1193" y="0"/>
                  </a:moveTo>
                  <a:cubicBezTo>
                    <a:pt x="846" y="0"/>
                    <a:pt x="491" y="48"/>
                    <a:pt x="201" y="234"/>
                  </a:cubicBezTo>
                  <a:cubicBezTo>
                    <a:pt x="102" y="298"/>
                    <a:pt x="5" y="391"/>
                    <a:pt x="2" y="510"/>
                  </a:cubicBezTo>
                  <a:cubicBezTo>
                    <a:pt x="0" y="570"/>
                    <a:pt x="25" y="627"/>
                    <a:pt x="54" y="680"/>
                  </a:cubicBezTo>
                  <a:cubicBezTo>
                    <a:pt x="195" y="934"/>
                    <a:pt x="460" y="1102"/>
                    <a:pt x="741" y="1178"/>
                  </a:cubicBezTo>
                  <a:cubicBezTo>
                    <a:pt x="902" y="1221"/>
                    <a:pt x="1067" y="1237"/>
                    <a:pt x="1233" y="1237"/>
                  </a:cubicBezTo>
                  <a:cubicBezTo>
                    <a:pt x="1358" y="1237"/>
                    <a:pt x="1483" y="1228"/>
                    <a:pt x="1608" y="1215"/>
                  </a:cubicBezTo>
                  <a:cubicBezTo>
                    <a:pt x="2248" y="1149"/>
                    <a:pt x="2876" y="977"/>
                    <a:pt x="3462" y="707"/>
                  </a:cubicBezTo>
                  <a:cubicBezTo>
                    <a:pt x="3485" y="697"/>
                    <a:pt x="3162" y="418"/>
                    <a:pt x="3120" y="395"/>
                  </a:cubicBezTo>
                  <a:cubicBezTo>
                    <a:pt x="2937" y="301"/>
                    <a:pt x="2722" y="242"/>
                    <a:pt x="2526" y="187"/>
                  </a:cubicBezTo>
                  <a:cubicBezTo>
                    <a:pt x="2121" y="73"/>
                    <a:pt x="1704" y="11"/>
                    <a:pt x="1284" y="1"/>
                  </a:cubicBezTo>
                  <a:cubicBezTo>
                    <a:pt x="1254" y="1"/>
                    <a:pt x="1223" y="0"/>
                    <a:pt x="119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2" name="Google Shape;1919;p50"/>
            <p:cNvSpPr/>
            <p:nvPr/>
          </p:nvSpPr>
          <p:spPr>
            <a:xfrm>
              <a:off x="4549425" y="2132225"/>
              <a:ext cx="69050" cy="69300"/>
            </a:xfrm>
            <a:custGeom>
              <a:avLst/>
              <a:gdLst/>
              <a:ahLst/>
              <a:cxnLst/>
              <a:rect l="l" t="t" r="r" b="b"/>
              <a:pathLst>
                <a:path w="2762" h="2772" extrusionOk="0">
                  <a:moveTo>
                    <a:pt x="2651" y="0"/>
                  </a:moveTo>
                  <a:cubicBezTo>
                    <a:pt x="2542" y="0"/>
                    <a:pt x="2290" y="146"/>
                    <a:pt x="2227" y="175"/>
                  </a:cubicBezTo>
                  <a:cubicBezTo>
                    <a:pt x="1870" y="335"/>
                    <a:pt x="1521" y="517"/>
                    <a:pt x="1202" y="745"/>
                  </a:cubicBezTo>
                  <a:cubicBezTo>
                    <a:pt x="646" y="1144"/>
                    <a:pt x="177" y="1706"/>
                    <a:pt x="32" y="2373"/>
                  </a:cubicBezTo>
                  <a:cubicBezTo>
                    <a:pt x="2" y="2506"/>
                    <a:pt x="1" y="2673"/>
                    <a:pt x="117" y="2741"/>
                  </a:cubicBezTo>
                  <a:cubicBezTo>
                    <a:pt x="162" y="2767"/>
                    <a:pt x="215" y="2772"/>
                    <a:pt x="267" y="2772"/>
                  </a:cubicBezTo>
                  <a:cubicBezTo>
                    <a:pt x="600" y="2769"/>
                    <a:pt x="894" y="2555"/>
                    <a:pt x="1131" y="2322"/>
                  </a:cubicBezTo>
                  <a:cubicBezTo>
                    <a:pt x="1690" y="1773"/>
                    <a:pt x="2070" y="1081"/>
                    <a:pt x="2492" y="431"/>
                  </a:cubicBezTo>
                  <a:cubicBezTo>
                    <a:pt x="2532" y="369"/>
                    <a:pt x="2762" y="106"/>
                    <a:pt x="2694" y="16"/>
                  </a:cubicBezTo>
                  <a:cubicBezTo>
                    <a:pt x="2686" y="5"/>
                    <a:pt x="2671" y="0"/>
                    <a:pt x="265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3" name="Google Shape;1920;p50"/>
            <p:cNvSpPr/>
            <p:nvPr/>
          </p:nvSpPr>
          <p:spPr>
            <a:xfrm>
              <a:off x="4597175" y="2133125"/>
              <a:ext cx="30825" cy="93475"/>
            </a:xfrm>
            <a:custGeom>
              <a:avLst/>
              <a:gdLst/>
              <a:ahLst/>
              <a:cxnLst/>
              <a:rect l="l" t="t" r="r" b="b"/>
              <a:pathLst>
                <a:path w="1233" h="3739" extrusionOk="0">
                  <a:moveTo>
                    <a:pt x="929" y="0"/>
                  </a:moveTo>
                  <a:cubicBezTo>
                    <a:pt x="841" y="0"/>
                    <a:pt x="704" y="345"/>
                    <a:pt x="667" y="415"/>
                  </a:cubicBezTo>
                  <a:cubicBezTo>
                    <a:pt x="485" y="761"/>
                    <a:pt x="323" y="1119"/>
                    <a:pt x="214" y="1496"/>
                  </a:cubicBezTo>
                  <a:cubicBezTo>
                    <a:pt x="22" y="2153"/>
                    <a:pt x="0" y="2884"/>
                    <a:pt x="297" y="3500"/>
                  </a:cubicBezTo>
                  <a:cubicBezTo>
                    <a:pt x="353" y="3614"/>
                    <a:pt x="445" y="3738"/>
                    <a:pt x="567" y="3738"/>
                  </a:cubicBezTo>
                  <a:cubicBezTo>
                    <a:pt x="575" y="3738"/>
                    <a:pt x="584" y="3738"/>
                    <a:pt x="592" y="3736"/>
                  </a:cubicBezTo>
                  <a:cubicBezTo>
                    <a:pt x="643" y="3729"/>
                    <a:pt x="688" y="3700"/>
                    <a:pt x="728" y="3669"/>
                  </a:cubicBezTo>
                  <a:cubicBezTo>
                    <a:pt x="988" y="3460"/>
                    <a:pt x="1087" y="3111"/>
                    <a:pt x="1131" y="2780"/>
                  </a:cubicBezTo>
                  <a:cubicBezTo>
                    <a:pt x="1232" y="2005"/>
                    <a:pt x="1103" y="1226"/>
                    <a:pt x="1035" y="453"/>
                  </a:cubicBezTo>
                  <a:cubicBezTo>
                    <a:pt x="1028" y="380"/>
                    <a:pt x="1046" y="30"/>
                    <a:pt x="937" y="1"/>
                  </a:cubicBezTo>
                  <a:cubicBezTo>
                    <a:pt x="935" y="1"/>
                    <a:pt x="932" y="0"/>
                    <a:pt x="92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4" name="Google Shape;1921;p50"/>
            <p:cNvSpPr/>
            <p:nvPr/>
          </p:nvSpPr>
          <p:spPr>
            <a:xfrm>
              <a:off x="4625750" y="2129625"/>
              <a:ext cx="54750" cy="81550"/>
            </a:xfrm>
            <a:custGeom>
              <a:avLst/>
              <a:gdLst/>
              <a:ahLst/>
              <a:cxnLst/>
              <a:rect l="l" t="t" r="r" b="b"/>
              <a:pathLst>
                <a:path w="2190" h="3262" extrusionOk="0">
                  <a:moveTo>
                    <a:pt x="106" y="1"/>
                  </a:moveTo>
                  <a:cubicBezTo>
                    <a:pt x="98" y="1"/>
                    <a:pt x="91" y="2"/>
                    <a:pt x="84" y="5"/>
                  </a:cubicBezTo>
                  <a:cubicBezTo>
                    <a:pt x="0" y="38"/>
                    <a:pt x="102" y="418"/>
                    <a:pt x="114" y="497"/>
                  </a:cubicBezTo>
                  <a:cubicBezTo>
                    <a:pt x="176" y="884"/>
                    <a:pt x="259" y="1269"/>
                    <a:pt x="396" y="1636"/>
                  </a:cubicBezTo>
                  <a:cubicBezTo>
                    <a:pt x="633" y="2277"/>
                    <a:pt x="1053" y="2877"/>
                    <a:pt x="1659" y="3194"/>
                  </a:cubicBezTo>
                  <a:cubicBezTo>
                    <a:pt x="1729" y="3231"/>
                    <a:pt x="1814" y="3261"/>
                    <a:pt x="1891" y="3261"/>
                  </a:cubicBezTo>
                  <a:cubicBezTo>
                    <a:pt x="1946" y="3261"/>
                    <a:pt x="1996" y="3246"/>
                    <a:pt x="2036" y="3208"/>
                  </a:cubicBezTo>
                  <a:cubicBezTo>
                    <a:pt x="2072" y="3172"/>
                    <a:pt x="2091" y="3122"/>
                    <a:pt x="2105" y="3072"/>
                  </a:cubicBezTo>
                  <a:cubicBezTo>
                    <a:pt x="2190" y="2749"/>
                    <a:pt x="2061" y="2410"/>
                    <a:pt x="1898" y="2119"/>
                  </a:cubicBezTo>
                  <a:cubicBezTo>
                    <a:pt x="1517" y="1436"/>
                    <a:pt x="948" y="888"/>
                    <a:pt x="431" y="308"/>
                  </a:cubicBezTo>
                  <a:cubicBezTo>
                    <a:pt x="386" y="257"/>
                    <a:pt x="214" y="1"/>
                    <a:pt x="10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5" name="Google Shape;1922;p50"/>
            <p:cNvSpPr/>
            <p:nvPr/>
          </p:nvSpPr>
          <p:spPr>
            <a:xfrm>
              <a:off x="4631400" y="2124350"/>
              <a:ext cx="85400" cy="47800"/>
            </a:xfrm>
            <a:custGeom>
              <a:avLst/>
              <a:gdLst/>
              <a:ahLst/>
              <a:cxnLst/>
              <a:rect l="l" t="t" r="r" b="b"/>
              <a:pathLst>
                <a:path w="3416" h="1912" extrusionOk="0">
                  <a:moveTo>
                    <a:pt x="136" y="0"/>
                  </a:moveTo>
                  <a:cubicBezTo>
                    <a:pt x="99" y="0"/>
                    <a:pt x="69" y="9"/>
                    <a:pt x="53" y="30"/>
                  </a:cubicBezTo>
                  <a:cubicBezTo>
                    <a:pt x="0" y="103"/>
                    <a:pt x="287" y="371"/>
                    <a:pt x="340" y="433"/>
                  </a:cubicBezTo>
                  <a:cubicBezTo>
                    <a:pt x="595" y="729"/>
                    <a:pt x="870" y="1011"/>
                    <a:pt x="1180" y="1250"/>
                  </a:cubicBezTo>
                  <a:cubicBezTo>
                    <a:pt x="1678" y="1636"/>
                    <a:pt x="2289" y="1912"/>
                    <a:pt x="2917" y="1912"/>
                  </a:cubicBezTo>
                  <a:cubicBezTo>
                    <a:pt x="2970" y="1912"/>
                    <a:pt x="3023" y="1910"/>
                    <a:pt x="3076" y="1906"/>
                  </a:cubicBezTo>
                  <a:cubicBezTo>
                    <a:pt x="3210" y="1896"/>
                    <a:pt x="3371" y="1849"/>
                    <a:pt x="3404" y="1717"/>
                  </a:cubicBezTo>
                  <a:cubicBezTo>
                    <a:pt x="3415" y="1668"/>
                    <a:pt x="3405" y="1615"/>
                    <a:pt x="3390" y="1566"/>
                  </a:cubicBezTo>
                  <a:cubicBezTo>
                    <a:pt x="3292" y="1248"/>
                    <a:pt x="3003" y="1028"/>
                    <a:pt x="2711" y="867"/>
                  </a:cubicBezTo>
                  <a:cubicBezTo>
                    <a:pt x="2026" y="489"/>
                    <a:pt x="1254" y="324"/>
                    <a:pt x="510" y="105"/>
                  </a:cubicBezTo>
                  <a:cubicBezTo>
                    <a:pt x="456" y="89"/>
                    <a:pt x="257" y="0"/>
                    <a:pt x="1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6" name="Google Shape;1923;p50"/>
            <p:cNvSpPr/>
            <p:nvPr/>
          </p:nvSpPr>
          <p:spPr>
            <a:xfrm>
              <a:off x="4639400" y="2099950"/>
              <a:ext cx="94350" cy="29725"/>
            </a:xfrm>
            <a:custGeom>
              <a:avLst/>
              <a:gdLst/>
              <a:ahLst/>
              <a:cxnLst/>
              <a:rect l="l" t="t" r="r" b="b"/>
              <a:pathLst>
                <a:path w="3774" h="1189" extrusionOk="0">
                  <a:moveTo>
                    <a:pt x="2895" y="0"/>
                  </a:moveTo>
                  <a:cubicBezTo>
                    <a:pt x="2822" y="0"/>
                    <a:pt x="2750" y="4"/>
                    <a:pt x="2679" y="10"/>
                  </a:cubicBezTo>
                  <a:cubicBezTo>
                    <a:pt x="1899" y="76"/>
                    <a:pt x="1166" y="368"/>
                    <a:pt x="425" y="598"/>
                  </a:cubicBezTo>
                  <a:cubicBezTo>
                    <a:pt x="356" y="620"/>
                    <a:pt x="10" y="678"/>
                    <a:pt x="5" y="790"/>
                  </a:cubicBezTo>
                  <a:cubicBezTo>
                    <a:pt x="1" y="880"/>
                    <a:pt x="388" y="945"/>
                    <a:pt x="467" y="966"/>
                  </a:cubicBezTo>
                  <a:cubicBezTo>
                    <a:pt x="844" y="1070"/>
                    <a:pt x="1228" y="1152"/>
                    <a:pt x="1619" y="1179"/>
                  </a:cubicBezTo>
                  <a:cubicBezTo>
                    <a:pt x="1705" y="1185"/>
                    <a:pt x="1792" y="1189"/>
                    <a:pt x="1879" y="1189"/>
                  </a:cubicBezTo>
                  <a:cubicBezTo>
                    <a:pt x="2481" y="1189"/>
                    <a:pt x="3089" y="1040"/>
                    <a:pt x="3560" y="672"/>
                  </a:cubicBezTo>
                  <a:cubicBezTo>
                    <a:pt x="3666" y="589"/>
                    <a:pt x="3774" y="461"/>
                    <a:pt x="3728" y="334"/>
                  </a:cubicBezTo>
                  <a:cubicBezTo>
                    <a:pt x="3710" y="286"/>
                    <a:pt x="3672" y="247"/>
                    <a:pt x="3632" y="215"/>
                  </a:cubicBezTo>
                  <a:cubicBezTo>
                    <a:pt x="3428" y="49"/>
                    <a:pt x="3161" y="0"/>
                    <a:pt x="289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7" name="Google Shape;1924;p50"/>
            <p:cNvSpPr/>
            <p:nvPr/>
          </p:nvSpPr>
          <p:spPr>
            <a:xfrm>
              <a:off x="4633925" y="2047775"/>
              <a:ext cx="65800" cy="70650"/>
            </a:xfrm>
            <a:custGeom>
              <a:avLst/>
              <a:gdLst/>
              <a:ahLst/>
              <a:cxnLst/>
              <a:rect l="l" t="t" r="r" b="b"/>
              <a:pathLst>
                <a:path w="2632" h="2826" extrusionOk="0">
                  <a:moveTo>
                    <a:pt x="2249" y="0"/>
                  </a:moveTo>
                  <a:cubicBezTo>
                    <a:pt x="2191" y="0"/>
                    <a:pt x="2132" y="9"/>
                    <a:pt x="2080" y="23"/>
                  </a:cubicBezTo>
                  <a:cubicBezTo>
                    <a:pt x="1385" y="197"/>
                    <a:pt x="876" y="695"/>
                    <a:pt x="562" y="1274"/>
                  </a:cubicBezTo>
                  <a:cubicBezTo>
                    <a:pt x="383" y="1605"/>
                    <a:pt x="260" y="1966"/>
                    <a:pt x="163" y="2334"/>
                  </a:cubicBezTo>
                  <a:cubicBezTo>
                    <a:pt x="142" y="2411"/>
                    <a:pt x="1" y="2762"/>
                    <a:pt x="91" y="2814"/>
                  </a:cubicBezTo>
                  <a:cubicBezTo>
                    <a:pt x="104" y="2822"/>
                    <a:pt x="119" y="2825"/>
                    <a:pt x="135" y="2825"/>
                  </a:cubicBezTo>
                  <a:cubicBezTo>
                    <a:pt x="257" y="2825"/>
                    <a:pt x="447" y="2632"/>
                    <a:pt x="499" y="2593"/>
                  </a:cubicBezTo>
                  <a:cubicBezTo>
                    <a:pt x="1115" y="2139"/>
                    <a:pt x="1785" y="1728"/>
                    <a:pt x="2261" y="1141"/>
                  </a:cubicBezTo>
                  <a:cubicBezTo>
                    <a:pt x="2463" y="890"/>
                    <a:pt x="2632" y="584"/>
                    <a:pt x="2563" y="246"/>
                  </a:cubicBezTo>
                  <a:cubicBezTo>
                    <a:pt x="2553" y="194"/>
                    <a:pt x="2536" y="139"/>
                    <a:pt x="2498" y="96"/>
                  </a:cubicBezTo>
                  <a:cubicBezTo>
                    <a:pt x="2436" y="24"/>
                    <a:pt x="2343" y="0"/>
                    <a:pt x="22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8" name="Google Shape;1925;p50"/>
            <p:cNvSpPr/>
            <p:nvPr/>
          </p:nvSpPr>
          <p:spPr>
            <a:xfrm>
              <a:off x="4602925" y="2036000"/>
              <a:ext cx="29800" cy="84750"/>
            </a:xfrm>
            <a:custGeom>
              <a:avLst/>
              <a:gdLst/>
              <a:ahLst/>
              <a:cxnLst/>
              <a:rect l="l" t="t" r="r" b="b"/>
              <a:pathLst>
                <a:path w="1192" h="3390" extrusionOk="0">
                  <a:moveTo>
                    <a:pt x="469" y="0"/>
                  </a:moveTo>
                  <a:cubicBezTo>
                    <a:pt x="350" y="0"/>
                    <a:pt x="270" y="126"/>
                    <a:pt x="227" y="238"/>
                  </a:cubicBezTo>
                  <a:cubicBezTo>
                    <a:pt x="0" y="822"/>
                    <a:pt x="74" y="1490"/>
                    <a:pt x="297" y="2075"/>
                  </a:cubicBezTo>
                  <a:cubicBezTo>
                    <a:pt x="426" y="2411"/>
                    <a:pt x="601" y="2727"/>
                    <a:pt x="792" y="3031"/>
                  </a:cubicBezTo>
                  <a:cubicBezTo>
                    <a:pt x="830" y="3090"/>
                    <a:pt x="978" y="3389"/>
                    <a:pt x="1059" y="3389"/>
                  </a:cubicBezTo>
                  <a:cubicBezTo>
                    <a:pt x="1063" y="3389"/>
                    <a:pt x="1066" y="3389"/>
                    <a:pt x="1070" y="3388"/>
                  </a:cubicBezTo>
                  <a:cubicBezTo>
                    <a:pt x="1167" y="3354"/>
                    <a:pt x="1125" y="3036"/>
                    <a:pt x="1125" y="2968"/>
                  </a:cubicBezTo>
                  <a:cubicBezTo>
                    <a:pt x="1131" y="2257"/>
                    <a:pt x="1191" y="1535"/>
                    <a:pt x="1041" y="834"/>
                  </a:cubicBezTo>
                  <a:cubicBezTo>
                    <a:pt x="978" y="535"/>
                    <a:pt x="862" y="223"/>
                    <a:pt x="608" y="52"/>
                  </a:cubicBezTo>
                  <a:cubicBezTo>
                    <a:pt x="569" y="26"/>
                    <a:pt x="526" y="2"/>
                    <a:pt x="478" y="0"/>
                  </a:cubicBezTo>
                  <a:cubicBezTo>
                    <a:pt x="475" y="0"/>
                    <a:pt x="472" y="0"/>
                    <a:pt x="4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17" name="Google Shape;1926;p50"/>
            <p:cNvSpPr/>
            <p:nvPr/>
          </p:nvSpPr>
          <p:spPr>
            <a:xfrm>
              <a:off x="4601800" y="2104350"/>
              <a:ext cx="54000" cy="39475"/>
            </a:xfrm>
            <a:custGeom>
              <a:avLst/>
              <a:gdLst/>
              <a:ahLst/>
              <a:cxnLst/>
              <a:rect l="0" t="0" r="0" b="0"/>
              <a:pathLst>
                <a:path w="2160" h="1579">
                  <a:moveTo>
                    <a:pt x="1825" y="1"/>
                  </a:moveTo>
                  <a:cubicBezTo>
                    <a:pt x="1589" y="1"/>
                    <a:pt x="1204" y="169"/>
                    <a:pt x="826" y="456"/>
                  </a:cubicBezTo>
                  <a:cubicBezTo>
                    <a:pt x="308" y="850"/>
                    <a:pt x="0" y="1320"/>
                    <a:pt x="140" y="1504"/>
                  </a:cubicBezTo>
                  <a:cubicBezTo>
                    <a:pt x="178" y="1554"/>
                    <a:pt x="246" y="1578"/>
                    <a:pt x="335" y="1578"/>
                  </a:cubicBezTo>
                  <a:cubicBezTo>
                    <a:pt x="571" y="1578"/>
                    <a:pt x="956" y="1410"/>
                    <a:pt x="1333" y="1123"/>
                  </a:cubicBezTo>
                  <a:cubicBezTo>
                    <a:pt x="1853" y="729"/>
                    <a:pt x="2160" y="260"/>
                    <a:pt x="2020" y="75"/>
                  </a:cubicBezTo>
                  <a:cubicBezTo>
                    <a:pt x="1982" y="24"/>
                    <a:pt x="1914" y="1"/>
                    <a:pt x="1825" y="1"/>
                  </a:cubicBezTo>
                  <a:close/>
                </a:path>
              </a:pathLst>
            </a:custGeom>
            <a:solidFill>
              <a:schemeClr val="bg2">
                <a:alpha val="100000"/>
              </a:schemeClr>
            </a:solidFill>
            <a:ln w="9525">
              <a:noFill/>
            </a:ln>
          </p:spPr>
          <p:txBody>
            <a:bodyPr/>
            <a:lstStyle/>
            <a:p>
              <a:endParaRPr lang="en-US"/>
            </a:p>
          </p:txBody>
        </p:sp>
        <p:sp>
          <p:nvSpPr>
            <p:cNvPr id="105518" name="Google Shape;1927;p50"/>
            <p:cNvSpPr/>
            <p:nvPr/>
          </p:nvSpPr>
          <p:spPr>
            <a:xfrm>
              <a:off x="5128900" y="2196175"/>
              <a:ext cx="194475" cy="190600"/>
            </a:xfrm>
            <a:custGeom>
              <a:avLst/>
              <a:gdLst/>
              <a:ahLst/>
              <a:cxnLst/>
              <a:rect l="0" t="0" r="0" b="0"/>
              <a:pathLst>
                <a:path w="7779" h="7624">
                  <a:moveTo>
                    <a:pt x="7726" y="1"/>
                  </a:moveTo>
                  <a:cubicBezTo>
                    <a:pt x="7711" y="1"/>
                    <a:pt x="7696" y="8"/>
                    <a:pt x="7687" y="22"/>
                  </a:cubicBezTo>
                  <a:cubicBezTo>
                    <a:pt x="5671" y="2979"/>
                    <a:pt x="3023" y="5578"/>
                    <a:pt x="28" y="7537"/>
                  </a:cubicBezTo>
                  <a:cubicBezTo>
                    <a:pt x="6" y="7552"/>
                    <a:pt x="0" y="7580"/>
                    <a:pt x="14" y="7603"/>
                  </a:cubicBezTo>
                  <a:cubicBezTo>
                    <a:pt x="23" y="7616"/>
                    <a:pt x="38" y="7624"/>
                    <a:pt x="54" y="7624"/>
                  </a:cubicBezTo>
                  <a:cubicBezTo>
                    <a:pt x="62" y="7624"/>
                    <a:pt x="72" y="7622"/>
                    <a:pt x="79" y="7616"/>
                  </a:cubicBezTo>
                  <a:cubicBezTo>
                    <a:pt x="3084" y="5650"/>
                    <a:pt x="5742" y="3042"/>
                    <a:pt x="7765" y="74"/>
                  </a:cubicBezTo>
                  <a:cubicBezTo>
                    <a:pt x="7779" y="53"/>
                    <a:pt x="7773" y="24"/>
                    <a:pt x="7752" y="9"/>
                  </a:cubicBezTo>
                  <a:cubicBezTo>
                    <a:pt x="7744" y="3"/>
                    <a:pt x="7735" y="1"/>
                    <a:pt x="7726" y="1"/>
                  </a:cubicBezTo>
                  <a:close/>
                </a:path>
              </a:pathLst>
            </a:custGeom>
            <a:solidFill>
              <a:schemeClr val="tx1">
                <a:alpha val="100000"/>
              </a:schemeClr>
            </a:solidFill>
            <a:ln w="9525">
              <a:noFill/>
            </a:ln>
          </p:spPr>
          <p:txBody>
            <a:bodyPr/>
            <a:lstStyle/>
            <a:p>
              <a:endParaRPr lang="en-US"/>
            </a:p>
          </p:txBody>
        </p:sp>
        <p:sp>
          <p:nvSpPr>
            <p:cNvPr id="105519" name="Google Shape;1928;p50"/>
            <p:cNvSpPr/>
            <p:nvPr/>
          </p:nvSpPr>
          <p:spPr>
            <a:xfrm>
              <a:off x="5201225" y="2185275"/>
              <a:ext cx="52925" cy="134650"/>
            </a:xfrm>
            <a:custGeom>
              <a:avLst/>
              <a:gdLst/>
              <a:ahLst/>
              <a:cxnLst/>
              <a:rect l="0" t="0" r="0" b="0"/>
              <a:pathLst>
                <a:path w="2117" h="5386">
                  <a:moveTo>
                    <a:pt x="1306" y="1"/>
                  </a:moveTo>
                  <a:cubicBezTo>
                    <a:pt x="1215" y="1"/>
                    <a:pt x="1126" y="35"/>
                    <a:pt x="1044" y="76"/>
                  </a:cubicBezTo>
                  <a:cubicBezTo>
                    <a:pt x="507" y="347"/>
                    <a:pt x="187" y="935"/>
                    <a:pt x="94" y="1529"/>
                  </a:cubicBezTo>
                  <a:cubicBezTo>
                    <a:pt x="0" y="2123"/>
                    <a:pt x="103" y="2728"/>
                    <a:pt x="222" y="3318"/>
                  </a:cubicBezTo>
                  <a:cubicBezTo>
                    <a:pt x="362" y="4017"/>
                    <a:pt x="377" y="4693"/>
                    <a:pt x="452" y="5385"/>
                  </a:cubicBezTo>
                  <a:cubicBezTo>
                    <a:pt x="987" y="4600"/>
                    <a:pt x="1373" y="3668"/>
                    <a:pt x="1675" y="2771"/>
                  </a:cubicBezTo>
                  <a:cubicBezTo>
                    <a:pt x="1936" y="1992"/>
                    <a:pt x="2116" y="1109"/>
                    <a:pt x="1755" y="371"/>
                  </a:cubicBezTo>
                  <a:cubicBezTo>
                    <a:pt x="1668" y="197"/>
                    <a:pt x="1529" y="20"/>
                    <a:pt x="1336" y="2"/>
                  </a:cubicBezTo>
                  <a:cubicBezTo>
                    <a:pt x="1326" y="1"/>
                    <a:pt x="1316" y="1"/>
                    <a:pt x="1306" y="1"/>
                  </a:cubicBezTo>
                  <a:close/>
                </a:path>
              </a:pathLst>
            </a:custGeom>
            <a:solidFill>
              <a:schemeClr val="accent1">
                <a:alpha val="100000"/>
              </a:schemeClr>
            </a:solidFill>
            <a:ln w="9525">
              <a:noFill/>
            </a:ln>
          </p:spPr>
          <p:txBody>
            <a:bodyPr/>
            <a:lstStyle/>
            <a:p>
              <a:endParaRPr lang="en-US"/>
            </a:p>
          </p:txBody>
        </p:sp>
        <p:sp>
          <p:nvSpPr>
            <p:cNvPr id="102" name="Google Shape;1929;p50"/>
            <p:cNvSpPr/>
            <p:nvPr/>
          </p:nvSpPr>
          <p:spPr>
            <a:xfrm>
              <a:off x="5296825" y="2105075"/>
              <a:ext cx="33975" cy="86125"/>
            </a:xfrm>
            <a:custGeom>
              <a:avLst/>
              <a:gdLst/>
              <a:ahLst/>
              <a:cxnLst/>
              <a:rect l="l" t="t" r="r" b="b"/>
              <a:pathLst>
                <a:path w="1359" h="3445" extrusionOk="0">
                  <a:moveTo>
                    <a:pt x="586" y="1"/>
                  </a:moveTo>
                  <a:cubicBezTo>
                    <a:pt x="575" y="1"/>
                    <a:pt x="564" y="2"/>
                    <a:pt x="552" y="3"/>
                  </a:cubicBezTo>
                  <a:cubicBezTo>
                    <a:pt x="493" y="13"/>
                    <a:pt x="440" y="47"/>
                    <a:pt x="394" y="85"/>
                  </a:cubicBezTo>
                  <a:cubicBezTo>
                    <a:pt x="168" y="269"/>
                    <a:pt x="49" y="560"/>
                    <a:pt x="25" y="850"/>
                  </a:cubicBezTo>
                  <a:cubicBezTo>
                    <a:pt x="1" y="1139"/>
                    <a:pt x="62" y="1430"/>
                    <a:pt x="142" y="1709"/>
                  </a:cubicBezTo>
                  <a:cubicBezTo>
                    <a:pt x="322" y="2327"/>
                    <a:pt x="604" y="2915"/>
                    <a:pt x="973" y="3444"/>
                  </a:cubicBezTo>
                  <a:cubicBezTo>
                    <a:pt x="973" y="3444"/>
                    <a:pt x="974" y="3445"/>
                    <a:pt x="975" y="3445"/>
                  </a:cubicBezTo>
                  <a:cubicBezTo>
                    <a:pt x="1000" y="3445"/>
                    <a:pt x="1205" y="3096"/>
                    <a:pt x="1219" y="3051"/>
                  </a:cubicBezTo>
                  <a:cubicBezTo>
                    <a:pt x="1279" y="2854"/>
                    <a:pt x="1298" y="2633"/>
                    <a:pt x="1318" y="2429"/>
                  </a:cubicBezTo>
                  <a:cubicBezTo>
                    <a:pt x="1359" y="2012"/>
                    <a:pt x="1346" y="1589"/>
                    <a:pt x="1280" y="1174"/>
                  </a:cubicBezTo>
                  <a:cubicBezTo>
                    <a:pt x="1222" y="804"/>
                    <a:pt x="1113" y="425"/>
                    <a:pt x="859" y="150"/>
                  </a:cubicBezTo>
                  <a:cubicBezTo>
                    <a:pt x="786" y="72"/>
                    <a:pt x="690" y="1"/>
                    <a:pt x="5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3" name="Google Shape;1930;p50"/>
            <p:cNvSpPr/>
            <p:nvPr/>
          </p:nvSpPr>
          <p:spPr>
            <a:xfrm>
              <a:off x="5234725" y="2129075"/>
              <a:ext cx="80525" cy="55600"/>
            </a:xfrm>
            <a:custGeom>
              <a:avLst/>
              <a:gdLst/>
              <a:ahLst/>
              <a:cxnLst/>
              <a:rect l="l" t="t" r="r" b="b"/>
              <a:pathLst>
                <a:path w="3221" h="2224" extrusionOk="0">
                  <a:moveTo>
                    <a:pt x="334" y="0"/>
                  </a:moveTo>
                  <a:cubicBezTo>
                    <a:pt x="207" y="0"/>
                    <a:pt x="61" y="33"/>
                    <a:pt x="19" y="151"/>
                  </a:cubicBezTo>
                  <a:cubicBezTo>
                    <a:pt x="1" y="199"/>
                    <a:pt x="5" y="252"/>
                    <a:pt x="15" y="303"/>
                  </a:cubicBezTo>
                  <a:cubicBezTo>
                    <a:pt x="77" y="630"/>
                    <a:pt x="339" y="882"/>
                    <a:pt x="612" y="1074"/>
                  </a:cubicBezTo>
                  <a:cubicBezTo>
                    <a:pt x="1250" y="1526"/>
                    <a:pt x="1999" y="1776"/>
                    <a:pt x="2714" y="2077"/>
                  </a:cubicBezTo>
                  <a:cubicBezTo>
                    <a:pt x="2769" y="2100"/>
                    <a:pt x="2979" y="2223"/>
                    <a:pt x="3096" y="2223"/>
                  </a:cubicBezTo>
                  <a:cubicBezTo>
                    <a:pt x="3123" y="2223"/>
                    <a:pt x="3145" y="2217"/>
                    <a:pt x="3159" y="2202"/>
                  </a:cubicBezTo>
                  <a:cubicBezTo>
                    <a:pt x="3220" y="2135"/>
                    <a:pt x="2966" y="1836"/>
                    <a:pt x="2919" y="1769"/>
                  </a:cubicBezTo>
                  <a:cubicBezTo>
                    <a:pt x="2698" y="1447"/>
                    <a:pt x="2457" y="1136"/>
                    <a:pt x="2175" y="863"/>
                  </a:cubicBezTo>
                  <a:cubicBezTo>
                    <a:pt x="1685" y="387"/>
                    <a:pt x="1048" y="26"/>
                    <a:pt x="364" y="1"/>
                  </a:cubicBezTo>
                  <a:cubicBezTo>
                    <a:pt x="354" y="0"/>
                    <a:pt x="345" y="0"/>
                    <a:pt x="3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4" name="Google Shape;1931;p50"/>
            <p:cNvSpPr/>
            <p:nvPr/>
          </p:nvSpPr>
          <p:spPr>
            <a:xfrm>
              <a:off x="5219350" y="2176300"/>
              <a:ext cx="94675" cy="28900"/>
            </a:xfrm>
            <a:custGeom>
              <a:avLst/>
              <a:gdLst/>
              <a:ahLst/>
              <a:cxnLst/>
              <a:rect l="l" t="t" r="r" b="b"/>
              <a:pathLst>
                <a:path w="3787" h="1156" extrusionOk="0">
                  <a:moveTo>
                    <a:pt x="1793" y="0"/>
                  </a:moveTo>
                  <a:cubicBezTo>
                    <a:pt x="1234" y="0"/>
                    <a:pt x="672" y="133"/>
                    <a:pt x="223" y="459"/>
                  </a:cubicBezTo>
                  <a:cubicBezTo>
                    <a:pt x="114" y="539"/>
                    <a:pt x="1" y="663"/>
                    <a:pt x="43" y="791"/>
                  </a:cubicBezTo>
                  <a:cubicBezTo>
                    <a:pt x="59" y="840"/>
                    <a:pt x="95" y="880"/>
                    <a:pt x="134" y="914"/>
                  </a:cubicBezTo>
                  <a:cubicBezTo>
                    <a:pt x="352" y="1104"/>
                    <a:pt x="654" y="1156"/>
                    <a:pt x="947" y="1156"/>
                  </a:cubicBezTo>
                  <a:cubicBezTo>
                    <a:pt x="992" y="1156"/>
                    <a:pt x="1036" y="1155"/>
                    <a:pt x="1080" y="1153"/>
                  </a:cubicBezTo>
                  <a:cubicBezTo>
                    <a:pt x="1862" y="1113"/>
                    <a:pt x="2604" y="848"/>
                    <a:pt x="3352" y="643"/>
                  </a:cubicBezTo>
                  <a:cubicBezTo>
                    <a:pt x="3423" y="624"/>
                    <a:pt x="3770" y="580"/>
                    <a:pt x="3779" y="467"/>
                  </a:cubicBezTo>
                  <a:cubicBezTo>
                    <a:pt x="3787" y="377"/>
                    <a:pt x="3402" y="299"/>
                    <a:pt x="3325" y="274"/>
                  </a:cubicBezTo>
                  <a:cubicBezTo>
                    <a:pt x="2951" y="158"/>
                    <a:pt x="2569" y="62"/>
                    <a:pt x="2180" y="21"/>
                  </a:cubicBezTo>
                  <a:cubicBezTo>
                    <a:pt x="2052" y="7"/>
                    <a:pt x="1923" y="0"/>
                    <a:pt x="179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 name="Google Shape;1932;p50"/>
            <p:cNvSpPr/>
            <p:nvPr/>
          </p:nvSpPr>
          <p:spPr>
            <a:xfrm>
              <a:off x="5245625" y="2194000"/>
              <a:ext cx="74375" cy="63900"/>
            </a:xfrm>
            <a:custGeom>
              <a:avLst/>
              <a:gdLst/>
              <a:ahLst/>
              <a:cxnLst/>
              <a:rect l="l" t="t" r="r" b="b"/>
              <a:pathLst>
                <a:path w="2975" h="2556" extrusionOk="0">
                  <a:moveTo>
                    <a:pt x="2861" y="0"/>
                  </a:moveTo>
                  <a:cubicBezTo>
                    <a:pt x="2746" y="0"/>
                    <a:pt x="2498" y="115"/>
                    <a:pt x="2434" y="137"/>
                  </a:cubicBezTo>
                  <a:cubicBezTo>
                    <a:pt x="2066" y="266"/>
                    <a:pt x="1702" y="417"/>
                    <a:pt x="1365" y="617"/>
                  </a:cubicBezTo>
                  <a:cubicBezTo>
                    <a:pt x="776" y="965"/>
                    <a:pt x="260" y="1484"/>
                    <a:pt x="56" y="2137"/>
                  </a:cubicBezTo>
                  <a:cubicBezTo>
                    <a:pt x="16" y="2266"/>
                    <a:pt x="0" y="2432"/>
                    <a:pt x="110" y="2510"/>
                  </a:cubicBezTo>
                  <a:cubicBezTo>
                    <a:pt x="151" y="2540"/>
                    <a:pt x="204" y="2550"/>
                    <a:pt x="256" y="2553"/>
                  </a:cubicBezTo>
                  <a:cubicBezTo>
                    <a:pt x="277" y="2555"/>
                    <a:pt x="298" y="2556"/>
                    <a:pt x="319" y="2556"/>
                  </a:cubicBezTo>
                  <a:cubicBezTo>
                    <a:pt x="628" y="2556"/>
                    <a:pt x="916" y="2379"/>
                    <a:pt x="1157" y="2182"/>
                  </a:cubicBezTo>
                  <a:cubicBezTo>
                    <a:pt x="1761" y="1684"/>
                    <a:pt x="2199" y="1028"/>
                    <a:pt x="2678" y="416"/>
                  </a:cubicBezTo>
                  <a:cubicBezTo>
                    <a:pt x="2723" y="358"/>
                    <a:pt x="2974" y="116"/>
                    <a:pt x="2914" y="20"/>
                  </a:cubicBezTo>
                  <a:cubicBezTo>
                    <a:pt x="2905" y="6"/>
                    <a:pt x="2886" y="0"/>
                    <a:pt x="28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6" name="Google Shape;1933;p50"/>
            <p:cNvSpPr/>
            <p:nvPr/>
          </p:nvSpPr>
          <p:spPr>
            <a:xfrm>
              <a:off x="5286925" y="2198375"/>
              <a:ext cx="39550" cy="90050"/>
            </a:xfrm>
            <a:custGeom>
              <a:avLst/>
              <a:gdLst/>
              <a:ahLst/>
              <a:cxnLst/>
              <a:rect l="l" t="t" r="r" b="b"/>
              <a:pathLst>
                <a:path w="1582" h="3602" extrusionOk="0">
                  <a:moveTo>
                    <a:pt x="1465" y="1"/>
                  </a:moveTo>
                  <a:cubicBezTo>
                    <a:pt x="1375" y="1"/>
                    <a:pt x="1183" y="297"/>
                    <a:pt x="1134" y="357"/>
                  </a:cubicBezTo>
                  <a:cubicBezTo>
                    <a:pt x="889" y="663"/>
                    <a:pt x="660" y="982"/>
                    <a:pt x="479" y="1330"/>
                  </a:cubicBezTo>
                  <a:cubicBezTo>
                    <a:pt x="164" y="1937"/>
                    <a:pt x="1" y="2650"/>
                    <a:pt x="172" y="3312"/>
                  </a:cubicBezTo>
                  <a:cubicBezTo>
                    <a:pt x="206" y="3442"/>
                    <a:pt x="281" y="3592"/>
                    <a:pt x="415" y="3601"/>
                  </a:cubicBezTo>
                  <a:cubicBezTo>
                    <a:pt x="418" y="3601"/>
                    <a:pt x="422" y="3601"/>
                    <a:pt x="426" y="3601"/>
                  </a:cubicBezTo>
                  <a:cubicBezTo>
                    <a:pt x="474" y="3601"/>
                    <a:pt x="519" y="3582"/>
                    <a:pt x="562" y="3561"/>
                  </a:cubicBezTo>
                  <a:cubicBezTo>
                    <a:pt x="858" y="3407"/>
                    <a:pt x="1023" y="3084"/>
                    <a:pt x="1130" y="2768"/>
                  </a:cubicBezTo>
                  <a:cubicBezTo>
                    <a:pt x="1379" y="2027"/>
                    <a:pt x="1405" y="1237"/>
                    <a:pt x="1488" y="466"/>
                  </a:cubicBezTo>
                  <a:cubicBezTo>
                    <a:pt x="1496" y="393"/>
                    <a:pt x="1581" y="54"/>
                    <a:pt x="1480" y="4"/>
                  </a:cubicBezTo>
                  <a:cubicBezTo>
                    <a:pt x="1475" y="2"/>
                    <a:pt x="1470" y="1"/>
                    <a:pt x="1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7" name="Google Shape;1934;p50"/>
            <p:cNvSpPr/>
            <p:nvPr/>
          </p:nvSpPr>
          <p:spPr>
            <a:xfrm>
              <a:off x="5326975" y="2204175"/>
              <a:ext cx="37800" cy="90225"/>
            </a:xfrm>
            <a:custGeom>
              <a:avLst/>
              <a:gdLst/>
              <a:ahLst/>
              <a:cxnLst/>
              <a:rect l="l" t="t" r="r" b="b"/>
              <a:pathLst>
                <a:path w="1512" h="3609" extrusionOk="0">
                  <a:moveTo>
                    <a:pt x="146" y="0"/>
                  </a:moveTo>
                  <a:cubicBezTo>
                    <a:pt x="144" y="0"/>
                    <a:pt x="141" y="0"/>
                    <a:pt x="139" y="1"/>
                  </a:cubicBezTo>
                  <a:cubicBezTo>
                    <a:pt x="49" y="13"/>
                    <a:pt x="55" y="405"/>
                    <a:pt x="48" y="487"/>
                  </a:cubicBezTo>
                  <a:cubicBezTo>
                    <a:pt x="13" y="876"/>
                    <a:pt x="0" y="1269"/>
                    <a:pt x="43" y="1658"/>
                  </a:cubicBezTo>
                  <a:cubicBezTo>
                    <a:pt x="118" y="2339"/>
                    <a:pt x="378" y="3022"/>
                    <a:pt x="888" y="3478"/>
                  </a:cubicBezTo>
                  <a:cubicBezTo>
                    <a:pt x="963" y="3545"/>
                    <a:pt x="1063" y="3608"/>
                    <a:pt x="1157" y="3608"/>
                  </a:cubicBezTo>
                  <a:cubicBezTo>
                    <a:pt x="1189" y="3608"/>
                    <a:pt x="1221" y="3601"/>
                    <a:pt x="1250" y="3583"/>
                  </a:cubicBezTo>
                  <a:cubicBezTo>
                    <a:pt x="1295" y="3557"/>
                    <a:pt x="1325" y="3514"/>
                    <a:pt x="1351" y="3468"/>
                  </a:cubicBezTo>
                  <a:cubicBezTo>
                    <a:pt x="1511" y="3177"/>
                    <a:pt x="1469" y="2815"/>
                    <a:pt x="1382" y="2494"/>
                  </a:cubicBezTo>
                  <a:cubicBezTo>
                    <a:pt x="1178" y="1739"/>
                    <a:pt x="761" y="1069"/>
                    <a:pt x="402" y="381"/>
                  </a:cubicBezTo>
                  <a:cubicBezTo>
                    <a:pt x="369" y="317"/>
                    <a:pt x="256" y="0"/>
                    <a:pt x="1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8" name="Google Shape;1935;p50"/>
            <p:cNvSpPr/>
            <p:nvPr/>
          </p:nvSpPr>
          <p:spPr>
            <a:xfrm>
              <a:off x="5330275" y="2199400"/>
              <a:ext cx="81125" cy="52025"/>
            </a:xfrm>
            <a:custGeom>
              <a:avLst/>
              <a:gdLst/>
              <a:ahLst/>
              <a:cxnLst/>
              <a:rect l="l" t="t" r="r" b="b"/>
              <a:pathLst>
                <a:path w="3245" h="2081" extrusionOk="0">
                  <a:moveTo>
                    <a:pt x="198" y="0"/>
                  </a:moveTo>
                  <a:cubicBezTo>
                    <a:pt x="121" y="0"/>
                    <a:pt x="58" y="12"/>
                    <a:pt x="45" y="50"/>
                  </a:cubicBezTo>
                  <a:cubicBezTo>
                    <a:pt x="0" y="173"/>
                    <a:pt x="282" y="363"/>
                    <a:pt x="334" y="412"/>
                  </a:cubicBezTo>
                  <a:cubicBezTo>
                    <a:pt x="891" y="937"/>
                    <a:pt x="1415" y="1524"/>
                    <a:pt x="2079" y="1887"/>
                  </a:cubicBezTo>
                  <a:cubicBezTo>
                    <a:pt x="2275" y="1995"/>
                    <a:pt x="2495" y="2081"/>
                    <a:pt x="2719" y="2081"/>
                  </a:cubicBezTo>
                  <a:cubicBezTo>
                    <a:pt x="2817" y="2081"/>
                    <a:pt x="2915" y="2064"/>
                    <a:pt x="3013" y="2026"/>
                  </a:cubicBezTo>
                  <a:cubicBezTo>
                    <a:pt x="3062" y="2006"/>
                    <a:pt x="3112" y="1979"/>
                    <a:pt x="3149" y="1935"/>
                  </a:cubicBezTo>
                  <a:cubicBezTo>
                    <a:pt x="3244" y="1817"/>
                    <a:pt x="3204" y="1639"/>
                    <a:pt x="3146" y="1510"/>
                  </a:cubicBezTo>
                  <a:cubicBezTo>
                    <a:pt x="2851" y="858"/>
                    <a:pt x="2271" y="445"/>
                    <a:pt x="1646" y="239"/>
                  </a:cubicBezTo>
                  <a:cubicBezTo>
                    <a:pt x="1286" y="122"/>
                    <a:pt x="910" y="66"/>
                    <a:pt x="530" y="35"/>
                  </a:cubicBezTo>
                  <a:cubicBezTo>
                    <a:pt x="482" y="31"/>
                    <a:pt x="322" y="0"/>
                    <a:pt x="1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9" name="Google Shape;1936;p50"/>
            <p:cNvSpPr/>
            <p:nvPr/>
          </p:nvSpPr>
          <p:spPr>
            <a:xfrm>
              <a:off x="5326650" y="2159025"/>
              <a:ext cx="81950" cy="36575"/>
            </a:xfrm>
            <a:custGeom>
              <a:avLst/>
              <a:gdLst/>
              <a:ahLst/>
              <a:cxnLst/>
              <a:rect l="l" t="t" r="r" b="b"/>
              <a:pathLst>
                <a:path w="3278" h="1463" extrusionOk="0">
                  <a:moveTo>
                    <a:pt x="2615" y="0"/>
                  </a:moveTo>
                  <a:cubicBezTo>
                    <a:pt x="2120" y="0"/>
                    <a:pt x="1625" y="174"/>
                    <a:pt x="1197" y="433"/>
                  </a:cubicBezTo>
                  <a:cubicBezTo>
                    <a:pt x="889" y="619"/>
                    <a:pt x="609" y="846"/>
                    <a:pt x="345" y="1089"/>
                  </a:cubicBezTo>
                  <a:cubicBezTo>
                    <a:pt x="290" y="1139"/>
                    <a:pt x="1" y="1353"/>
                    <a:pt x="43" y="1425"/>
                  </a:cubicBezTo>
                  <a:cubicBezTo>
                    <a:pt x="59" y="1453"/>
                    <a:pt x="99" y="1463"/>
                    <a:pt x="149" y="1463"/>
                  </a:cubicBezTo>
                  <a:cubicBezTo>
                    <a:pt x="260" y="1463"/>
                    <a:pt x="420" y="1414"/>
                    <a:pt x="466" y="1406"/>
                  </a:cubicBezTo>
                  <a:cubicBezTo>
                    <a:pt x="1166" y="1285"/>
                    <a:pt x="1887" y="1216"/>
                    <a:pt x="2550" y="943"/>
                  </a:cubicBezTo>
                  <a:cubicBezTo>
                    <a:pt x="2833" y="828"/>
                    <a:pt x="3119" y="658"/>
                    <a:pt x="3242" y="378"/>
                  </a:cubicBezTo>
                  <a:cubicBezTo>
                    <a:pt x="3261" y="335"/>
                    <a:pt x="3277" y="288"/>
                    <a:pt x="3271" y="242"/>
                  </a:cubicBezTo>
                  <a:cubicBezTo>
                    <a:pt x="3255" y="118"/>
                    <a:pt x="3113" y="59"/>
                    <a:pt x="2992" y="36"/>
                  </a:cubicBezTo>
                  <a:cubicBezTo>
                    <a:pt x="2867" y="12"/>
                    <a:pt x="2741" y="0"/>
                    <a:pt x="26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28" name="Google Shape;1937;p50"/>
            <p:cNvSpPr/>
            <p:nvPr/>
          </p:nvSpPr>
          <p:spPr>
            <a:xfrm>
              <a:off x="5298550" y="2173025"/>
              <a:ext cx="51350" cy="42825"/>
            </a:xfrm>
            <a:custGeom>
              <a:avLst/>
              <a:gdLst/>
              <a:ahLst/>
              <a:cxnLst/>
              <a:rect l="0" t="0" r="0" b="0"/>
              <a:pathLst>
                <a:path w="2054" h="1713">
                  <a:moveTo>
                    <a:pt x="317" y="0"/>
                  </a:moveTo>
                  <a:cubicBezTo>
                    <a:pt x="248" y="0"/>
                    <a:pt x="193" y="19"/>
                    <a:pt x="157" y="58"/>
                  </a:cubicBezTo>
                  <a:cubicBezTo>
                    <a:pt x="1" y="229"/>
                    <a:pt x="264" y="725"/>
                    <a:pt x="744" y="1165"/>
                  </a:cubicBezTo>
                  <a:cubicBezTo>
                    <a:pt x="1114" y="1504"/>
                    <a:pt x="1505" y="1712"/>
                    <a:pt x="1737" y="1712"/>
                  </a:cubicBezTo>
                  <a:cubicBezTo>
                    <a:pt x="1806" y="1712"/>
                    <a:pt x="1861" y="1694"/>
                    <a:pt x="1897" y="1654"/>
                  </a:cubicBezTo>
                  <a:cubicBezTo>
                    <a:pt x="2053" y="1483"/>
                    <a:pt x="1791" y="988"/>
                    <a:pt x="1310" y="547"/>
                  </a:cubicBezTo>
                  <a:cubicBezTo>
                    <a:pt x="940" y="208"/>
                    <a:pt x="549" y="0"/>
                    <a:pt x="317" y="0"/>
                  </a:cubicBezTo>
                  <a:close/>
                </a:path>
              </a:pathLst>
            </a:custGeom>
            <a:solidFill>
              <a:schemeClr val="bg2">
                <a:alpha val="100000"/>
              </a:schemeClr>
            </a:solidFill>
            <a:ln w="9525">
              <a:noFill/>
            </a:ln>
          </p:spPr>
          <p:txBody>
            <a:bodyPr/>
            <a:lstStyle/>
            <a:p>
              <a:endParaRPr lang="en-US"/>
            </a:p>
          </p:txBody>
        </p:sp>
        <p:sp>
          <p:nvSpPr>
            <p:cNvPr id="105529" name="Google Shape;1938;p50"/>
            <p:cNvSpPr/>
            <p:nvPr/>
          </p:nvSpPr>
          <p:spPr>
            <a:xfrm>
              <a:off x="4706050" y="2062175"/>
              <a:ext cx="75500" cy="68150"/>
            </a:xfrm>
            <a:custGeom>
              <a:avLst/>
              <a:gdLst/>
              <a:ahLst/>
              <a:cxnLst/>
              <a:rect l="0" t="0" r="0" b="0"/>
              <a:pathLst>
                <a:path w="3020" h="2726">
                  <a:moveTo>
                    <a:pt x="200" y="0"/>
                  </a:moveTo>
                  <a:cubicBezTo>
                    <a:pt x="177" y="0"/>
                    <a:pt x="155" y="1"/>
                    <a:pt x="132" y="1"/>
                  </a:cubicBezTo>
                  <a:cubicBezTo>
                    <a:pt x="0" y="704"/>
                    <a:pt x="385" y="1415"/>
                    <a:pt x="904" y="1907"/>
                  </a:cubicBezTo>
                  <a:cubicBezTo>
                    <a:pt x="1409" y="2388"/>
                    <a:pt x="2083" y="2726"/>
                    <a:pt x="2775" y="2726"/>
                  </a:cubicBezTo>
                  <a:cubicBezTo>
                    <a:pt x="2856" y="2726"/>
                    <a:pt x="2938" y="2721"/>
                    <a:pt x="3019" y="2712"/>
                  </a:cubicBezTo>
                  <a:cubicBezTo>
                    <a:pt x="2800" y="2044"/>
                    <a:pt x="2459" y="1364"/>
                    <a:pt x="1998" y="835"/>
                  </a:cubicBezTo>
                  <a:cubicBezTo>
                    <a:pt x="1552" y="323"/>
                    <a:pt x="879" y="0"/>
                    <a:pt x="200" y="0"/>
                  </a:cubicBezTo>
                  <a:close/>
                </a:path>
              </a:pathLst>
            </a:custGeom>
            <a:solidFill>
              <a:schemeClr val="accent1">
                <a:alpha val="100000"/>
              </a:schemeClr>
            </a:solidFill>
            <a:ln w="9525">
              <a:noFill/>
            </a:ln>
          </p:spPr>
          <p:txBody>
            <a:bodyPr/>
            <a:lstStyle/>
            <a:p>
              <a:endParaRPr lang="en-US"/>
            </a:p>
          </p:txBody>
        </p:sp>
        <p:sp>
          <p:nvSpPr>
            <p:cNvPr id="105530" name="Google Shape;1939;p50"/>
            <p:cNvSpPr/>
            <p:nvPr/>
          </p:nvSpPr>
          <p:spPr>
            <a:xfrm>
              <a:off x="5127300" y="2205300"/>
              <a:ext cx="213750" cy="397300"/>
            </a:xfrm>
            <a:custGeom>
              <a:avLst/>
              <a:gdLst/>
              <a:ahLst/>
              <a:cxnLst/>
              <a:rect l="0" t="0" r="0" b="0"/>
              <a:pathLst>
                <a:path w="8550" h="15892">
                  <a:moveTo>
                    <a:pt x="3043" y="1"/>
                  </a:moveTo>
                  <a:lnTo>
                    <a:pt x="1" y="15892"/>
                  </a:lnTo>
                  <a:lnTo>
                    <a:pt x="8497" y="14301"/>
                  </a:lnTo>
                  <a:cubicBezTo>
                    <a:pt x="8497" y="14301"/>
                    <a:pt x="8549" y="9074"/>
                    <a:pt x="7028" y="5350"/>
                  </a:cubicBezTo>
                  <a:cubicBezTo>
                    <a:pt x="5508" y="1627"/>
                    <a:pt x="3043" y="1"/>
                    <a:pt x="3043" y="1"/>
                  </a:cubicBezTo>
                  <a:close/>
                </a:path>
              </a:pathLst>
            </a:custGeom>
            <a:solidFill>
              <a:schemeClr val="bg2">
                <a:alpha val="100000"/>
              </a:schemeClr>
            </a:solidFill>
            <a:ln w="9525">
              <a:noFill/>
            </a:ln>
          </p:spPr>
          <p:txBody>
            <a:bodyPr/>
            <a:lstStyle/>
            <a:p>
              <a:endParaRPr lang="en-US"/>
            </a:p>
          </p:txBody>
        </p:sp>
        <p:sp>
          <p:nvSpPr>
            <p:cNvPr id="105531" name="Google Shape;1940;p50"/>
            <p:cNvSpPr/>
            <p:nvPr/>
          </p:nvSpPr>
          <p:spPr>
            <a:xfrm>
              <a:off x="4601575" y="2211375"/>
              <a:ext cx="212875" cy="399000"/>
            </a:xfrm>
            <a:custGeom>
              <a:avLst/>
              <a:gdLst/>
              <a:ahLst/>
              <a:cxnLst/>
              <a:rect l="0" t="0" r="0" b="0"/>
              <a:pathLst>
                <a:path w="8515" h="15960">
                  <a:moveTo>
                    <a:pt x="5854" y="1"/>
                  </a:moveTo>
                  <a:cubicBezTo>
                    <a:pt x="5854" y="1"/>
                    <a:pt x="3351" y="1567"/>
                    <a:pt x="1741" y="5253"/>
                  </a:cubicBezTo>
                  <a:cubicBezTo>
                    <a:pt x="132" y="8939"/>
                    <a:pt x="1" y="13970"/>
                    <a:pt x="1" y="13970"/>
                  </a:cubicBezTo>
                  <a:lnTo>
                    <a:pt x="8515" y="15960"/>
                  </a:lnTo>
                  <a:lnTo>
                    <a:pt x="5854" y="1"/>
                  </a:lnTo>
                  <a:close/>
                </a:path>
              </a:pathLst>
            </a:custGeom>
            <a:solidFill>
              <a:schemeClr val="bg2">
                <a:alpha val="100000"/>
              </a:schemeClr>
            </a:solidFill>
            <a:ln w="9525">
              <a:noFill/>
            </a:ln>
          </p:spPr>
          <p:txBody>
            <a:bodyPr/>
            <a:lstStyle/>
            <a:p>
              <a:endParaRPr lang="en-US"/>
            </a:p>
          </p:txBody>
        </p:sp>
        <p:sp>
          <p:nvSpPr>
            <p:cNvPr id="105532" name="Google Shape;1941;p50"/>
            <p:cNvSpPr/>
            <p:nvPr/>
          </p:nvSpPr>
          <p:spPr>
            <a:xfrm>
              <a:off x="4671400" y="2112225"/>
              <a:ext cx="612025" cy="566225"/>
            </a:xfrm>
            <a:custGeom>
              <a:avLst/>
              <a:gdLst/>
              <a:ahLst/>
              <a:cxnLst/>
              <a:rect l="0" t="0" r="0" b="0"/>
              <a:pathLst>
                <a:path w="24481" h="22649">
                  <a:moveTo>
                    <a:pt x="15380" y="1"/>
                  </a:moveTo>
                  <a:lnTo>
                    <a:pt x="15327" y="5"/>
                  </a:lnTo>
                  <a:lnTo>
                    <a:pt x="11235" y="264"/>
                  </a:lnTo>
                  <a:lnTo>
                    <a:pt x="10005" y="343"/>
                  </a:lnTo>
                  <a:cubicBezTo>
                    <a:pt x="10005" y="343"/>
                    <a:pt x="8013" y="851"/>
                    <a:pt x="5835" y="2039"/>
                  </a:cubicBezTo>
                  <a:cubicBezTo>
                    <a:pt x="4896" y="2552"/>
                    <a:pt x="3924" y="3189"/>
                    <a:pt x="3061" y="3968"/>
                  </a:cubicBezTo>
                  <a:cubicBezTo>
                    <a:pt x="2700" y="4295"/>
                    <a:pt x="2361" y="4644"/>
                    <a:pt x="2048" y="5018"/>
                  </a:cubicBezTo>
                  <a:cubicBezTo>
                    <a:pt x="1983" y="5095"/>
                    <a:pt x="1920" y="5174"/>
                    <a:pt x="1860" y="5253"/>
                  </a:cubicBezTo>
                  <a:cubicBezTo>
                    <a:pt x="1752" y="5391"/>
                    <a:pt x="1647" y="5534"/>
                    <a:pt x="1547" y="5681"/>
                  </a:cubicBezTo>
                  <a:cubicBezTo>
                    <a:pt x="1196" y="6196"/>
                    <a:pt x="900" y="6755"/>
                    <a:pt x="686" y="7360"/>
                  </a:cubicBezTo>
                  <a:cubicBezTo>
                    <a:pt x="234" y="8631"/>
                    <a:pt x="42" y="10241"/>
                    <a:pt x="8" y="11946"/>
                  </a:cubicBezTo>
                  <a:cubicBezTo>
                    <a:pt x="2" y="12159"/>
                    <a:pt x="0" y="12373"/>
                    <a:pt x="2" y="12590"/>
                  </a:cubicBezTo>
                  <a:cubicBezTo>
                    <a:pt x="5" y="13887"/>
                    <a:pt x="91" y="15223"/>
                    <a:pt x="217" y="16483"/>
                  </a:cubicBezTo>
                  <a:lnTo>
                    <a:pt x="217" y="16495"/>
                  </a:lnTo>
                  <a:cubicBezTo>
                    <a:pt x="294" y="17266"/>
                    <a:pt x="385" y="18009"/>
                    <a:pt x="479" y="18701"/>
                  </a:cubicBezTo>
                  <a:cubicBezTo>
                    <a:pt x="726" y="20483"/>
                    <a:pt x="1005" y="21930"/>
                    <a:pt x="1148" y="22633"/>
                  </a:cubicBezTo>
                  <a:cubicBezTo>
                    <a:pt x="1150" y="22639"/>
                    <a:pt x="1151" y="22642"/>
                    <a:pt x="1151" y="22648"/>
                  </a:cubicBezTo>
                  <a:cubicBezTo>
                    <a:pt x="1217" y="22646"/>
                    <a:pt x="1283" y="22641"/>
                    <a:pt x="1348" y="22633"/>
                  </a:cubicBezTo>
                  <a:lnTo>
                    <a:pt x="23553" y="22633"/>
                  </a:lnTo>
                  <a:cubicBezTo>
                    <a:pt x="23565" y="22558"/>
                    <a:pt x="23577" y="22473"/>
                    <a:pt x="23589" y="22380"/>
                  </a:cubicBezTo>
                  <a:cubicBezTo>
                    <a:pt x="23706" y="21586"/>
                    <a:pt x="23890" y="20195"/>
                    <a:pt x="24051" y="18527"/>
                  </a:cubicBezTo>
                  <a:cubicBezTo>
                    <a:pt x="24109" y="17927"/>
                    <a:pt x="24163" y="17287"/>
                    <a:pt x="24212" y="16628"/>
                  </a:cubicBezTo>
                  <a:cubicBezTo>
                    <a:pt x="24461" y="13080"/>
                    <a:pt x="24480" y="8928"/>
                    <a:pt x="23552" y="6520"/>
                  </a:cubicBezTo>
                  <a:cubicBezTo>
                    <a:pt x="23456" y="6268"/>
                    <a:pt x="23348" y="6035"/>
                    <a:pt x="23230" y="5824"/>
                  </a:cubicBezTo>
                  <a:cubicBezTo>
                    <a:pt x="23160" y="5699"/>
                    <a:pt x="23087" y="5582"/>
                    <a:pt x="23008" y="5475"/>
                  </a:cubicBezTo>
                  <a:cubicBezTo>
                    <a:pt x="22992" y="5451"/>
                    <a:pt x="22975" y="5428"/>
                    <a:pt x="22959" y="5405"/>
                  </a:cubicBezTo>
                  <a:cubicBezTo>
                    <a:pt x="22903" y="5330"/>
                    <a:pt x="22844" y="5258"/>
                    <a:pt x="22782" y="5193"/>
                  </a:cubicBezTo>
                  <a:cubicBezTo>
                    <a:pt x="22357" y="4727"/>
                    <a:pt x="21907" y="4292"/>
                    <a:pt x="21448" y="3889"/>
                  </a:cubicBezTo>
                  <a:cubicBezTo>
                    <a:pt x="21392" y="3837"/>
                    <a:pt x="21334" y="3786"/>
                    <a:pt x="21275" y="3737"/>
                  </a:cubicBezTo>
                  <a:cubicBezTo>
                    <a:pt x="20746" y="3280"/>
                    <a:pt x="20207" y="2862"/>
                    <a:pt x="19680" y="2485"/>
                  </a:cubicBezTo>
                  <a:cubicBezTo>
                    <a:pt x="18875" y="1909"/>
                    <a:pt x="18100" y="1430"/>
                    <a:pt x="17435" y="1050"/>
                  </a:cubicBezTo>
                  <a:cubicBezTo>
                    <a:pt x="17200" y="917"/>
                    <a:pt x="16983" y="797"/>
                    <a:pt x="16780" y="688"/>
                  </a:cubicBezTo>
                  <a:cubicBezTo>
                    <a:pt x="16582" y="583"/>
                    <a:pt x="16402" y="490"/>
                    <a:pt x="16241" y="408"/>
                  </a:cubicBezTo>
                  <a:cubicBezTo>
                    <a:pt x="15706" y="140"/>
                    <a:pt x="15380" y="1"/>
                    <a:pt x="15380" y="1"/>
                  </a:cubicBezTo>
                  <a:close/>
                </a:path>
              </a:pathLst>
            </a:custGeom>
            <a:solidFill>
              <a:schemeClr val="bg2">
                <a:alpha val="100000"/>
              </a:schemeClr>
            </a:solidFill>
            <a:ln w="9525">
              <a:noFill/>
            </a:ln>
          </p:spPr>
          <p:txBody>
            <a:bodyPr/>
            <a:lstStyle/>
            <a:p>
              <a:endParaRPr lang="en-US"/>
            </a:p>
          </p:txBody>
        </p:sp>
        <p:sp>
          <p:nvSpPr>
            <p:cNvPr id="115" name="Google Shape;1942;p50"/>
            <p:cNvSpPr/>
            <p:nvPr/>
          </p:nvSpPr>
          <p:spPr>
            <a:xfrm>
              <a:off x="4898650" y="2180100"/>
              <a:ext cx="181075" cy="178325"/>
            </a:xfrm>
            <a:custGeom>
              <a:avLst/>
              <a:gdLst/>
              <a:ahLst/>
              <a:cxnLst/>
              <a:rect l="l" t="t" r="r" b="b"/>
              <a:pathLst>
                <a:path w="7243" h="7133" extrusionOk="0">
                  <a:moveTo>
                    <a:pt x="5767" y="1"/>
                  </a:moveTo>
                  <a:cubicBezTo>
                    <a:pt x="5764" y="1"/>
                    <a:pt x="5760" y="1"/>
                    <a:pt x="5757" y="1"/>
                  </a:cubicBezTo>
                  <a:cubicBezTo>
                    <a:pt x="5510" y="3"/>
                    <a:pt x="5270" y="83"/>
                    <a:pt x="5046" y="188"/>
                  </a:cubicBezTo>
                  <a:cubicBezTo>
                    <a:pt x="4392" y="489"/>
                    <a:pt x="3784" y="988"/>
                    <a:pt x="3415" y="1607"/>
                  </a:cubicBezTo>
                  <a:cubicBezTo>
                    <a:pt x="3078" y="1137"/>
                    <a:pt x="2672" y="690"/>
                    <a:pt x="2143" y="454"/>
                  </a:cubicBezTo>
                  <a:cubicBezTo>
                    <a:pt x="1921" y="355"/>
                    <a:pt x="1673" y="302"/>
                    <a:pt x="1428" y="302"/>
                  </a:cubicBezTo>
                  <a:cubicBezTo>
                    <a:pt x="1090" y="302"/>
                    <a:pt x="759" y="405"/>
                    <a:pt x="511" y="633"/>
                  </a:cubicBezTo>
                  <a:cubicBezTo>
                    <a:pt x="20" y="1084"/>
                    <a:pt x="1" y="1861"/>
                    <a:pt x="176" y="2504"/>
                  </a:cubicBezTo>
                  <a:cubicBezTo>
                    <a:pt x="666" y="4307"/>
                    <a:pt x="2273" y="5551"/>
                    <a:pt x="3266" y="7133"/>
                  </a:cubicBezTo>
                  <a:cubicBezTo>
                    <a:pt x="4629" y="6090"/>
                    <a:pt x="5846" y="4993"/>
                    <a:pt x="6634" y="3468"/>
                  </a:cubicBezTo>
                  <a:cubicBezTo>
                    <a:pt x="6966" y="2828"/>
                    <a:pt x="7243" y="2118"/>
                    <a:pt x="7150" y="1404"/>
                  </a:cubicBezTo>
                  <a:cubicBezTo>
                    <a:pt x="7057" y="692"/>
                    <a:pt x="6483" y="1"/>
                    <a:pt x="5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16" name="Google Shape;1943;p50"/>
            <p:cNvSpPr/>
            <p:nvPr/>
          </p:nvSpPr>
          <p:spPr>
            <a:xfrm>
              <a:off x="4854450" y="2280150"/>
              <a:ext cx="485725" cy="392400"/>
            </a:xfrm>
            <a:custGeom>
              <a:avLst/>
              <a:gdLst/>
              <a:ahLst/>
              <a:cxnLst/>
              <a:rect l="l" t="t" r="r" b="b"/>
              <a:pathLst>
                <a:path w="19429" h="15696" extrusionOk="0">
                  <a:moveTo>
                    <a:pt x="4641" y="0"/>
                  </a:moveTo>
                  <a:cubicBezTo>
                    <a:pt x="4640" y="0"/>
                    <a:pt x="4639" y="0"/>
                    <a:pt x="4639" y="0"/>
                  </a:cubicBezTo>
                  <a:cubicBezTo>
                    <a:pt x="4311" y="48"/>
                    <a:pt x="5528" y="2483"/>
                    <a:pt x="5528" y="2483"/>
                  </a:cubicBezTo>
                  <a:cubicBezTo>
                    <a:pt x="5528" y="2483"/>
                    <a:pt x="2784" y="113"/>
                    <a:pt x="2231" y="113"/>
                  </a:cubicBezTo>
                  <a:cubicBezTo>
                    <a:pt x="2198" y="113"/>
                    <a:pt x="2172" y="122"/>
                    <a:pt x="2156" y="141"/>
                  </a:cubicBezTo>
                  <a:cubicBezTo>
                    <a:pt x="1875" y="469"/>
                    <a:pt x="3890" y="2764"/>
                    <a:pt x="3890" y="2764"/>
                  </a:cubicBezTo>
                  <a:cubicBezTo>
                    <a:pt x="3890" y="2764"/>
                    <a:pt x="1761" y="1005"/>
                    <a:pt x="1215" y="1005"/>
                  </a:cubicBezTo>
                  <a:cubicBezTo>
                    <a:pt x="1177" y="1005"/>
                    <a:pt x="1147" y="1013"/>
                    <a:pt x="1125" y="1031"/>
                  </a:cubicBezTo>
                  <a:cubicBezTo>
                    <a:pt x="797" y="1313"/>
                    <a:pt x="3093" y="3655"/>
                    <a:pt x="3093" y="3655"/>
                  </a:cubicBezTo>
                  <a:cubicBezTo>
                    <a:pt x="3093" y="3655"/>
                    <a:pt x="944" y="2193"/>
                    <a:pt x="433" y="2193"/>
                  </a:cubicBezTo>
                  <a:cubicBezTo>
                    <a:pt x="411" y="2193"/>
                    <a:pt x="391" y="2196"/>
                    <a:pt x="375" y="2202"/>
                  </a:cubicBezTo>
                  <a:cubicBezTo>
                    <a:pt x="0" y="2343"/>
                    <a:pt x="2531" y="4592"/>
                    <a:pt x="2531" y="4592"/>
                  </a:cubicBezTo>
                  <a:cubicBezTo>
                    <a:pt x="2531" y="4592"/>
                    <a:pt x="1580" y="4250"/>
                    <a:pt x="1083" y="4250"/>
                  </a:cubicBezTo>
                  <a:cubicBezTo>
                    <a:pt x="1029" y="4250"/>
                    <a:pt x="979" y="4254"/>
                    <a:pt x="937" y="4264"/>
                  </a:cubicBezTo>
                  <a:cubicBezTo>
                    <a:pt x="585" y="4343"/>
                    <a:pt x="9615" y="12000"/>
                    <a:pt x="12571" y="14497"/>
                  </a:cubicBezTo>
                  <a:cubicBezTo>
                    <a:pt x="13463" y="15249"/>
                    <a:pt x="14586" y="15695"/>
                    <a:pt x="15751" y="15695"/>
                  </a:cubicBezTo>
                  <a:cubicBezTo>
                    <a:pt x="15788" y="15695"/>
                    <a:pt x="15825" y="15695"/>
                    <a:pt x="15863" y="15694"/>
                  </a:cubicBezTo>
                  <a:cubicBezTo>
                    <a:pt x="16176" y="15685"/>
                    <a:pt x="16495" y="15644"/>
                    <a:pt x="16801" y="15558"/>
                  </a:cubicBezTo>
                  <a:lnTo>
                    <a:pt x="16806" y="15590"/>
                  </a:lnTo>
                  <a:cubicBezTo>
                    <a:pt x="16806" y="15590"/>
                    <a:pt x="16815" y="15588"/>
                    <a:pt x="16830" y="15586"/>
                  </a:cubicBezTo>
                  <a:cubicBezTo>
                    <a:pt x="18304" y="15314"/>
                    <a:pt x="19376" y="14033"/>
                    <a:pt x="19398" y="12535"/>
                  </a:cubicBezTo>
                  <a:lnTo>
                    <a:pt x="19429" y="10451"/>
                  </a:lnTo>
                  <a:lnTo>
                    <a:pt x="17499" y="10421"/>
                  </a:lnTo>
                  <a:cubicBezTo>
                    <a:pt x="14600" y="8006"/>
                    <a:pt x="4964" y="0"/>
                    <a:pt x="46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17" name="Google Shape;1944;p50"/>
            <p:cNvSpPr/>
            <p:nvPr/>
          </p:nvSpPr>
          <p:spPr>
            <a:xfrm>
              <a:off x="4601525" y="2286250"/>
              <a:ext cx="478175" cy="392425"/>
            </a:xfrm>
            <a:custGeom>
              <a:avLst/>
              <a:gdLst/>
              <a:ahLst/>
              <a:cxnLst/>
              <a:rect l="l" t="t" r="r" b="b"/>
              <a:pathLst>
                <a:path w="19127" h="15697" extrusionOk="0">
                  <a:moveTo>
                    <a:pt x="14788" y="0"/>
                  </a:moveTo>
                  <a:cubicBezTo>
                    <a:pt x="14777" y="0"/>
                    <a:pt x="14754" y="11"/>
                    <a:pt x="14721" y="30"/>
                  </a:cubicBezTo>
                  <a:cubicBezTo>
                    <a:pt x="14580" y="111"/>
                    <a:pt x="14246" y="356"/>
                    <a:pt x="13773" y="723"/>
                  </a:cubicBezTo>
                  <a:cubicBezTo>
                    <a:pt x="13713" y="770"/>
                    <a:pt x="13651" y="818"/>
                    <a:pt x="13587" y="866"/>
                  </a:cubicBezTo>
                  <a:cubicBezTo>
                    <a:pt x="13414" y="1003"/>
                    <a:pt x="13223" y="1152"/>
                    <a:pt x="13020" y="1314"/>
                  </a:cubicBezTo>
                  <a:cubicBezTo>
                    <a:pt x="12927" y="1388"/>
                    <a:pt x="12832" y="1463"/>
                    <a:pt x="12735" y="1540"/>
                  </a:cubicBezTo>
                  <a:cubicBezTo>
                    <a:pt x="12511" y="1719"/>
                    <a:pt x="12274" y="1911"/>
                    <a:pt x="12023" y="2111"/>
                  </a:cubicBezTo>
                  <a:cubicBezTo>
                    <a:pt x="11898" y="2213"/>
                    <a:pt x="11768" y="2318"/>
                    <a:pt x="11634" y="2425"/>
                  </a:cubicBezTo>
                  <a:cubicBezTo>
                    <a:pt x="11459" y="2568"/>
                    <a:pt x="11277" y="2715"/>
                    <a:pt x="11092" y="2865"/>
                  </a:cubicBezTo>
                  <a:cubicBezTo>
                    <a:pt x="11030" y="2915"/>
                    <a:pt x="10967" y="2967"/>
                    <a:pt x="10902" y="3018"/>
                  </a:cubicBezTo>
                  <a:lnTo>
                    <a:pt x="10860" y="3053"/>
                  </a:lnTo>
                  <a:cubicBezTo>
                    <a:pt x="9761" y="3947"/>
                    <a:pt x="8539" y="4949"/>
                    <a:pt x="7344" y="5934"/>
                  </a:cubicBezTo>
                  <a:cubicBezTo>
                    <a:pt x="5732" y="7261"/>
                    <a:pt x="4168" y="8559"/>
                    <a:pt x="3012" y="9522"/>
                  </a:cubicBezTo>
                  <a:cubicBezTo>
                    <a:pt x="2592" y="9872"/>
                    <a:pt x="2226" y="10175"/>
                    <a:pt x="1930" y="10422"/>
                  </a:cubicBezTo>
                  <a:lnTo>
                    <a:pt x="27" y="10451"/>
                  </a:lnTo>
                  <a:lnTo>
                    <a:pt x="0" y="10451"/>
                  </a:lnTo>
                  <a:lnTo>
                    <a:pt x="6" y="10845"/>
                  </a:lnTo>
                  <a:lnTo>
                    <a:pt x="6" y="10847"/>
                  </a:lnTo>
                  <a:lnTo>
                    <a:pt x="8" y="10976"/>
                  </a:lnTo>
                  <a:lnTo>
                    <a:pt x="26" y="12209"/>
                  </a:lnTo>
                  <a:lnTo>
                    <a:pt x="31" y="12510"/>
                  </a:lnTo>
                  <a:lnTo>
                    <a:pt x="31" y="12536"/>
                  </a:lnTo>
                  <a:cubicBezTo>
                    <a:pt x="52" y="14032"/>
                    <a:pt x="1125" y="15314"/>
                    <a:pt x="2598" y="15587"/>
                  </a:cubicBezTo>
                  <a:cubicBezTo>
                    <a:pt x="2613" y="15589"/>
                    <a:pt x="2623" y="15590"/>
                    <a:pt x="2623" y="15590"/>
                  </a:cubicBezTo>
                  <a:lnTo>
                    <a:pt x="2627" y="15560"/>
                  </a:lnTo>
                  <a:cubicBezTo>
                    <a:pt x="2818" y="15613"/>
                    <a:pt x="3015" y="15648"/>
                    <a:pt x="3212" y="15672"/>
                  </a:cubicBezTo>
                  <a:cubicBezTo>
                    <a:pt x="3330" y="15683"/>
                    <a:pt x="3448" y="15691"/>
                    <a:pt x="3565" y="15695"/>
                  </a:cubicBezTo>
                  <a:cubicBezTo>
                    <a:pt x="3600" y="15696"/>
                    <a:pt x="3635" y="15697"/>
                    <a:pt x="3670" y="15697"/>
                  </a:cubicBezTo>
                  <a:cubicBezTo>
                    <a:pt x="3763" y="15697"/>
                    <a:pt x="3855" y="15693"/>
                    <a:pt x="3946" y="15687"/>
                  </a:cubicBezTo>
                  <a:cubicBezTo>
                    <a:pt x="4012" y="15685"/>
                    <a:pt x="4078" y="15679"/>
                    <a:pt x="4143" y="15672"/>
                  </a:cubicBezTo>
                  <a:cubicBezTo>
                    <a:pt x="5140" y="15571"/>
                    <a:pt x="6084" y="15150"/>
                    <a:pt x="6859" y="14498"/>
                  </a:cubicBezTo>
                  <a:cubicBezTo>
                    <a:pt x="6859" y="14498"/>
                    <a:pt x="6877" y="14482"/>
                    <a:pt x="6911" y="14453"/>
                  </a:cubicBezTo>
                  <a:cubicBezTo>
                    <a:pt x="6926" y="14440"/>
                    <a:pt x="6944" y="14426"/>
                    <a:pt x="6959" y="14412"/>
                  </a:cubicBezTo>
                  <a:cubicBezTo>
                    <a:pt x="6992" y="14384"/>
                    <a:pt x="7027" y="14356"/>
                    <a:pt x="7062" y="14325"/>
                  </a:cubicBezTo>
                  <a:cubicBezTo>
                    <a:pt x="7073" y="14314"/>
                    <a:pt x="7087" y="14302"/>
                    <a:pt x="7102" y="14291"/>
                  </a:cubicBezTo>
                  <a:cubicBezTo>
                    <a:pt x="7131" y="14265"/>
                    <a:pt x="7162" y="14239"/>
                    <a:pt x="7195" y="14211"/>
                  </a:cubicBezTo>
                  <a:cubicBezTo>
                    <a:pt x="7230" y="14185"/>
                    <a:pt x="7264" y="14153"/>
                    <a:pt x="7301" y="14121"/>
                  </a:cubicBezTo>
                  <a:cubicBezTo>
                    <a:pt x="7301" y="14120"/>
                    <a:pt x="7301" y="14120"/>
                    <a:pt x="7302" y="14120"/>
                  </a:cubicBezTo>
                  <a:cubicBezTo>
                    <a:pt x="7302" y="14120"/>
                    <a:pt x="7303" y="14120"/>
                    <a:pt x="7304" y="14121"/>
                  </a:cubicBezTo>
                  <a:cubicBezTo>
                    <a:pt x="9115" y="12592"/>
                    <a:pt x="12375" y="9821"/>
                    <a:pt x="14913" y="7609"/>
                  </a:cubicBezTo>
                  <a:cubicBezTo>
                    <a:pt x="17031" y="5760"/>
                    <a:pt x="18644" y="4299"/>
                    <a:pt x="18492" y="4265"/>
                  </a:cubicBezTo>
                  <a:cubicBezTo>
                    <a:pt x="18449" y="4255"/>
                    <a:pt x="18399" y="4251"/>
                    <a:pt x="18344" y="4251"/>
                  </a:cubicBezTo>
                  <a:cubicBezTo>
                    <a:pt x="17928" y="4251"/>
                    <a:pt x="17194" y="4490"/>
                    <a:pt x="16967" y="4567"/>
                  </a:cubicBezTo>
                  <a:cubicBezTo>
                    <a:pt x="16933" y="4579"/>
                    <a:pt x="16910" y="4588"/>
                    <a:pt x="16902" y="4590"/>
                  </a:cubicBezTo>
                  <a:cubicBezTo>
                    <a:pt x="16906" y="4584"/>
                    <a:pt x="16913" y="4579"/>
                    <a:pt x="16923" y="4570"/>
                  </a:cubicBezTo>
                  <a:cubicBezTo>
                    <a:pt x="17095" y="4416"/>
                    <a:pt x="18138" y="3478"/>
                    <a:pt x="18711" y="2829"/>
                  </a:cubicBezTo>
                  <a:cubicBezTo>
                    <a:pt x="18804" y="2724"/>
                    <a:pt x="18886" y="2626"/>
                    <a:pt x="18947" y="2540"/>
                  </a:cubicBezTo>
                  <a:cubicBezTo>
                    <a:pt x="18961" y="2523"/>
                    <a:pt x="18970" y="2508"/>
                    <a:pt x="18982" y="2491"/>
                  </a:cubicBezTo>
                  <a:cubicBezTo>
                    <a:pt x="19090" y="2335"/>
                    <a:pt x="19127" y="2230"/>
                    <a:pt x="19053" y="2203"/>
                  </a:cubicBezTo>
                  <a:cubicBezTo>
                    <a:pt x="19037" y="2198"/>
                    <a:pt x="19018" y="2195"/>
                    <a:pt x="18996" y="2195"/>
                  </a:cubicBezTo>
                  <a:cubicBezTo>
                    <a:pt x="18855" y="2195"/>
                    <a:pt x="18586" y="2308"/>
                    <a:pt x="18271" y="2472"/>
                  </a:cubicBezTo>
                  <a:cubicBezTo>
                    <a:pt x="17562" y="2840"/>
                    <a:pt x="16622" y="3464"/>
                    <a:pt x="16390" y="3619"/>
                  </a:cubicBezTo>
                  <a:lnTo>
                    <a:pt x="16388" y="3619"/>
                  </a:lnTo>
                  <a:cubicBezTo>
                    <a:pt x="16365" y="3636"/>
                    <a:pt x="16349" y="3646"/>
                    <a:pt x="16342" y="3652"/>
                  </a:cubicBezTo>
                  <a:cubicBezTo>
                    <a:pt x="16349" y="3641"/>
                    <a:pt x="16365" y="3627"/>
                    <a:pt x="16386" y="3603"/>
                  </a:cubicBezTo>
                  <a:cubicBezTo>
                    <a:pt x="16577" y="3406"/>
                    <a:pt x="17261" y="2691"/>
                    <a:pt x="17765" y="2062"/>
                  </a:cubicBezTo>
                  <a:cubicBezTo>
                    <a:pt x="18112" y="1627"/>
                    <a:pt x="18375" y="1233"/>
                    <a:pt x="18331" y="1077"/>
                  </a:cubicBezTo>
                  <a:cubicBezTo>
                    <a:pt x="18331" y="1073"/>
                    <a:pt x="18331" y="1071"/>
                    <a:pt x="18329" y="1067"/>
                  </a:cubicBezTo>
                  <a:cubicBezTo>
                    <a:pt x="18324" y="1054"/>
                    <a:pt x="18315" y="1042"/>
                    <a:pt x="18304" y="1033"/>
                  </a:cubicBezTo>
                  <a:cubicBezTo>
                    <a:pt x="18282" y="1014"/>
                    <a:pt x="18252" y="1006"/>
                    <a:pt x="18214" y="1006"/>
                  </a:cubicBezTo>
                  <a:cubicBezTo>
                    <a:pt x="18011" y="1006"/>
                    <a:pt x="17586" y="1250"/>
                    <a:pt x="17135" y="1556"/>
                  </a:cubicBezTo>
                  <a:cubicBezTo>
                    <a:pt x="16454" y="2019"/>
                    <a:pt x="15712" y="2624"/>
                    <a:pt x="15565" y="2745"/>
                  </a:cubicBezTo>
                  <a:cubicBezTo>
                    <a:pt x="15558" y="2752"/>
                    <a:pt x="15550" y="2757"/>
                    <a:pt x="15546" y="2759"/>
                  </a:cubicBezTo>
                  <a:cubicBezTo>
                    <a:pt x="15560" y="2743"/>
                    <a:pt x="15598" y="2699"/>
                    <a:pt x="15656" y="2631"/>
                  </a:cubicBezTo>
                  <a:cubicBezTo>
                    <a:pt x="15685" y="2598"/>
                    <a:pt x="15718" y="2558"/>
                    <a:pt x="15756" y="2516"/>
                  </a:cubicBezTo>
                  <a:cubicBezTo>
                    <a:pt x="15758" y="2514"/>
                    <a:pt x="15756" y="2514"/>
                    <a:pt x="15756" y="2514"/>
                  </a:cubicBezTo>
                  <a:cubicBezTo>
                    <a:pt x="15833" y="2421"/>
                    <a:pt x="15928" y="2307"/>
                    <a:pt x="16033" y="2180"/>
                  </a:cubicBezTo>
                  <a:cubicBezTo>
                    <a:pt x="16257" y="1907"/>
                    <a:pt x="16523" y="1571"/>
                    <a:pt x="16755" y="1250"/>
                  </a:cubicBezTo>
                  <a:cubicBezTo>
                    <a:pt x="17116" y="746"/>
                    <a:pt x="17389" y="277"/>
                    <a:pt x="17272" y="142"/>
                  </a:cubicBezTo>
                  <a:cubicBezTo>
                    <a:pt x="17256" y="123"/>
                    <a:pt x="17231" y="114"/>
                    <a:pt x="17197" y="114"/>
                  </a:cubicBezTo>
                  <a:cubicBezTo>
                    <a:pt x="17114" y="114"/>
                    <a:pt x="16982" y="168"/>
                    <a:pt x="16817" y="262"/>
                  </a:cubicBezTo>
                  <a:cubicBezTo>
                    <a:pt x="16801" y="270"/>
                    <a:pt x="16786" y="277"/>
                    <a:pt x="16771" y="285"/>
                  </a:cubicBezTo>
                  <a:cubicBezTo>
                    <a:pt x="16743" y="303"/>
                    <a:pt x="16712" y="319"/>
                    <a:pt x="16684" y="337"/>
                  </a:cubicBezTo>
                  <a:cubicBezTo>
                    <a:pt x="16645" y="361"/>
                    <a:pt x="16607" y="384"/>
                    <a:pt x="16566" y="408"/>
                  </a:cubicBezTo>
                  <a:cubicBezTo>
                    <a:pt x="16467" y="473"/>
                    <a:pt x="16363" y="542"/>
                    <a:pt x="16255" y="617"/>
                  </a:cubicBezTo>
                  <a:cubicBezTo>
                    <a:pt x="16253" y="617"/>
                    <a:pt x="16251" y="619"/>
                    <a:pt x="16249" y="621"/>
                  </a:cubicBezTo>
                  <a:cubicBezTo>
                    <a:pt x="16199" y="655"/>
                    <a:pt x="16148" y="692"/>
                    <a:pt x="16096" y="731"/>
                  </a:cubicBezTo>
                  <a:cubicBezTo>
                    <a:pt x="16035" y="774"/>
                    <a:pt x="15975" y="818"/>
                    <a:pt x="15912" y="865"/>
                  </a:cubicBezTo>
                  <a:cubicBezTo>
                    <a:pt x="15909" y="865"/>
                    <a:pt x="15907" y="866"/>
                    <a:pt x="15905" y="868"/>
                  </a:cubicBezTo>
                  <a:cubicBezTo>
                    <a:pt x="15789" y="955"/>
                    <a:pt x="15674" y="1044"/>
                    <a:pt x="15555" y="1133"/>
                  </a:cubicBezTo>
                  <a:cubicBezTo>
                    <a:pt x="15553" y="1133"/>
                    <a:pt x="15552" y="1134"/>
                    <a:pt x="15550" y="1136"/>
                  </a:cubicBezTo>
                  <a:cubicBezTo>
                    <a:pt x="15480" y="1192"/>
                    <a:pt x="15411" y="1246"/>
                    <a:pt x="15341" y="1299"/>
                  </a:cubicBezTo>
                  <a:cubicBezTo>
                    <a:pt x="15339" y="1299"/>
                    <a:pt x="15338" y="1301"/>
                    <a:pt x="15336" y="1302"/>
                  </a:cubicBezTo>
                  <a:cubicBezTo>
                    <a:pt x="15303" y="1330"/>
                    <a:pt x="15272" y="1355"/>
                    <a:pt x="15238" y="1380"/>
                  </a:cubicBezTo>
                  <a:cubicBezTo>
                    <a:pt x="15224" y="1390"/>
                    <a:pt x="15210" y="1401"/>
                    <a:pt x="15196" y="1413"/>
                  </a:cubicBezTo>
                  <a:cubicBezTo>
                    <a:pt x="15105" y="1486"/>
                    <a:pt x="15014" y="1560"/>
                    <a:pt x="14928" y="1629"/>
                  </a:cubicBezTo>
                  <a:cubicBezTo>
                    <a:pt x="14926" y="1629"/>
                    <a:pt x="14926" y="1629"/>
                    <a:pt x="14924" y="1631"/>
                  </a:cubicBezTo>
                  <a:lnTo>
                    <a:pt x="14924" y="1633"/>
                  </a:lnTo>
                  <a:cubicBezTo>
                    <a:pt x="14860" y="1686"/>
                    <a:pt x="14797" y="1737"/>
                    <a:pt x="14734" y="1786"/>
                  </a:cubicBezTo>
                  <a:cubicBezTo>
                    <a:pt x="14733" y="1786"/>
                    <a:pt x="14733" y="1787"/>
                    <a:pt x="14731" y="1787"/>
                  </a:cubicBezTo>
                  <a:cubicBezTo>
                    <a:pt x="14690" y="1822"/>
                    <a:pt x="14652" y="1855"/>
                    <a:pt x="14613" y="1886"/>
                  </a:cubicBezTo>
                  <a:cubicBezTo>
                    <a:pt x="14590" y="1903"/>
                    <a:pt x="14569" y="1921"/>
                    <a:pt x="14547" y="1940"/>
                  </a:cubicBezTo>
                  <a:cubicBezTo>
                    <a:pt x="14532" y="1954"/>
                    <a:pt x="14517" y="1966"/>
                    <a:pt x="14501" y="1980"/>
                  </a:cubicBezTo>
                  <a:cubicBezTo>
                    <a:pt x="14482" y="1994"/>
                    <a:pt x="14464" y="2010"/>
                    <a:pt x="14445" y="2023"/>
                  </a:cubicBezTo>
                  <a:cubicBezTo>
                    <a:pt x="14310" y="2137"/>
                    <a:pt x="14192" y="2236"/>
                    <a:pt x="14102" y="2313"/>
                  </a:cubicBezTo>
                  <a:cubicBezTo>
                    <a:pt x="14082" y="2328"/>
                    <a:pt x="14067" y="2344"/>
                    <a:pt x="14049" y="2358"/>
                  </a:cubicBezTo>
                  <a:cubicBezTo>
                    <a:pt x="14002" y="2396"/>
                    <a:pt x="13968" y="2427"/>
                    <a:pt x="13943" y="2448"/>
                  </a:cubicBezTo>
                  <a:cubicBezTo>
                    <a:pt x="13939" y="2452"/>
                    <a:pt x="13936" y="2456"/>
                    <a:pt x="13931" y="2458"/>
                  </a:cubicBezTo>
                  <a:cubicBezTo>
                    <a:pt x="13931" y="2459"/>
                    <a:pt x="13931" y="2459"/>
                    <a:pt x="13931" y="2459"/>
                  </a:cubicBezTo>
                  <a:cubicBezTo>
                    <a:pt x="13930" y="2459"/>
                    <a:pt x="13929" y="2458"/>
                    <a:pt x="13929" y="2458"/>
                  </a:cubicBezTo>
                  <a:cubicBezTo>
                    <a:pt x="13916" y="2472"/>
                    <a:pt x="13906" y="2479"/>
                    <a:pt x="13902" y="2483"/>
                  </a:cubicBezTo>
                  <a:cubicBezTo>
                    <a:pt x="13904" y="2477"/>
                    <a:pt x="13910" y="2467"/>
                    <a:pt x="13918" y="2449"/>
                  </a:cubicBezTo>
                  <a:cubicBezTo>
                    <a:pt x="13920" y="2444"/>
                    <a:pt x="13923" y="2438"/>
                    <a:pt x="13927" y="2430"/>
                  </a:cubicBezTo>
                  <a:cubicBezTo>
                    <a:pt x="13953" y="2379"/>
                    <a:pt x="13995" y="2292"/>
                    <a:pt x="14049" y="2181"/>
                  </a:cubicBezTo>
                  <a:cubicBezTo>
                    <a:pt x="14070" y="2135"/>
                    <a:pt x="14093" y="2087"/>
                    <a:pt x="14121" y="2033"/>
                  </a:cubicBezTo>
                  <a:cubicBezTo>
                    <a:pt x="14159" y="1952"/>
                    <a:pt x="14200" y="1863"/>
                    <a:pt x="14242" y="1770"/>
                  </a:cubicBezTo>
                  <a:cubicBezTo>
                    <a:pt x="14252" y="1747"/>
                    <a:pt x="14263" y="1722"/>
                    <a:pt x="14275" y="1698"/>
                  </a:cubicBezTo>
                  <a:cubicBezTo>
                    <a:pt x="14321" y="1596"/>
                    <a:pt x="14370" y="1488"/>
                    <a:pt x="14418" y="1380"/>
                  </a:cubicBezTo>
                  <a:cubicBezTo>
                    <a:pt x="14435" y="1341"/>
                    <a:pt x="14452" y="1302"/>
                    <a:pt x="14468" y="1264"/>
                  </a:cubicBezTo>
                  <a:cubicBezTo>
                    <a:pt x="14538" y="1100"/>
                    <a:pt x="14606" y="933"/>
                    <a:pt x="14665" y="781"/>
                  </a:cubicBezTo>
                  <a:lnTo>
                    <a:pt x="14665" y="779"/>
                  </a:lnTo>
                  <a:cubicBezTo>
                    <a:pt x="14727" y="613"/>
                    <a:pt x="14779" y="461"/>
                    <a:pt x="14810" y="335"/>
                  </a:cubicBezTo>
                  <a:cubicBezTo>
                    <a:pt x="14853" y="168"/>
                    <a:pt x="14862" y="51"/>
                    <a:pt x="14818" y="12"/>
                  </a:cubicBezTo>
                  <a:cubicBezTo>
                    <a:pt x="14810" y="7"/>
                    <a:pt x="14800" y="2"/>
                    <a:pt x="147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36" name="Google Shape;1945;p50"/>
            <p:cNvSpPr/>
            <p:nvPr/>
          </p:nvSpPr>
          <p:spPr>
            <a:xfrm>
              <a:off x="4625900" y="2284975"/>
              <a:ext cx="453825" cy="365000"/>
            </a:xfrm>
            <a:custGeom>
              <a:avLst/>
              <a:gdLst/>
              <a:ahLst/>
              <a:cxnLst/>
              <a:rect l="0" t="0" r="0" b="0"/>
              <a:pathLst>
                <a:path w="18153" h="14600">
                  <a:moveTo>
                    <a:pt x="13812" y="1"/>
                  </a:moveTo>
                  <a:cubicBezTo>
                    <a:pt x="13428" y="1"/>
                    <a:pt x="10623" y="2408"/>
                    <a:pt x="10060" y="2894"/>
                  </a:cubicBezTo>
                  <a:lnTo>
                    <a:pt x="26" y="11179"/>
                  </a:lnTo>
                  <a:cubicBezTo>
                    <a:pt x="4" y="11197"/>
                    <a:pt x="1" y="11230"/>
                    <a:pt x="19" y="11251"/>
                  </a:cubicBezTo>
                  <a:cubicBezTo>
                    <a:pt x="29" y="11264"/>
                    <a:pt x="44" y="11270"/>
                    <a:pt x="59" y="11270"/>
                  </a:cubicBezTo>
                  <a:cubicBezTo>
                    <a:pt x="70" y="11270"/>
                    <a:pt x="82" y="11266"/>
                    <a:pt x="92" y="11259"/>
                  </a:cubicBezTo>
                  <a:lnTo>
                    <a:pt x="10126" y="2972"/>
                  </a:lnTo>
                  <a:cubicBezTo>
                    <a:pt x="11416" y="1857"/>
                    <a:pt x="13539" y="107"/>
                    <a:pt x="13806" y="107"/>
                  </a:cubicBezTo>
                  <a:lnTo>
                    <a:pt x="13813" y="107"/>
                  </a:lnTo>
                  <a:cubicBezTo>
                    <a:pt x="13915" y="303"/>
                    <a:pt x="13295" y="1686"/>
                    <a:pt x="12879" y="2512"/>
                  </a:cubicBezTo>
                  <a:cubicBezTo>
                    <a:pt x="12869" y="2534"/>
                    <a:pt x="12875" y="2561"/>
                    <a:pt x="12894" y="2576"/>
                  </a:cubicBezTo>
                  <a:cubicBezTo>
                    <a:pt x="12903" y="2583"/>
                    <a:pt x="12915" y="2587"/>
                    <a:pt x="12926" y="2587"/>
                  </a:cubicBezTo>
                  <a:cubicBezTo>
                    <a:pt x="12938" y="2587"/>
                    <a:pt x="12950" y="2583"/>
                    <a:pt x="12960" y="2574"/>
                  </a:cubicBezTo>
                  <a:cubicBezTo>
                    <a:pt x="14349" y="1370"/>
                    <a:pt x="15884" y="217"/>
                    <a:pt x="16216" y="217"/>
                  </a:cubicBezTo>
                  <a:cubicBezTo>
                    <a:pt x="16237" y="217"/>
                    <a:pt x="16254" y="221"/>
                    <a:pt x="16265" y="231"/>
                  </a:cubicBezTo>
                  <a:cubicBezTo>
                    <a:pt x="16269" y="235"/>
                    <a:pt x="16282" y="246"/>
                    <a:pt x="16284" y="280"/>
                  </a:cubicBezTo>
                  <a:cubicBezTo>
                    <a:pt x="16308" y="679"/>
                    <a:pt x="15024" y="2222"/>
                    <a:pt x="14527" y="2783"/>
                  </a:cubicBezTo>
                  <a:cubicBezTo>
                    <a:pt x="14510" y="2803"/>
                    <a:pt x="14510" y="2832"/>
                    <a:pt x="14528" y="2851"/>
                  </a:cubicBezTo>
                  <a:cubicBezTo>
                    <a:pt x="14538" y="2862"/>
                    <a:pt x="14551" y="2868"/>
                    <a:pt x="14565" y="2868"/>
                  </a:cubicBezTo>
                  <a:cubicBezTo>
                    <a:pt x="14576" y="2868"/>
                    <a:pt x="14588" y="2864"/>
                    <a:pt x="14597" y="2857"/>
                  </a:cubicBezTo>
                  <a:cubicBezTo>
                    <a:pt x="15717" y="1969"/>
                    <a:pt x="16967" y="1116"/>
                    <a:pt x="17258" y="1116"/>
                  </a:cubicBezTo>
                  <a:cubicBezTo>
                    <a:pt x="17276" y="1116"/>
                    <a:pt x="17291" y="1119"/>
                    <a:pt x="17301" y="1126"/>
                  </a:cubicBezTo>
                  <a:cubicBezTo>
                    <a:pt x="17302" y="1127"/>
                    <a:pt x="17306" y="1129"/>
                    <a:pt x="17307" y="1141"/>
                  </a:cubicBezTo>
                  <a:cubicBezTo>
                    <a:pt x="17340" y="1422"/>
                    <a:pt x="16140" y="2808"/>
                    <a:pt x="15324" y="3671"/>
                  </a:cubicBezTo>
                  <a:cubicBezTo>
                    <a:pt x="15306" y="3690"/>
                    <a:pt x="15305" y="3721"/>
                    <a:pt x="15323" y="3740"/>
                  </a:cubicBezTo>
                  <a:cubicBezTo>
                    <a:pt x="15333" y="3752"/>
                    <a:pt x="15347" y="3758"/>
                    <a:pt x="15362" y="3758"/>
                  </a:cubicBezTo>
                  <a:cubicBezTo>
                    <a:pt x="15372" y="3758"/>
                    <a:pt x="15383" y="3754"/>
                    <a:pt x="15392" y="3748"/>
                  </a:cubicBezTo>
                  <a:cubicBezTo>
                    <a:pt x="16473" y="2979"/>
                    <a:pt x="17659" y="2267"/>
                    <a:pt x="17974" y="2267"/>
                  </a:cubicBezTo>
                  <a:cubicBezTo>
                    <a:pt x="18005" y="2267"/>
                    <a:pt x="18028" y="2274"/>
                    <a:pt x="18041" y="2288"/>
                  </a:cubicBezTo>
                  <a:cubicBezTo>
                    <a:pt x="18046" y="2294"/>
                    <a:pt x="18048" y="2305"/>
                    <a:pt x="18047" y="2320"/>
                  </a:cubicBezTo>
                  <a:cubicBezTo>
                    <a:pt x="18025" y="2681"/>
                    <a:pt x="16482" y="4092"/>
                    <a:pt x="15891" y="4604"/>
                  </a:cubicBezTo>
                  <a:cubicBezTo>
                    <a:pt x="15872" y="4621"/>
                    <a:pt x="15867" y="4649"/>
                    <a:pt x="15880" y="4670"/>
                  </a:cubicBezTo>
                  <a:cubicBezTo>
                    <a:pt x="15889" y="4686"/>
                    <a:pt x="15907" y="4695"/>
                    <a:pt x="15924" y="4695"/>
                  </a:cubicBezTo>
                  <a:cubicBezTo>
                    <a:pt x="15930" y="4695"/>
                    <a:pt x="15936" y="4694"/>
                    <a:pt x="15942" y="4692"/>
                  </a:cubicBezTo>
                  <a:cubicBezTo>
                    <a:pt x="16375" y="4525"/>
                    <a:pt x="17073" y="4299"/>
                    <a:pt x="17357" y="4299"/>
                  </a:cubicBezTo>
                  <a:cubicBezTo>
                    <a:pt x="17400" y="4299"/>
                    <a:pt x="17434" y="4304"/>
                    <a:pt x="17455" y="4316"/>
                  </a:cubicBezTo>
                  <a:cubicBezTo>
                    <a:pt x="17458" y="4317"/>
                    <a:pt x="17460" y="4318"/>
                    <a:pt x="17461" y="4319"/>
                  </a:cubicBezTo>
                  <a:cubicBezTo>
                    <a:pt x="17171" y="4801"/>
                    <a:pt x="9003" y="11820"/>
                    <a:pt x="5849" y="14509"/>
                  </a:cubicBezTo>
                  <a:cubicBezTo>
                    <a:pt x="5828" y="14528"/>
                    <a:pt x="5826" y="14559"/>
                    <a:pt x="5844" y="14581"/>
                  </a:cubicBezTo>
                  <a:cubicBezTo>
                    <a:pt x="5854" y="14593"/>
                    <a:pt x="5868" y="14599"/>
                    <a:pt x="5883" y="14599"/>
                  </a:cubicBezTo>
                  <a:cubicBezTo>
                    <a:pt x="5894" y="14599"/>
                    <a:pt x="5906" y="14595"/>
                    <a:pt x="5916" y="14587"/>
                  </a:cubicBezTo>
                  <a:cubicBezTo>
                    <a:pt x="5945" y="14562"/>
                    <a:pt x="8873" y="12065"/>
                    <a:pt x="11755" y="9568"/>
                  </a:cubicBezTo>
                  <a:cubicBezTo>
                    <a:pt x="17610" y="4497"/>
                    <a:pt x="17582" y="4372"/>
                    <a:pt x="17566" y="4304"/>
                  </a:cubicBezTo>
                  <a:cubicBezTo>
                    <a:pt x="17562" y="4281"/>
                    <a:pt x="17546" y="4248"/>
                    <a:pt x="17504" y="4226"/>
                  </a:cubicBezTo>
                  <a:cubicBezTo>
                    <a:pt x="17471" y="4208"/>
                    <a:pt x="17421" y="4200"/>
                    <a:pt x="17360" y="4200"/>
                  </a:cubicBezTo>
                  <a:cubicBezTo>
                    <a:pt x="17065" y="4200"/>
                    <a:pt x="16501" y="4382"/>
                    <a:pt x="16164" y="4501"/>
                  </a:cubicBezTo>
                  <a:cubicBezTo>
                    <a:pt x="16724" y="4004"/>
                    <a:pt x="18125" y="2724"/>
                    <a:pt x="18150" y="2326"/>
                  </a:cubicBezTo>
                  <a:cubicBezTo>
                    <a:pt x="18153" y="2283"/>
                    <a:pt x="18141" y="2247"/>
                    <a:pt x="18117" y="2219"/>
                  </a:cubicBezTo>
                  <a:cubicBezTo>
                    <a:pt x="18089" y="2189"/>
                    <a:pt x="18045" y="2175"/>
                    <a:pt x="17987" y="2175"/>
                  </a:cubicBezTo>
                  <a:cubicBezTo>
                    <a:pt x="17566" y="2175"/>
                    <a:pt x="16422" y="2912"/>
                    <a:pt x="15726" y="3389"/>
                  </a:cubicBezTo>
                  <a:cubicBezTo>
                    <a:pt x="16316" y="2745"/>
                    <a:pt x="17448" y="1458"/>
                    <a:pt x="17410" y="1129"/>
                  </a:cubicBezTo>
                  <a:cubicBezTo>
                    <a:pt x="17404" y="1080"/>
                    <a:pt x="17378" y="1054"/>
                    <a:pt x="17357" y="1040"/>
                  </a:cubicBezTo>
                  <a:cubicBezTo>
                    <a:pt x="17337" y="1027"/>
                    <a:pt x="17310" y="1021"/>
                    <a:pt x="17277" y="1021"/>
                  </a:cubicBezTo>
                  <a:cubicBezTo>
                    <a:pt x="16882" y="1021"/>
                    <a:pt x="15634" y="1930"/>
                    <a:pt x="14940" y="2460"/>
                  </a:cubicBezTo>
                  <a:cubicBezTo>
                    <a:pt x="15465" y="1838"/>
                    <a:pt x="16409" y="660"/>
                    <a:pt x="16385" y="273"/>
                  </a:cubicBezTo>
                  <a:cubicBezTo>
                    <a:pt x="16383" y="223"/>
                    <a:pt x="16365" y="182"/>
                    <a:pt x="16332" y="155"/>
                  </a:cubicBezTo>
                  <a:cubicBezTo>
                    <a:pt x="16310" y="135"/>
                    <a:pt x="16278" y="126"/>
                    <a:pt x="16238" y="126"/>
                  </a:cubicBezTo>
                  <a:cubicBezTo>
                    <a:pt x="15718" y="126"/>
                    <a:pt x="13808" y="1713"/>
                    <a:pt x="13084" y="2331"/>
                  </a:cubicBezTo>
                  <a:cubicBezTo>
                    <a:pt x="13384" y="1718"/>
                    <a:pt x="14038" y="319"/>
                    <a:pt x="13904" y="61"/>
                  </a:cubicBezTo>
                  <a:cubicBezTo>
                    <a:pt x="13887" y="28"/>
                    <a:pt x="13858" y="7"/>
                    <a:pt x="13823" y="2"/>
                  </a:cubicBezTo>
                  <a:cubicBezTo>
                    <a:pt x="13820" y="1"/>
                    <a:pt x="13817" y="1"/>
                    <a:pt x="13812" y="1"/>
                  </a:cubicBezTo>
                  <a:close/>
                </a:path>
              </a:pathLst>
            </a:custGeom>
            <a:solidFill>
              <a:schemeClr val="tx1">
                <a:alpha val="100000"/>
              </a:schemeClr>
            </a:solidFill>
            <a:ln w="9525">
              <a:noFill/>
            </a:ln>
          </p:spPr>
          <p:txBody>
            <a:bodyPr/>
            <a:lstStyle/>
            <a:p>
              <a:endParaRPr lang="en-US"/>
            </a:p>
          </p:txBody>
        </p:sp>
        <p:sp>
          <p:nvSpPr>
            <p:cNvPr id="105537" name="Google Shape;1946;p50"/>
            <p:cNvSpPr/>
            <p:nvPr/>
          </p:nvSpPr>
          <p:spPr>
            <a:xfrm>
              <a:off x="4900575" y="1769900"/>
              <a:ext cx="230200" cy="300425"/>
            </a:xfrm>
            <a:custGeom>
              <a:avLst/>
              <a:gdLst/>
              <a:ahLst/>
              <a:cxnLst/>
              <a:rect l="0" t="0" r="0" b="0"/>
              <a:pathLst>
                <a:path w="9208" h="12017">
                  <a:moveTo>
                    <a:pt x="3698" y="0"/>
                  </a:moveTo>
                  <a:lnTo>
                    <a:pt x="4012" y="407"/>
                  </a:lnTo>
                  <a:cubicBezTo>
                    <a:pt x="3857" y="390"/>
                    <a:pt x="3701" y="381"/>
                    <a:pt x="3545" y="381"/>
                  </a:cubicBezTo>
                  <a:cubicBezTo>
                    <a:pt x="2732" y="381"/>
                    <a:pt x="1915" y="616"/>
                    <a:pt x="1268" y="1106"/>
                  </a:cubicBezTo>
                  <a:cubicBezTo>
                    <a:pt x="498" y="1691"/>
                    <a:pt x="0" y="2651"/>
                    <a:pt x="64" y="3616"/>
                  </a:cubicBezTo>
                  <a:cubicBezTo>
                    <a:pt x="108" y="4263"/>
                    <a:pt x="387" y="4868"/>
                    <a:pt x="686" y="5443"/>
                  </a:cubicBezTo>
                  <a:cubicBezTo>
                    <a:pt x="1459" y="6931"/>
                    <a:pt x="2397" y="8336"/>
                    <a:pt x="3476" y="9620"/>
                  </a:cubicBezTo>
                  <a:cubicBezTo>
                    <a:pt x="4271" y="10565"/>
                    <a:pt x="5176" y="11471"/>
                    <a:pt x="6319" y="11935"/>
                  </a:cubicBezTo>
                  <a:cubicBezTo>
                    <a:pt x="6423" y="11977"/>
                    <a:pt x="6532" y="12016"/>
                    <a:pt x="6643" y="12016"/>
                  </a:cubicBezTo>
                  <a:cubicBezTo>
                    <a:pt x="6669" y="12016"/>
                    <a:pt x="6695" y="12014"/>
                    <a:pt x="6721" y="12009"/>
                  </a:cubicBezTo>
                  <a:cubicBezTo>
                    <a:pt x="6983" y="11961"/>
                    <a:pt x="7121" y="11677"/>
                    <a:pt x="7215" y="11426"/>
                  </a:cubicBezTo>
                  <a:cubicBezTo>
                    <a:pt x="7967" y="9404"/>
                    <a:pt x="8435" y="7289"/>
                    <a:pt x="8900" y="5182"/>
                  </a:cubicBezTo>
                  <a:cubicBezTo>
                    <a:pt x="9055" y="4480"/>
                    <a:pt x="9207" y="3733"/>
                    <a:pt x="8961" y="3058"/>
                  </a:cubicBezTo>
                  <a:cubicBezTo>
                    <a:pt x="8720" y="2399"/>
                    <a:pt x="8131" y="1922"/>
                    <a:pt x="7500" y="1618"/>
                  </a:cubicBezTo>
                  <a:cubicBezTo>
                    <a:pt x="6868" y="1314"/>
                    <a:pt x="6179" y="1151"/>
                    <a:pt x="5521" y="911"/>
                  </a:cubicBezTo>
                  <a:cubicBezTo>
                    <a:pt x="4881" y="678"/>
                    <a:pt x="4269" y="372"/>
                    <a:pt x="3698" y="0"/>
                  </a:cubicBezTo>
                  <a:close/>
                </a:path>
              </a:pathLst>
            </a:custGeom>
            <a:solidFill>
              <a:schemeClr val="tx1">
                <a:alpha val="100000"/>
              </a:schemeClr>
            </a:solidFill>
            <a:ln w="9525">
              <a:noFill/>
            </a:ln>
          </p:spPr>
          <p:txBody>
            <a:bodyPr/>
            <a:lstStyle/>
            <a:p>
              <a:endParaRPr lang="en-US"/>
            </a:p>
          </p:txBody>
        </p:sp>
        <p:sp>
          <p:nvSpPr>
            <p:cNvPr id="105538" name="Google Shape;1947;p50"/>
            <p:cNvSpPr/>
            <p:nvPr/>
          </p:nvSpPr>
          <p:spPr>
            <a:xfrm>
              <a:off x="4831375" y="1734550"/>
              <a:ext cx="238150" cy="176900"/>
            </a:xfrm>
            <a:custGeom>
              <a:avLst/>
              <a:gdLst/>
              <a:ahLst/>
              <a:cxnLst/>
              <a:rect l="0" t="0" r="0" b="0"/>
              <a:pathLst>
                <a:path w="9526" h="7076">
                  <a:moveTo>
                    <a:pt x="2773" y="1"/>
                  </a:moveTo>
                  <a:cubicBezTo>
                    <a:pt x="2447" y="1"/>
                    <a:pt x="2124" y="52"/>
                    <a:pt x="1820" y="169"/>
                  </a:cubicBezTo>
                  <a:cubicBezTo>
                    <a:pt x="1547" y="274"/>
                    <a:pt x="1289" y="435"/>
                    <a:pt x="1109" y="666"/>
                  </a:cubicBezTo>
                  <a:cubicBezTo>
                    <a:pt x="672" y="1233"/>
                    <a:pt x="813" y="2080"/>
                    <a:pt x="1219" y="2669"/>
                  </a:cubicBezTo>
                  <a:cubicBezTo>
                    <a:pt x="932" y="2725"/>
                    <a:pt x="641" y="2813"/>
                    <a:pt x="408" y="2990"/>
                  </a:cubicBezTo>
                  <a:cubicBezTo>
                    <a:pt x="173" y="3167"/>
                    <a:pt x="1" y="3447"/>
                    <a:pt x="16" y="3741"/>
                  </a:cubicBezTo>
                  <a:cubicBezTo>
                    <a:pt x="25" y="3925"/>
                    <a:pt x="105" y="4099"/>
                    <a:pt x="201" y="4258"/>
                  </a:cubicBezTo>
                  <a:cubicBezTo>
                    <a:pt x="547" y="4832"/>
                    <a:pt x="1119" y="5267"/>
                    <a:pt x="1765" y="5446"/>
                  </a:cubicBezTo>
                  <a:lnTo>
                    <a:pt x="2293" y="5616"/>
                  </a:lnTo>
                  <a:cubicBezTo>
                    <a:pt x="3024" y="6233"/>
                    <a:pt x="3877" y="6721"/>
                    <a:pt x="4808" y="6944"/>
                  </a:cubicBezTo>
                  <a:cubicBezTo>
                    <a:pt x="5166" y="7030"/>
                    <a:pt x="5535" y="7076"/>
                    <a:pt x="5904" y="7076"/>
                  </a:cubicBezTo>
                  <a:cubicBezTo>
                    <a:pt x="6494" y="7076"/>
                    <a:pt x="7082" y="6960"/>
                    <a:pt x="7616" y="6710"/>
                  </a:cubicBezTo>
                  <a:cubicBezTo>
                    <a:pt x="8482" y="6303"/>
                    <a:pt x="9188" y="5528"/>
                    <a:pt x="9424" y="4600"/>
                  </a:cubicBezTo>
                  <a:cubicBezTo>
                    <a:pt x="9497" y="4314"/>
                    <a:pt x="9526" y="4008"/>
                    <a:pt x="9445" y="3725"/>
                  </a:cubicBezTo>
                  <a:cubicBezTo>
                    <a:pt x="9327" y="3315"/>
                    <a:pt x="9000" y="3002"/>
                    <a:pt x="8658" y="2749"/>
                  </a:cubicBezTo>
                  <a:cubicBezTo>
                    <a:pt x="8258" y="2452"/>
                    <a:pt x="7842" y="2160"/>
                    <a:pt x="7406" y="1918"/>
                  </a:cubicBezTo>
                  <a:cubicBezTo>
                    <a:pt x="6840" y="1603"/>
                    <a:pt x="6256" y="1315"/>
                    <a:pt x="5688" y="1000"/>
                  </a:cubicBezTo>
                  <a:cubicBezTo>
                    <a:pt x="5091" y="668"/>
                    <a:pt x="4486" y="358"/>
                    <a:pt x="3832" y="163"/>
                  </a:cubicBezTo>
                  <a:cubicBezTo>
                    <a:pt x="3490" y="62"/>
                    <a:pt x="3130" y="1"/>
                    <a:pt x="2773" y="1"/>
                  </a:cubicBezTo>
                  <a:close/>
                </a:path>
              </a:pathLst>
            </a:custGeom>
            <a:solidFill>
              <a:schemeClr val="tx1">
                <a:alpha val="100000"/>
              </a:schemeClr>
            </a:solidFill>
            <a:ln w="9525">
              <a:noFill/>
            </a:ln>
          </p:spPr>
          <p:txBody>
            <a:bodyPr/>
            <a:lstStyle/>
            <a:p>
              <a:endParaRPr lang="en-US"/>
            </a:p>
          </p:txBody>
        </p:sp>
        <p:sp>
          <p:nvSpPr>
            <p:cNvPr id="121" name="Google Shape;1948;p50"/>
            <p:cNvSpPr/>
            <p:nvPr/>
          </p:nvSpPr>
          <p:spPr>
            <a:xfrm>
              <a:off x="4921475" y="1977850"/>
              <a:ext cx="137050" cy="171050"/>
            </a:xfrm>
            <a:custGeom>
              <a:avLst/>
              <a:gdLst/>
              <a:ahLst/>
              <a:cxnLst/>
              <a:rect l="l" t="t" r="r" b="b"/>
              <a:pathLst>
                <a:path w="5482" h="6842" extrusionOk="0">
                  <a:moveTo>
                    <a:pt x="5481" y="1"/>
                  </a:moveTo>
                  <a:lnTo>
                    <a:pt x="1" y="2203"/>
                  </a:lnTo>
                  <a:lnTo>
                    <a:pt x="1" y="5848"/>
                  </a:lnTo>
                  <a:cubicBezTo>
                    <a:pt x="394" y="6661"/>
                    <a:pt x="1994" y="6791"/>
                    <a:pt x="1994" y="6791"/>
                  </a:cubicBezTo>
                  <a:cubicBezTo>
                    <a:pt x="2239" y="6826"/>
                    <a:pt x="2467" y="6841"/>
                    <a:pt x="2681" y="6841"/>
                  </a:cubicBezTo>
                  <a:cubicBezTo>
                    <a:pt x="4751" y="6841"/>
                    <a:pt x="5377" y="5376"/>
                    <a:pt x="5377" y="5376"/>
                  </a:cubicBezTo>
                  <a:cubicBezTo>
                    <a:pt x="5377" y="5376"/>
                    <a:pt x="5401" y="4562"/>
                    <a:pt x="5350" y="3671"/>
                  </a:cubicBezTo>
                  <a:cubicBezTo>
                    <a:pt x="5296" y="2780"/>
                    <a:pt x="5481" y="1"/>
                    <a:pt x="54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40" name="Google Shape;1949;p50"/>
            <p:cNvSpPr/>
            <p:nvPr/>
          </p:nvSpPr>
          <p:spPr>
            <a:xfrm>
              <a:off x="4921500" y="2051075"/>
              <a:ext cx="92450" cy="73100"/>
            </a:xfrm>
            <a:custGeom>
              <a:avLst/>
              <a:gdLst/>
              <a:ahLst/>
              <a:cxnLst/>
              <a:rect l="0" t="0" r="0" b="0"/>
              <a:pathLst>
                <a:path w="3698" h="2924">
                  <a:moveTo>
                    <a:pt x="3698" y="1"/>
                  </a:moveTo>
                  <a:lnTo>
                    <a:pt x="3698" y="1"/>
                  </a:lnTo>
                  <a:cubicBezTo>
                    <a:pt x="2547" y="563"/>
                    <a:pt x="1278" y="873"/>
                    <a:pt x="1" y="906"/>
                  </a:cubicBezTo>
                  <a:lnTo>
                    <a:pt x="1" y="2790"/>
                  </a:lnTo>
                  <a:cubicBezTo>
                    <a:pt x="41" y="2816"/>
                    <a:pt x="82" y="2839"/>
                    <a:pt x="128" y="2858"/>
                  </a:cubicBezTo>
                  <a:cubicBezTo>
                    <a:pt x="237" y="2904"/>
                    <a:pt x="354" y="2924"/>
                    <a:pt x="472" y="2924"/>
                  </a:cubicBezTo>
                  <a:cubicBezTo>
                    <a:pt x="663" y="2924"/>
                    <a:pt x="858" y="2872"/>
                    <a:pt x="1035" y="2801"/>
                  </a:cubicBezTo>
                  <a:cubicBezTo>
                    <a:pt x="1459" y="2627"/>
                    <a:pt x="1827" y="2342"/>
                    <a:pt x="2164" y="2033"/>
                  </a:cubicBezTo>
                  <a:cubicBezTo>
                    <a:pt x="2617" y="1619"/>
                    <a:pt x="3024" y="1150"/>
                    <a:pt x="3373" y="643"/>
                  </a:cubicBezTo>
                  <a:cubicBezTo>
                    <a:pt x="3517" y="436"/>
                    <a:pt x="3657" y="249"/>
                    <a:pt x="3698" y="1"/>
                  </a:cubicBezTo>
                  <a:close/>
                </a:path>
              </a:pathLst>
            </a:custGeom>
            <a:solidFill>
              <a:schemeClr val="tx1">
                <a:alpha val="100000"/>
              </a:schemeClr>
            </a:solidFill>
            <a:ln w="9525">
              <a:noFill/>
            </a:ln>
          </p:spPr>
          <p:txBody>
            <a:bodyPr/>
            <a:lstStyle/>
            <a:p>
              <a:endParaRPr lang="en-US"/>
            </a:p>
          </p:txBody>
        </p:sp>
        <p:sp>
          <p:nvSpPr>
            <p:cNvPr id="123" name="Google Shape;1950;p50"/>
            <p:cNvSpPr/>
            <p:nvPr/>
          </p:nvSpPr>
          <p:spPr>
            <a:xfrm>
              <a:off x="4808225" y="1784450"/>
              <a:ext cx="295550" cy="290425"/>
            </a:xfrm>
            <a:custGeom>
              <a:avLst/>
              <a:gdLst/>
              <a:ahLst/>
              <a:cxnLst/>
              <a:rect l="l" t="t" r="r" b="b"/>
              <a:pathLst>
                <a:path w="11822" h="11617" extrusionOk="0">
                  <a:moveTo>
                    <a:pt x="6943" y="0"/>
                  </a:moveTo>
                  <a:cubicBezTo>
                    <a:pt x="5298" y="0"/>
                    <a:pt x="3843" y="814"/>
                    <a:pt x="2960" y="2063"/>
                  </a:cubicBezTo>
                  <a:cubicBezTo>
                    <a:pt x="2398" y="2857"/>
                    <a:pt x="2067" y="3829"/>
                    <a:pt x="2067" y="4879"/>
                  </a:cubicBezTo>
                  <a:cubicBezTo>
                    <a:pt x="2067" y="5033"/>
                    <a:pt x="2074" y="5187"/>
                    <a:pt x="2087" y="5339"/>
                  </a:cubicBezTo>
                  <a:cubicBezTo>
                    <a:pt x="2083" y="5450"/>
                    <a:pt x="2079" y="5570"/>
                    <a:pt x="2072" y="5690"/>
                  </a:cubicBezTo>
                  <a:cubicBezTo>
                    <a:pt x="1582" y="5868"/>
                    <a:pt x="44" y="6453"/>
                    <a:pt x="20" y="6871"/>
                  </a:cubicBezTo>
                  <a:cubicBezTo>
                    <a:pt x="0" y="7272"/>
                    <a:pt x="1456" y="7521"/>
                    <a:pt x="2026" y="7600"/>
                  </a:cubicBezTo>
                  <a:cubicBezTo>
                    <a:pt x="2024" y="7857"/>
                    <a:pt x="2024" y="8114"/>
                    <a:pt x="2026" y="8368"/>
                  </a:cubicBezTo>
                  <a:lnTo>
                    <a:pt x="2026" y="8470"/>
                  </a:lnTo>
                  <a:cubicBezTo>
                    <a:pt x="2042" y="9784"/>
                    <a:pt x="2130" y="10981"/>
                    <a:pt x="2381" y="11329"/>
                  </a:cubicBezTo>
                  <a:cubicBezTo>
                    <a:pt x="2530" y="11534"/>
                    <a:pt x="2985" y="11617"/>
                    <a:pt x="3597" y="11617"/>
                  </a:cubicBezTo>
                  <a:cubicBezTo>
                    <a:pt x="5569" y="11617"/>
                    <a:pt x="9168" y="10759"/>
                    <a:pt x="9408" y="10359"/>
                  </a:cubicBezTo>
                  <a:cubicBezTo>
                    <a:pt x="9528" y="10158"/>
                    <a:pt x="9630" y="9556"/>
                    <a:pt x="9709" y="8895"/>
                  </a:cubicBezTo>
                  <a:cubicBezTo>
                    <a:pt x="9926" y="8745"/>
                    <a:pt x="10131" y="8579"/>
                    <a:pt x="10320" y="8394"/>
                  </a:cubicBezTo>
                  <a:cubicBezTo>
                    <a:pt x="11244" y="7511"/>
                    <a:pt x="11821" y="6262"/>
                    <a:pt x="11821" y="4879"/>
                  </a:cubicBezTo>
                  <a:cubicBezTo>
                    <a:pt x="11821" y="2184"/>
                    <a:pt x="9635" y="0"/>
                    <a:pt x="69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42" name="Google Shape;1951;p50"/>
            <p:cNvSpPr/>
            <p:nvPr/>
          </p:nvSpPr>
          <p:spPr>
            <a:xfrm>
              <a:off x="4882200" y="1782500"/>
              <a:ext cx="223500" cy="211800"/>
            </a:xfrm>
            <a:custGeom>
              <a:avLst/>
              <a:gdLst/>
              <a:ahLst/>
              <a:cxnLst/>
              <a:rect l="0" t="0" r="0" b="0"/>
              <a:pathLst>
                <a:path w="8940" h="8472">
                  <a:moveTo>
                    <a:pt x="4019" y="0"/>
                  </a:moveTo>
                  <a:cubicBezTo>
                    <a:pt x="2359" y="0"/>
                    <a:pt x="891" y="821"/>
                    <a:pt x="1" y="2082"/>
                  </a:cubicBezTo>
                  <a:cubicBezTo>
                    <a:pt x="186" y="2428"/>
                    <a:pt x="444" y="2737"/>
                    <a:pt x="753" y="2980"/>
                  </a:cubicBezTo>
                  <a:cubicBezTo>
                    <a:pt x="1338" y="3436"/>
                    <a:pt x="2087" y="3660"/>
                    <a:pt x="2829" y="3660"/>
                  </a:cubicBezTo>
                  <a:cubicBezTo>
                    <a:pt x="2894" y="3660"/>
                    <a:pt x="2958" y="3658"/>
                    <a:pt x="3023" y="3655"/>
                  </a:cubicBezTo>
                  <a:lnTo>
                    <a:pt x="3023" y="3655"/>
                  </a:lnTo>
                  <a:cubicBezTo>
                    <a:pt x="2896" y="4458"/>
                    <a:pt x="3120" y="5251"/>
                    <a:pt x="3555" y="5938"/>
                  </a:cubicBezTo>
                  <a:cubicBezTo>
                    <a:pt x="3991" y="6622"/>
                    <a:pt x="4620" y="7169"/>
                    <a:pt x="5306" y="7604"/>
                  </a:cubicBezTo>
                  <a:cubicBezTo>
                    <a:pt x="5955" y="8015"/>
                    <a:pt x="6671" y="8339"/>
                    <a:pt x="7425" y="8472"/>
                  </a:cubicBezTo>
                  <a:cubicBezTo>
                    <a:pt x="8357" y="7580"/>
                    <a:pt x="8939" y="6320"/>
                    <a:pt x="8939" y="4924"/>
                  </a:cubicBezTo>
                  <a:cubicBezTo>
                    <a:pt x="8939" y="2204"/>
                    <a:pt x="6735" y="0"/>
                    <a:pt x="4019" y="0"/>
                  </a:cubicBezTo>
                  <a:close/>
                </a:path>
              </a:pathLst>
            </a:custGeom>
            <a:solidFill>
              <a:schemeClr val="tx1">
                <a:alpha val="100000"/>
              </a:schemeClr>
            </a:solidFill>
            <a:ln w="9525">
              <a:noFill/>
            </a:ln>
          </p:spPr>
          <p:txBody>
            <a:bodyPr/>
            <a:lstStyle/>
            <a:p>
              <a:endParaRPr lang="en-US"/>
            </a:p>
          </p:txBody>
        </p:sp>
        <p:sp>
          <p:nvSpPr>
            <p:cNvPr id="125" name="Google Shape;1952;p50"/>
            <p:cNvSpPr/>
            <p:nvPr/>
          </p:nvSpPr>
          <p:spPr>
            <a:xfrm>
              <a:off x="4888075" y="1949025"/>
              <a:ext cx="87075" cy="79350"/>
            </a:xfrm>
            <a:custGeom>
              <a:avLst/>
              <a:gdLst/>
              <a:ahLst/>
              <a:cxnLst/>
              <a:rect l="l" t="t" r="r" b="b"/>
              <a:pathLst>
                <a:path w="3483" h="3174" extrusionOk="0">
                  <a:moveTo>
                    <a:pt x="1742" y="0"/>
                  </a:moveTo>
                  <a:cubicBezTo>
                    <a:pt x="1336" y="0"/>
                    <a:pt x="930" y="155"/>
                    <a:pt x="619" y="465"/>
                  </a:cubicBezTo>
                  <a:cubicBezTo>
                    <a:pt x="0" y="1084"/>
                    <a:pt x="0" y="2089"/>
                    <a:pt x="619" y="2708"/>
                  </a:cubicBezTo>
                  <a:cubicBezTo>
                    <a:pt x="930" y="3018"/>
                    <a:pt x="1336" y="3173"/>
                    <a:pt x="1742" y="3173"/>
                  </a:cubicBezTo>
                  <a:cubicBezTo>
                    <a:pt x="2147" y="3173"/>
                    <a:pt x="2553" y="3018"/>
                    <a:pt x="2864" y="2708"/>
                  </a:cubicBezTo>
                  <a:cubicBezTo>
                    <a:pt x="3483" y="2089"/>
                    <a:pt x="3483" y="1084"/>
                    <a:pt x="2864" y="465"/>
                  </a:cubicBezTo>
                  <a:cubicBezTo>
                    <a:pt x="2553" y="155"/>
                    <a:pt x="2147" y="0"/>
                    <a:pt x="17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44" name="Google Shape;1953;p50"/>
            <p:cNvSpPr/>
            <p:nvPr/>
          </p:nvSpPr>
          <p:spPr>
            <a:xfrm>
              <a:off x="4881500" y="1923450"/>
              <a:ext cx="18375" cy="24275"/>
            </a:xfrm>
            <a:custGeom>
              <a:avLst/>
              <a:gdLst/>
              <a:ahLst/>
              <a:cxnLst/>
              <a:rect l="0" t="0" r="0" b="0"/>
              <a:pathLst>
                <a:path w="735" h="971">
                  <a:moveTo>
                    <a:pt x="367" y="0"/>
                  </a:moveTo>
                  <a:cubicBezTo>
                    <a:pt x="164" y="0"/>
                    <a:pt x="0" y="217"/>
                    <a:pt x="0" y="485"/>
                  </a:cubicBezTo>
                  <a:cubicBezTo>
                    <a:pt x="0" y="752"/>
                    <a:pt x="164" y="970"/>
                    <a:pt x="367" y="970"/>
                  </a:cubicBezTo>
                  <a:cubicBezTo>
                    <a:pt x="570" y="970"/>
                    <a:pt x="734" y="754"/>
                    <a:pt x="734" y="485"/>
                  </a:cubicBezTo>
                  <a:cubicBezTo>
                    <a:pt x="734" y="217"/>
                    <a:pt x="570" y="0"/>
                    <a:pt x="367" y="0"/>
                  </a:cubicBezTo>
                  <a:close/>
                </a:path>
              </a:pathLst>
            </a:custGeom>
            <a:solidFill>
              <a:schemeClr val="tx1">
                <a:alpha val="100000"/>
              </a:schemeClr>
            </a:solidFill>
            <a:ln w="9525">
              <a:noFill/>
            </a:ln>
          </p:spPr>
          <p:txBody>
            <a:bodyPr/>
            <a:lstStyle/>
            <a:p>
              <a:endParaRPr lang="en-US"/>
            </a:p>
          </p:txBody>
        </p:sp>
        <p:sp>
          <p:nvSpPr>
            <p:cNvPr id="105545" name="Google Shape;1954;p50"/>
            <p:cNvSpPr/>
            <p:nvPr/>
          </p:nvSpPr>
          <p:spPr>
            <a:xfrm>
              <a:off x="4858850" y="1982350"/>
              <a:ext cx="40450" cy="13900"/>
            </a:xfrm>
            <a:custGeom>
              <a:avLst/>
              <a:gdLst/>
              <a:ahLst/>
              <a:cxnLst/>
              <a:rect l="0" t="0" r="0" b="0"/>
              <a:pathLst>
                <a:path w="1618" h="556">
                  <a:moveTo>
                    <a:pt x="1557" y="0"/>
                  </a:moveTo>
                  <a:cubicBezTo>
                    <a:pt x="1547" y="0"/>
                    <a:pt x="1537" y="3"/>
                    <a:pt x="1529" y="9"/>
                  </a:cubicBezTo>
                  <a:cubicBezTo>
                    <a:pt x="1118" y="298"/>
                    <a:pt x="617" y="453"/>
                    <a:pt x="114" y="453"/>
                  </a:cubicBezTo>
                  <a:cubicBezTo>
                    <a:pt x="76" y="453"/>
                    <a:pt x="39" y="452"/>
                    <a:pt x="1" y="450"/>
                  </a:cubicBezTo>
                  <a:lnTo>
                    <a:pt x="1" y="554"/>
                  </a:lnTo>
                  <a:cubicBezTo>
                    <a:pt x="38" y="555"/>
                    <a:pt x="73" y="555"/>
                    <a:pt x="110" y="555"/>
                  </a:cubicBezTo>
                  <a:cubicBezTo>
                    <a:pt x="633" y="555"/>
                    <a:pt x="1159" y="393"/>
                    <a:pt x="1588" y="93"/>
                  </a:cubicBezTo>
                  <a:cubicBezTo>
                    <a:pt x="1611" y="77"/>
                    <a:pt x="1617" y="46"/>
                    <a:pt x="1600" y="21"/>
                  </a:cubicBezTo>
                  <a:cubicBezTo>
                    <a:pt x="1590" y="8"/>
                    <a:pt x="1574" y="0"/>
                    <a:pt x="1557" y="0"/>
                  </a:cubicBezTo>
                  <a:close/>
                </a:path>
              </a:pathLst>
            </a:custGeom>
            <a:solidFill>
              <a:schemeClr val="tx1">
                <a:alpha val="100000"/>
              </a:schemeClr>
            </a:solidFill>
            <a:ln w="9525">
              <a:noFill/>
            </a:ln>
          </p:spPr>
          <p:txBody>
            <a:bodyPr/>
            <a:lstStyle/>
            <a:p>
              <a:endParaRPr lang="en-US"/>
            </a:p>
          </p:txBody>
        </p:sp>
        <p:sp>
          <p:nvSpPr>
            <p:cNvPr id="105546" name="Google Shape;1955;p50"/>
            <p:cNvSpPr/>
            <p:nvPr/>
          </p:nvSpPr>
          <p:spPr>
            <a:xfrm>
              <a:off x="4875625" y="1875200"/>
              <a:ext cx="50325" cy="35575"/>
            </a:xfrm>
            <a:custGeom>
              <a:avLst/>
              <a:gdLst/>
              <a:ahLst/>
              <a:cxnLst/>
              <a:rect l="0" t="0" r="0" b="0"/>
              <a:pathLst>
                <a:path w="2013" h="1423">
                  <a:moveTo>
                    <a:pt x="871" y="1"/>
                  </a:moveTo>
                  <a:cubicBezTo>
                    <a:pt x="489" y="1"/>
                    <a:pt x="124" y="180"/>
                    <a:pt x="32" y="647"/>
                  </a:cubicBezTo>
                  <a:cubicBezTo>
                    <a:pt x="11" y="756"/>
                    <a:pt x="1" y="874"/>
                    <a:pt x="33" y="979"/>
                  </a:cubicBezTo>
                  <a:cubicBezTo>
                    <a:pt x="100" y="1186"/>
                    <a:pt x="306" y="1280"/>
                    <a:pt x="493" y="1330"/>
                  </a:cubicBezTo>
                  <a:cubicBezTo>
                    <a:pt x="723" y="1392"/>
                    <a:pt x="960" y="1423"/>
                    <a:pt x="1197" y="1423"/>
                  </a:cubicBezTo>
                  <a:cubicBezTo>
                    <a:pt x="1304" y="1423"/>
                    <a:pt x="1410" y="1416"/>
                    <a:pt x="1517" y="1404"/>
                  </a:cubicBezTo>
                  <a:cubicBezTo>
                    <a:pt x="1632" y="1390"/>
                    <a:pt x="1756" y="1365"/>
                    <a:pt x="1840" y="1273"/>
                  </a:cubicBezTo>
                  <a:cubicBezTo>
                    <a:pt x="1896" y="1212"/>
                    <a:pt x="1929" y="1128"/>
                    <a:pt x="1945" y="1042"/>
                  </a:cubicBezTo>
                  <a:cubicBezTo>
                    <a:pt x="2012" y="677"/>
                    <a:pt x="1781" y="306"/>
                    <a:pt x="1485" y="151"/>
                  </a:cubicBezTo>
                  <a:cubicBezTo>
                    <a:pt x="1305" y="57"/>
                    <a:pt x="1086" y="1"/>
                    <a:pt x="871" y="1"/>
                  </a:cubicBezTo>
                  <a:close/>
                </a:path>
              </a:pathLst>
            </a:custGeom>
            <a:solidFill>
              <a:schemeClr val="tx1">
                <a:alpha val="100000"/>
              </a:schemeClr>
            </a:solidFill>
            <a:ln w="9525">
              <a:noFill/>
            </a:ln>
          </p:spPr>
          <p:txBody>
            <a:bodyPr/>
            <a:lstStyle/>
            <a:p>
              <a:endParaRPr lang="en-US"/>
            </a:p>
          </p:txBody>
        </p:sp>
        <p:sp>
          <p:nvSpPr>
            <p:cNvPr id="129" name="Google Shape;1956;p50"/>
            <p:cNvSpPr/>
            <p:nvPr/>
          </p:nvSpPr>
          <p:spPr>
            <a:xfrm>
              <a:off x="4995100" y="1909025"/>
              <a:ext cx="114025" cy="91200"/>
            </a:xfrm>
            <a:custGeom>
              <a:avLst/>
              <a:gdLst/>
              <a:ahLst/>
              <a:cxnLst/>
              <a:rect l="l" t="t" r="r" b="b"/>
              <a:pathLst>
                <a:path w="4561" h="3648" extrusionOk="0">
                  <a:moveTo>
                    <a:pt x="2889" y="1"/>
                  </a:moveTo>
                  <a:cubicBezTo>
                    <a:pt x="2795" y="1"/>
                    <a:pt x="2701" y="7"/>
                    <a:pt x="2608" y="18"/>
                  </a:cubicBezTo>
                  <a:cubicBezTo>
                    <a:pt x="908" y="234"/>
                    <a:pt x="1" y="2834"/>
                    <a:pt x="1889" y="3540"/>
                  </a:cubicBezTo>
                  <a:cubicBezTo>
                    <a:pt x="2085" y="3613"/>
                    <a:pt x="2292" y="3648"/>
                    <a:pt x="2499" y="3648"/>
                  </a:cubicBezTo>
                  <a:cubicBezTo>
                    <a:pt x="3103" y="3648"/>
                    <a:pt x="3714" y="3355"/>
                    <a:pt x="4110" y="2888"/>
                  </a:cubicBezTo>
                  <a:cubicBezTo>
                    <a:pt x="4272" y="2696"/>
                    <a:pt x="4404" y="2475"/>
                    <a:pt x="4473" y="2233"/>
                  </a:cubicBezTo>
                  <a:cubicBezTo>
                    <a:pt x="4561" y="1925"/>
                    <a:pt x="4542" y="1596"/>
                    <a:pt x="4464" y="1285"/>
                  </a:cubicBezTo>
                  <a:cubicBezTo>
                    <a:pt x="4361" y="877"/>
                    <a:pt x="4144" y="483"/>
                    <a:pt x="3795" y="250"/>
                  </a:cubicBezTo>
                  <a:cubicBezTo>
                    <a:pt x="3531" y="72"/>
                    <a:pt x="3210" y="1"/>
                    <a:pt x="28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5548" name="Google Shape;1957;p50"/>
            <p:cNvSpPr/>
            <p:nvPr/>
          </p:nvSpPr>
          <p:spPr>
            <a:xfrm>
              <a:off x="5034800" y="1919200"/>
              <a:ext cx="53225" cy="69700"/>
            </a:xfrm>
            <a:custGeom>
              <a:avLst/>
              <a:gdLst/>
              <a:ahLst/>
              <a:cxnLst/>
              <a:rect l="0" t="0" r="0" b="0"/>
              <a:pathLst>
                <a:path w="2129" h="2788">
                  <a:moveTo>
                    <a:pt x="2075" y="0"/>
                  </a:moveTo>
                  <a:cubicBezTo>
                    <a:pt x="2072" y="0"/>
                    <a:pt x="2068" y="1"/>
                    <a:pt x="2065" y="1"/>
                  </a:cubicBezTo>
                  <a:cubicBezTo>
                    <a:pt x="1445" y="101"/>
                    <a:pt x="879" y="453"/>
                    <a:pt x="514" y="965"/>
                  </a:cubicBezTo>
                  <a:cubicBezTo>
                    <a:pt x="148" y="1476"/>
                    <a:pt x="1" y="2125"/>
                    <a:pt x="106" y="2745"/>
                  </a:cubicBezTo>
                  <a:cubicBezTo>
                    <a:pt x="110" y="2769"/>
                    <a:pt x="133" y="2787"/>
                    <a:pt x="157" y="2787"/>
                  </a:cubicBezTo>
                  <a:cubicBezTo>
                    <a:pt x="160" y="2787"/>
                    <a:pt x="163" y="2787"/>
                    <a:pt x="165" y="2786"/>
                  </a:cubicBezTo>
                  <a:cubicBezTo>
                    <a:pt x="194" y="2782"/>
                    <a:pt x="213" y="2756"/>
                    <a:pt x="208" y="2727"/>
                  </a:cubicBezTo>
                  <a:cubicBezTo>
                    <a:pt x="106" y="2134"/>
                    <a:pt x="248" y="1514"/>
                    <a:pt x="598" y="1024"/>
                  </a:cubicBezTo>
                  <a:cubicBezTo>
                    <a:pt x="947" y="535"/>
                    <a:pt x="1487" y="199"/>
                    <a:pt x="2082" y="103"/>
                  </a:cubicBezTo>
                  <a:cubicBezTo>
                    <a:pt x="2109" y="97"/>
                    <a:pt x="2129" y="71"/>
                    <a:pt x="2124" y="43"/>
                  </a:cubicBezTo>
                  <a:cubicBezTo>
                    <a:pt x="2120" y="18"/>
                    <a:pt x="2100" y="0"/>
                    <a:pt x="2075" y="0"/>
                  </a:cubicBezTo>
                  <a:close/>
                </a:path>
              </a:pathLst>
            </a:custGeom>
            <a:solidFill>
              <a:schemeClr val="tx1">
                <a:alpha val="100000"/>
              </a:schemeClr>
            </a:solidFill>
            <a:ln w="9525">
              <a:noFill/>
            </a:ln>
          </p:spPr>
          <p:txBody>
            <a:bodyPr/>
            <a:lstStyle/>
            <a:p>
              <a:endParaRPr lang="en-US"/>
            </a:p>
          </p:txBody>
        </p:sp>
        <p:sp>
          <p:nvSpPr>
            <p:cNvPr id="105549" name="Google Shape;1958;p50"/>
            <p:cNvSpPr/>
            <p:nvPr/>
          </p:nvSpPr>
          <p:spPr>
            <a:xfrm>
              <a:off x="4534825" y="2365900"/>
              <a:ext cx="101850" cy="139550"/>
            </a:xfrm>
            <a:custGeom>
              <a:avLst/>
              <a:gdLst/>
              <a:ahLst/>
              <a:cxnLst/>
              <a:rect l="0" t="0" r="0" b="0"/>
              <a:pathLst>
                <a:path w="4074" h="5582">
                  <a:moveTo>
                    <a:pt x="136" y="1"/>
                  </a:moveTo>
                  <a:cubicBezTo>
                    <a:pt x="135" y="1"/>
                    <a:pt x="134" y="1"/>
                    <a:pt x="134" y="1"/>
                  </a:cubicBezTo>
                  <a:cubicBezTo>
                    <a:pt x="134" y="1"/>
                    <a:pt x="1" y="1534"/>
                    <a:pt x="1179" y="3108"/>
                  </a:cubicBezTo>
                  <a:cubicBezTo>
                    <a:pt x="2357" y="4682"/>
                    <a:pt x="4074" y="5582"/>
                    <a:pt x="4074" y="5582"/>
                  </a:cubicBezTo>
                  <a:cubicBezTo>
                    <a:pt x="4074" y="5582"/>
                    <a:pt x="3263" y="3293"/>
                    <a:pt x="1967" y="1629"/>
                  </a:cubicBezTo>
                  <a:cubicBezTo>
                    <a:pt x="723" y="33"/>
                    <a:pt x="178" y="1"/>
                    <a:pt x="136" y="1"/>
                  </a:cubicBezTo>
                  <a:close/>
                </a:path>
              </a:pathLst>
            </a:custGeom>
            <a:solidFill>
              <a:schemeClr val="accent1">
                <a:alpha val="100000"/>
              </a:schemeClr>
            </a:solidFill>
            <a:ln w="9525">
              <a:noFill/>
            </a:ln>
          </p:spPr>
          <p:txBody>
            <a:bodyPr/>
            <a:lstStyle/>
            <a:p>
              <a:endParaRPr lang="en-US"/>
            </a:p>
          </p:txBody>
        </p:sp>
        <p:sp>
          <p:nvSpPr>
            <p:cNvPr id="105550" name="Google Shape;1959;p50"/>
            <p:cNvSpPr/>
            <p:nvPr/>
          </p:nvSpPr>
          <p:spPr>
            <a:xfrm>
              <a:off x="4633300" y="2337325"/>
              <a:ext cx="39175" cy="170675"/>
            </a:xfrm>
            <a:custGeom>
              <a:avLst/>
              <a:gdLst/>
              <a:ahLst/>
              <a:cxnLst/>
              <a:rect l="0" t="0" r="0" b="0"/>
              <a:pathLst>
                <a:path w="1567" h="6827">
                  <a:moveTo>
                    <a:pt x="464" y="1"/>
                  </a:moveTo>
                  <a:cubicBezTo>
                    <a:pt x="464" y="1"/>
                    <a:pt x="19" y="301"/>
                    <a:pt x="9" y="2411"/>
                  </a:cubicBezTo>
                  <a:cubicBezTo>
                    <a:pt x="1" y="4520"/>
                    <a:pt x="757" y="6826"/>
                    <a:pt x="757" y="6826"/>
                  </a:cubicBezTo>
                  <a:cubicBezTo>
                    <a:pt x="757" y="6826"/>
                    <a:pt x="1566" y="5065"/>
                    <a:pt x="1537" y="3099"/>
                  </a:cubicBezTo>
                  <a:cubicBezTo>
                    <a:pt x="1507" y="1133"/>
                    <a:pt x="464" y="1"/>
                    <a:pt x="464" y="1"/>
                  </a:cubicBezTo>
                  <a:close/>
                </a:path>
              </a:pathLst>
            </a:custGeom>
            <a:solidFill>
              <a:schemeClr val="accent1">
                <a:alpha val="100000"/>
              </a:schemeClr>
            </a:solidFill>
            <a:ln w="9525">
              <a:noFill/>
            </a:ln>
          </p:spPr>
          <p:txBody>
            <a:bodyPr/>
            <a:lstStyle/>
            <a:p>
              <a:endParaRPr lang="en-US"/>
            </a:p>
          </p:txBody>
        </p:sp>
        <p:sp>
          <p:nvSpPr>
            <p:cNvPr id="105551" name="Google Shape;1960;p50"/>
            <p:cNvSpPr/>
            <p:nvPr/>
          </p:nvSpPr>
          <p:spPr>
            <a:xfrm>
              <a:off x="4581825" y="2370275"/>
              <a:ext cx="35800" cy="32400"/>
            </a:xfrm>
            <a:custGeom>
              <a:avLst/>
              <a:gdLst/>
              <a:ahLst/>
              <a:cxnLst/>
              <a:rect l="0" t="0" r="0" b="0"/>
              <a:pathLst>
                <a:path w="1432" h="1296">
                  <a:moveTo>
                    <a:pt x="716" y="1"/>
                  </a:moveTo>
                  <a:cubicBezTo>
                    <a:pt x="557" y="1"/>
                    <a:pt x="398" y="59"/>
                    <a:pt x="273" y="177"/>
                  </a:cubicBezTo>
                  <a:cubicBezTo>
                    <a:pt x="13" y="422"/>
                    <a:pt x="0" y="831"/>
                    <a:pt x="245" y="1091"/>
                  </a:cubicBezTo>
                  <a:cubicBezTo>
                    <a:pt x="372" y="1227"/>
                    <a:pt x="544" y="1295"/>
                    <a:pt x="717" y="1295"/>
                  </a:cubicBezTo>
                  <a:cubicBezTo>
                    <a:pt x="875" y="1295"/>
                    <a:pt x="1035" y="1237"/>
                    <a:pt x="1159" y="1119"/>
                  </a:cubicBezTo>
                  <a:cubicBezTo>
                    <a:pt x="1419" y="874"/>
                    <a:pt x="1432" y="465"/>
                    <a:pt x="1188" y="205"/>
                  </a:cubicBezTo>
                  <a:cubicBezTo>
                    <a:pt x="1060" y="70"/>
                    <a:pt x="888" y="1"/>
                    <a:pt x="716" y="1"/>
                  </a:cubicBezTo>
                  <a:close/>
                </a:path>
              </a:pathLst>
            </a:custGeom>
            <a:solidFill>
              <a:schemeClr val="tx2">
                <a:alpha val="100000"/>
              </a:schemeClr>
            </a:solidFill>
            <a:ln w="9525">
              <a:noFill/>
            </a:ln>
          </p:spPr>
          <p:txBody>
            <a:bodyPr/>
            <a:lstStyle/>
            <a:p>
              <a:endParaRPr lang="en-US"/>
            </a:p>
          </p:txBody>
        </p:sp>
        <p:sp>
          <p:nvSpPr>
            <p:cNvPr id="105552" name="Google Shape;1961;p50"/>
            <p:cNvSpPr/>
            <p:nvPr/>
          </p:nvSpPr>
          <p:spPr>
            <a:xfrm>
              <a:off x="4544175" y="2331350"/>
              <a:ext cx="35825" cy="32375"/>
            </a:xfrm>
            <a:custGeom>
              <a:avLst/>
              <a:gdLst/>
              <a:ahLst/>
              <a:cxnLst/>
              <a:rect l="0" t="0" r="0" b="0"/>
              <a:pathLst>
                <a:path w="1433" h="1295">
                  <a:moveTo>
                    <a:pt x="716" y="1"/>
                  </a:moveTo>
                  <a:cubicBezTo>
                    <a:pt x="557" y="1"/>
                    <a:pt x="398" y="59"/>
                    <a:pt x="273" y="176"/>
                  </a:cubicBezTo>
                  <a:cubicBezTo>
                    <a:pt x="13" y="422"/>
                    <a:pt x="1" y="830"/>
                    <a:pt x="245" y="1090"/>
                  </a:cubicBezTo>
                  <a:cubicBezTo>
                    <a:pt x="372" y="1226"/>
                    <a:pt x="544" y="1294"/>
                    <a:pt x="716" y="1294"/>
                  </a:cubicBezTo>
                  <a:cubicBezTo>
                    <a:pt x="875" y="1294"/>
                    <a:pt x="1034" y="1236"/>
                    <a:pt x="1160" y="1119"/>
                  </a:cubicBezTo>
                  <a:cubicBezTo>
                    <a:pt x="1420" y="874"/>
                    <a:pt x="1432" y="465"/>
                    <a:pt x="1187" y="205"/>
                  </a:cubicBezTo>
                  <a:cubicBezTo>
                    <a:pt x="1060" y="69"/>
                    <a:pt x="888" y="1"/>
                    <a:pt x="716" y="1"/>
                  </a:cubicBezTo>
                  <a:close/>
                </a:path>
              </a:pathLst>
            </a:custGeom>
            <a:solidFill>
              <a:schemeClr val="tx2">
                <a:alpha val="100000"/>
              </a:schemeClr>
            </a:solidFill>
            <a:ln w="9525">
              <a:noFill/>
            </a:ln>
          </p:spPr>
          <p:txBody>
            <a:bodyPr/>
            <a:lstStyle/>
            <a:p>
              <a:endParaRPr lang="en-US"/>
            </a:p>
          </p:txBody>
        </p:sp>
        <p:sp>
          <p:nvSpPr>
            <p:cNvPr id="105553" name="Google Shape;1962;p50"/>
            <p:cNvSpPr/>
            <p:nvPr/>
          </p:nvSpPr>
          <p:spPr>
            <a:xfrm>
              <a:off x="4554950" y="2291775"/>
              <a:ext cx="35850" cy="32375"/>
            </a:xfrm>
            <a:custGeom>
              <a:avLst/>
              <a:gdLst/>
              <a:ahLst/>
              <a:cxnLst/>
              <a:rect l="0" t="0" r="0" b="0"/>
              <a:pathLst>
                <a:path w="1434" h="1295">
                  <a:moveTo>
                    <a:pt x="717" y="1"/>
                  </a:moveTo>
                  <a:cubicBezTo>
                    <a:pt x="558" y="1"/>
                    <a:pt x="399" y="59"/>
                    <a:pt x="274" y="177"/>
                  </a:cubicBezTo>
                  <a:cubicBezTo>
                    <a:pt x="13" y="421"/>
                    <a:pt x="1" y="831"/>
                    <a:pt x="246" y="1091"/>
                  </a:cubicBezTo>
                  <a:cubicBezTo>
                    <a:pt x="373" y="1226"/>
                    <a:pt x="545" y="1294"/>
                    <a:pt x="718" y="1294"/>
                  </a:cubicBezTo>
                  <a:cubicBezTo>
                    <a:pt x="876" y="1294"/>
                    <a:pt x="1035" y="1236"/>
                    <a:pt x="1160" y="1119"/>
                  </a:cubicBezTo>
                  <a:cubicBezTo>
                    <a:pt x="1421" y="874"/>
                    <a:pt x="1433" y="465"/>
                    <a:pt x="1188" y="204"/>
                  </a:cubicBezTo>
                  <a:cubicBezTo>
                    <a:pt x="1061" y="69"/>
                    <a:pt x="889" y="1"/>
                    <a:pt x="717" y="1"/>
                  </a:cubicBezTo>
                  <a:close/>
                </a:path>
              </a:pathLst>
            </a:custGeom>
            <a:solidFill>
              <a:schemeClr val="tx2">
                <a:alpha val="100000"/>
              </a:schemeClr>
            </a:solidFill>
            <a:ln w="9525">
              <a:noFill/>
            </a:ln>
          </p:spPr>
          <p:txBody>
            <a:bodyPr/>
            <a:lstStyle/>
            <a:p>
              <a:endParaRPr lang="en-US"/>
            </a:p>
          </p:txBody>
        </p:sp>
        <p:sp>
          <p:nvSpPr>
            <p:cNvPr id="105554" name="Google Shape;1963;p50"/>
            <p:cNvSpPr/>
            <p:nvPr/>
          </p:nvSpPr>
          <p:spPr>
            <a:xfrm>
              <a:off x="4590925" y="2323750"/>
              <a:ext cx="36450" cy="32375"/>
            </a:xfrm>
            <a:custGeom>
              <a:avLst/>
              <a:gdLst/>
              <a:ahLst/>
              <a:cxnLst/>
              <a:rect l="0" t="0" r="0" b="0"/>
              <a:pathLst>
                <a:path w="1458" h="1295">
                  <a:moveTo>
                    <a:pt x="728" y="0"/>
                  </a:moveTo>
                  <a:cubicBezTo>
                    <a:pt x="658" y="0"/>
                    <a:pt x="586" y="12"/>
                    <a:pt x="515" y="37"/>
                  </a:cubicBezTo>
                  <a:cubicBezTo>
                    <a:pt x="178" y="155"/>
                    <a:pt x="1" y="524"/>
                    <a:pt x="118" y="861"/>
                  </a:cubicBezTo>
                  <a:cubicBezTo>
                    <a:pt x="212" y="1127"/>
                    <a:pt x="462" y="1295"/>
                    <a:pt x="729" y="1295"/>
                  </a:cubicBezTo>
                  <a:cubicBezTo>
                    <a:pt x="800" y="1295"/>
                    <a:pt x="872" y="1283"/>
                    <a:pt x="942" y="1258"/>
                  </a:cubicBezTo>
                  <a:cubicBezTo>
                    <a:pt x="1279" y="1140"/>
                    <a:pt x="1458" y="771"/>
                    <a:pt x="1339" y="434"/>
                  </a:cubicBezTo>
                  <a:cubicBezTo>
                    <a:pt x="1246" y="167"/>
                    <a:pt x="996" y="0"/>
                    <a:pt x="728" y="0"/>
                  </a:cubicBezTo>
                  <a:close/>
                </a:path>
              </a:pathLst>
            </a:custGeom>
            <a:solidFill>
              <a:schemeClr val="tx2">
                <a:alpha val="100000"/>
              </a:schemeClr>
            </a:solidFill>
            <a:ln w="9525">
              <a:noFill/>
            </a:ln>
          </p:spPr>
          <p:txBody>
            <a:bodyPr/>
            <a:lstStyle/>
            <a:p>
              <a:endParaRPr lang="en-US"/>
            </a:p>
          </p:txBody>
        </p:sp>
        <p:sp>
          <p:nvSpPr>
            <p:cNvPr id="105555" name="Google Shape;1964;p50"/>
            <p:cNvSpPr/>
            <p:nvPr/>
          </p:nvSpPr>
          <p:spPr>
            <a:xfrm>
              <a:off x="5279950" y="2404600"/>
              <a:ext cx="48925" cy="170075"/>
            </a:xfrm>
            <a:custGeom>
              <a:avLst/>
              <a:gdLst/>
              <a:ahLst/>
              <a:cxnLst/>
              <a:rect l="0" t="0" r="0" b="0"/>
              <a:pathLst>
                <a:path w="1957" h="6803">
                  <a:moveTo>
                    <a:pt x="879" y="1"/>
                  </a:moveTo>
                  <a:cubicBezTo>
                    <a:pt x="879" y="1"/>
                    <a:pt x="1" y="1266"/>
                    <a:pt x="239" y="3216"/>
                  </a:cubicBezTo>
                  <a:cubicBezTo>
                    <a:pt x="479" y="5168"/>
                    <a:pt x="1522" y="6802"/>
                    <a:pt x="1522" y="6802"/>
                  </a:cubicBezTo>
                  <a:cubicBezTo>
                    <a:pt x="1522" y="6802"/>
                    <a:pt x="1956" y="4414"/>
                    <a:pt x="1660" y="2325"/>
                  </a:cubicBezTo>
                  <a:cubicBezTo>
                    <a:pt x="1362" y="238"/>
                    <a:pt x="879" y="1"/>
                    <a:pt x="879" y="1"/>
                  </a:cubicBezTo>
                  <a:close/>
                </a:path>
              </a:pathLst>
            </a:custGeom>
            <a:solidFill>
              <a:schemeClr val="accent1">
                <a:alpha val="100000"/>
              </a:schemeClr>
            </a:solidFill>
            <a:ln w="9525">
              <a:noFill/>
            </a:ln>
          </p:spPr>
          <p:txBody>
            <a:bodyPr/>
            <a:lstStyle/>
            <a:p>
              <a:endParaRPr lang="en-US"/>
            </a:p>
          </p:txBody>
        </p:sp>
        <p:sp>
          <p:nvSpPr>
            <p:cNvPr id="105556" name="Google Shape;1965;p50"/>
            <p:cNvSpPr/>
            <p:nvPr/>
          </p:nvSpPr>
          <p:spPr>
            <a:xfrm>
              <a:off x="5330225" y="2432925"/>
              <a:ext cx="87075" cy="151675"/>
            </a:xfrm>
            <a:custGeom>
              <a:avLst/>
              <a:gdLst/>
              <a:ahLst/>
              <a:cxnLst/>
              <a:rect l="0" t="0" r="0" b="0"/>
              <a:pathLst>
                <a:path w="3483" h="6067">
                  <a:moveTo>
                    <a:pt x="3141" y="1"/>
                  </a:moveTo>
                  <a:lnTo>
                    <a:pt x="3141" y="1"/>
                  </a:lnTo>
                  <a:cubicBezTo>
                    <a:pt x="3140" y="1"/>
                    <a:pt x="2604" y="39"/>
                    <a:pt x="1547" y="1864"/>
                  </a:cubicBezTo>
                  <a:cubicBezTo>
                    <a:pt x="491" y="3689"/>
                    <a:pt x="0" y="6066"/>
                    <a:pt x="0" y="6066"/>
                  </a:cubicBezTo>
                  <a:cubicBezTo>
                    <a:pt x="0" y="6066"/>
                    <a:pt x="1578" y="4941"/>
                    <a:pt x="2530" y="3221"/>
                  </a:cubicBezTo>
                  <a:cubicBezTo>
                    <a:pt x="3483" y="1501"/>
                    <a:pt x="3141" y="1"/>
                    <a:pt x="3141" y="1"/>
                  </a:cubicBezTo>
                  <a:close/>
                </a:path>
              </a:pathLst>
            </a:custGeom>
            <a:solidFill>
              <a:schemeClr val="accent1">
                <a:alpha val="100000"/>
              </a:schemeClr>
            </a:solidFill>
            <a:ln w="9525">
              <a:noFill/>
            </a:ln>
          </p:spPr>
          <p:txBody>
            <a:bodyPr/>
            <a:lstStyle/>
            <a:p>
              <a:endParaRPr lang="en-US"/>
            </a:p>
          </p:txBody>
        </p:sp>
        <p:sp>
          <p:nvSpPr>
            <p:cNvPr id="105557" name="Google Shape;1966;p50"/>
            <p:cNvSpPr/>
            <p:nvPr/>
          </p:nvSpPr>
          <p:spPr>
            <a:xfrm>
              <a:off x="5327300" y="2436875"/>
              <a:ext cx="35625" cy="32375"/>
            </a:xfrm>
            <a:custGeom>
              <a:avLst/>
              <a:gdLst/>
              <a:ahLst/>
              <a:cxnLst/>
              <a:rect l="0" t="0" r="0" b="0"/>
              <a:pathLst>
                <a:path w="1425" h="1295">
                  <a:moveTo>
                    <a:pt x="714" y="1"/>
                  </a:moveTo>
                  <a:cubicBezTo>
                    <a:pt x="664" y="1"/>
                    <a:pt x="613" y="7"/>
                    <a:pt x="562" y="19"/>
                  </a:cubicBezTo>
                  <a:cubicBezTo>
                    <a:pt x="215" y="101"/>
                    <a:pt x="0" y="450"/>
                    <a:pt x="82" y="798"/>
                  </a:cubicBezTo>
                  <a:cubicBezTo>
                    <a:pt x="154" y="1095"/>
                    <a:pt x="419" y="1295"/>
                    <a:pt x="712" y="1295"/>
                  </a:cubicBezTo>
                  <a:cubicBezTo>
                    <a:pt x="762" y="1295"/>
                    <a:pt x="812" y="1289"/>
                    <a:pt x="862" y="1277"/>
                  </a:cubicBezTo>
                  <a:cubicBezTo>
                    <a:pt x="1210" y="1194"/>
                    <a:pt x="1424" y="845"/>
                    <a:pt x="1342" y="498"/>
                  </a:cubicBezTo>
                  <a:cubicBezTo>
                    <a:pt x="1271" y="201"/>
                    <a:pt x="1006" y="1"/>
                    <a:pt x="714" y="1"/>
                  </a:cubicBezTo>
                  <a:close/>
                </a:path>
              </a:pathLst>
            </a:custGeom>
            <a:solidFill>
              <a:schemeClr val="tx2">
                <a:alpha val="100000"/>
              </a:schemeClr>
            </a:solidFill>
            <a:ln w="9525">
              <a:noFill/>
            </a:ln>
          </p:spPr>
          <p:txBody>
            <a:bodyPr/>
            <a:lstStyle/>
            <a:p>
              <a:endParaRPr lang="en-US"/>
            </a:p>
          </p:txBody>
        </p:sp>
        <p:sp>
          <p:nvSpPr>
            <p:cNvPr id="105558" name="Google Shape;1967;p50"/>
            <p:cNvSpPr/>
            <p:nvPr/>
          </p:nvSpPr>
          <p:spPr>
            <a:xfrm>
              <a:off x="5314000" y="2384375"/>
              <a:ext cx="35625" cy="32375"/>
            </a:xfrm>
            <a:custGeom>
              <a:avLst/>
              <a:gdLst/>
              <a:ahLst/>
              <a:cxnLst/>
              <a:rect l="0" t="0" r="0" b="0"/>
              <a:pathLst>
                <a:path w="1425" h="1295">
                  <a:moveTo>
                    <a:pt x="713" y="1"/>
                  </a:moveTo>
                  <a:cubicBezTo>
                    <a:pt x="663" y="1"/>
                    <a:pt x="613" y="7"/>
                    <a:pt x="563" y="19"/>
                  </a:cubicBezTo>
                  <a:cubicBezTo>
                    <a:pt x="215" y="101"/>
                    <a:pt x="1" y="451"/>
                    <a:pt x="83" y="798"/>
                  </a:cubicBezTo>
                  <a:cubicBezTo>
                    <a:pt x="154" y="1094"/>
                    <a:pt x="419" y="1295"/>
                    <a:pt x="712" y="1295"/>
                  </a:cubicBezTo>
                  <a:cubicBezTo>
                    <a:pt x="762" y="1295"/>
                    <a:pt x="812" y="1289"/>
                    <a:pt x="863" y="1277"/>
                  </a:cubicBezTo>
                  <a:cubicBezTo>
                    <a:pt x="1210" y="1194"/>
                    <a:pt x="1425" y="845"/>
                    <a:pt x="1341" y="497"/>
                  </a:cubicBezTo>
                  <a:cubicBezTo>
                    <a:pt x="1271" y="201"/>
                    <a:pt x="1006" y="1"/>
                    <a:pt x="713" y="1"/>
                  </a:cubicBezTo>
                  <a:close/>
                </a:path>
              </a:pathLst>
            </a:custGeom>
            <a:solidFill>
              <a:schemeClr val="tx2">
                <a:alpha val="100000"/>
              </a:schemeClr>
            </a:solidFill>
            <a:ln w="9525">
              <a:noFill/>
            </a:ln>
          </p:spPr>
          <p:txBody>
            <a:bodyPr/>
            <a:lstStyle/>
            <a:p>
              <a:endParaRPr lang="en-US"/>
            </a:p>
          </p:txBody>
        </p:sp>
        <p:sp>
          <p:nvSpPr>
            <p:cNvPr id="105559" name="Google Shape;1968;p50"/>
            <p:cNvSpPr/>
            <p:nvPr/>
          </p:nvSpPr>
          <p:spPr>
            <a:xfrm>
              <a:off x="5343025" y="2355400"/>
              <a:ext cx="35650" cy="32375"/>
            </a:xfrm>
            <a:custGeom>
              <a:avLst/>
              <a:gdLst/>
              <a:ahLst/>
              <a:cxnLst/>
              <a:rect l="0" t="0" r="0" b="0"/>
              <a:pathLst>
                <a:path w="1426" h="1295">
                  <a:moveTo>
                    <a:pt x="713" y="1"/>
                  </a:moveTo>
                  <a:cubicBezTo>
                    <a:pt x="663" y="1"/>
                    <a:pt x="613" y="7"/>
                    <a:pt x="563" y="18"/>
                  </a:cubicBezTo>
                  <a:cubicBezTo>
                    <a:pt x="215" y="102"/>
                    <a:pt x="1" y="451"/>
                    <a:pt x="84" y="798"/>
                  </a:cubicBezTo>
                  <a:cubicBezTo>
                    <a:pt x="155" y="1095"/>
                    <a:pt x="420" y="1295"/>
                    <a:pt x="712" y="1295"/>
                  </a:cubicBezTo>
                  <a:cubicBezTo>
                    <a:pt x="762" y="1295"/>
                    <a:pt x="812" y="1289"/>
                    <a:pt x="863" y="1277"/>
                  </a:cubicBezTo>
                  <a:cubicBezTo>
                    <a:pt x="1211" y="1194"/>
                    <a:pt x="1425" y="846"/>
                    <a:pt x="1343" y="498"/>
                  </a:cubicBezTo>
                  <a:cubicBezTo>
                    <a:pt x="1271" y="201"/>
                    <a:pt x="1006" y="1"/>
                    <a:pt x="713" y="1"/>
                  </a:cubicBezTo>
                  <a:close/>
                </a:path>
              </a:pathLst>
            </a:custGeom>
            <a:solidFill>
              <a:schemeClr val="tx2">
                <a:alpha val="100000"/>
              </a:schemeClr>
            </a:solidFill>
            <a:ln w="9525">
              <a:noFill/>
            </a:ln>
          </p:spPr>
          <p:txBody>
            <a:bodyPr/>
            <a:lstStyle/>
            <a:p>
              <a:endParaRPr lang="en-US"/>
            </a:p>
          </p:txBody>
        </p:sp>
        <p:sp>
          <p:nvSpPr>
            <p:cNvPr id="105560" name="Google Shape;1969;p50"/>
            <p:cNvSpPr/>
            <p:nvPr/>
          </p:nvSpPr>
          <p:spPr>
            <a:xfrm>
              <a:off x="5358875" y="2401200"/>
              <a:ext cx="35075" cy="32375"/>
            </a:xfrm>
            <a:custGeom>
              <a:avLst/>
              <a:gdLst/>
              <a:ahLst/>
              <a:cxnLst/>
              <a:rect l="0" t="0" r="0" b="0"/>
              <a:pathLst>
                <a:path w="1403" h="1295">
                  <a:moveTo>
                    <a:pt x="701" y="0"/>
                  </a:moveTo>
                  <a:cubicBezTo>
                    <a:pt x="395" y="0"/>
                    <a:pt x="123" y="218"/>
                    <a:pt x="65" y="529"/>
                  </a:cubicBezTo>
                  <a:cubicBezTo>
                    <a:pt x="1" y="880"/>
                    <a:pt x="232" y="1218"/>
                    <a:pt x="583" y="1283"/>
                  </a:cubicBezTo>
                  <a:cubicBezTo>
                    <a:pt x="623" y="1291"/>
                    <a:pt x="663" y="1294"/>
                    <a:pt x="702" y="1294"/>
                  </a:cubicBezTo>
                  <a:cubicBezTo>
                    <a:pt x="1008" y="1294"/>
                    <a:pt x="1280" y="1076"/>
                    <a:pt x="1337" y="766"/>
                  </a:cubicBezTo>
                  <a:cubicBezTo>
                    <a:pt x="1403" y="415"/>
                    <a:pt x="1171" y="77"/>
                    <a:pt x="821" y="11"/>
                  </a:cubicBezTo>
                  <a:cubicBezTo>
                    <a:pt x="781" y="4"/>
                    <a:pt x="741" y="0"/>
                    <a:pt x="701" y="0"/>
                  </a:cubicBezTo>
                  <a:close/>
                </a:path>
              </a:pathLst>
            </a:custGeom>
            <a:solidFill>
              <a:schemeClr val="tx2">
                <a:alpha val="100000"/>
              </a:schemeClr>
            </a:solidFill>
            <a:ln w="9525">
              <a:noFill/>
            </a:ln>
          </p:spPr>
          <p:txBody>
            <a:bodyPr/>
            <a:lstStyle/>
            <a:p>
              <a:endParaRPr lang="en-US"/>
            </a:p>
          </p:txBody>
        </p:sp>
        <p:sp>
          <p:nvSpPr>
            <p:cNvPr id="105561" name="Google Shape;1970;p50"/>
            <p:cNvSpPr/>
            <p:nvPr/>
          </p:nvSpPr>
          <p:spPr>
            <a:xfrm>
              <a:off x="4607875" y="1834975"/>
              <a:ext cx="60625" cy="46475"/>
            </a:xfrm>
            <a:custGeom>
              <a:avLst/>
              <a:gdLst/>
              <a:ahLst/>
              <a:cxnLst/>
              <a:rect l="0" t="0" r="0" b="0"/>
              <a:pathLst>
                <a:path w="2425" h="1859">
                  <a:moveTo>
                    <a:pt x="822" y="1"/>
                  </a:moveTo>
                  <a:cubicBezTo>
                    <a:pt x="756" y="1"/>
                    <a:pt x="713" y="50"/>
                    <a:pt x="685" y="101"/>
                  </a:cubicBezTo>
                  <a:cubicBezTo>
                    <a:pt x="640" y="183"/>
                    <a:pt x="695" y="256"/>
                    <a:pt x="763" y="339"/>
                  </a:cubicBezTo>
                  <a:lnTo>
                    <a:pt x="764" y="338"/>
                  </a:lnTo>
                  <a:cubicBezTo>
                    <a:pt x="855" y="472"/>
                    <a:pt x="1003" y="737"/>
                    <a:pt x="1187" y="1075"/>
                  </a:cubicBezTo>
                  <a:lnTo>
                    <a:pt x="1232" y="1150"/>
                  </a:lnTo>
                  <a:lnTo>
                    <a:pt x="1144" y="1153"/>
                  </a:lnTo>
                  <a:cubicBezTo>
                    <a:pt x="888" y="1170"/>
                    <a:pt x="644" y="1209"/>
                    <a:pt x="396" y="1209"/>
                  </a:cubicBezTo>
                  <a:cubicBezTo>
                    <a:pt x="368" y="1209"/>
                    <a:pt x="341" y="1208"/>
                    <a:pt x="313" y="1207"/>
                  </a:cubicBezTo>
                  <a:cubicBezTo>
                    <a:pt x="283" y="1204"/>
                    <a:pt x="252" y="1201"/>
                    <a:pt x="221" y="1201"/>
                  </a:cubicBezTo>
                  <a:cubicBezTo>
                    <a:pt x="147" y="1201"/>
                    <a:pt x="77" y="1216"/>
                    <a:pt x="50" y="1266"/>
                  </a:cubicBezTo>
                  <a:cubicBezTo>
                    <a:pt x="0" y="1358"/>
                    <a:pt x="15" y="1449"/>
                    <a:pt x="108" y="1500"/>
                  </a:cubicBezTo>
                  <a:cubicBezTo>
                    <a:pt x="129" y="1512"/>
                    <a:pt x="158" y="1516"/>
                    <a:pt x="194" y="1516"/>
                  </a:cubicBezTo>
                  <a:cubicBezTo>
                    <a:pt x="225" y="1516"/>
                    <a:pt x="260" y="1513"/>
                    <a:pt x="300" y="1508"/>
                  </a:cubicBezTo>
                  <a:cubicBezTo>
                    <a:pt x="576" y="1478"/>
                    <a:pt x="883" y="1453"/>
                    <a:pt x="1423" y="1432"/>
                  </a:cubicBezTo>
                  <a:cubicBezTo>
                    <a:pt x="1966" y="1714"/>
                    <a:pt x="1978" y="1745"/>
                    <a:pt x="2160" y="1843"/>
                  </a:cubicBezTo>
                  <a:cubicBezTo>
                    <a:pt x="2178" y="1853"/>
                    <a:pt x="2199" y="1858"/>
                    <a:pt x="2219" y="1858"/>
                  </a:cubicBezTo>
                  <a:cubicBezTo>
                    <a:pt x="2273" y="1858"/>
                    <a:pt x="2328" y="1826"/>
                    <a:pt x="2363" y="1763"/>
                  </a:cubicBezTo>
                  <a:cubicBezTo>
                    <a:pt x="2425" y="1648"/>
                    <a:pt x="2382" y="1584"/>
                    <a:pt x="2314" y="1548"/>
                  </a:cubicBezTo>
                  <a:cubicBezTo>
                    <a:pt x="2066" y="1412"/>
                    <a:pt x="1754" y="1287"/>
                    <a:pt x="1574" y="1161"/>
                  </a:cubicBezTo>
                  <a:cubicBezTo>
                    <a:pt x="1425" y="934"/>
                    <a:pt x="1223" y="547"/>
                    <a:pt x="1018" y="174"/>
                  </a:cubicBezTo>
                  <a:cubicBezTo>
                    <a:pt x="993" y="84"/>
                    <a:pt x="941" y="43"/>
                    <a:pt x="912" y="27"/>
                  </a:cubicBezTo>
                  <a:cubicBezTo>
                    <a:pt x="878" y="8"/>
                    <a:pt x="848" y="1"/>
                    <a:pt x="822" y="1"/>
                  </a:cubicBezTo>
                  <a:close/>
                </a:path>
              </a:pathLst>
            </a:custGeom>
            <a:solidFill>
              <a:schemeClr val="tx1">
                <a:alpha val="100000"/>
              </a:schemeClr>
            </a:solidFill>
            <a:ln w="9525">
              <a:noFill/>
            </a:ln>
          </p:spPr>
          <p:txBody>
            <a:bodyPr/>
            <a:lstStyle/>
            <a:p>
              <a:endParaRPr lang="en-US"/>
            </a:p>
          </p:txBody>
        </p:sp>
        <p:sp>
          <p:nvSpPr>
            <p:cNvPr id="105562" name="Google Shape;1971;p50"/>
            <p:cNvSpPr/>
            <p:nvPr/>
          </p:nvSpPr>
          <p:spPr>
            <a:xfrm>
              <a:off x="4639325" y="1793650"/>
              <a:ext cx="63200" cy="53475"/>
            </a:xfrm>
            <a:custGeom>
              <a:avLst/>
              <a:gdLst/>
              <a:ahLst/>
              <a:cxnLst/>
              <a:rect l="0" t="0" r="0" b="0"/>
              <a:pathLst>
                <a:path w="2528" h="2139">
                  <a:moveTo>
                    <a:pt x="1069" y="324"/>
                  </a:moveTo>
                  <a:cubicBezTo>
                    <a:pt x="1263" y="324"/>
                    <a:pt x="1470" y="409"/>
                    <a:pt x="1656" y="548"/>
                  </a:cubicBezTo>
                  <a:cubicBezTo>
                    <a:pt x="1996" y="802"/>
                    <a:pt x="2206" y="1225"/>
                    <a:pt x="1939" y="1582"/>
                  </a:cubicBezTo>
                  <a:cubicBezTo>
                    <a:pt x="1815" y="1749"/>
                    <a:pt x="1636" y="1820"/>
                    <a:pt x="1446" y="1820"/>
                  </a:cubicBezTo>
                  <a:cubicBezTo>
                    <a:pt x="1248" y="1820"/>
                    <a:pt x="1036" y="1742"/>
                    <a:pt x="863" y="1612"/>
                  </a:cubicBezTo>
                  <a:cubicBezTo>
                    <a:pt x="458" y="1310"/>
                    <a:pt x="334" y="915"/>
                    <a:pt x="589" y="574"/>
                  </a:cubicBezTo>
                  <a:cubicBezTo>
                    <a:pt x="719" y="399"/>
                    <a:pt x="888" y="324"/>
                    <a:pt x="1069" y="324"/>
                  </a:cubicBezTo>
                  <a:close/>
                  <a:moveTo>
                    <a:pt x="1089" y="1"/>
                  </a:moveTo>
                  <a:cubicBezTo>
                    <a:pt x="814" y="1"/>
                    <a:pt x="559" y="127"/>
                    <a:pt x="360" y="394"/>
                  </a:cubicBezTo>
                  <a:cubicBezTo>
                    <a:pt x="0" y="875"/>
                    <a:pt x="133" y="1470"/>
                    <a:pt x="670" y="1870"/>
                  </a:cubicBezTo>
                  <a:cubicBezTo>
                    <a:pt x="907" y="2047"/>
                    <a:pt x="1169" y="2139"/>
                    <a:pt x="1418" y="2139"/>
                  </a:cubicBezTo>
                  <a:cubicBezTo>
                    <a:pt x="1706" y="2139"/>
                    <a:pt x="1976" y="2016"/>
                    <a:pt x="2167" y="1758"/>
                  </a:cubicBezTo>
                  <a:cubicBezTo>
                    <a:pt x="2528" y="1275"/>
                    <a:pt x="2360" y="670"/>
                    <a:pt x="1849" y="290"/>
                  </a:cubicBezTo>
                  <a:cubicBezTo>
                    <a:pt x="1596" y="101"/>
                    <a:pt x="1335" y="1"/>
                    <a:pt x="1089" y="1"/>
                  </a:cubicBezTo>
                  <a:close/>
                </a:path>
              </a:pathLst>
            </a:custGeom>
            <a:solidFill>
              <a:schemeClr val="tx1">
                <a:alpha val="100000"/>
              </a:schemeClr>
            </a:solidFill>
            <a:ln w="9525">
              <a:noFill/>
            </a:ln>
          </p:spPr>
          <p:txBody>
            <a:bodyPr/>
            <a:lstStyle/>
            <a:p>
              <a:endParaRPr lang="en-US"/>
            </a:p>
          </p:txBody>
        </p:sp>
        <p:sp>
          <p:nvSpPr>
            <p:cNvPr id="105563" name="Google Shape;1972;p50"/>
            <p:cNvSpPr/>
            <p:nvPr/>
          </p:nvSpPr>
          <p:spPr>
            <a:xfrm>
              <a:off x="4675950" y="1743375"/>
              <a:ext cx="63475" cy="59150"/>
            </a:xfrm>
            <a:custGeom>
              <a:avLst/>
              <a:gdLst/>
              <a:ahLst/>
              <a:cxnLst/>
              <a:rect l="0" t="0" r="0" b="0"/>
              <a:pathLst>
                <a:path w="2539" h="2366">
                  <a:moveTo>
                    <a:pt x="1135" y="1"/>
                  </a:moveTo>
                  <a:cubicBezTo>
                    <a:pt x="1098" y="1"/>
                    <a:pt x="1056" y="17"/>
                    <a:pt x="1013" y="59"/>
                  </a:cubicBezTo>
                  <a:cubicBezTo>
                    <a:pt x="942" y="127"/>
                    <a:pt x="926" y="204"/>
                    <a:pt x="1021" y="301"/>
                  </a:cubicBezTo>
                  <a:cubicBezTo>
                    <a:pt x="1025" y="305"/>
                    <a:pt x="1050" y="331"/>
                    <a:pt x="1071" y="350"/>
                  </a:cubicBezTo>
                  <a:cubicBezTo>
                    <a:pt x="1172" y="447"/>
                    <a:pt x="1409" y="676"/>
                    <a:pt x="1727" y="1002"/>
                  </a:cubicBezTo>
                  <a:cubicBezTo>
                    <a:pt x="2083" y="1367"/>
                    <a:pt x="2190" y="1656"/>
                    <a:pt x="1945" y="1896"/>
                  </a:cubicBezTo>
                  <a:cubicBezTo>
                    <a:pt x="1839" y="1999"/>
                    <a:pt x="1733" y="2042"/>
                    <a:pt x="1629" y="2042"/>
                  </a:cubicBezTo>
                  <a:cubicBezTo>
                    <a:pt x="1417" y="2042"/>
                    <a:pt x="1210" y="1868"/>
                    <a:pt x="1018" y="1672"/>
                  </a:cubicBezTo>
                  <a:cubicBezTo>
                    <a:pt x="544" y="1187"/>
                    <a:pt x="459" y="1077"/>
                    <a:pt x="376" y="993"/>
                  </a:cubicBezTo>
                  <a:cubicBezTo>
                    <a:pt x="322" y="937"/>
                    <a:pt x="267" y="904"/>
                    <a:pt x="212" y="904"/>
                  </a:cubicBezTo>
                  <a:cubicBezTo>
                    <a:pt x="170" y="904"/>
                    <a:pt x="128" y="923"/>
                    <a:pt x="85" y="964"/>
                  </a:cubicBezTo>
                  <a:cubicBezTo>
                    <a:pt x="1" y="1048"/>
                    <a:pt x="47" y="1139"/>
                    <a:pt x="159" y="1255"/>
                  </a:cubicBezTo>
                  <a:cubicBezTo>
                    <a:pt x="390" y="1490"/>
                    <a:pt x="596" y="1708"/>
                    <a:pt x="805" y="1919"/>
                  </a:cubicBezTo>
                  <a:cubicBezTo>
                    <a:pt x="1125" y="2245"/>
                    <a:pt x="1394" y="2365"/>
                    <a:pt x="1620" y="2365"/>
                  </a:cubicBezTo>
                  <a:cubicBezTo>
                    <a:pt x="1831" y="2365"/>
                    <a:pt x="2004" y="2262"/>
                    <a:pt x="2146" y="2123"/>
                  </a:cubicBezTo>
                  <a:cubicBezTo>
                    <a:pt x="2539" y="1740"/>
                    <a:pt x="2443" y="1272"/>
                    <a:pt x="1961" y="778"/>
                  </a:cubicBezTo>
                  <a:cubicBezTo>
                    <a:pt x="1850" y="663"/>
                    <a:pt x="1752" y="571"/>
                    <a:pt x="1657" y="474"/>
                  </a:cubicBezTo>
                  <a:cubicBezTo>
                    <a:pt x="1573" y="392"/>
                    <a:pt x="1482" y="304"/>
                    <a:pt x="1378" y="197"/>
                  </a:cubicBezTo>
                  <a:cubicBezTo>
                    <a:pt x="1330" y="147"/>
                    <a:pt x="1289" y="96"/>
                    <a:pt x="1246" y="51"/>
                  </a:cubicBezTo>
                  <a:cubicBezTo>
                    <a:pt x="1218" y="23"/>
                    <a:pt x="1179" y="1"/>
                    <a:pt x="1135" y="1"/>
                  </a:cubicBezTo>
                  <a:close/>
                </a:path>
              </a:pathLst>
            </a:custGeom>
            <a:solidFill>
              <a:schemeClr val="tx1">
                <a:alpha val="100000"/>
              </a:schemeClr>
            </a:solidFill>
            <a:ln w="9525">
              <a:noFill/>
            </a:ln>
          </p:spPr>
          <p:txBody>
            <a:bodyPr/>
            <a:lstStyle/>
            <a:p>
              <a:endParaRPr lang="en-US"/>
            </a:p>
          </p:txBody>
        </p:sp>
        <p:sp>
          <p:nvSpPr>
            <p:cNvPr id="105564" name="Google Shape;1973;p50"/>
            <p:cNvSpPr/>
            <p:nvPr/>
          </p:nvSpPr>
          <p:spPr>
            <a:xfrm>
              <a:off x="4759750" y="1699200"/>
              <a:ext cx="54125" cy="61400"/>
            </a:xfrm>
            <a:custGeom>
              <a:avLst/>
              <a:gdLst/>
              <a:ahLst/>
              <a:cxnLst/>
              <a:rect l="0" t="0" r="0" b="0"/>
              <a:pathLst>
                <a:path w="2165" h="2456">
                  <a:moveTo>
                    <a:pt x="342" y="463"/>
                  </a:moveTo>
                  <a:lnTo>
                    <a:pt x="342" y="463"/>
                  </a:lnTo>
                  <a:cubicBezTo>
                    <a:pt x="633" y="656"/>
                    <a:pt x="841" y="796"/>
                    <a:pt x="1014" y="914"/>
                  </a:cubicBezTo>
                  <a:cubicBezTo>
                    <a:pt x="654" y="1127"/>
                    <a:pt x="520" y="1207"/>
                    <a:pt x="452" y="1249"/>
                  </a:cubicBezTo>
                  <a:cubicBezTo>
                    <a:pt x="410" y="964"/>
                    <a:pt x="370" y="673"/>
                    <a:pt x="342" y="463"/>
                  </a:cubicBezTo>
                  <a:close/>
                  <a:moveTo>
                    <a:pt x="189" y="0"/>
                  </a:moveTo>
                  <a:cubicBezTo>
                    <a:pt x="160" y="0"/>
                    <a:pt x="128" y="10"/>
                    <a:pt x="90" y="33"/>
                  </a:cubicBezTo>
                  <a:cubicBezTo>
                    <a:pt x="0" y="87"/>
                    <a:pt x="0" y="190"/>
                    <a:pt x="32" y="268"/>
                  </a:cubicBezTo>
                  <a:cubicBezTo>
                    <a:pt x="61" y="630"/>
                    <a:pt x="251" y="1944"/>
                    <a:pt x="251" y="2197"/>
                  </a:cubicBezTo>
                  <a:cubicBezTo>
                    <a:pt x="243" y="2275"/>
                    <a:pt x="263" y="2334"/>
                    <a:pt x="295" y="2386"/>
                  </a:cubicBezTo>
                  <a:cubicBezTo>
                    <a:pt x="324" y="2434"/>
                    <a:pt x="367" y="2456"/>
                    <a:pt x="415" y="2456"/>
                  </a:cubicBezTo>
                  <a:cubicBezTo>
                    <a:pt x="450" y="2456"/>
                    <a:pt x="487" y="2444"/>
                    <a:pt x="523" y="2423"/>
                  </a:cubicBezTo>
                  <a:cubicBezTo>
                    <a:pt x="653" y="2344"/>
                    <a:pt x="627" y="2260"/>
                    <a:pt x="605" y="2178"/>
                  </a:cubicBezTo>
                  <a:lnTo>
                    <a:pt x="605" y="2178"/>
                  </a:lnTo>
                  <a:lnTo>
                    <a:pt x="605" y="2180"/>
                  </a:lnTo>
                  <a:cubicBezTo>
                    <a:pt x="583" y="2082"/>
                    <a:pt x="543" y="1851"/>
                    <a:pt x="501" y="1579"/>
                  </a:cubicBezTo>
                  <a:cubicBezTo>
                    <a:pt x="518" y="1569"/>
                    <a:pt x="535" y="1557"/>
                    <a:pt x="551" y="1546"/>
                  </a:cubicBezTo>
                  <a:cubicBezTo>
                    <a:pt x="775" y="1397"/>
                    <a:pt x="967" y="1292"/>
                    <a:pt x="1152" y="1180"/>
                  </a:cubicBezTo>
                  <a:cubicBezTo>
                    <a:pt x="1211" y="1147"/>
                    <a:pt x="1262" y="1119"/>
                    <a:pt x="1287" y="1104"/>
                  </a:cubicBezTo>
                  <a:cubicBezTo>
                    <a:pt x="1450" y="1217"/>
                    <a:pt x="1603" y="1325"/>
                    <a:pt x="1811" y="1466"/>
                  </a:cubicBezTo>
                  <a:cubicBezTo>
                    <a:pt x="1843" y="1507"/>
                    <a:pt x="1891" y="1531"/>
                    <a:pt x="1944" y="1531"/>
                  </a:cubicBezTo>
                  <a:cubicBezTo>
                    <a:pt x="1977" y="1531"/>
                    <a:pt x="2012" y="1522"/>
                    <a:pt x="2046" y="1501"/>
                  </a:cubicBezTo>
                  <a:cubicBezTo>
                    <a:pt x="2124" y="1454"/>
                    <a:pt x="2164" y="1378"/>
                    <a:pt x="2106" y="1281"/>
                  </a:cubicBezTo>
                  <a:cubicBezTo>
                    <a:pt x="2066" y="1216"/>
                    <a:pt x="1978" y="1180"/>
                    <a:pt x="1930" y="1160"/>
                  </a:cubicBezTo>
                  <a:lnTo>
                    <a:pt x="1886" y="1140"/>
                  </a:lnTo>
                  <a:cubicBezTo>
                    <a:pt x="1373" y="793"/>
                    <a:pt x="916" y="456"/>
                    <a:pt x="438" y="156"/>
                  </a:cubicBezTo>
                  <a:cubicBezTo>
                    <a:pt x="418" y="145"/>
                    <a:pt x="383" y="115"/>
                    <a:pt x="349" y="86"/>
                  </a:cubicBezTo>
                  <a:cubicBezTo>
                    <a:pt x="296" y="41"/>
                    <a:pt x="249" y="0"/>
                    <a:pt x="189" y="0"/>
                  </a:cubicBezTo>
                  <a:close/>
                </a:path>
              </a:pathLst>
            </a:custGeom>
            <a:solidFill>
              <a:schemeClr val="tx1">
                <a:alpha val="100000"/>
              </a:schemeClr>
            </a:solidFill>
            <a:ln w="9525">
              <a:noFill/>
            </a:ln>
          </p:spPr>
          <p:txBody>
            <a:bodyPr/>
            <a:lstStyle/>
            <a:p>
              <a:endParaRPr lang="en-US"/>
            </a:p>
          </p:txBody>
        </p:sp>
        <p:sp>
          <p:nvSpPr>
            <p:cNvPr id="105565" name="Google Shape;1974;p50"/>
            <p:cNvSpPr/>
            <p:nvPr/>
          </p:nvSpPr>
          <p:spPr>
            <a:xfrm>
              <a:off x="4799400" y="1670850"/>
              <a:ext cx="62375" cy="59800"/>
            </a:xfrm>
            <a:custGeom>
              <a:avLst/>
              <a:gdLst/>
              <a:ahLst/>
              <a:cxnLst/>
              <a:rect l="0" t="0" r="0" b="0"/>
              <a:pathLst>
                <a:path w="2495" h="2392">
                  <a:moveTo>
                    <a:pt x="1506" y="1469"/>
                  </a:moveTo>
                  <a:cubicBezTo>
                    <a:pt x="1506" y="1469"/>
                    <a:pt x="1505" y="1471"/>
                    <a:pt x="1505" y="1471"/>
                  </a:cubicBezTo>
                  <a:cubicBezTo>
                    <a:pt x="1505" y="1471"/>
                    <a:pt x="1505" y="1469"/>
                    <a:pt x="1506" y="1469"/>
                  </a:cubicBezTo>
                  <a:close/>
                  <a:moveTo>
                    <a:pt x="1059" y="305"/>
                  </a:moveTo>
                  <a:cubicBezTo>
                    <a:pt x="1202" y="305"/>
                    <a:pt x="1341" y="362"/>
                    <a:pt x="1419" y="552"/>
                  </a:cubicBezTo>
                  <a:cubicBezTo>
                    <a:pt x="1540" y="842"/>
                    <a:pt x="1548" y="1168"/>
                    <a:pt x="1077" y="1362"/>
                  </a:cubicBezTo>
                  <a:cubicBezTo>
                    <a:pt x="1054" y="1372"/>
                    <a:pt x="884" y="1438"/>
                    <a:pt x="790" y="1472"/>
                  </a:cubicBezTo>
                  <a:cubicBezTo>
                    <a:pt x="692" y="1261"/>
                    <a:pt x="623" y="1099"/>
                    <a:pt x="525" y="863"/>
                  </a:cubicBezTo>
                  <a:cubicBezTo>
                    <a:pt x="471" y="732"/>
                    <a:pt x="441" y="660"/>
                    <a:pt x="391" y="524"/>
                  </a:cubicBezTo>
                  <a:cubicBezTo>
                    <a:pt x="496" y="480"/>
                    <a:pt x="584" y="439"/>
                    <a:pt x="672" y="403"/>
                  </a:cubicBezTo>
                  <a:cubicBezTo>
                    <a:pt x="767" y="363"/>
                    <a:pt x="915" y="305"/>
                    <a:pt x="1059" y="305"/>
                  </a:cubicBezTo>
                  <a:close/>
                  <a:moveTo>
                    <a:pt x="1109" y="0"/>
                  </a:moveTo>
                  <a:cubicBezTo>
                    <a:pt x="952" y="0"/>
                    <a:pt x="777" y="42"/>
                    <a:pt x="588" y="121"/>
                  </a:cubicBezTo>
                  <a:cubicBezTo>
                    <a:pt x="500" y="157"/>
                    <a:pt x="427" y="202"/>
                    <a:pt x="350" y="234"/>
                  </a:cubicBezTo>
                  <a:cubicBezTo>
                    <a:pt x="257" y="273"/>
                    <a:pt x="179" y="290"/>
                    <a:pt x="107" y="319"/>
                  </a:cubicBezTo>
                  <a:cubicBezTo>
                    <a:pt x="15" y="357"/>
                    <a:pt x="0" y="453"/>
                    <a:pt x="31" y="528"/>
                  </a:cubicBezTo>
                  <a:cubicBezTo>
                    <a:pt x="47" y="566"/>
                    <a:pt x="76" y="612"/>
                    <a:pt x="95" y="633"/>
                  </a:cubicBezTo>
                  <a:cubicBezTo>
                    <a:pt x="277" y="1074"/>
                    <a:pt x="425" y="1432"/>
                    <a:pt x="724" y="2157"/>
                  </a:cubicBezTo>
                  <a:cubicBezTo>
                    <a:pt x="734" y="2189"/>
                    <a:pt x="745" y="2228"/>
                    <a:pt x="761" y="2266"/>
                  </a:cubicBezTo>
                  <a:cubicBezTo>
                    <a:pt x="794" y="2347"/>
                    <a:pt x="862" y="2392"/>
                    <a:pt x="937" y="2392"/>
                  </a:cubicBezTo>
                  <a:cubicBezTo>
                    <a:pt x="962" y="2392"/>
                    <a:pt x="989" y="2386"/>
                    <a:pt x="1016" y="2375"/>
                  </a:cubicBezTo>
                  <a:cubicBezTo>
                    <a:pt x="1082" y="2348"/>
                    <a:pt x="1155" y="2269"/>
                    <a:pt x="1114" y="2169"/>
                  </a:cubicBezTo>
                  <a:cubicBezTo>
                    <a:pt x="1080" y="2089"/>
                    <a:pt x="1022" y="2022"/>
                    <a:pt x="986" y="1942"/>
                  </a:cubicBezTo>
                  <a:lnTo>
                    <a:pt x="907" y="1752"/>
                  </a:lnTo>
                  <a:cubicBezTo>
                    <a:pt x="969" y="1727"/>
                    <a:pt x="1052" y="1694"/>
                    <a:pt x="1103" y="1674"/>
                  </a:cubicBezTo>
                  <a:cubicBezTo>
                    <a:pt x="1151" y="1656"/>
                    <a:pt x="1253" y="1613"/>
                    <a:pt x="1297" y="1596"/>
                  </a:cubicBezTo>
                  <a:cubicBezTo>
                    <a:pt x="1407" y="1754"/>
                    <a:pt x="1621" y="1969"/>
                    <a:pt x="1893" y="1969"/>
                  </a:cubicBezTo>
                  <a:cubicBezTo>
                    <a:pt x="1960" y="1969"/>
                    <a:pt x="2030" y="1956"/>
                    <a:pt x="2104" y="1925"/>
                  </a:cubicBezTo>
                  <a:cubicBezTo>
                    <a:pt x="2372" y="1814"/>
                    <a:pt x="2495" y="1609"/>
                    <a:pt x="2433" y="1460"/>
                  </a:cubicBezTo>
                  <a:cubicBezTo>
                    <a:pt x="2409" y="1403"/>
                    <a:pt x="2360" y="1368"/>
                    <a:pt x="2299" y="1368"/>
                  </a:cubicBezTo>
                  <a:cubicBezTo>
                    <a:pt x="2277" y="1368"/>
                    <a:pt x="2252" y="1373"/>
                    <a:pt x="2227" y="1383"/>
                  </a:cubicBezTo>
                  <a:cubicBezTo>
                    <a:pt x="2173" y="1405"/>
                    <a:pt x="2154" y="1451"/>
                    <a:pt x="2143" y="1496"/>
                  </a:cubicBezTo>
                  <a:cubicBezTo>
                    <a:pt x="2128" y="1572"/>
                    <a:pt x="2080" y="1612"/>
                    <a:pt x="2013" y="1640"/>
                  </a:cubicBezTo>
                  <a:cubicBezTo>
                    <a:pt x="1975" y="1656"/>
                    <a:pt x="1937" y="1663"/>
                    <a:pt x="1900" y="1663"/>
                  </a:cubicBezTo>
                  <a:cubicBezTo>
                    <a:pt x="1764" y="1663"/>
                    <a:pt x="1639" y="1565"/>
                    <a:pt x="1555" y="1428"/>
                  </a:cubicBezTo>
                  <a:cubicBezTo>
                    <a:pt x="1745" y="1242"/>
                    <a:pt x="1916" y="880"/>
                    <a:pt x="1732" y="436"/>
                  </a:cubicBezTo>
                  <a:cubicBezTo>
                    <a:pt x="1608" y="134"/>
                    <a:pt x="1389" y="0"/>
                    <a:pt x="1109" y="0"/>
                  </a:cubicBezTo>
                  <a:close/>
                </a:path>
              </a:pathLst>
            </a:custGeom>
            <a:solidFill>
              <a:schemeClr val="tx1">
                <a:alpha val="100000"/>
              </a:schemeClr>
            </a:solidFill>
            <a:ln w="9525">
              <a:noFill/>
            </a:ln>
          </p:spPr>
          <p:txBody>
            <a:bodyPr/>
            <a:lstStyle/>
            <a:p>
              <a:endParaRPr lang="en-US"/>
            </a:p>
          </p:txBody>
        </p:sp>
        <p:sp>
          <p:nvSpPr>
            <p:cNvPr id="105566" name="Google Shape;1975;p50"/>
            <p:cNvSpPr/>
            <p:nvPr/>
          </p:nvSpPr>
          <p:spPr>
            <a:xfrm>
              <a:off x="4856350" y="1651800"/>
              <a:ext cx="46900" cy="59125"/>
            </a:xfrm>
            <a:custGeom>
              <a:avLst/>
              <a:gdLst/>
              <a:ahLst/>
              <a:cxnLst/>
              <a:rect l="0" t="0" r="0" b="0"/>
              <a:pathLst>
                <a:path w="1876" h="2365">
                  <a:moveTo>
                    <a:pt x="1077" y="0"/>
                  </a:moveTo>
                  <a:cubicBezTo>
                    <a:pt x="1054" y="0"/>
                    <a:pt x="1027" y="5"/>
                    <a:pt x="995" y="13"/>
                  </a:cubicBezTo>
                  <a:cubicBezTo>
                    <a:pt x="978" y="17"/>
                    <a:pt x="931" y="39"/>
                    <a:pt x="898" y="51"/>
                  </a:cubicBezTo>
                  <a:lnTo>
                    <a:pt x="178" y="237"/>
                  </a:lnTo>
                  <a:cubicBezTo>
                    <a:pt x="90" y="260"/>
                    <a:pt x="0" y="284"/>
                    <a:pt x="47" y="465"/>
                  </a:cubicBezTo>
                  <a:lnTo>
                    <a:pt x="500" y="2094"/>
                  </a:lnTo>
                  <a:lnTo>
                    <a:pt x="499" y="2142"/>
                  </a:lnTo>
                  <a:cubicBezTo>
                    <a:pt x="499" y="2173"/>
                    <a:pt x="497" y="2213"/>
                    <a:pt x="505" y="2243"/>
                  </a:cubicBezTo>
                  <a:cubicBezTo>
                    <a:pt x="528" y="2330"/>
                    <a:pt x="582" y="2364"/>
                    <a:pt x="648" y="2364"/>
                  </a:cubicBezTo>
                  <a:cubicBezTo>
                    <a:pt x="667" y="2364"/>
                    <a:pt x="687" y="2362"/>
                    <a:pt x="708" y="2356"/>
                  </a:cubicBezTo>
                  <a:lnTo>
                    <a:pt x="1630" y="2119"/>
                  </a:lnTo>
                  <a:cubicBezTo>
                    <a:pt x="1756" y="2086"/>
                    <a:pt x="1876" y="2049"/>
                    <a:pt x="1835" y="1890"/>
                  </a:cubicBezTo>
                  <a:cubicBezTo>
                    <a:pt x="1815" y="1815"/>
                    <a:pt x="1765" y="1788"/>
                    <a:pt x="1699" y="1788"/>
                  </a:cubicBezTo>
                  <a:cubicBezTo>
                    <a:pt x="1671" y="1788"/>
                    <a:pt x="1639" y="1793"/>
                    <a:pt x="1606" y="1802"/>
                  </a:cubicBezTo>
                  <a:cubicBezTo>
                    <a:pt x="1560" y="1813"/>
                    <a:pt x="1523" y="1829"/>
                    <a:pt x="1486" y="1845"/>
                  </a:cubicBezTo>
                  <a:cubicBezTo>
                    <a:pt x="1447" y="1862"/>
                    <a:pt x="1403" y="1881"/>
                    <a:pt x="1349" y="1895"/>
                  </a:cubicBezTo>
                  <a:cubicBezTo>
                    <a:pt x="1150" y="1945"/>
                    <a:pt x="967" y="1985"/>
                    <a:pt x="787" y="2030"/>
                  </a:cubicBezTo>
                  <a:lnTo>
                    <a:pt x="576" y="1210"/>
                  </a:lnTo>
                  <a:lnTo>
                    <a:pt x="1435" y="987"/>
                  </a:lnTo>
                  <a:cubicBezTo>
                    <a:pt x="1537" y="961"/>
                    <a:pt x="1598" y="897"/>
                    <a:pt x="1573" y="800"/>
                  </a:cubicBezTo>
                  <a:cubicBezTo>
                    <a:pt x="1559" y="747"/>
                    <a:pt x="1498" y="684"/>
                    <a:pt x="1418" y="684"/>
                  </a:cubicBezTo>
                  <a:cubicBezTo>
                    <a:pt x="1406" y="684"/>
                    <a:pt x="1393" y="686"/>
                    <a:pt x="1379" y="689"/>
                  </a:cubicBezTo>
                  <a:cubicBezTo>
                    <a:pt x="1328" y="703"/>
                    <a:pt x="1284" y="718"/>
                    <a:pt x="1252" y="730"/>
                  </a:cubicBezTo>
                  <a:cubicBezTo>
                    <a:pt x="1228" y="740"/>
                    <a:pt x="1202" y="749"/>
                    <a:pt x="1182" y="755"/>
                  </a:cubicBezTo>
                  <a:cubicBezTo>
                    <a:pt x="573" y="912"/>
                    <a:pt x="539" y="921"/>
                    <a:pt x="503" y="928"/>
                  </a:cubicBezTo>
                  <a:lnTo>
                    <a:pt x="391" y="495"/>
                  </a:lnTo>
                  <a:lnTo>
                    <a:pt x="518" y="462"/>
                  </a:lnTo>
                  <a:cubicBezTo>
                    <a:pt x="571" y="448"/>
                    <a:pt x="627" y="432"/>
                    <a:pt x="981" y="340"/>
                  </a:cubicBezTo>
                  <a:cubicBezTo>
                    <a:pt x="1018" y="336"/>
                    <a:pt x="1053" y="327"/>
                    <a:pt x="1074" y="321"/>
                  </a:cubicBezTo>
                  <a:cubicBezTo>
                    <a:pt x="1165" y="298"/>
                    <a:pt x="1234" y="258"/>
                    <a:pt x="1198" y="119"/>
                  </a:cubicBezTo>
                  <a:cubicBezTo>
                    <a:pt x="1178" y="43"/>
                    <a:pt x="1151" y="0"/>
                    <a:pt x="1077" y="0"/>
                  </a:cubicBezTo>
                  <a:close/>
                </a:path>
              </a:pathLst>
            </a:custGeom>
            <a:solidFill>
              <a:schemeClr val="tx1">
                <a:alpha val="100000"/>
              </a:schemeClr>
            </a:solidFill>
            <a:ln w="9525">
              <a:noFill/>
            </a:ln>
          </p:spPr>
          <p:txBody>
            <a:bodyPr/>
            <a:lstStyle/>
            <a:p>
              <a:endParaRPr lang="en-US"/>
            </a:p>
          </p:txBody>
        </p:sp>
        <p:sp>
          <p:nvSpPr>
            <p:cNvPr id="105567" name="Google Shape;1976;p50"/>
            <p:cNvSpPr/>
            <p:nvPr/>
          </p:nvSpPr>
          <p:spPr>
            <a:xfrm>
              <a:off x="4937950" y="1641275"/>
              <a:ext cx="46975" cy="56450"/>
            </a:xfrm>
            <a:custGeom>
              <a:avLst/>
              <a:gdLst/>
              <a:ahLst/>
              <a:cxnLst/>
              <a:rect l="0" t="0" r="0" b="0"/>
              <a:pathLst>
                <a:path w="1879" h="2258">
                  <a:moveTo>
                    <a:pt x="738" y="318"/>
                  </a:moveTo>
                  <a:cubicBezTo>
                    <a:pt x="1239" y="318"/>
                    <a:pt x="1520" y="502"/>
                    <a:pt x="1540" y="1102"/>
                  </a:cubicBezTo>
                  <a:cubicBezTo>
                    <a:pt x="1547" y="1340"/>
                    <a:pt x="1416" y="1922"/>
                    <a:pt x="714" y="1944"/>
                  </a:cubicBezTo>
                  <a:cubicBezTo>
                    <a:pt x="699" y="1944"/>
                    <a:pt x="675" y="1945"/>
                    <a:pt x="647" y="1945"/>
                  </a:cubicBezTo>
                  <a:cubicBezTo>
                    <a:pt x="576" y="1945"/>
                    <a:pt x="477" y="1942"/>
                    <a:pt x="420" y="1928"/>
                  </a:cubicBezTo>
                  <a:lnTo>
                    <a:pt x="359" y="341"/>
                  </a:lnTo>
                  <a:cubicBezTo>
                    <a:pt x="446" y="333"/>
                    <a:pt x="593" y="321"/>
                    <a:pt x="665" y="319"/>
                  </a:cubicBezTo>
                  <a:cubicBezTo>
                    <a:pt x="690" y="318"/>
                    <a:pt x="714" y="318"/>
                    <a:pt x="738" y="318"/>
                  </a:cubicBezTo>
                  <a:close/>
                  <a:moveTo>
                    <a:pt x="772" y="1"/>
                  </a:moveTo>
                  <a:cubicBezTo>
                    <a:pt x="751" y="1"/>
                    <a:pt x="729" y="1"/>
                    <a:pt x="707" y="2"/>
                  </a:cubicBezTo>
                  <a:cubicBezTo>
                    <a:pt x="573" y="6"/>
                    <a:pt x="443" y="31"/>
                    <a:pt x="312" y="36"/>
                  </a:cubicBezTo>
                  <a:cubicBezTo>
                    <a:pt x="309" y="36"/>
                    <a:pt x="306" y="36"/>
                    <a:pt x="303" y="36"/>
                  </a:cubicBezTo>
                  <a:cubicBezTo>
                    <a:pt x="248" y="36"/>
                    <a:pt x="201" y="20"/>
                    <a:pt x="153" y="20"/>
                  </a:cubicBezTo>
                  <a:cubicBezTo>
                    <a:pt x="150" y="20"/>
                    <a:pt x="148" y="20"/>
                    <a:pt x="145" y="20"/>
                  </a:cubicBezTo>
                  <a:cubicBezTo>
                    <a:pt x="38" y="23"/>
                    <a:pt x="0" y="88"/>
                    <a:pt x="2" y="169"/>
                  </a:cubicBezTo>
                  <a:cubicBezTo>
                    <a:pt x="3" y="203"/>
                    <a:pt x="23" y="254"/>
                    <a:pt x="47" y="293"/>
                  </a:cubicBezTo>
                  <a:cubicBezTo>
                    <a:pt x="77" y="805"/>
                    <a:pt x="95" y="1311"/>
                    <a:pt x="111" y="1811"/>
                  </a:cubicBezTo>
                  <a:cubicBezTo>
                    <a:pt x="115" y="1922"/>
                    <a:pt x="106" y="1998"/>
                    <a:pt x="109" y="2083"/>
                  </a:cubicBezTo>
                  <a:cubicBezTo>
                    <a:pt x="112" y="2188"/>
                    <a:pt x="157" y="2239"/>
                    <a:pt x="264" y="2239"/>
                  </a:cubicBezTo>
                  <a:cubicBezTo>
                    <a:pt x="267" y="2239"/>
                    <a:pt x="270" y="2239"/>
                    <a:pt x="274" y="2239"/>
                  </a:cubicBezTo>
                  <a:cubicBezTo>
                    <a:pt x="287" y="2238"/>
                    <a:pt x="299" y="2238"/>
                    <a:pt x="312" y="2238"/>
                  </a:cubicBezTo>
                  <a:cubicBezTo>
                    <a:pt x="435" y="2238"/>
                    <a:pt x="554" y="2257"/>
                    <a:pt x="672" y="2257"/>
                  </a:cubicBezTo>
                  <a:cubicBezTo>
                    <a:pt x="684" y="2257"/>
                    <a:pt x="696" y="2257"/>
                    <a:pt x="708" y="2257"/>
                  </a:cubicBezTo>
                  <a:cubicBezTo>
                    <a:pt x="1624" y="2227"/>
                    <a:pt x="1879" y="1497"/>
                    <a:pt x="1863" y="1014"/>
                  </a:cubicBezTo>
                  <a:cubicBezTo>
                    <a:pt x="1845" y="488"/>
                    <a:pt x="1557" y="1"/>
                    <a:pt x="772" y="1"/>
                  </a:cubicBezTo>
                  <a:close/>
                </a:path>
              </a:pathLst>
            </a:custGeom>
            <a:solidFill>
              <a:schemeClr val="tx1">
                <a:alpha val="100000"/>
              </a:schemeClr>
            </a:solidFill>
            <a:ln w="9525">
              <a:noFill/>
            </a:ln>
          </p:spPr>
          <p:txBody>
            <a:bodyPr/>
            <a:lstStyle/>
            <a:p>
              <a:endParaRPr lang="en-US"/>
            </a:p>
          </p:txBody>
        </p:sp>
        <p:sp>
          <p:nvSpPr>
            <p:cNvPr id="105568" name="Google Shape;1977;p50"/>
            <p:cNvSpPr/>
            <p:nvPr/>
          </p:nvSpPr>
          <p:spPr>
            <a:xfrm>
              <a:off x="4995000" y="1644275"/>
              <a:ext cx="53175" cy="56600"/>
            </a:xfrm>
            <a:custGeom>
              <a:avLst/>
              <a:gdLst/>
              <a:ahLst/>
              <a:cxnLst/>
              <a:rect l="0" t="0" r="0" b="0"/>
              <a:pathLst>
                <a:path w="2127" h="2264">
                  <a:moveTo>
                    <a:pt x="1077" y="291"/>
                  </a:moveTo>
                  <a:cubicBezTo>
                    <a:pt x="1109" y="291"/>
                    <a:pt x="1142" y="294"/>
                    <a:pt x="1175" y="298"/>
                  </a:cubicBezTo>
                  <a:cubicBezTo>
                    <a:pt x="1622" y="356"/>
                    <a:pt x="1776" y="770"/>
                    <a:pt x="1718" y="1217"/>
                  </a:cubicBezTo>
                  <a:cubicBezTo>
                    <a:pt x="1667" y="1610"/>
                    <a:pt x="1431" y="1975"/>
                    <a:pt x="1042" y="1975"/>
                  </a:cubicBezTo>
                  <a:cubicBezTo>
                    <a:pt x="1014" y="1975"/>
                    <a:pt x="985" y="1974"/>
                    <a:pt x="955" y="1970"/>
                  </a:cubicBezTo>
                  <a:cubicBezTo>
                    <a:pt x="533" y="1914"/>
                    <a:pt x="347" y="1465"/>
                    <a:pt x="403" y="1044"/>
                  </a:cubicBezTo>
                  <a:cubicBezTo>
                    <a:pt x="463" y="584"/>
                    <a:pt x="709" y="291"/>
                    <a:pt x="1077" y="291"/>
                  </a:cubicBezTo>
                  <a:close/>
                  <a:moveTo>
                    <a:pt x="1076" y="0"/>
                  </a:moveTo>
                  <a:cubicBezTo>
                    <a:pt x="552" y="0"/>
                    <a:pt x="163" y="393"/>
                    <a:pt x="83" y="1003"/>
                  </a:cubicBezTo>
                  <a:cubicBezTo>
                    <a:pt x="0" y="1633"/>
                    <a:pt x="318" y="2177"/>
                    <a:pt x="913" y="2255"/>
                  </a:cubicBezTo>
                  <a:cubicBezTo>
                    <a:pt x="959" y="2261"/>
                    <a:pt x="1004" y="2264"/>
                    <a:pt x="1048" y="2264"/>
                  </a:cubicBezTo>
                  <a:cubicBezTo>
                    <a:pt x="1577" y="2264"/>
                    <a:pt x="1962" y="1842"/>
                    <a:pt x="2039" y="1260"/>
                  </a:cubicBezTo>
                  <a:cubicBezTo>
                    <a:pt x="2126" y="595"/>
                    <a:pt x="1846" y="92"/>
                    <a:pt x="1220" y="10"/>
                  </a:cubicBezTo>
                  <a:cubicBezTo>
                    <a:pt x="1171" y="3"/>
                    <a:pt x="1123" y="0"/>
                    <a:pt x="1076" y="0"/>
                  </a:cubicBezTo>
                  <a:close/>
                </a:path>
              </a:pathLst>
            </a:custGeom>
            <a:solidFill>
              <a:schemeClr val="tx1">
                <a:alpha val="100000"/>
              </a:schemeClr>
            </a:solidFill>
            <a:ln w="9525">
              <a:noFill/>
            </a:ln>
          </p:spPr>
          <p:txBody>
            <a:bodyPr/>
            <a:lstStyle/>
            <a:p>
              <a:endParaRPr lang="en-US"/>
            </a:p>
          </p:txBody>
        </p:sp>
        <p:sp>
          <p:nvSpPr>
            <p:cNvPr id="105569" name="Google Shape;1978;p50"/>
            <p:cNvSpPr/>
            <p:nvPr/>
          </p:nvSpPr>
          <p:spPr>
            <a:xfrm>
              <a:off x="5055250" y="1653725"/>
              <a:ext cx="21700" cy="55300"/>
            </a:xfrm>
            <a:custGeom>
              <a:avLst/>
              <a:gdLst/>
              <a:ahLst/>
              <a:cxnLst/>
              <a:rect l="0" t="0" r="0" b="0"/>
              <a:pathLst>
                <a:path w="868" h="2212">
                  <a:moveTo>
                    <a:pt x="661" y="0"/>
                  </a:moveTo>
                  <a:cubicBezTo>
                    <a:pt x="562" y="0"/>
                    <a:pt x="518" y="57"/>
                    <a:pt x="499" y="132"/>
                  </a:cubicBezTo>
                  <a:cubicBezTo>
                    <a:pt x="483" y="193"/>
                    <a:pt x="486" y="248"/>
                    <a:pt x="474" y="298"/>
                  </a:cubicBezTo>
                  <a:cubicBezTo>
                    <a:pt x="346" y="795"/>
                    <a:pt x="238" y="1263"/>
                    <a:pt x="119" y="1729"/>
                  </a:cubicBezTo>
                  <a:cubicBezTo>
                    <a:pt x="92" y="1830"/>
                    <a:pt x="49" y="1914"/>
                    <a:pt x="25" y="2005"/>
                  </a:cubicBezTo>
                  <a:cubicBezTo>
                    <a:pt x="0" y="2101"/>
                    <a:pt x="29" y="2165"/>
                    <a:pt x="174" y="2202"/>
                  </a:cubicBezTo>
                  <a:cubicBezTo>
                    <a:pt x="199" y="2209"/>
                    <a:pt x="222" y="2212"/>
                    <a:pt x="241" y="2212"/>
                  </a:cubicBezTo>
                  <a:cubicBezTo>
                    <a:pt x="319" y="2212"/>
                    <a:pt x="355" y="2163"/>
                    <a:pt x="373" y="2092"/>
                  </a:cubicBezTo>
                  <a:cubicBezTo>
                    <a:pt x="380" y="2066"/>
                    <a:pt x="383" y="2042"/>
                    <a:pt x="386" y="2013"/>
                  </a:cubicBezTo>
                  <a:lnTo>
                    <a:pt x="386" y="2015"/>
                  </a:lnTo>
                  <a:cubicBezTo>
                    <a:pt x="431" y="1760"/>
                    <a:pt x="547" y="1287"/>
                    <a:pt x="654" y="870"/>
                  </a:cubicBezTo>
                  <a:cubicBezTo>
                    <a:pt x="715" y="638"/>
                    <a:pt x="762" y="463"/>
                    <a:pt x="805" y="308"/>
                  </a:cubicBezTo>
                  <a:cubicBezTo>
                    <a:pt x="819" y="276"/>
                    <a:pt x="833" y="250"/>
                    <a:pt x="841" y="218"/>
                  </a:cubicBezTo>
                  <a:cubicBezTo>
                    <a:pt x="868" y="116"/>
                    <a:pt x="835" y="34"/>
                    <a:pt x="753" y="13"/>
                  </a:cubicBezTo>
                  <a:cubicBezTo>
                    <a:pt x="718" y="4"/>
                    <a:pt x="687" y="0"/>
                    <a:pt x="661" y="0"/>
                  </a:cubicBezTo>
                  <a:close/>
                </a:path>
              </a:pathLst>
            </a:custGeom>
            <a:solidFill>
              <a:schemeClr val="tx1">
                <a:alpha val="100000"/>
              </a:schemeClr>
            </a:solidFill>
            <a:ln w="9525">
              <a:noFill/>
            </a:ln>
          </p:spPr>
          <p:txBody>
            <a:bodyPr/>
            <a:lstStyle/>
            <a:p>
              <a:endParaRPr lang="en-US"/>
            </a:p>
          </p:txBody>
        </p:sp>
        <p:sp>
          <p:nvSpPr>
            <p:cNvPr id="105570" name="Google Shape;1979;p50"/>
            <p:cNvSpPr/>
            <p:nvPr/>
          </p:nvSpPr>
          <p:spPr>
            <a:xfrm>
              <a:off x="5078625" y="1662900"/>
              <a:ext cx="63275" cy="66575"/>
            </a:xfrm>
            <a:custGeom>
              <a:avLst/>
              <a:gdLst/>
              <a:ahLst/>
              <a:cxnLst/>
              <a:rect l="0" t="0" r="0" b="0"/>
              <a:pathLst>
                <a:path w="2531" h="2663">
                  <a:moveTo>
                    <a:pt x="956" y="0"/>
                  </a:moveTo>
                  <a:cubicBezTo>
                    <a:pt x="938" y="0"/>
                    <a:pt x="919" y="3"/>
                    <a:pt x="902" y="8"/>
                  </a:cubicBezTo>
                  <a:cubicBezTo>
                    <a:pt x="889" y="7"/>
                    <a:pt x="878" y="6"/>
                    <a:pt x="867" y="6"/>
                  </a:cubicBezTo>
                  <a:cubicBezTo>
                    <a:pt x="798" y="6"/>
                    <a:pt x="752" y="43"/>
                    <a:pt x="724" y="116"/>
                  </a:cubicBezTo>
                  <a:cubicBezTo>
                    <a:pt x="709" y="153"/>
                    <a:pt x="702" y="184"/>
                    <a:pt x="692" y="227"/>
                  </a:cubicBezTo>
                  <a:cubicBezTo>
                    <a:pt x="604" y="508"/>
                    <a:pt x="452" y="895"/>
                    <a:pt x="342" y="1174"/>
                  </a:cubicBezTo>
                  <a:cubicBezTo>
                    <a:pt x="255" y="1392"/>
                    <a:pt x="176" y="1584"/>
                    <a:pt x="98" y="1774"/>
                  </a:cubicBezTo>
                  <a:cubicBezTo>
                    <a:pt x="98" y="1774"/>
                    <a:pt x="98" y="1774"/>
                    <a:pt x="97" y="1774"/>
                  </a:cubicBezTo>
                  <a:cubicBezTo>
                    <a:pt x="94" y="1774"/>
                    <a:pt x="57" y="1827"/>
                    <a:pt x="30" y="1896"/>
                  </a:cubicBezTo>
                  <a:cubicBezTo>
                    <a:pt x="0" y="1971"/>
                    <a:pt x="51" y="2046"/>
                    <a:pt x="141" y="2080"/>
                  </a:cubicBezTo>
                  <a:cubicBezTo>
                    <a:pt x="173" y="2093"/>
                    <a:pt x="200" y="2099"/>
                    <a:pt x="224" y="2099"/>
                  </a:cubicBezTo>
                  <a:cubicBezTo>
                    <a:pt x="300" y="2099"/>
                    <a:pt x="339" y="2041"/>
                    <a:pt x="366" y="1971"/>
                  </a:cubicBezTo>
                  <a:cubicBezTo>
                    <a:pt x="386" y="1922"/>
                    <a:pt x="400" y="1865"/>
                    <a:pt x="417" y="1818"/>
                  </a:cubicBezTo>
                  <a:cubicBezTo>
                    <a:pt x="508" y="1588"/>
                    <a:pt x="595" y="1343"/>
                    <a:pt x="908" y="535"/>
                  </a:cubicBezTo>
                  <a:lnTo>
                    <a:pt x="939" y="690"/>
                  </a:lnTo>
                  <a:cubicBezTo>
                    <a:pt x="1104" y="1294"/>
                    <a:pt x="1288" y="1861"/>
                    <a:pt x="1443" y="2447"/>
                  </a:cubicBezTo>
                  <a:cubicBezTo>
                    <a:pt x="1439" y="2526"/>
                    <a:pt x="1476" y="2606"/>
                    <a:pt x="1574" y="2645"/>
                  </a:cubicBezTo>
                  <a:cubicBezTo>
                    <a:pt x="1604" y="2656"/>
                    <a:pt x="1630" y="2663"/>
                    <a:pt x="1653" y="2663"/>
                  </a:cubicBezTo>
                  <a:cubicBezTo>
                    <a:pt x="1712" y="2663"/>
                    <a:pt x="1753" y="2622"/>
                    <a:pt x="1791" y="2525"/>
                  </a:cubicBezTo>
                  <a:cubicBezTo>
                    <a:pt x="1819" y="2453"/>
                    <a:pt x="1834" y="2386"/>
                    <a:pt x="1858" y="2323"/>
                  </a:cubicBezTo>
                  <a:lnTo>
                    <a:pt x="2452" y="814"/>
                  </a:lnTo>
                  <a:cubicBezTo>
                    <a:pt x="2492" y="711"/>
                    <a:pt x="2531" y="585"/>
                    <a:pt x="2394" y="531"/>
                  </a:cubicBezTo>
                  <a:cubicBezTo>
                    <a:pt x="2359" y="518"/>
                    <a:pt x="2328" y="509"/>
                    <a:pt x="2300" y="509"/>
                  </a:cubicBezTo>
                  <a:cubicBezTo>
                    <a:pt x="2245" y="509"/>
                    <a:pt x="2201" y="543"/>
                    <a:pt x="2164" y="637"/>
                  </a:cubicBezTo>
                  <a:cubicBezTo>
                    <a:pt x="2108" y="779"/>
                    <a:pt x="2086" y="912"/>
                    <a:pt x="1643" y="2039"/>
                  </a:cubicBezTo>
                  <a:cubicBezTo>
                    <a:pt x="1545" y="1602"/>
                    <a:pt x="1218" y="642"/>
                    <a:pt x="1130" y="235"/>
                  </a:cubicBezTo>
                  <a:cubicBezTo>
                    <a:pt x="1134" y="183"/>
                    <a:pt x="1123" y="50"/>
                    <a:pt x="1038" y="16"/>
                  </a:cubicBezTo>
                  <a:cubicBezTo>
                    <a:pt x="1014" y="7"/>
                    <a:pt x="985" y="0"/>
                    <a:pt x="956" y="0"/>
                  </a:cubicBezTo>
                  <a:close/>
                </a:path>
              </a:pathLst>
            </a:custGeom>
            <a:solidFill>
              <a:schemeClr val="tx1">
                <a:alpha val="100000"/>
              </a:schemeClr>
            </a:solidFill>
            <a:ln w="9525">
              <a:noFill/>
            </a:ln>
          </p:spPr>
          <p:txBody>
            <a:bodyPr/>
            <a:lstStyle/>
            <a:p>
              <a:endParaRPr lang="en-US"/>
            </a:p>
          </p:txBody>
        </p:sp>
        <p:sp>
          <p:nvSpPr>
            <p:cNvPr id="105571" name="Google Shape;1980;p50"/>
            <p:cNvSpPr/>
            <p:nvPr/>
          </p:nvSpPr>
          <p:spPr>
            <a:xfrm>
              <a:off x="5137525" y="1695875"/>
              <a:ext cx="59450" cy="60125"/>
            </a:xfrm>
            <a:custGeom>
              <a:avLst/>
              <a:gdLst/>
              <a:ahLst/>
              <a:cxnLst/>
              <a:rect l="0" t="0" r="0" b="0"/>
              <a:pathLst>
                <a:path w="2378" h="2405">
                  <a:moveTo>
                    <a:pt x="1234" y="1"/>
                  </a:moveTo>
                  <a:cubicBezTo>
                    <a:pt x="886" y="1"/>
                    <a:pt x="554" y="189"/>
                    <a:pt x="303" y="608"/>
                  </a:cubicBezTo>
                  <a:cubicBezTo>
                    <a:pt x="1" y="1111"/>
                    <a:pt x="112" y="1773"/>
                    <a:pt x="800" y="2186"/>
                  </a:cubicBezTo>
                  <a:cubicBezTo>
                    <a:pt x="890" y="2240"/>
                    <a:pt x="1024" y="2287"/>
                    <a:pt x="1118" y="2343"/>
                  </a:cubicBezTo>
                  <a:cubicBezTo>
                    <a:pt x="1173" y="2376"/>
                    <a:pt x="1225" y="2405"/>
                    <a:pt x="1277" y="2405"/>
                  </a:cubicBezTo>
                  <a:cubicBezTo>
                    <a:pt x="1331" y="2405"/>
                    <a:pt x="1386" y="2373"/>
                    <a:pt x="1444" y="2279"/>
                  </a:cubicBezTo>
                  <a:cubicBezTo>
                    <a:pt x="1716" y="1824"/>
                    <a:pt x="1828" y="1650"/>
                    <a:pt x="1894" y="1551"/>
                  </a:cubicBezTo>
                  <a:cubicBezTo>
                    <a:pt x="1914" y="1517"/>
                    <a:pt x="1934" y="1488"/>
                    <a:pt x="1953" y="1458"/>
                  </a:cubicBezTo>
                  <a:cubicBezTo>
                    <a:pt x="1998" y="1382"/>
                    <a:pt x="1971" y="1300"/>
                    <a:pt x="1876" y="1243"/>
                  </a:cubicBezTo>
                  <a:cubicBezTo>
                    <a:pt x="1837" y="1220"/>
                    <a:pt x="1801" y="1211"/>
                    <a:pt x="1770" y="1211"/>
                  </a:cubicBezTo>
                  <a:cubicBezTo>
                    <a:pt x="1710" y="1211"/>
                    <a:pt x="1668" y="1245"/>
                    <a:pt x="1650" y="1276"/>
                  </a:cubicBezTo>
                  <a:cubicBezTo>
                    <a:pt x="1609" y="1344"/>
                    <a:pt x="1587" y="1408"/>
                    <a:pt x="1552" y="1466"/>
                  </a:cubicBezTo>
                  <a:cubicBezTo>
                    <a:pt x="1460" y="1633"/>
                    <a:pt x="1400" y="1742"/>
                    <a:pt x="1209" y="2060"/>
                  </a:cubicBezTo>
                  <a:cubicBezTo>
                    <a:pt x="1130" y="2030"/>
                    <a:pt x="1051" y="1983"/>
                    <a:pt x="993" y="1948"/>
                  </a:cubicBezTo>
                  <a:cubicBezTo>
                    <a:pt x="594" y="1710"/>
                    <a:pt x="268" y="1293"/>
                    <a:pt x="607" y="727"/>
                  </a:cubicBezTo>
                  <a:cubicBezTo>
                    <a:pt x="789" y="422"/>
                    <a:pt x="1037" y="313"/>
                    <a:pt x="1262" y="313"/>
                  </a:cubicBezTo>
                  <a:cubicBezTo>
                    <a:pt x="1395" y="313"/>
                    <a:pt x="1521" y="351"/>
                    <a:pt x="1619" y="411"/>
                  </a:cubicBezTo>
                  <a:cubicBezTo>
                    <a:pt x="1750" y="489"/>
                    <a:pt x="1991" y="657"/>
                    <a:pt x="2079" y="799"/>
                  </a:cubicBezTo>
                  <a:cubicBezTo>
                    <a:pt x="2088" y="815"/>
                    <a:pt x="2112" y="834"/>
                    <a:pt x="2124" y="842"/>
                  </a:cubicBezTo>
                  <a:cubicBezTo>
                    <a:pt x="2141" y="852"/>
                    <a:pt x="2161" y="857"/>
                    <a:pt x="2181" y="857"/>
                  </a:cubicBezTo>
                  <a:cubicBezTo>
                    <a:pt x="2233" y="857"/>
                    <a:pt x="2292" y="824"/>
                    <a:pt x="2330" y="758"/>
                  </a:cubicBezTo>
                  <a:cubicBezTo>
                    <a:pt x="2378" y="679"/>
                    <a:pt x="2355" y="614"/>
                    <a:pt x="2309" y="555"/>
                  </a:cubicBezTo>
                  <a:cubicBezTo>
                    <a:pt x="2194" y="405"/>
                    <a:pt x="1979" y="267"/>
                    <a:pt x="1838" y="182"/>
                  </a:cubicBezTo>
                  <a:cubicBezTo>
                    <a:pt x="1640" y="64"/>
                    <a:pt x="1435" y="1"/>
                    <a:pt x="1234" y="1"/>
                  </a:cubicBezTo>
                  <a:close/>
                </a:path>
              </a:pathLst>
            </a:custGeom>
            <a:solidFill>
              <a:schemeClr val="tx1">
                <a:alpha val="100000"/>
              </a:schemeClr>
            </a:solidFill>
            <a:ln w="9525">
              <a:noFill/>
            </a:ln>
          </p:spPr>
          <p:txBody>
            <a:bodyPr/>
            <a:lstStyle/>
            <a:p>
              <a:endParaRPr lang="en-US"/>
            </a:p>
          </p:txBody>
        </p:sp>
        <p:sp>
          <p:nvSpPr>
            <p:cNvPr id="105572" name="Google Shape;1981;p50"/>
            <p:cNvSpPr/>
            <p:nvPr/>
          </p:nvSpPr>
          <p:spPr>
            <a:xfrm>
              <a:off x="5206925" y="1751150"/>
              <a:ext cx="61975" cy="54275"/>
            </a:xfrm>
            <a:custGeom>
              <a:avLst/>
              <a:gdLst/>
              <a:ahLst/>
              <a:cxnLst/>
              <a:rect l="0" t="0" r="0" b="0"/>
              <a:pathLst>
                <a:path w="2479" h="2171">
                  <a:moveTo>
                    <a:pt x="1388" y="303"/>
                  </a:moveTo>
                  <a:cubicBezTo>
                    <a:pt x="1543" y="303"/>
                    <a:pt x="1691" y="363"/>
                    <a:pt x="1820" y="490"/>
                  </a:cubicBezTo>
                  <a:cubicBezTo>
                    <a:pt x="2141" y="807"/>
                    <a:pt x="2014" y="1232"/>
                    <a:pt x="1697" y="1553"/>
                  </a:cubicBezTo>
                  <a:cubicBezTo>
                    <a:pt x="1515" y="1737"/>
                    <a:pt x="1277" y="1865"/>
                    <a:pt x="1047" y="1865"/>
                  </a:cubicBezTo>
                  <a:cubicBezTo>
                    <a:pt x="900" y="1865"/>
                    <a:pt x="757" y="1813"/>
                    <a:pt x="634" y="1692"/>
                  </a:cubicBezTo>
                  <a:cubicBezTo>
                    <a:pt x="331" y="1393"/>
                    <a:pt x="454" y="921"/>
                    <a:pt x="751" y="620"/>
                  </a:cubicBezTo>
                  <a:cubicBezTo>
                    <a:pt x="956" y="414"/>
                    <a:pt x="1178" y="303"/>
                    <a:pt x="1388" y="303"/>
                  </a:cubicBezTo>
                  <a:close/>
                  <a:moveTo>
                    <a:pt x="1359" y="1"/>
                  </a:moveTo>
                  <a:cubicBezTo>
                    <a:pt x="1074" y="1"/>
                    <a:pt x="778" y="134"/>
                    <a:pt x="522" y="393"/>
                  </a:cubicBezTo>
                  <a:cubicBezTo>
                    <a:pt x="75" y="846"/>
                    <a:pt x="0" y="1472"/>
                    <a:pt x="428" y="1895"/>
                  </a:cubicBezTo>
                  <a:cubicBezTo>
                    <a:pt x="619" y="2082"/>
                    <a:pt x="848" y="2170"/>
                    <a:pt x="1082" y="2170"/>
                  </a:cubicBezTo>
                  <a:cubicBezTo>
                    <a:pt x="1376" y="2170"/>
                    <a:pt x="1679" y="2032"/>
                    <a:pt x="1927" y="1780"/>
                  </a:cubicBezTo>
                  <a:cubicBezTo>
                    <a:pt x="2399" y="1303"/>
                    <a:pt x="2479" y="732"/>
                    <a:pt x="2029" y="289"/>
                  </a:cubicBezTo>
                  <a:cubicBezTo>
                    <a:pt x="1833" y="95"/>
                    <a:pt x="1600" y="1"/>
                    <a:pt x="1359" y="1"/>
                  </a:cubicBezTo>
                  <a:close/>
                </a:path>
              </a:pathLst>
            </a:custGeom>
            <a:solidFill>
              <a:schemeClr val="tx1">
                <a:alpha val="100000"/>
              </a:schemeClr>
            </a:solidFill>
            <a:ln w="9525">
              <a:noFill/>
            </a:ln>
          </p:spPr>
          <p:txBody>
            <a:bodyPr/>
            <a:lstStyle/>
            <a:p>
              <a:endParaRPr lang="en-US"/>
            </a:p>
          </p:txBody>
        </p:sp>
        <p:sp>
          <p:nvSpPr>
            <p:cNvPr id="105573" name="Google Shape;1982;p50"/>
            <p:cNvSpPr/>
            <p:nvPr/>
          </p:nvSpPr>
          <p:spPr>
            <a:xfrm>
              <a:off x="5242100" y="1791425"/>
              <a:ext cx="66575" cy="64650"/>
            </a:xfrm>
            <a:custGeom>
              <a:avLst/>
              <a:gdLst/>
              <a:ahLst/>
              <a:cxnLst/>
              <a:rect l="0" t="0" r="0" b="0"/>
              <a:pathLst>
                <a:path w="2663" h="2586">
                  <a:moveTo>
                    <a:pt x="1769" y="1"/>
                  </a:moveTo>
                  <a:cubicBezTo>
                    <a:pt x="1732" y="1"/>
                    <a:pt x="1692" y="17"/>
                    <a:pt x="1647" y="51"/>
                  </a:cubicBezTo>
                  <a:cubicBezTo>
                    <a:pt x="1136" y="436"/>
                    <a:pt x="627" y="818"/>
                    <a:pt x="116" y="1199"/>
                  </a:cubicBezTo>
                  <a:cubicBezTo>
                    <a:pt x="1" y="1285"/>
                    <a:pt x="42" y="1389"/>
                    <a:pt x="71" y="1428"/>
                  </a:cubicBezTo>
                  <a:cubicBezTo>
                    <a:pt x="113" y="1485"/>
                    <a:pt x="160" y="1517"/>
                    <a:pt x="209" y="1517"/>
                  </a:cubicBezTo>
                  <a:cubicBezTo>
                    <a:pt x="236" y="1517"/>
                    <a:pt x="264" y="1507"/>
                    <a:pt x="292" y="1486"/>
                  </a:cubicBezTo>
                  <a:cubicBezTo>
                    <a:pt x="322" y="1462"/>
                    <a:pt x="351" y="1437"/>
                    <a:pt x="390" y="1402"/>
                  </a:cubicBezTo>
                  <a:cubicBezTo>
                    <a:pt x="512" y="1309"/>
                    <a:pt x="673" y="1189"/>
                    <a:pt x="842" y="1062"/>
                  </a:cubicBezTo>
                  <a:lnTo>
                    <a:pt x="968" y="968"/>
                  </a:lnTo>
                  <a:lnTo>
                    <a:pt x="968" y="968"/>
                  </a:lnTo>
                  <a:cubicBezTo>
                    <a:pt x="1053" y="1175"/>
                    <a:pt x="980" y="1480"/>
                    <a:pt x="891" y="1723"/>
                  </a:cubicBezTo>
                  <a:cubicBezTo>
                    <a:pt x="794" y="1990"/>
                    <a:pt x="697" y="2269"/>
                    <a:pt x="826" y="2443"/>
                  </a:cubicBezTo>
                  <a:cubicBezTo>
                    <a:pt x="877" y="2511"/>
                    <a:pt x="940" y="2585"/>
                    <a:pt x="1019" y="2585"/>
                  </a:cubicBezTo>
                  <a:cubicBezTo>
                    <a:pt x="1049" y="2585"/>
                    <a:pt x="1081" y="2574"/>
                    <a:pt x="1115" y="2549"/>
                  </a:cubicBezTo>
                  <a:cubicBezTo>
                    <a:pt x="1227" y="2465"/>
                    <a:pt x="1147" y="2358"/>
                    <a:pt x="1101" y="2295"/>
                  </a:cubicBezTo>
                  <a:cubicBezTo>
                    <a:pt x="1043" y="2218"/>
                    <a:pt x="1104" y="2042"/>
                    <a:pt x="1176" y="1850"/>
                  </a:cubicBezTo>
                  <a:cubicBezTo>
                    <a:pt x="1269" y="1603"/>
                    <a:pt x="1346" y="1248"/>
                    <a:pt x="1252" y="1007"/>
                  </a:cubicBezTo>
                  <a:lnTo>
                    <a:pt x="1252" y="1007"/>
                  </a:lnTo>
                  <a:cubicBezTo>
                    <a:pt x="1611" y="1092"/>
                    <a:pt x="1960" y="1180"/>
                    <a:pt x="2310" y="1252"/>
                  </a:cubicBezTo>
                  <a:cubicBezTo>
                    <a:pt x="2357" y="1272"/>
                    <a:pt x="2406" y="1292"/>
                    <a:pt x="2457" y="1292"/>
                  </a:cubicBezTo>
                  <a:cubicBezTo>
                    <a:pt x="2495" y="1292"/>
                    <a:pt x="2534" y="1281"/>
                    <a:pt x="2573" y="1251"/>
                  </a:cubicBezTo>
                  <a:cubicBezTo>
                    <a:pt x="2662" y="1185"/>
                    <a:pt x="2652" y="1098"/>
                    <a:pt x="2601" y="1028"/>
                  </a:cubicBezTo>
                  <a:cubicBezTo>
                    <a:pt x="2555" y="968"/>
                    <a:pt x="2375" y="925"/>
                    <a:pt x="2298" y="925"/>
                  </a:cubicBezTo>
                  <a:cubicBezTo>
                    <a:pt x="2296" y="925"/>
                    <a:pt x="2294" y="925"/>
                    <a:pt x="2292" y="925"/>
                  </a:cubicBezTo>
                  <a:lnTo>
                    <a:pt x="1270" y="745"/>
                  </a:lnTo>
                  <a:cubicBezTo>
                    <a:pt x="1469" y="598"/>
                    <a:pt x="1658" y="460"/>
                    <a:pt x="1876" y="298"/>
                  </a:cubicBezTo>
                  <a:cubicBezTo>
                    <a:pt x="1948" y="244"/>
                    <a:pt x="1946" y="149"/>
                    <a:pt x="1895" y="80"/>
                  </a:cubicBezTo>
                  <a:cubicBezTo>
                    <a:pt x="1856" y="28"/>
                    <a:pt x="1815" y="1"/>
                    <a:pt x="1769" y="1"/>
                  </a:cubicBezTo>
                  <a:close/>
                </a:path>
              </a:pathLst>
            </a:custGeom>
            <a:solidFill>
              <a:schemeClr val="tx1">
                <a:alpha val="100000"/>
              </a:schemeClr>
            </a:solidFill>
            <a:ln w="9525">
              <a:noFill/>
            </a:ln>
          </p:spPr>
          <p:txBody>
            <a:bodyPr/>
            <a:lstStyle/>
            <a:p>
              <a:endParaRPr lang="en-US"/>
            </a:p>
          </p:txBody>
        </p:sp>
        <p:sp>
          <p:nvSpPr>
            <p:cNvPr id="105574" name="Google Shape;1983;p50"/>
            <p:cNvSpPr/>
            <p:nvPr/>
          </p:nvSpPr>
          <p:spPr>
            <a:xfrm>
              <a:off x="5267700" y="1851750"/>
              <a:ext cx="63000" cy="51475"/>
            </a:xfrm>
            <a:custGeom>
              <a:avLst/>
              <a:gdLst/>
              <a:ahLst/>
              <a:cxnLst/>
              <a:rect l="0" t="0" r="0" b="0"/>
              <a:pathLst>
                <a:path w="2520" h="2059">
                  <a:moveTo>
                    <a:pt x="2014" y="315"/>
                  </a:moveTo>
                  <a:lnTo>
                    <a:pt x="2014" y="315"/>
                  </a:lnTo>
                  <a:cubicBezTo>
                    <a:pt x="1806" y="595"/>
                    <a:pt x="1656" y="796"/>
                    <a:pt x="1530" y="962"/>
                  </a:cubicBezTo>
                  <a:cubicBezTo>
                    <a:pt x="1335" y="593"/>
                    <a:pt x="1262" y="454"/>
                    <a:pt x="1224" y="384"/>
                  </a:cubicBezTo>
                  <a:cubicBezTo>
                    <a:pt x="1510" y="358"/>
                    <a:pt x="1803" y="332"/>
                    <a:pt x="2014" y="315"/>
                  </a:cubicBezTo>
                  <a:close/>
                  <a:moveTo>
                    <a:pt x="2308" y="0"/>
                  </a:moveTo>
                  <a:cubicBezTo>
                    <a:pt x="2279" y="0"/>
                    <a:pt x="2251" y="6"/>
                    <a:pt x="2225" y="15"/>
                  </a:cubicBezTo>
                  <a:cubicBezTo>
                    <a:pt x="1881" y="25"/>
                    <a:pt x="678" y="136"/>
                    <a:pt x="336" y="136"/>
                  </a:cubicBezTo>
                  <a:cubicBezTo>
                    <a:pt x="317" y="136"/>
                    <a:pt x="300" y="136"/>
                    <a:pt x="287" y="135"/>
                  </a:cubicBezTo>
                  <a:cubicBezTo>
                    <a:pt x="271" y="133"/>
                    <a:pt x="256" y="132"/>
                    <a:pt x="242" y="132"/>
                  </a:cubicBezTo>
                  <a:cubicBezTo>
                    <a:pt x="186" y="132"/>
                    <a:pt x="139" y="147"/>
                    <a:pt x="97" y="170"/>
                  </a:cubicBezTo>
                  <a:cubicBezTo>
                    <a:pt x="11" y="215"/>
                    <a:pt x="0" y="308"/>
                    <a:pt x="48" y="396"/>
                  </a:cubicBezTo>
                  <a:cubicBezTo>
                    <a:pt x="94" y="481"/>
                    <a:pt x="145" y="503"/>
                    <a:pt x="197" y="503"/>
                  </a:cubicBezTo>
                  <a:cubicBezTo>
                    <a:pt x="227" y="503"/>
                    <a:pt x="258" y="496"/>
                    <a:pt x="288" y="489"/>
                  </a:cubicBezTo>
                  <a:lnTo>
                    <a:pt x="288" y="489"/>
                  </a:lnTo>
                  <a:lnTo>
                    <a:pt x="287" y="490"/>
                  </a:lnTo>
                  <a:cubicBezTo>
                    <a:pt x="385" y="473"/>
                    <a:pt x="617" y="445"/>
                    <a:pt x="892" y="417"/>
                  </a:cubicBezTo>
                  <a:cubicBezTo>
                    <a:pt x="902" y="435"/>
                    <a:pt x="912" y="451"/>
                    <a:pt x="923" y="468"/>
                  </a:cubicBezTo>
                  <a:cubicBezTo>
                    <a:pt x="1059" y="699"/>
                    <a:pt x="1154" y="896"/>
                    <a:pt x="1257" y="1087"/>
                  </a:cubicBezTo>
                  <a:cubicBezTo>
                    <a:pt x="1286" y="1148"/>
                    <a:pt x="1313" y="1200"/>
                    <a:pt x="1326" y="1226"/>
                  </a:cubicBezTo>
                  <a:cubicBezTo>
                    <a:pt x="1205" y="1383"/>
                    <a:pt x="1090" y="1529"/>
                    <a:pt x="938" y="1730"/>
                  </a:cubicBezTo>
                  <a:cubicBezTo>
                    <a:pt x="869" y="1779"/>
                    <a:pt x="843" y="1873"/>
                    <a:pt x="891" y="1963"/>
                  </a:cubicBezTo>
                  <a:cubicBezTo>
                    <a:pt x="921" y="2019"/>
                    <a:pt x="965" y="2058"/>
                    <a:pt x="1024" y="2058"/>
                  </a:cubicBezTo>
                  <a:cubicBezTo>
                    <a:pt x="1049" y="2058"/>
                    <a:pt x="1077" y="2051"/>
                    <a:pt x="1107" y="2035"/>
                  </a:cubicBezTo>
                  <a:cubicBezTo>
                    <a:pt x="1174" y="1999"/>
                    <a:pt x="1214" y="1912"/>
                    <a:pt x="1238" y="1864"/>
                  </a:cubicBezTo>
                  <a:lnTo>
                    <a:pt x="1260" y="1822"/>
                  </a:lnTo>
                  <a:cubicBezTo>
                    <a:pt x="1631" y="1327"/>
                    <a:pt x="1992" y="889"/>
                    <a:pt x="2315" y="426"/>
                  </a:cubicBezTo>
                  <a:cubicBezTo>
                    <a:pt x="2328" y="406"/>
                    <a:pt x="2359" y="374"/>
                    <a:pt x="2389" y="341"/>
                  </a:cubicBezTo>
                  <a:cubicBezTo>
                    <a:pt x="2461" y="266"/>
                    <a:pt x="2519" y="203"/>
                    <a:pt x="2456" y="85"/>
                  </a:cubicBezTo>
                  <a:cubicBezTo>
                    <a:pt x="2423" y="24"/>
                    <a:pt x="2366" y="0"/>
                    <a:pt x="2308" y="0"/>
                  </a:cubicBezTo>
                  <a:close/>
                </a:path>
              </a:pathLst>
            </a:custGeom>
            <a:solidFill>
              <a:schemeClr val="tx1">
                <a:alpha val="100000"/>
              </a:schemeClr>
            </a:solidFill>
            <a:ln w="9525">
              <a:noFill/>
            </a:ln>
          </p:spPr>
          <p:txBody>
            <a:bodyPr/>
            <a:lstStyle/>
            <a:p>
              <a:endParaRPr lang="en-US"/>
            </a:p>
          </p:txBody>
        </p:sp>
        <p:sp>
          <p:nvSpPr>
            <p:cNvPr id="105575" name="Google Shape;1984;p50"/>
            <p:cNvSpPr/>
            <p:nvPr/>
          </p:nvSpPr>
          <p:spPr>
            <a:xfrm>
              <a:off x="5298000" y="1886025"/>
              <a:ext cx="60550" cy="41425"/>
            </a:xfrm>
            <a:custGeom>
              <a:avLst/>
              <a:gdLst/>
              <a:ahLst/>
              <a:cxnLst/>
              <a:rect l="0" t="0" r="0" b="0"/>
              <a:pathLst>
                <a:path w="2422" h="1657">
                  <a:moveTo>
                    <a:pt x="1776" y="0"/>
                  </a:moveTo>
                  <a:cubicBezTo>
                    <a:pt x="1755" y="0"/>
                    <a:pt x="1734" y="4"/>
                    <a:pt x="1711" y="13"/>
                  </a:cubicBezTo>
                  <a:cubicBezTo>
                    <a:pt x="1669" y="29"/>
                    <a:pt x="1627" y="81"/>
                    <a:pt x="1579" y="152"/>
                  </a:cubicBezTo>
                  <a:cubicBezTo>
                    <a:pt x="1420" y="379"/>
                    <a:pt x="1239" y="628"/>
                    <a:pt x="901" y="1047"/>
                  </a:cubicBezTo>
                  <a:cubicBezTo>
                    <a:pt x="333" y="1272"/>
                    <a:pt x="301" y="1262"/>
                    <a:pt x="108" y="1333"/>
                  </a:cubicBezTo>
                  <a:cubicBezTo>
                    <a:pt x="37" y="1360"/>
                    <a:pt x="0" y="1446"/>
                    <a:pt x="35" y="1539"/>
                  </a:cubicBezTo>
                  <a:cubicBezTo>
                    <a:pt x="68" y="1627"/>
                    <a:pt x="116" y="1656"/>
                    <a:pt x="168" y="1656"/>
                  </a:cubicBezTo>
                  <a:cubicBezTo>
                    <a:pt x="188" y="1656"/>
                    <a:pt x="209" y="1652"/>
                    <a:pt x="230" y="1644"/>
                  </a:cubicBezTo>
                  <a:cubicBezTo>
                    <a:pt x="495" y="1545"/>
                    <a:pt x="794" y="1393"/>
                    <a:pt x="1006" y="1340"/>
                  </a:cubicBezTo>
                  <a:cubicBezTo>
                    <a:pt x="1275" y="1377"/>
                    <a:pt x="1698" y="1477"/>
                    <a:pt x="2115" y="1566"/>
                  </a:cubicBezTo>
                  <a:cubicBezTo>
                    <a:pt x="2159" y="1588"/>
                    <a:pt x="2198" y="1595"/>
                    <a:pt x="2229" y="1595"/>
                  </a:cubicBezTo>
                  <a:cubicBezTo>
                    <a:pt x="2257" y="1595"/>
                    <a:pt x="2279" y="1589"/>
                    <a:pt x="2294" y="1584"/>
                  </a:cubicBezTo>
                  <a:cubicBezTo>
                    <a:pt x="2422" y="1536"/>
                    <a:pt x="2416" y="1440"/>
                    <a:pt x="2387" y="1363"/>
                  </a:cubicBezTo>
                  <a:cubicBezTo>
                    <a:pt x="2354" y="1275"/>
                    <a:pt x="2264" y="1269"/>
                    <a:pt x="2157" y="1267"/>
                  </a:cubicBezTo>
                  <a:lnTo>
                    <a:pt x="2157" y="1267"/>
                  </a:lnTo>
                  <a:lnTo>
                    <a:pt x="2158" y="1268"/>
                  </a:lnTo>
                  <a:cubicBezTo>
                    <a:pt x="1996" y="1248"/>
                    <a:pt x="1700" y="1187"/>
                    <a:pt x="1324" y="1103"/>
                  </a:cubicBezTo>
                  <a:lnTo>
                    <a:pt x="1239" y="1088"/>
                  </a:lnTo>
                  <a:lnTo>
                    <a:pt x="1293" y="1021"/>
                  </a:lnTo>
                  <a:cubicBezTo>
                    <a:pt x="1467" y="795"/>
                    <a:pt x="1608" y="560"/>
                    <a:pt x="1798" y="358"/>
                  </a:cubicBezTo>
                  <a:cubicBezTo>
                    <a:pt x="1872" y="291"/>
                    <a:pt x="1953" y="198"/>
                    <a:pt x="1924" y="122"/>
                  </a:cubicBezTo>
                  <a:cubicBezTo>
                    <a:pt x="1896" y="46"/>
                    <a:pt x="1844" y="0"/>
                    <a:pt x="1776" y="0"/>
                  </a:cubicBezTo>
                  <a:close/>
                </a:path>
              </a:pathLst>
            </a:custGeom>
            <a:solidFill>
              <a:schemeClr val="tx1">
                <a:alpha val="100000"/>
              </a:schemeClr>
            </a:solidFill>
            <a:ln w="9525">
              <a:noFill/>
            </a:ln>
          </p:spPr>
          <p:txBody>
            <a:bodyPr/>
            <a:lstStyle/>
            <a:p>
              <a:endParaRPr lang="en-US"/>
            </a:p>
          </p:txBody>
        </p:sp>
        <p:sp>
          <p:nvSpPr>
            <p:cNvPr id="105576" name="Google Shape;1985;p50"/>
            <p:cNvSpPr/>
            <p:nvPr/>
          </p:nvSpPr>
          <p:spPr>
            <a:xfrm>
              <a:off x="5041975" y="1729000"/>
              <a:ext cx="76350" cy="76375"/>
            </a:xfrm>
            <a:custGeom>
              <a:avLst/>
              <a:gdLst/>
              <a:ahLst/>
              <a:cxnLst/>
              <a:rect l="0" t="0" r="0" b="0"/>
              <a:pathLst>
                <a:path w="3054" h="3055">
                  <a:moveTo>
                    <a:pt x="1527" y="1"/>
                  </a:moveTo>
                  <a:lnTo>
                    <a:pt x="1157" y="1158"/>
                  </a:lnTo>
                  <a:lnTo>
                    <a:pt x="1" y="1527"/>
                  </a:lnTo>
                  <a:lnTo>
                    <a:pt x="1157" y="1897"/>
                  </a:lnTo>
                  <a:lnTo>
                    <a:pt x="1527" y="3054"/>
                  </a:lnTo>
                  <a:lnTo>
                    <a:pt x="1898" y="1897"/>
                  </a:lnTo>
                  <a:lnTo>
                    <a:pt x="3053" y="1527"/>
                  </a:lnTo>
                  <a:lnTo>
                    <a:pt x="1898" y="1158"/>
                  </a:lnTo>
                  <a:lnTo>
                    <a:pt x="1527" y="1"/>
                  </a:lnTo>
                  <a:close/>
                </a:path>
              </a:pathLst>
            </a:custGeom>
            <a:solidFill>
              <a:schemeClr val="bg2">
                <a:alpha val="100000"/>
              </a:schemeClr>
            </a:solidFill>
            <a:ln w="9525">
              <a:noFill/>
            </a:ln>
          </p:spPr>
          <p:txBody>
            <a:bodyPr/>
            <a:lstStyle/>
            <a:p>
              <a:endParaRPr lang="en-US"/>
            </a:p>
          </p:txBody>
        </p:sp>
        <p:sp>
          <p:nvSpPr>
            <p:cNvPr id="105577" name="Google Shape;1986;p50"/>
            <p:cNvSpPr/>
            <p:nvPr/>
          </p:nvSpPr>
          <p:spPr>
            <a:xfrm>
              <a:off x="5338200" y="2557075"/>
              <a:ext cx="76350" cy="76375"/>
            </a:xfrm>
            <a:custGeom>
              <a:avLst/>
              <a:gdLst/>
              <a:ahLst/>
              <a:cxnLst/>
              <a:rect l="0" t="0" r="0" b="0"/>
              <a:pathLst>
                <a:path w="3054" h="3055">
                  <a:moveTo>
                    <a:pt x="1527" y="0"/>
                  </a:moveTo>
                  <a:lnTo>
                    <a:pt x="1157" y="1157"/>
                  </a:lnTo>
                  <a:lnTo>
                    <a:pt x="0" y="1527"/>
                  </a:lnTo>
                  <a:lnTo>
                    <a:pt x="1157" y="1897"/>
                  </a:lnTo>
                  <a:lnTo>
                    <a:pt x="1527" y="3054"/>
                  </a:lnTo>
                  <a:lnTo>
                    <a:pt x="1897" y="1897"/>
                  </a:lnTo>
                  <a:lnTo>
                    <a:pt x="3054" y="1527"/>
                  </a:lnTo>
                  <a:lnTo>
                    <a:pt x="1897" y="1157"/>
                  </a:lnTo>
                  <a:lnTo>
                    <a:pt x="1527" y="0"/>
                  </a:lnTo>
                  <a:close/>
                </a:path>
              </a:pathLst>
            </a:custGeom>
            <a:solidFill>
              <a:schemeClr val="bg2">
                <a:alpha val="100000"/>
              </a:schemeClr>
            </a:solidFill>
            <a:ln w="9525">
              <a:noFill/>
            </a:ln>
          </p:spPr>
          <p:txBody>
            <a:bodyPr/>
            <a:lstStyle/>
            <a:p>
              <a:endParaRPr lang="en-US"/>
            </a:p>
          </p:txBody>
        </p:sp>
        <p:sp>
          <p:nvSpPr>
            <p:cNvPr id="105578" name="Google Shape;1987;p50"/>
            <p:cNvSpPr/>
            <p:nvPr/>
          </p:nvSpPr>
          <p:spPr>
            <a:xfrm>
              <a:off x="4537700" y="2557075"/>
              <a:ext cx="76375" cy="76375"/>
            </a:xfrm>
            <a:custGeom>
              <a:avLst/>
              <a:gdLst/>
              <a:ahLst/>
              <a:cxnLst/>
              <a:rect l="0" t="0" r="0" b="0"/>
              <a:pathLst>
                <a:path w="3055" h="3055">
                  <a:moveTo>
                    <a:pt x="1528" y="0"/>
                  </a:moveTo>
                  <a:lnTo>
                    <a:pt x="1158" y="1157"/>
                  </a:lnTo>
                  <a:lnTo>
                    <a:pt x="1" y="1527"/>
                  </a:lnTo>
                  <a:lnTo>
                    <a:pt x="1158" y="1897"/>
                  </a:lnTo>
                  <a:lnTo>
                    <a:pt x="1528" y="3054"/>
                  </a:lnTo>
                  <a:lnTo>
                    <a:pt x="1897" y="1897"/>
                  </a:lnTo>
                  <a:lnTo>
                    <a:pt x="3054" y="1527"/>
                  </a:lnTo>
                  <a:lnTo>
                    <a:pt x="1897" y="1157"/>
                  </a:lnTo>
                  <a:lnTo>
                    <a:pt x="1528" y="0"/>
                  </a:lnTo>
                  <a:close/>
                </a:path>
              </a:pathLst>
            </a:custGeom>
            <a:solidFill>
              <a:schemeClr val="bg2">
                <a:alpha val="100000"/>
              </a:schemeClr>
            </a:solidFill>
            <a:ln w="9525">
              <a:noFill/>
            </a:ln>
          </p:spPr>
          <p:txBody>
            <a:bodyPr/>
            <a:lstStyle/>
            <a:p>
              <a:endParaRPr lang="en-US"/>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77" name="Picture 26676" descr="1"/>
          <p:cNvPicPr>
            <a:picLocks noChangeAspect="1"/>
          </p:cNvPicPr>
          <p:nvPr/>
        </p:nvPicPr>
        <p:blipFill>
          <a:blip r:embed="rId2"/>
          <a:stretch>
            <a:fillRect/>
          </a:stretch>
        </p:blipFill>
        <p:spPr>
          <a:xfrm>
            <a:off x="0" y="0"/>
            <a:ext cx="12192000" cy="3046413"/>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9Slide.vn 3"/>
          <p:cNvPicPr>
            <a:picLocks noChangeAspect="1"/>
          </p:cNvPicPr>
          <p:nvPr/>
        </p:nvPicPr>
        <p:blipFill>
          <a:blip r:embed="rId2"/>
          <a:stretch>
            <a:fillRect/>
          </a:stretch>
        </p:blipFill>
        <p:spPr>
          <a:xfrm>
            <a:off x="960438" y="509588"/>
            <a:ext cx="10025062" cy="5946775"/>
          </a:xfrm>
          <a:prstGeom prst="rect">
            <a:avLst/>
          </a:prstGeom>
          <a:noFill/>
          <a:ln w="9525">
            <a:noFill/>
          </a:ln>
        </p:spPr>
      </p:pic>
      <p:pic>
        <p:nvPicPr>
          <p:cNvPr id="108547" name="Picture 9"/>
          <p:cNvPicPr>
            <a:picLocks noChangeAspect="1"/>
          </p:cNvPicPr>
          <p:nvPr/>
        </p:nvPicPr>
        <p:blipFill>
          <a:blip r:embed="rId3"/>
          <a:stretch>
            <a:fillRect/>
          </a:stretch>
        </p:blipFill>
        <p:spPr>
          <a:xfrm>
            <a:off x="960438" y="431800"/>
            <a:ext cx="9777412" cy="5916613"/>
          </a:xfrm>
          <a:prstGeom prst="rect">
            <a:avLst/>
          </a:prstGeom>
          <a:noFill/>
          <a:ln w="9525">
            <a:noFill/>
          </a:ln>
        </p:spPr>
      </p:pic>
      <p:pic>
        <p:nvPicPr>
          <p:cNvPr id="11" name="图片 1"/>
          <p:cNvPicPr>
            <a:picLocks noChangeAspect="1"/>
          </p:cNvPicPr>
          <p:nvPr/>
        </p:nvPicPr>
        <p:blipFill>
          <a:blip r:embed="rId4">
            <a:duotone>
              <a:prstClr val="black"/>
              <a:schemeClr val="accent5">
                <a:tint val="45000"/>
                <a:satMod val="400000"/>
              </a:schemeClr>
            </a:duotone>
          </a:blip>
          <a:stretch>
            <a:fillRect/>
          </a:stretch>
        </p:blipFill>
        <p:spPr>
          <a:xfrm rot="786130">
            <a:off x="9388077" y="255309"/>
            <a:ext cx="1689748" cy="1541512"/>
          </a:xfrm>
          <a:prstGeom prst="rect">
            <a:avLst/>
          </a:prstGeom>
        </p:spPr>
      </p:pic>
      <p:pic>
        <p:nvPicPr>
          <p:cNvPr id="108554" name="Picture 108553" descr="Giáo dục công dân 7 Canh dieu_page-0048"/>
          <p:cNvPicPr>
            <a:picLocks noChangeAspect="1"/>
          </p:cNvPicPr>
          <p:nvPr/>
        </p:nvPicPr>
        <p:blipFill>
          <a:blip r:embed="rId5"/>
          <a:stretch>
            <a:fillRect/>
          </a:stretch>
        </p:blipFill>
        <p:spPr>
          <a:xfrm>
            <a:off x="930275" y="554038"/>
            <a:ext cx="10253663" cy="4305300"/>
          </a:xfrm>
          <a:prstGeom prst="rect">
            <a:avLst/>
          </a:prstGeom>
          <a:noFill/>
          <a:ln w="9525">
            <a:noFill/>
          </a:ln>
        </p:spPr>
      </p:pic>
      <p:pic>
        <p:nvPicPr>
          <p:cNvPr id="7" name="Picture 14" descr="Counselling Phone Stock Illustrations – 66 Counselling Phone Stock  Illustrations, Vectors &amp; Clipart - Dreamstime"/>
          <p:cNvPicPr>
            <a:picLocks noChangeAspect="1" noChangeArrowheads="1"/>
          </p:cNvPicPr>
          <p:nvPr/>
        </p:nvPicPr>
        <p:blipFill>
          <a:blip r:embed="rId6"/>
          <a:srcRect/>
          <a:stretch>
            <a:fillRect/>
          </a:stretch>
        </p:blipFill>
        <p:spPr bwMode="auto">
          <a:xfrm>
            <a:off x="464785" y="4988122"/>
            <a:ext cx="1739054" cy="139120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16" descr="Counselling Phone Stock Illustrations – 66 Counselling Phone Stock  Illustrations, Vectors &amp; Clipart - Dreamstime"/>
          <p:cNvPicPr>
            <a:picLocks noChangeAspect="1" noChangeArrowheads="1"/>
          </p:cNvPicPr>
          <p:nvPr/>
        </p:nvPicPr>
        <p:blipFill>
          <a:blip r:embed="rId7"/>
          <a:srcRect/>
          <a:stretch>
            <a:fillRect/>
          </a:stretch>
        </p:blipFill>
        <p:spPr bwMode="auto">
          <a:xfrm>
            <a:off x="9474004" y="4751802"/>
            <a:ext cx="1792309" cy="1434023"/>
          </a:xfrm>
          <a:prstGeom prst="round2DiagRect">
            <a:avLst>
              <a:gd name="adj1" fmla="val 16667"/>
              <a:gd name="adj2" fmla="val 19444"/>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4506" y="-1390328"/>
            <a:ext cx="609679" cy="609459"/>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481"/>
            <a:ext cx="12192000" cy="685552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35682"/>
            <a:ext cx="5468062" cy="3621077"/>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7681" y="3235682"/>
            <a:ext cx="4274320" cy="3622319"/>
          </a:xfrm>
          <a:prstGeom prst="rect">
            <a:avLst/>
          </a:prstGeom>
        </p:spPr>
      </p:pic>
      <p:sp>
        <p:nvSpPr>
          <p:cNvPr id="29" name="TextBox 4"/>
          <p:cNvSpPr txBox="1"/>
          <p:nvPr/>
        </p:nvSpPr>
        <p:spPr>
          <a:xfrm>
            <a:off x="1630278" y="1298438"/>
            <a:ext cx="8252131" cy="2123166"/>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60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CHÚC</a:t>
            </a:r>
            <a:r>
              <a:rPr kumimoji="0" lang="en-US" altLang="zh-CN" sz="6600" b="1" i="0" u="none" strike="noStrike" kern="1200" cap="none" spc="600" normalizeH="0" noProof="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CÁC EM HỌC TỐT!</a:t>
            </a:r>
            <a:endParaRPr kumimoji="0" lang="en-US" altLang="zh-CN" sz="6600" b="1" i="0" u="none" strike="noStrike" kern="1200" cap="none" spc="6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0" fill="remove"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1">
                <a:lumMod val="0"/>
                <a:lumOff val="100000"/>
              </a:schemeClr>
            </a:gs>
            <a:gs pos="63000">
              <a:schemeClr val="bg1">
                <a:lumMod val="95000"/>
              </a:schemeClr>
            </a:gs>
            <a:gs pos="9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0" name="TextBox 229"/>
          <p:cNvSpPr txBox="1"/>
          <p:nvPr/>
        </p:nvSpPr>
        <p:spPr>
          <a:xfrm>
            <a:off x="0" y="4407168"/>
            <a:ext cx="12192000" cy="1323439"/>
          </a:xfrm>
          <a:prstGeom prst="rect">
            <a:avLst/>
          </a:prstGeom>
          <a:noFill/>
        </p:spPr>
        <p:txBody>
          <a:bodyPr wrap="square" rtlCol="0" anchor="ctr">
            <a:spAutoFit/>
          </a:bodyPr>
          <a:lstStyle/>
          <a:p>
            <a:pPr algn="ctr"/>
            <a:r>
              <a:rPr lang="en-US" altLang="ko-KR" sz="4000" b="1" err="1">
                <a:solidFill>
                  <a:srgbClr val="FF0000"/>
                </a:solidFill>
                <a:latin typeface="Arial Unicode MS" pitchFamily="34" charset="-128"/>
              </a:rPr>
              <a:t>Tiết</a:t>
            </a:r>
            <a:r>
              <a:rPr lang="en-US" altLang="ko-KR" sz="4000" b="1">
                <a:solidFill>
                  <a:srgbClr val="FF0000"/>
                </a:solidFill>
                <a:latin typeface="Arial Unicode MS" pitchFamily="34" charset="-128"/>
              </a:rPr>
              <a:t> </a:t>
            </a:r>
            <a:r>
              <a:rPr lang="vi-VN" altLang="ko-KR" sz="4000" b="1">
                <a:solidFill>
                  <a:srgbClr val="FF0000"/>
                </a:solidFill>
                <a:latin typeface="Arial Unicode MS" pitchFamily="34" charset="-128"/>
              </a:rPr>
              <a:t>23</a:t>
            </a:r>
            <a:r>
              <a:rPr lang="en-US" altLang="ko-KR" sz="4000" b="1">
                <a:solidFill>
                  <a:srgbClr val="FF0000"/>
                </a:solidFill>
                <a:latin typeface="Arial Unicode MS" pitchFamily="34" charset="-128"/>
              </a:rPr>
              <a:t> </a:t>
            </a:r>
            <a:r>
              <a:rPr lang="en-US" altLang="ko-KR" sz="4000" b="1" dirty="0">
                <a:solidFill>
                  <a:srgbClr val="FF0000"/>
                </a:solidFill>
                <a:latin typeface="Arial Unicode MS" pitchFamily="34" charset="-128"/>
              </a:rPr>
              <a:t>BÀI 9: ỨNG PHÓ VỚI BẠO LỰC HỌC ĐƯỜNG</a:t>
            </a:r>
            <a:endParaRPr lang="ko-KR" altLang="en-US" sz="4000" b="1" dirty="0">
              <a:solidFill>
                <a:srgbClr val="FF0000"/>
              </a:solidFill>
              <a:latin typeface="Arial Unicode MS" pitchFamily="34" charset="-128"/>
            </a:endParaRPr>
          </a:p>
        </p:txBody>
      </p:sp>
      <p:grpSp>
        <p:nvGrpSpPr>
          <p:cNvPr id="8" name="Group 7"/>
          <p:cNvGrpSpPr/>
          <p:nvPr/>
        </p:nvGrpSpPr>
        <p:grpSpPr>
          <a:xfrm>
            <a:off x="2762046" y="-136235"/>
            <a:ext cx="6870959" cy="4032353"/>
            <a:chOff x="3112384" y="931200"/>
            <a:chExt cx="5729838" cy="3362664"/>
          </a:xfrm>
          <a:gradFill flip="none" rotWithShape="1">
            <a:gsLst>
              <a:gs pos="47000">
                <a:schemeClr val="bg1">
                  <a:lumMod val="75000"/>
                </a:schemeClr>
              </a:gs>
              <a:gs pos="85000">
                <a:schemeClr val="bg1">
                  <a:lumMod val="65000"/>
                </a:schemeClr>
              </a:gs>
            </a:gsLst>
            <a:lin ang="13800000" scaled="0"/>
            <a:tileRect/>
          </a:gradFill>
          <a:scene3d>
            <a:camera prst="perspectiveRelaxedModerately">
              <a:rot lat="18000000" lon="0" rev="0"/>
            </a:camera>
            <a:lightRig rig="threePt" dir="t"/>
          </a:scene3d>
        </p:grpSpPr>
        <p:sp>
          <p:nvSpPr>
            <p:cNvPr id="111" name="Freeform: Shape 110"/>
            <p:cNvSpPr/>
            <p:nvPr/>
          </p:nvSpPr>
          <p:spPr>
            <a:xfrm>
              <a:off x="3155487" y="1552562"/>
              <a:ext cx="2117182" cy="2741302"/>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2" name="Freeform: Shape 111"/>
            <p:cNvSpPr/>
            <p:nvPr/>
          </p:nvSpPr>
          <p:spPr>
            <a:xfrm>
              <a:off x="4175803" y="931200"/>
              <a:ext cx="3324044" cy="1144795"/>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3" name="Freeform: Shape 112"/>
            <p:cNvSpPr/>
            <p:nvPr/>
          </p:nvSpPr>
          <p:spPr>
            <a:xfrm>
              <a:off x="4248214" y="1313258"/>
              <a:ext cx="37930" cy="17241"/>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4" name="Freeform: Shape 113"/>
            <p:cNvSpPr/>
            <p:nvPr/>
          </p:nvSpPr>
          <p:spPr>
            <a:xfrm>
              <a:off x="4049254" y="1277742"/>
              <a:ext cx="37930" cy="10344"/>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5" name="Freeform: Shape 114"/>
            <p:cNvSpPr/>
            <p:nvPr/>
          </p:nvSpPr>
          <p:spPr>
            <a:xfrm>
              <a:off x="4271317" y="1244985"/>
              <a:ext cx="41378" cy="44826"/>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6" name="Freeform: Shape 115"/>
            <p:cNvSpPr/>
            <p:nvPr/>
          </p:nvSpPr>
          <p:spPr>
            <a:xfrm>
              <a:off x="3968567" y="1346016"/>
              <a:ext cx="189650" cy="99997"/>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7" name="Freeform: Shape 116"/>
            <p:cNvSpPr/>
            <p:nvPr/>
          </p:nvSpPr>
          <p:spPr>
            <a:xfrm>
              <a:off x="3812364" y="1428428"/>
              <a:ext cx="155168" cy="168960"/>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8" name="Freeform: Shape 117"/>
            <p:cNvSpPr/>
            <p:nvPr/>
          </p:nvSpPr>
          <p:spPr>
            <a:xfrm>
              <a:off x="4315453" y="1290845"/>
              <a:ext cx="27586" cy="13793"/>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9" name="Freeform: Shape 118"/>
            <p:cNvSpPr/>
            <p:nvPr/>
          </p:nvSpPr>
          <p:spPr>
            <a:xfrm>
              <a:off x="3938223" y="1376705"/>
              <a:ext cx="13793" cy="6896"/>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0" name="Freeform: Shape 119"/>
            <p:cNvSpPr/>
            <p:nvPr/>
          </p:nvSpPr>
          <p:spPr>
            <a:xfrm>
              <a:off x="3867880" y="1321189"/>
              <a:ext cx="106893" cy="65516"/>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1" name="Freeform: Shape 120"/>
            <p:cNvSpPr/>
            <p:nvPr/>
          </p:nvSpPr>
          <p:spPr>
            <a:xfrm>
              <a:off x="4018220" y="1299121"/>
              <a:ext cx="48274" cy="31033"/>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2" name="Freeform: Shape 121"/>
            <p:cNvSpPr/>
            <p:nvPr/>
          </p:nvSpPr>
          <p:spPr>
            <a:xfrm>
              <a:off x="6639181" y="1275673"/>
              <a:ext cx="289647" cy="344818"/>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3" name="Freeform: Shape 122"/>
            <p:cNvSpPr/>
            <p:nvPr/>
          </p:nvSpPr>
          <p:spPr>
            <a:xfrm>
              <a:off x="8042245" y="1429462"/>
              <a:ext cx="17241" cy="13793"/>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4" name="Freeform: Shape 123"/>
            <p:cNvSpPr/>
            <p:nvPr/>
          </p:nvSpPr>
          <p:spPr>
            <a:xfrm>
              <a:off x="4377866" y="1299121"/>
              <a:ext cx="17241" cy="6896"/>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5" name="Freeform: Shape 124"/>
            <p:cNvSpPr/>
            <p:nvPr/>
          </p:nvSpPr>
          <p:spPr>
            <a:xfrm>
              <a:off x="8139138" y="1362568"/>
              <a:ext cx="79309" cy="551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6" name="Freeform: Shape 125"/>
            <p:cNvSpPr/>
            <p:nvPr/>
          </p:nvSpPr>
          <p:spPr>
            <a:xfrm>
              <a:off x="7998108" y="1321189"/>
              <a:ext cx="120686" cy="89653"/>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7" name="Freeform: Shape 126"/>
            <p:cNvSpPr/>
            <p:nvPr/>
          </p:nvSpPr>
          <p:spPr>
            <a:xfrm>
              <a:off x="4670615" y="1321189"/>
              <a:ext cx="13793" cy="10344"/>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8" name="Freeform: Shape 127"/>
            <p:cNvSpPr/>
            <p:nvPr/>
          </p:nvSpPr>
          <p:spPr>
            <a:xfrm>
              <a:off x="6928139" y="1462220"/>
              <a:ext cx="13793" cy="13793"/>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9" name="Freeform: Shape 128"/>
            <p:cNvSpPr/>
            <p:nvPr/>
          </p:nvSpPr>
          <p:spPr>
            <a:xfrm>
              <a:off x="5611968" y="1380152"/>
              <a:ext cx="17241" cy="6896"/>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0" name="Freeform: Shape 129"/>
            <p:cNvSpPr/>
            <p:nvPr/>
          </p:nvSpPr>
          <p:spPr>
            <a:xfrm>
              <a:off x="5966096" y="2457364"/>
              <a:ext cx="13793" cy="2758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1" name="Freeform: Shape 130"/>
            <p:cNvSpPr/>
            <p:nvPr/>
          </p:nvSpPr>
          <p:spPr>
            <a:xfrm>
              <a:off x="4404416" y="1452910"/>
              <a:ext cx="451711" cy="496538"/>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2" name="Freeform: Shape 131"/>
            <p:cNvSpPr/>
            <p:nvPr/>
          </p:nvSpPr>
          <p:spPr>
            <a:xfrm>
              <a:off x="6196435" y="2600809"/>
              <a:ext cx="48274" cy="17241"/>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3" name="Freeform: Shape 132"/>
            <p:cNvSpPr/>
            <p:nvPr/>
          </p:nvSpPr>
          <p:spPr>
            <a:xfrm>
              <a:off x="5841273" y="2521156"/>
              <a:ext cx="27586" cy="10344"/>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4" name="Freeform: Shape 133"/>
            <p:cNvSpPr/>
            <p:nvPr/>
          </p:nvSpPr>
          <p:spPr>
            <a:xfrm>
              <a:off x="5955752" y="2497363"/>
              <a:ext cx="27586" cy="44826"/>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5" name="Freeform: Shape 134"/>
            <p:cNvSpPr/>
            <p:nvPr/>
          </p:nvSpPr>
          <p:spPr>
            <a:xfrm>
              <a:off x="6339879" y="2606670"/>
              <a:ext cx="37930" cy="24137"/>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6" name="Freeform: Shape 135"/>
            <p:cNvSpPr/>
            <p:nvPr/>
          </p:nvSpPr>
          <p:spPr>
            <a:xfrm>
              <a:off x="5545764" y="1226019"/>
              <a:ext cx="3296458" cy="2599927"/>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7" name="Freeform: Shape 136"/>
            <p:cNvSpPr/>
            <p:nvPr/>
          </p:nvSpPr>
          <p:spPr>
            <a:xfrm>
              <a:off x="4226490" y="1448082"/>
              <a:ext cx="82756" cy="110342"/>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8" name="Freeform: Shape 137"/>
            <p:cNvSpPr/>
            <p:nvPr/>
          </p:nvSpPr>
          <p:spPr>
            <a:xfrm>
              <a:off x="4296833" y="1380152"/>
              <a:ext cx="44826" cy="37930"/>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9" name="Freeform: Shape 138"/>
            <p:cNvSpPr/>
            <p:nvPr/>
          </p:nvSpPr>
          <p:spPr>
            <a:xfrm>
              <a:off x="4315453" y="1429462"/>
              <a:ext cx="62067" cy="106893"/>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0" name="Freeform: Shape 139"/>
            <p:cNvSpPr/>
            <p:nvPr/>
          </p:nvSpPr>
          <p:spPr>
            <a:xfrm>
              <a:off x="4160286" y="1308431"/>
              <a:ext cx="24137" cy="31033"/>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1" name="Freeform: Shape 140"/>
            <p:cNvSpPr/>
            <p:nvPr/>
          </p:nvSpPr>
          <p:spPr>
            <a:xfrm>
              <a:off x="4177871" y="1349464"/>
              <a:ext cx="96549" cy="75860"/>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2" name="Freeform: Shape 141"/>
            <p:cNvSpPr/>
            <p:nvPr/>
          </p:nvSpPr>
          <p:spPr>
            <a:xfrm>
              <a:off x="4293385" y="1313258"/>
              <a:ext cx="262062" cy="113790"/>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3" name="Freeform: Shape 142"/>
            <p:cNvSpPr/>
            <p:nvPr/>
          </p:nvSpPr>
          <p:spPr>
            <a:xfrm>
              <a:off x="7743288" y="2795976"/>
              <a:ext cx="27586" cy="65516"/>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4" name="Freeform: Shape 143"/>
            <p:cNvSpPr/>
            <p:nvPr/>
          </p:nvSpPr>
          <p:spPr>
            <a:xfrm>
              <a:off x="7765356" y="3055968"/>
              <a:ext cx="75860" cy="72412"/>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5" name="Freeform: Shape 144"/>
            <p:cNvSpPr/>
            <p:nvPr/>
          </p:nvSpPr>
          <p:spPr>
            <a:xfrm>
              <a:off x="7737426" y="2912523"/>
              <a:ext cx="93100" cy="155169"/>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8" name="Freeform: Shape 147"/>
            <p:cNvSpPr/>
            <p:nvPr/>
          </p:nvSpPr>
          <p:spPr>
            <a:xfrm>
              <a:off x="7836044" y="2645635"/>
              <a:ext cx="17241" cy="13793"/>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9" name="Freeform: Shape 148"/>
            <p:cNvSpPr/>
            <p:nvPr/>
          </p:nvSpPr>
          <p:spPr>
            <a:xfrm>
              <a:off x="7690186" y="3033555"/>
              <a:ext cx="44826" cy="51723"/>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0" name="Freeform: Shape 149"/>
            <p:cNvSpPr/>
            <p:nvPr/>
          </p:nvSpPr>
          <p:spPr>
            <a:xfrm>
              <a:off x="4758200" y="2912523"/>
              <a:ext cx="27586" cy="13793"/>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1" name="Freeform: Shape 150"/>
            <p:cNvSpPr/>
            <p:nvPr/>
          </p:nvSpPr>
          <p:spPr>
            <a:xfrm>
              <a:off x="3246863" y="2807699"/>
              <a:ext cx="31033" cy="17241"/>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2" name="Freeform: Shape 151"/>
            <p:cNvSpPr/>
            <p:nvPr/>
          </p:nvSpPr>
          <p:spPr>
            <a:xfrm>
              <a:off x="4644755" y="2392884"/>
              <a:ext cx="13793" cy="17241"/>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3" name="Freeform: Shape 152"/>
            <p:cNvSpPr/>
            <p:nvPr/>
          </p:nvSpPr>
          <p:spPr>
            <a:xfrm>
              <a:off x="4841301" y="2356332"/>
              <a:ext cx="20689" cy="41378"/>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4" name="Freeform: Shape 153"/>
            <p:cNvSpPr/>
            <p:nvPr/>
          </p:nvSpPr>
          <p:spPr>
            <a:xfrm>
              <a:off x="7557086" y="3107691"/>
              <a:ext cx="165513" cy="179306"/>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5" name="Freeform: Shape 164"/>
            <p:cNvSpPr/>
            <p:nvPr/>
          </p:nvSpPr>
          <p:spPr>
            <a:xfrm>
              <a:off x="3314103" y="2826665"/>
              <a:ext cx="37930" cy="13793"/>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6" name="Freeform: Shape 165"/>
            <p:cNvSpPr/>
            <p:nvPr/>
          </p:nvSpPr>
          <p:spPr>
            <a:xfrm>
              <a:off x="7895008" y="2401158"/>
              <a:ext cx="255165" cy="29654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8" name="Freeform: Shape 167"/>
            <p:cNvSpPr/>
            <p:nvPr/>
          </p:nvSpPr>
          <p:spPr>
            <a:xfrm>
              <a:off x="7884318" y="2700806"/>
              <a:ext cx="17241" cy="2758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1" name="Freeform: Shape 170"/>
            <p:cNvSpPr/>
            <p:nvPr/>
          </p:nvSpPr>
          <p:spPr>
            <a:xfrm>
              <a:off x="7090892" y="3080451"/>
              <a:ext cx="27586" cy="62067"/>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4" name="Freeform: Shape 173"/>
            <p:cNvSpPr/>
            <p:nvPr/>
          </p:nvSpPr>
          <p:spPr>
            <a:xfrm>
              <a:off x="3348929" y="2849078"/>
              <a:ext cx="62067" cy="41378"/>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5" name="Freeform: Shape 174"/>
            <p:cNvSpPr/>
            <p:nvPr/>
          </p:nvSpPr>
          <p:spPr>
            <a:xfrm>
              <a:off x="7335024" y="3129759"/>
              <a:ext cx="334473" cy="231028"/>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4" name="Freeform: Shape 183"/>
            <p:cNvSpPr/>
            <p:nvPr/>
          </p:nvSpPr>
          <p:spPr>
            <a:xfrm>
              <a:off x="4685098" y="3055968"/>
              <a:ext cx="10344" cy="13793"/>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5" name="Freeform: Shape 184"/>
            <p:cNvSpPr/>
            <p:nvPr/>
          </p:nvSpPr>
          <p:spPr>
            <a:xfrm>
              <a:off x="4579929" y="2912523"/>
              <a:ext cx="37930" cy="20689"/>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6" name="Freeform: Shape 185"/>
            <p:cNvSpPr/>
            <p:nvPr/>
          </p:nvSpPr>
          <p:spPr>
            <a:xfrm>
              <a:off x="4473380" y="2835975"/>
              <a:ext cx="172409" cy="65516"/>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7" name="Freeform: Shape 186"/>
            <p:cNvSpPr/>
            <p:nvPr/>
          </p:nvSpPr>
          <p:spPr>
            <a:xfrm>
              <a:off x="4579929" y="2804251"/>
              <a:ext cx="13793" cy="2758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8" name="Freeform: Shape 187"/>
            <p:cNvSpPr/>
            <p:nvPr/>
          </p:nvSpPr>
          <p:spPr>
            <a:xfrm>
              <a:off x="4570619" y="2777355"/>
              <a:ext cx="31033" cy="17241"/>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9" name="Freeform: Shape 188"/>
            <p:cNvSpPr/>
            <p:nvPr/>
          </p:nvSpPr>
          <p:spPr>
            <a:xfrm>
              <a:off x="6507461" y="3454233"/>
              <a:ext cx="110342" cy="231028"/>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0" name="Freeform: Shape 189"/>
            <p:cNvSpPr/>
            <p:nvPr/>
          </p:nvSpPr>
          <p:spPr>
            <a:xfrm>
              <a:off x="4833370" y="4186626"/>
              <a:ext cx="82756" cy="34482"/>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1" name="Freeform: Shape 190"/>
            <p:cNvSpPr/>
            <p:nvPr/>
          </p:nvSpPr>
          <p:spPr>
            <a:xfrm>
              <a:off x="5018537" y="3206308"/>
              <a:ext cx="37930" cy="34482"/>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2" name="Freeform: Shape 191"/>
            <p:cNvSpPr/>
            <p:nvPr/>
          </p:nvSpPr>
          <p:spPr>
            <a:xfrm>
              <a:off x="4834404" y="3954908"/>
              <a:ext cx="13793" cy="20689"/>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3" name="Freeform: Shape 192"/>
            <p:cNvSpPr/>
            <p:nvPr/>
          </p:nvSpPr>
          <p:spPr>
            <a:xfrm>
              <a:off x="4739580" y="4221797"/>
              <a:ext cx="65516" cy="58619"/>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4" name="Freeform: Shape 193"/>
            <p:cNvSpPr/>
            <p:nvPr/>
          </p:nvSpPr>
          <p:spPr>
            <a:xfrm>
              <a:off x="4641306" y="2893559"/>
              <a:ext cx="96549" cy="37930"/>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5" name="Freeform: Shape 194"/>
            <p:cNvSpPr/>
            <p:nvPr/>
          </p:nvSpPr>
          <p:spPr>
            <a:xfrm>
              <a:off x="4810267" y="2925282"/>
              <a:ext cx="37930" cy="13793"/>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6" name="Freeform: Shape 195"/>
            <p:cNvSpPr/>
            <p:nvPr/>
          </p:nvSpPr>
          <p:spPr>
            <a:xfrm>
              <a:off x="4644755" y="2392884"/>
              <a:ext cx="13793" cy="17241"/>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7" name="Freeform: Shape 196"/>
            <p:cNvSpPr/>
            <p:nvPr/>
          </p:nvSpPr>
          <p:spPr>
            <a:xfrm>
              <a:off x="4245456" y="1643594"/>
              <a:ext cx="62067" cy="48274"/>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8" name="Freeform: Shape 197"/>
            <p:cNvSpPr/>
            <p:nvPr/>
          </p:nvSpPr>
          <p:spPr>
            <a:xfrm>
              <a:off x="4489586" y="1925655"/>
              <a:ext cx="27586" cy="24137"/>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9" name="Freeform: Shape 198"/>
            <p:cNvSpPr/>
            <p:nvPr/>
          </p:nvSpPr>
          <p:spPr>
            <a:xfrm>
              <a:off x="4112356" y="1477737"/>
              <a:ext cx="41378" cy="34482"/>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0" name="Freeform: Shape 199"/>
            <p:cNvSpPr/>
            <p:nvPr/>
          </p:nvSpPr>
          <p:spPr>
            <a:xfrm>
              <a:off x="3145831" y="2003929"/>
              <a:ext cx="20689" cy="10344"/>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1" name="Freeform: Shape 200"/>
            <p:cNvSpPr/>
            <p:nvPr/>
          </p:nvSpPr>
          <p:spPr>
            <a:xfrm>
              <a:off x="3368239" y="2083236"/>
              <a:ext cx="34482" cy="37930"/>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2" name="Freeform: Shape 201"/>
            <p:cNvSpPr/>
            <p:nvPr/>
          </p:nvSpPr>
          <p:spPr>
            <a:xfrm>
              <a:off x="3930637" y="1496357"/>
              <a:ext cx="272406" cy="189650"/>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3" name="Freeform: Shape 202"/>
            <p:cNvSpPr/>
            <p:nvPr/>
          </p:nvSpPr>
          <p:spPr>
            <a:xfrm>
              <a:off x="3112384" y="1867380"/>
              <a:ext cx="41378" cy="31033"/>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0" name="Freeform: Shape 209"/>
            <p:cNvSpPr/>
            <p:nvPr/>
          </p:nvSpPr>
          <p:spPr>
            <a:xfrm>
              <a:off x="4435450" y="1818416"/>
              <a:ext cx="103446" cy="96549"/>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3" name="Freeform: Shape 212"/>
            <p:cNvSpPr/>
            <p:nvPr/>
          </p:nvSpPr>
          <p:spPr>
            <a:xfrm>
              <a:off x="4863714" y="2275645"/>
              <a:ext cx="103446" cy="124134"/>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5" name="Freeform: Shape 214"/>
            <p:cNvSpPr/>
            <p:nvPr/>
          </p:nvSpPr>
          <p:spPr>
            <a:xfrm>
              <a:off x="4608894" y="1709799"/>
              <a:ext cx="31033" cy="44826"/>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6" name="Freeform: Shape 215"/>
            <p:cNvSpPr/>
            <p:nvPr/>
          </p:nvSpPr>
          <p:spPr>
            <a:xfrm>
              <a:off x="4524413" y="2204612"/>
              <a:ext cx="17241" cy="10344"/>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8" name="Freeform: Shape 217"/>
            <p:cNvSpPr/>
            <p:nvPr/>
          </p:nvSpPr>
          <p:spPr>
            <a:xfrm>
              <a:off x="4956126" y="1676007"/>
              <a:ext cx="44826" cy="37930"/>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9" name="Freeform: Shape 218"/>
            <p:cNvSpPr/>
            <p:nvPr/>
          </p:nvSpPr>
          <p:spPr>
            <a:xfrm>
              <a:off x="4597515" y="1889449"/>
              <a:ext cx="13793" cy="17241"/>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20" name="Freeform: Shape 219"/>
            <p:cNvSpPr/>
            <p:nvPr/>
          </p:nvSpPr>
          <p:spPr>
            <a:xfrm>
              <a:off x="4538206" y="1939792"/>
              <a:ext cx="24137" cy="31033"/>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21" name="Freeform: Shape 220"/>
            <p:cNvSpPr/>
            <p:nvPr/>
          </p:nvSpPr>
          <p:spPr>
            <a:xfrm>
              <a:off x="8080175" y="2180131"/>
              <a:ext cx="48274" cy="210339"/>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23" name="Freeform: Shape 222"/>
            <p:cNvSpPr/>
            <p:nvPr/>
          </p:nvSpPr>
          <p:spPr>
            <a:xfrm>
              <a:off x="3708574" y="2195302"/>
              <a:ext cx="37930" cy="48274"/>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2" name="Freeform: Shape 231"/>
            <p:cNvSpPr/>
            <p:nvPr/>
          </p:nvSpPr>
          <p:spPr>
            <a:xfrm>
              <a:off x="6169195" y="2056341"/>
              <a:ext cx="20689" cy="20689"/>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3" name="Freeform: Shape 232"/>
            <p:cNvSpPr/>
            <p:nvPr/>
          </p:nvSpPr>
          <p:spPr>
            <a:xfrm>
              <a:off x="5724724" y="2045996"/>
              <a:ext cx="124134" cy="24137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4" name="Freeform: Shape 233"/>
            <p:cNvSpPr/>
            <p:nvPr/>
          </p:nvSpPr>
          <p:spPr>
            <a:xfrm>
              <a:off x="5990923" y="2132201"/>
              <a:ext cx="27586" cy="37930"/>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5" name="Freeform: Shape 234"/>
            <p:cNvSpPr/>
            <p:nvPr/>
          </p:nvSpPr>
          <p:spPr>
            <a:xfrm>
              <a:off x="8668089" y="1586354"/>
              <a:ext cx="55170" cy="31033"/>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6" name="Freeform: Shape 235"/>
            <p:cNvSpPr/>
            <p:nvPr/>
          </p:nvSpPr>
          <p:spPr>
            <a:xfrm>
              <a:off x="6541942" y="1668076"/>
              <a:ext cx="17241" cy="10344"/>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7" name="Freeform: Shape 236"/>
            <p:cNvSpPr/>
            <p:nvPr/>
          </p:nvSpPr>
          <p:spPr>
            <a:xfrm>
              <a:off x="8050175" y="1469461"/>
              <a:ext cx="62067" cy="24137"/>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8" name="Freeform: Shape 237"/>
            <p:cNvSpPr/>
            <p:nvPr/>
          </p:nvSpPr>
          <p:spPr>
            <a:xfrm>
              <a:off x="6094025" y="2086685"/>
              <a:ext cx="20689" cy="31033"/>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39" name="Freeform: Shape 238"/>
            <p:cNvSpPr/>
            <p:nvPr/>
          </p:nvSpPr>
          <p:spPr>
            <a:xfrm>
              <a:off x="5663347" y="2163924"/>
              <a:ext cx="58619" cy="89653"/>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40" name="Freeform: Shape 239"/>
            <p:cNvSpPr/>
            <p:nvPr/>
          </p:nvSpPr>
          <p:spPr>
            <a:xfrm>
              <a:off x="4812681" y="2299093"/>
              <a:ext cx="34482" cy="20689"/>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41" name="Freeform: Shape 240"/>
            <p:cNvSpPr/>
            <p:nvPr/>
          </p:nvSpPr>
          <p:spPr>
            <a:xfrm>
              <a:off x="5435422" y="1783590"/>
              <a:ext cx="175857" cy="131030"/>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2" name="Rectangle 1"/>
          <p:cNvSpPr/>
          <p:nvPr/>
        </p:nvSpPr>
        <p:spPr>
          <a:xfrm>
            <a:off x="4213225" y="2847975"/>
            <a:ext cx="3711575" cy="525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5" name="Freeform: Shape 424"/>
          <p:cNvSpPr/>
          <p:nvPr/>
        </p:nvSpPr>
        <p:spPr>
          <a:xfrm rot="956521">
            <a:off x="4841875" y="884238"/>
            <a:ext cx="1187450" cy="376238"/>
          </a:xfrm>
          <a:custGeom>
            <a:avLst/>
            <a:gdLst>
              <a:gd name="connsiteX0" fmla="*/ 3911419 w 5673186"/>
              <a:gd name="connsiteY0" fmla="*/ 1189863 h 1798781"/>
              <a:gd name="connsiteX1" fmla="*/ 3885344 w 5673186"/>
              <a:gd name="connsiteY1" fmla="*/ 1191649 h 1798781"/>
              <a:gd name="connsiteX2" fmla="*/ 3742469 w 5673186"/>
              <a:gd name="connsiteY2" fmla="*/ 1195459 h 1798781"/>
              <a:gd name="connsiteX3" fmla="*/ 3634836 w 5673186"/>
              <a:gd name="connsiteY3" fmla="*/ 1200222 h 1798781"/>
              <a:gd name="connsiteX4" fmla="*/ 3616739 w 5673186"/>
              <a:gd name="connsiteY4" fmla="*/ 1236417 h 1798781"/>
              <a:gd name="connsiteX5" fmla="*/ 3634836 w 5673186"/>
              <a:gd name="connsiteY5" fmla="*/ 1244037 h 1798781"/>
              <a:gd name="connsiteX6" fmla="*/ 3682461 w 5673186"/>
              <a:gd name="connsiteY6" fmla="*/ 1242131 h 1798781"/>
              <a:gd name="connsiteX7" fmla="*/ 3912966 w 5673186"/>
              <a:gd name="connsiteY7" fmla="*/ 1236417 h 1798781"/>
              <a:gd name="connsiteX8" fmla="*/ 3941541 w 5673186"/>
              <a:gd name="connsiteY8" fmla="*/ 1237369 h 1798781"/>
              <a:gd name="connsiteX9" fmla="*/ 3942494 w 5673186"/>
              <a:gd name="connsiteY9" fmla="*/ 1204032 h 1798781"/>
              <a:gd name="connsiteX10" fmla="*/ 3933921 w 5673186"/>
              <a:gd name="connsiteY10" fmla="*/ 1191649 h 1798781"/>
              <a:gd name="connsiteX11" fmla="*/ 3911419 w 5673186"/>
              <a:gd name="connsiteY11" fmla="*/ 1189863 h 1798781"/>
              <a:gd name="connsiteX12" fmla="*/ 3725131 w 5673186"/>
              <a:gd name="connsiteY12" fmla="*/ 175 h 1798781"/>
              <a:gd name="connsiteX13" fmla="*/ 3752946 w 5673186"/>
              <a:gd name="connsiteY13" fmla="*/ 1976 h 1798781"/>
              <a:gd name="connsiteX14" fmla="*/ 3840576 w 5673186"/>
              <a:gd name="connsiteY14" fmla="*/ 17216 h 1798781"/>
              <a:gd name="connsiteX15" fmla="*/ 3852959 w 5673186"/>
              <a:gd name="connsiteY15" fmla="*/ 39124 h 1798781"/>
              <a:gd name="connsiteX16" fmla="*/ 3782474 w 5673186"/>
              <a:gd name="connsiteY16" fmla="*/ 271534 h 1798781"/>
              <a:gd name="connsiteX17" fmla="*/ 3703416 w 5673186"/>
              <a:gd name="connsiteY17" fmla="*/ 484894 h 1798781"/>
              <a:gd name="connsiteX18" fmla="*/ 3527204 w 5673186"/>
              <a:gd name="connsiteY18" fmla="*/ 1075444 h 1798781"/>
              <a:gd name="connsiteX19" fmla="*/ 3549111 w 5673186"/>
              <a:gd name="connsiteY19" fmla="*/ 1104972 h 1798781"/>
              <a:gd name="connsiteX20" fmla="*/ 4827366 w 5673186"/>
              <a:gd name="connsiteY20" fmla="*/ 1055442 h 1798781"/>
              <a:gd name="connsiteX21" fmla="*/ 5314094 w 5673186"/>
              <a:gd name="connsiteY21" fmla="*/ 1014484 h 1798781"/>
              <a:gd name="connsiteX22" fmla="*/ 5463636 w 5673186"/>
              <a:gd name="connsiteY22" fmla="*/ 1020199 h 1798781"/>
              <a:gd name="connsiteX23" fmla="*/ 5554124 w 5673186"/>
              <a:gd name="connsiteY23" fmla="*/ 1037344 h 1798781"/>
              <a:gd name="connsiteX24" fmla="*/ 5673186 w 5673186"/>
              <a:gd name="connsiteY24" fmla="*/ 1062109 h 1798781"/>
              <a:gd name="connsiteX25" fmla="*/ 5517929 w 5673186"/>
              <a:gd name="connsiteY25" fmla="*/ 1057347 h 1798781"/>
              <a:gd name="connsiteX26" fmla="*/ 5180744 w 5673186"/>
              <a:gd name="connsiteY26" fmla="*/ 1117354 h 1798781"/>
              <a:gd name="connsiteX27" fmla="*/ 4631151 w 5673186"/>
              <a:gd name="connsiteY27" fmla="*/ 1188792 h 1798781"/>
              <a:gd name="connsiteX28" fmla="*/ 4523519 w 5673186"/>
              <a:gd name="connsiteY28" fmla="*/ 1204984 h 1798781"/>
              <a:gd name="connsiteX29" fmla="*/ 4541616 w 5673186"/>
              <a:gd name="connsiteY29" fmla="*/ 1230702 h 1798781"/>
              <a:gd name="connsiteX30" fmla="*/ 4734974 w 5673186"/>
              <a:gd name="connsiteY30" fmla="*/ 1224987 h 1798781"/>
              <a:gd name="connsiteX31" fmla="*/ 4813079 w 5673186"/>
              <a:gd name="connsiteY31" fmla="*/ 1231654 h 1798781"/>
              <a:gd name="connsiteX32" fmla="*/ 4781646 w 5673186"/>
              <a:gd name="connsiteY32" fmla="*/ 1240227 h 1798781"/>
              <a:gd name="connsiteX33" fmla="*/ 4484466 w 5673186"/>
              <a:gd name="connsiteY33" fmla="*/ 1265944 h 1798781"/>
              <a:gd name="connsiteX34" fmla="*/ 4449224 w 5673186"/>
              <a:gd name="connsiteY34" fmla="*/ 1282137 h 1798781"/>
              <a:gd name="connsiteX35" fmla="*/ 4438746 w 5673186"/>
              <a:gd name="connsiteY35" fmla="*/ 1291662 h 1798781"/>
              <a:gd name="connsiteX36" fmla="*/ 4415886 w 5673186"/>
              <a:gd name="connsiteY36" fmla="*/ 1384054 h 1798781"/>
              <a:gd name="connsiteX37" fmla="*/ 4437794 w 5673186"/>
              <a:gd name="connsiteY37" fmla="*/ 1417392 h 1798781"/>
              <a:gd name="connsiteX38" fmla="*/ 4402551 w 5673186"/>
              <a:gd name="connsiteY38" fmla="*/ 1430727 h 1798781"/>
              <a:gd name="connsiteX39" fmla="*/ 4265391 w 5673186"/>
              <a:gd name="connsiteY39" fmla="*/ 1441204 h 1798781"/>
              <a:gd name="connsiteX40" fmla="*/ 4201574 w 5673186"/>
              <a:gd name="connsiteY40" fmla="*/ 1445014 h 1798781"/>
              <a:gd name="connsiteX41" fmla="*/ 4172999 w 5673186"/>
              <a:gd name="connsiteY41" fmla="*/ 1449777 h 1798781"/>
              <a:gd name="connsiteX42" fmla="*/ 4025361 w 5673186"/>
              <a:gd name="connsiteY42" fmla="*/ 1421202 h 1798781"/>
              <a:gd name="connsiteX43" fmla="*/ 3965354 w 5673186"/>
              <a:gd name="connsiteY43" fmla="*/ 1319284 h 1798781"/>
              <a:gd name="connsiteX44" fmla="*/ 3944399 w 5673186"/>
              <a:gd name="connsiteY44" fmla="*/ 1309759 h 1798781"/>
              <a:gd name="connsiteX45" fmla="*/ 3616739 w 5673186"/>
              <a:gd name="connsiteY45" fmla="*/ 1338334 h 1798781"/>
              <a:gd name="connsiteX46" fmla="*/ 3585306 w 5673186"/>
              <a:gd name="connsiteY46" fmla="*/ 1364052 h 1798781"/>
              <a:gd name="connsiteX47" fmla="*/ 3563399 w 5673186"/>
              <a:gd name="connsiteY47" fmla="*/ 1406914 h 1798781"/>
              <a:gd name="connsiteX48" fmla="*/ 3471006 w 5673186"/>
              <a:gd name="connsiteY48" fmla="*/ 1439299 h 1798781"/>
              <a:gd name="connsiteX49" fmla="*/ 3153824 w 5673186"/>
              <a:gd name="connsiteY49" fmla="*/ 1492639 h 1798781"/>
              <a:gd name="connsiteX50" fmla="*/ 2712816 w 5673186"/>
              <a:gd name="connsiteY50" fmla="*/ 1567887 h 1798781"/>
              <a:gd name="connsiteX51" fmla="*/ 2689004 w 5673186"/>
              <a:gd name="connsiteY51" fmla="*/ 1589794 h 1798781"/>
              <a:gd name="connsiteX52" fmla="*/ 2661381 w 5673186"/>
              <a:gd name="connsiteY52" fmla="*/ 1645039 h 1798781"/>
              <a:gd name="connsiteX53" fmla="*/ 2671859 w 5673186"/>
              <a:gd name="connsiteY53" fmla="*/ 1646944 h 1798781"/>
              <a:gd name="connsiteX54" fmla="*/ 2720436 w 5673186"/>
              <a:gd name="connsiteY54" fmla="*/ 1687902 h 1798781"/>
              <a:gd name="connsiteX55" fmla="*/ 2709959 w 5673186"/>
              <a:gd name="connsiteY55" fmla="*/ 1765054 h 1798781"/>
              <a:gd name="connsiteX56" fmla="*/ 2668049 w 5673186"/>
              <a:gd name="connsiteY56" fmla="*/ 1772674 h 1798781"/>
              <a:gd name="connsiteX57" fmla="*/ 2657571 w 5673186"/>
              <a:gd name="connsiteY57" fmla="*/ 1760292 h 1798781"/>
              <a:gd name="connsiteX58" fmla="*/ 2622329 w 5673186"/>
              <a:gd name="connsiteY58" fmla="*/ 1772674 h 1798781"/>
              <a:gd name="connsiteX59" fmla="*/ 2587086 w 5673186"/>
              <a:gd name="connsiteY59" fmla="*/ 1770769 h 1798781"/>
              <a:gd name="connsiteX60" fmla="*/ 2555654 w 5673186"/>
              <a:gd name="connsiteY60" fmla="*/ 1778389 h 1798781"/>
              <a:gd name="connsiteX61" fmla="*/ 2513744 w 5673186"/>
              <a:gd name="connsiteY61" fmla="*/ 1793629 h 1798781"/>
              <a:gd name="connsiteX62" fmla="*/ 2500409 w 5673186"/>
              <a:gd name="connsiteY62" fmla="*/ 1778389 h 1798781"/>
              <a:gd name="connsiteX63" fmla="*/ 2469929 w 5673186"/>
              <a:gd name="connsiteY63" fmla="*/ 1783152 h 1798781"/>
              <a:gd name="connsiteX64" fmla="*/ 2441354 w 5673186"/>
              <a:gd name="connsiteY64" fmla="*/ 1796487 h 1798781"/>
              <a:gd name="connsiteX65" fmla="*/ 2410874 w 5673186"/>
              <a:gd name="connsiteY65" fmla="*/ 1775531 h 1798781"/>
              <a:gd name="connsiteX66" fmla="*/ 2372774 w 5673186"/>
              <a:gd name="connsiteY66" fmla="*/ 1764102 h 1798781"/>
              <a:gd name="connsiteX67" fmla="*/ 2341341 w 5673186"/>
              <a:gd name="connsiteY67" fmla="*/ 1743147 h 1798781"/>
              <a:gd name="connsiteX68" fmla="*/ 2344199 w 5673186"/>
              <a:gd name="connsiteY68" fmla="*/ 1641229 h 1798781"/>
              <a:gd name="connsiteX69" fmla="*/ 2376584 w 5673186"/>
              <a:gd name="connsiteY69" fmla="*/ 1624084 h 1798781"/>
              <a:gd name="connsiteX70" fmla="*/ 2407064 w 5673186"/>
              <a:gd name="connsiteY70" fmla="*/ 1638372 h 1798781"/>
              <a:gd name="connsiteX71" fmla="*/ 2419446 w 5673186"/>
              <a:gd name="connsiteY71" fmla="*/ 1654564 h 1798781"/>
              <a:gd name="connsiteX72" fmla="*/ 2436591 w 5673186"/>
              <a:gd name="connsiteY72" fmla="*/ 1638372 h 1798781"/>
              <a:gd name="connsiteX73" fmla="*/ 2442306 w 5673186"/>
              <a:gd name="connsiteY73" fmla="*/ 1586937 h 1798781"/>
              <a:gd name="connsiteX74" fmla="*/ 2406111 w 5673186"/>
              <a:gd name="connsiteY74" fmla="*/ 1555504 h 1798781"/>
              <a:gd name="connsiteX75" fmla="*/ 2383251 w 5673186"/>
              <a:gd name="connsiteY75" fmla="*/ 1545027 h 1798781"/>
              <a:gd name="connsiteX76" fmla="*/ 2348961 w 5673186"/>
              <a:gd name="connsiteY76" fmla="*/ 1558362 h 1798781"/>
              <a:gd name="connsiteX77" fmla="*/ 2330864 w 5673186"/>
              <a:gd name="connsiteY77" fmla="*/ 1622179 h 1798781"/>
              <a:gd name="connsiteX78" fmla="*/ 2309909 w 5673186"/>
              <a:gd name="connsiteY78" fmla="*/ 1638372 h 1798781"/>
              <a:gd name="connsiteX79" fmla="*/ 2239424 w 5673186"/>
              <a:gd name="connsiteY79" fmla="*/ 1615512 h 1798781"/>
              <a:gd name="connsiteX80" fmla="*/ 2181321 w 5673186"/>
              <a:gd name="connsiteY80" fmla="*/ 1600272 h 1798781"/>
              <a:gd name="connsiteX81" fmla="*/ 2174654 w 5673186"/>
              <a:gd name="connsiteY81" fmla="*/ 1604081 h 1798781"/>
              <a:gd name="connsiteX82" fmla="*/ 2166081 w 5673186"/>
              <a:gd name="connsiteY82" fmla="*/ 1640277 h 1798781"/>
              <a:gd name="connsiteX83" fmla="*/ 2178464 w 5673186"/>
              <a:gd name="connsiteY83" fmla="*/ 1655517 h 1798781"/>
              <a:gd name="connsiteX84" fmla="*/ 2226089 w 5673186"/>
              <a:gd name="connsiteY84" fmla="*/ 1685044 h 1798781"/>
              <a:gd name="connsiteX85" fmla="*/ 2208944 w 5673186"/>
              <a:gd name="connsiteY85" fmla="*/ 1763149 h 1798781"/>
              <a:gd name="connsiteX86" fmla="*/ 2168939 w 5673186"/>
              <a:gd name="connsiteY86" fmla="*/ 1757434 h 1798781"/>
              <a:gd name="connsiteX87" fmla="*/ 2155604 w 5673186"/>
              <a:gd name="connsiteY87" fmla="*/ 1741242 h 1798781"/>
              <a:gd name="connsiteX88" fmla="*/ 2123219 w 5673186"/>
              <a:gd name="connsiteY88" fmla="*/ 1744099 h 1798781"/>
              <a:gd name="connsiteX89" fmla="*/ 2087024 w 5673186"/>
              <a:gd name="connsiteY89" fmla="*/ 1766959 h 1798781"/>
              <a:gd name="connsiteX90" fmla="*/ 2057496 w 5673186"/>
              <a:gd name="connsiteY90" fmla="*/ 1736479 h 1798781"/>
              <a:gd name="connsiteX91" fmla="*/ 2038446 w 5673186"/>
              <a:gd name="connsiteY91" fmla="*/ 1725049 h 1798781"/>
              <a:gd name="connsiteX92" fmla="*/ 1994631 w 5673186"/>
              <a:gd name="connsiteY92" fmla="*/ 1695522 h 1798781"/>
              <a:gd name="connsiteX93" fmla="*/ 1993679 w 5673186"/>
              <a:gd name="connsiteY93" fmla="*/ 1645039 h 1798781"/>
              <a:gd name="connsiteX94" fmla="*/ 2026064 w 5673186"/>
              <a:gd name="connsiteY94" fmla="*/ 1614559 h 1798781"/>
              <a:gd name="connsiteX95" fmla="*/ 2060354 w 5673186"/>
              <a:gd name="connsiteY95" fmla="*/ 1639324 h 1798781"/>
              <a:gd name="connsiteX96" fmla="*/ 2072736 w 5673186"/>
              <a:gd name="connsiteY96" fmla="*/ 1655517 h 1798781"/>
              <a:gd name="connsiteX97" fmla="*/ 2093691 w 5673186"/>
              <a:gd name="connsiteY97" fmla="*/ 1641229 h 1798781"/>
              <a:gd name="connsiteX98" fmla="*/ 2099406 w 5673186"/>
              <a:gd name="connsiteY98" fmla="*/ 1625989 h 1798781"/>
              <a:gd name="connsiteX99" fmla="*/ 2101311 w 5673186"/>
              <a:gd name="connsiteY99" fmla="*/ 1539312 h 1798781"/>
              <a:gd name="connsiteX100" fmla="*/ 2093691 w 5673186"/>
              <a:gd name="connsiteY100" fmla="*/ 1538359 h 1798781"/>
              <a:gd name="connsiteX101" fmla="*/ 2072736 w 5673186"/>
              <a:gd name="connsiteY101" fmla="*/ 1594556 h 1798781"/>
              <a:gd name="connsiteX102" fmla="*/ 2049876 w 5673186"/>
              <a:gd name="connsiteY102" fmla="*/ 1606939 h 1798781"/>
              <a:gd name="connsiteX103" fmla="*/ 1942244 w 5673186"/>
              <a:gd name="connsiteY103" fmla="*/ 1573602 h 1798781"/>
              <a:gd name="connsiteX104" fmla="*/ 1926051 w 5673186"/>
              <a:gd name="connsiteY104" fmla="*/ 1561219 h 1798781"/>
              <a:gd name="connsiteX105" fmla="*/ 1874616 w 5673186"/>
              <a:gd name="connsiteY105" fmla="*/ 1522167 h 1798781"/>
              <a:gd name="connsiteX106" fmla="*/ 1852709 w 5673186"/>
              <a:gd name="connsiteY106" fmla="*/ 1466922 h 1798781"/>
              <a:gd name="connsiteX107" fmla="*/ 1826039 w 5673186"/>
              <a:gd name="connsiteY107" fmla="*/ 1415487 h 1798781"/>
              <a:gd name="connsiteX108" fmla="*/ 1801542 w 5673186"/>
              <a:gd name="connsiteY108" fmla="*/ 1414936 h 1798781"/>
              <a:gd name="connsiteX109" fmla="*/ 1791392 w 5673186"/>
              <a:gd name="connsiteY109" fmla="*/ 1421102 h 1798781"/>
              <a:gd name="connsiteX110" fmla="*/ 1791392 w 5673186"/>
              <a:gd name="connsiteY110" fmla="*/ 1414998 h 1798781"/>
              <a:gd name="connsiteX111" fmla="*/ 1732488 w 5673186"/>
              <a:gd name="connsiteY111" fmla="*/ 1414998 h 1798781"/>
              <a:gd name="connsiteX112" fmla="*/ 1730789 w 5673186"/>
              <a:gd name="connsiteY112" fmla="*/ 1403104 h 1798781"/>
              <a:gd name="connsiteX113" fmla="*/ 1695546 w 5673186"/>
              <a:gd name="connsiteY113" fmla="*/ 1450729 h 1798781"/>
              <a:gd name="connsiteX114" fmla="*/ 1694594 w 5673186"/>
              <a:gd name="connsiteY114" fmla="*/ 1474542 h 1798781"/>
              <a:gd name="connsiteX115" fmla="*/ 1706024 w 5673186"/>
              <a:gd name="connsiteY115" fmla="*/ 1482162 h 1798781"/>
              <a:gd name="connsiteX116" fmla="*/ 1711416 w 5673186"/>
              <a:gd name="connsiteY116" fmla="*/ 1472171 h 1798781"/>
              <a:gd name="connsiteX117" fmla="*/ 1711416 w 5673186"/>
              <a:gd name="connsiteY117" fmla="*/ 1495204 h 1798781"/>
              <a:gd name="connsiteX118" fmla="*/ 1706024 w 5673186"/>
              <a:gd name="connsiteY118" fmla="*/ 1499306 h 1798781"/>
              <a:gd name="connsiteX119" fmla="*/ 1698404 w 5673186"/>
              <a:gd name="connsiteY119" fmla="*/ 1536454 h 1798781"/>
              <a:gd name="connsiteX120" fmla="*/ 1708881 w 5673186"/>
              <a:gd name="connsiteY120" fmla="*/ 1593604 h 1798781"/>
              <a:gd name="connsiteX121" fmla="*/ 1697451 w 5673186"/>
              <a:gd name="connsiteY121" fmla="*/ 1592652 h 1798781"/>
              <a:gd name="connsiteX122" fmla="*/ 1687926 w 5673186"/>
              <a:gd name="connsiteY122" fmla="*/ 1601224 h 1798781"/>
              <a:gd name="connsiteX123" fmla="*/ 1702214 w 5673186"/>
              <a:gd name="connsiteY123" fmla="*/ 1605987 h 1798781"/>
              <a:gd name="connsiteX124" fmla="*/ 1743171 w 5673186"/>
              <a:gd name="connsiteY124" fmla="*/ 1650754 h 1798781"/>
              <a:gd name="connsiteX125" fmla="*/ 1726979 w 5673186"/>
              <a:gd name="connsiteY125" fmla="*/ 1704094 h 1798781"/>
              <a:gd name="connsiteX126" fmla="*/ 1676496 w 5673186"/>
              <a:gd name="connsiteY126" fmla="*/ 1701237 h 1798781"/>
              <a:gd name="connsiteX127" fmla="*/ 1665066 w 5673186"/>
              <a:gd name="connsiteY127" fmla="*/ 1682187 h 1798781"/>
              <a:gd name="connsiteX128" fmla="*/ 1633634 w 5673186"/>
              <a:gd name="connsiteY128" fmla="*/ 1683139 h 1798781"/>
              <a:gd name="connsiteX129" fmla="*/ 1597439 w 5673186"/>
              <a:gd name="connsiteY129" fmla="*/ 1699331 h 1798781"/>
              <a:gd name="connsiteX130" fmla="*/ 1573626 w 5673186"/>
              <a:gd name="connsiteY130" fmla="*/ 1669804 h 1798781"/>
              <a:gd name="connsiteX131" fmla="*/ 1592676 w 5673186"/>
              <a:gd name="connsiteY131" fmla="*/ 1636467 h 1798781"/>
              <a:gd name="connsiteX132" fmla="*/ 1599344 w 5673186"/>
              <a:gd name="connsiteY132" fmla="*/ 1620274 h 1798781"/>
              <a:gd name="connsiteX133" fmla="*/ 1543146 w 5673186"/>
              <a:gd name="connsiteY133" fmla="*/ 1605034 h 1798781"/>
              <a:gd name="connsiteX134" fmla="*/ 1568864 w 5673186"/>
              <a:gd name="connsiteY134" fmla="*/ 1517404 h 1798781"/>
              <a:gd name="connsiteX135" fmla="*/ 1609821 w 5673186"/>
              <a:gd name="connsiteY135" fmla="*/ 1535502 h 1798781"/>
              <a:gd name="connsiteX136" fmla="*/ 1615536 w 5673186"/>
              <a:gd name="connsiteY136" fmla="*/ 1555504 h 1798781"/>
              <a:gd name="connsiteX137" fmla="*/ 1628871 w 5673186"/>
              <a:gd name="connsiteY137" fmla="*/ 1565981 h 1798781"/>
              <a:gd name="connsiteX138" fmla="*/ 1640301 w 5673186"/>
              <a:gd name="connsiteY138" fmla="*/ 1554552 h 1798781"/>
              <a:gd name="connsiteX139" fmla="*/ 1645064 w 5673186"/>
              <a:gd name="connsiteY139" fmla="*/ 1513594 h 1798781"/>
              <a:gd name="connsiteX140" fmla="*/ 1625061 w 5673186"/>
              <a:gd name="connsiteY140" fmla="*/ 1436442 h 1798781"/>
              <a:gd name="connsiteX141" fmla="*/ 1619346 w 5673186"/>
              <a:gd name="connsiteY141" fmla="*/ 1374529 h 1798781"/>
              <a:gd name="connsiteX142" fmla="*/ 1560291 w 5673186"/>
              <a:gd name="connsiteY142" fmla="*/ 1371672 h 1798781"/>
              <a:gd name="connsiteX143" fmla="*/ 1461231 w 5673186"/>
              <a:gd name="connsiteY143" fmla="*/ 1354527 h 1798781"/>
              <a:gd name="connsiteX144" fmla="*/ 1400271 w 5673186"/>
              <a:gd name="connsiteY144" fmla="*/ 1341192 h 1798781"/>
              <a:gd name="connsiteX145" fmla="*/ 1382174 w 5673186"/>
              <a:gd name="connsiteY145" fmla="*/ 1335477 h 1798781"/>
              <a:gd name="connsiteX146" fmla="*/ 1380269 w 5673186"/>
              <a:gd name="connsiteY146" fmla="*/ 1354527 h 1798781"/>
              <a:gd name="connsiteX147" fmla="*/ 1376459 w 5673186"/>
              <a:gd name="connsiteY147" fmla="*/ 1392627 h 1798781"/>
              <a:gd name="connsiteX148" fmla="*/ 1331691 w 5673186"/>
              <a:gd name="connsiteY148" fmla="*/ 1401199 h 1798781"/>
              <a:gd name="connsiteX149" fmla="*/ 1293591 w 5673186"/>
              <a:gd name="connsiteY149" fmla="*/ 1379292 h 1798781"/>
              <a:gd name="connsiteX150" fmla="*/ 1285971 w 5673186"/>
              <a:gd name="connsiteY150" fmla="*/ 1367862 h 1798781"/>
              <a:gd name="connsiteX151" fmla="*/ 1281209 w 5673186"/>
              <a:gd name="connsiteY151" fmla="*/ 1374529 h 1798781"/>
              <a:gd name="connsiteX152" fmla="*/ 1237394 w 5673186"/>
              <a:gd name="connsiteY152" fmla="*/ 1402152 h 1798781"/>
              <a:gd name="connsiteX153" fmla="*/ 1182149 w 5673186"/>
              <a:gd name="connsiteY153" fmla="*/ 1358337 h 1798781"/>
              <a:gd name="connsiteX154" fmla="*/ 1190721 w 5673186"/>
              <a:gd name="connsiteY154" fmla="*/ 1304997 h 1798781"/>
              <a:gd name="connsiteX155" fmla="*/ 1210724 w 5673186"/>
              <a:gd name="connsiteY155" fmla="*/ 1289756 h 1798781"/>
              <a:gd name="connsiteX156" fmla="*/ 1092614 w 5673186"/>
              <a:gd name="connsiteY156" fmla="*/ 1261181 h 1798781"/>
              <a:gd name="connsiteX157" fmla="*/ 1064039 w 5673186"/>
              <a:gd name="connsiteY157" fmla="*/ 1266897 h 1798781"/>
              <a:gd name="connsiteX158" fmla="*/ 1003079 w 5673186"/>
              <a:gd name="connsiteY158" fmla="*/ 1313569 h 1798781"/>
              <a:gd name="connsiteX159" fmla="*/ 997364 w 5673186"/>
              <a:gd name="connsiteY159" fmla="*/ 1324999 h 1798781"/>
              <a:gd name="connsiteX160" fmla="*/ 1003079 w 5673186"/>
              <a:gd name="connsiteY160" fmla="*/ 1351669 h 1798781"/>
              <a:gd name="connsiteX161" fmla="*/ 947834 w 5673186"/>
              <a:gd name="connsiteY161" fmla="*/ 1421202 h 1798781"/>
              <a:gd name="connsiteX162" fmla="*/ 943071 w 5673186"/>
              <a:gd name="connsiteY162" fmla="*/ 1421202 h 1798781"/>
              <a:gd name="connsiteX163" fmla="*/ 745904 w 5673186"/>
              <a:gd name="connsiteY163" fmla="*/ 1403104 h 1798781"/>
              <a:gd name="connsiteX164" fmla="*/ 636366 w 5673186"/>
              <a:gd name="connsiteY164" fmla="*/ 1389769 h 1798781"/>
              <a:gd name="connsiteX165" fmla="*/ 600171 w 5673186"/>
              <a:gd name="connsiteY165" fmla="*/ 1240227 h 1798781"/>
              <a:gd name="connsiteX166" fmla="*/ 600171 w 5673186"/>
              <a:gd name="connsiteY166" fmla="*/ 1220224 h 1798781"/>
              <a:gd name="connsiteX167" fmla="*/ 560166 w 5673186"/>
              <a:gd name="connsiteY167" fmla="*/ 1216414 h 1798781"/>
              <a:gd name="connsiteX168" fmla="*/ 517304 w 5673186"/>
              <a:gd name="connsiteY168" fmla="*/ 1267849 h 1798781"/>
              <a:gd name="connsiteX169" fmla="*/ 510636 w 5673186"/>
              <a:gd name="connsiteY169" fmla="*/ 1284042 h 1798781"/>
              <a:gd name="connsiteX170" fmla="*/ 519209 w 5673186"/>
              <a:gd name="connsiteY170" fmla="*/ 1309759 h 1798781"/>
              <a:gd name="connsiteX171" fmla="*/ 477299 w 5673186"/>
              <a:gd name="connsiteY171" fmla="*/ 1384054 h 1798781"/>
              <a:gd name="connsiteX172" fmla="*/ 322994 w 5673186"/>
              <a:gd name="connsiteY172" fmla="*/ 1382149 h 1798781"/>
              <a:gd name="connsiteX173" fmla="*/ 186786 w 5673186"/>
              <a:gd name="connsiteY173" fmla="*/ 1338334 h 1798781"/>
              <a:gd name="connsiteX174" fmla="*/ 127731 w 5673186"/>
              <a:gd name="connsiteY174" fmla="*/ 1189744 h 1798781"/>
              <a:gd name="connsiteX175" fmla="*/ 257271 w 5673186"/>
              <a:gd name="connsiteY175" fmla="*/ 1089732 h 1798781"/>
              <a:gd name="connsiteX176" fmla="*/ 318231 w 5673186"/>
              <a:gd name="connsiteY176" fmla="*/ 1084969 h 1798781"/>
              <a:gd name="connsiteX177" fmla="*/ 208694 w 5673186"/>
              <a:gd name="connsiteY177" fmla="*/ 1059252 h 1798781"/>
              <a:gd name="connsiteX178" fmla="*/ 26766 w 5673186"/>
              <a:gd name="connsiteY178" fmla="*/ 1016389 h 1798781"/>
              <a:gd name="connsiteX179" fmla="*/ 96 w 5673186"/>
              <a:gd name="connsiteY179" fmla="*/ 1004007 h 1798781"/>
              <a:gd name="connsiteX180" fmla="*/ 138209 w 5673186"/>
              <a:gd name="connsiteY180" fmla="*/ 981147 h 1798781"/>
              <a:gd name="connsiteX181" fmla="*/ 361094 w 5673186"/>
              <a:gd name="connsiteY181" fmla="*/ 1014484 h 1798781"/>
              <a:gd name="connsiteX182" fmla="*/ 801149 w 5673186"/>
              <a:gd name="connsiteY182" fmla="*/ 1075444 h 1798781"/>
              <a:gd name="connsiteX183" fmla="*/ 1055466 w 5673186"/>
              <a:gd name="connsiteY183" fmla="*/ 1090684 h 1798781"/>
              <a:gd name="connsiteX184" fmla="*/ 1075469 w 5673186"/>
              <a:gd name="connsiteY184" fmla="*/ 1067824 h 1798781"/>
              <a:gd name="connsiteX185" fmla="*/ 1076421 w 5673186"/>
              <a:gd name="connsiteY185" fmla="*/ 1052584 h 1798781"/>
              <a:gd name="connsiteX186" fmla="*/ 1060229 w 5673186"/>
              <a:gd name="connsiteY186" fmla="*/ 981147 h 1798781"/>
              <a:gd name="connsiteX187" fmla="*/ 917354 w 5673186"/>
              <a:gd name="connsiteY187" fmla="*/ 779217 h 1798781"/>
              <a:gd name="connsiteX188" fmla="*/ 948786 w 5673186"/>
              <a:gd name="connsiteY188" fmla="*/ 672536 h 1798781"/>
              <a:gd name="connsiteX189" fmla="*/ 977361 w 5673186"/>
              <a:gd name="connsiteY189" fmla="*/ 640151 h 1798781"/>
              <a:gd name="connsiteX190" fmla="*/ 1167861 w 5673186"/>
              <a:gd name="connsiteY190" fmla="*/ 472511 h 1798781"/>
              <a:gd name="connsiteX191" fmla="*/ 1367886 w 5673186"/>
              <a:gd name="connsiteY191" fmla="*/ 423934 h 1798781"/>
              <a:gd name="connsiteX192" fmla="*/ 1698404 w 5673186"/>
              <a:gd name="connsiteY192" fmla="*/ 513469 h 1798781"/>
              <a:gd name="connsiteX193" fmla="*/ 1767936 w 5673186"/>
              <a:gd name="connsiteY193" fmla="*/ 542997 h 1798781"/>
              <a:gd name="connsiteX194" fmla="*/ 2060354 w 5673186"/>
              <a:gd name="connsiteY194" fmla="*/ 700159 h 1798781"/>
              <a:gd name="connsiteX195" fmla="*/ 2223231 w 5673186"/>
              <a:gd name="connsiteY195" fmla="*/ 760167 h 1798781"/>
              <a:gd name="connsiteX196" fmla="*/ 2890934 w 5673186"/>
              <a:gd name="connsiteY196" fmla="*/ 920186 h 1798781"/>
              <a:gd name="connsiteX197" fmla="*/ 2939511 w 5673186"/>
              <a:gd name="connsiteY197" fmla="*/ 900184 h 1798781"/>
              <a:gd name="connsiteX198" fmla="*/ 3134774 w 5673186"/>
              <a:gd name="connsiteY198" fmla="*/ 654439 h 1798781"/>
              <a:gd name="connsiteX199" fmla="*/ 3645314 w 5673186"/>
              <a:gd name="connsiteY199" fmla="*/ 61031 h 1798781"/>
              <a:gd name="connsiteX200" fmla="*/ 3661506 w 5673186"/>
              <a:gd name="connsiteY200" fmla="*/ 41029 h 1798781"/>
              <a:gd name="connsiteX201" fmla="*/ 3725131 w 5673186"/>
              <a:gd name="connsiteY201" fmla="*/ 175 h 1798781"/>
              <a:gd name="connsiteX0-1" fmla="*/ 3911419 w 5673186"/>
              <a:gd name="connsiteY0-2" fmla="*/ 1189863 h 1798781"/>
              <a:gd name="connsiteX1-3" fmla="*/ 3885344 w 5673186"/>
              <a:gd name="connsiteY1-4" fmla="*/ 1191649 h 1798781"/>
              <a:gd name="connsiteX2-5" fmla="*/ 3742469 w 5673186"/>
              <a:gd name="connsiteY2-6" fmla="*/ 1195459 h 1798781"/>
              <a:gd name="connsiteX3-7" fmla="*/ 3634836 w 5673186"/>
              <a:gd name="connsiteY3-8" fmla="*/ 1200222 h 1798781"/>
              <a:gd name="connsiteX4-9" fmla="*/ 3616739 w 5673186"/>
              <a:gd name="connsiteY4-10" fmla="*/ 1236417 h 1798781"/>
              <a:gd name="connsiteX5-11" fmla="*/ 3634836 w 5673186"/>
              <a:gd name="connsiteY5-12" fmla="*/ 1244037 h 1798781"/>
              <a:gd name="connsiteX6-13" fmla="*/ 3682461 w 5673186"/>
              <a:gd name="connsiteY6-14" fmla="*/ 1242131 h 1798781"/>
              <a:gd name="connsiteX7-15" fmla="*/ 3912966 w 5673186"/>
              <a:gd name="connsiteY7-16" fmla="*/ 1236417 h 1798781"/>
              <a:gd name="connsiteX8-17" fmla="*/ 3941541 w 5673186"/>
              <a:gd name="connsiteY8-18" fmla="*/ 1237369 h 1798781"/>
              <a:gd name="connsiteX9-19" fmla="*/ 3942494 w 5673186"/>
              <a:gd name="connsiteY9-20" fmla="*/ 1204032 h 1798781"/>
              <a:gd name="connsiteX10-21" fmla="*/ 3933921 w 5673186"/>
              <a:gd name="connsiteY10-22" fmla="*/ 1191649 h 1798781"/>
              <a:gd name="connsiteX11-23" fmla="*/ 3911419 w 5673186"/>
              <a:gd name="connsiteY11-24" fmla="*/ 1189863 h 1798781"/>
              <a:gd name="connsiteX12-25" fmla="*/ 3725131 w 5673186"/>
              <a:gd name="connsiteY12-26" fmla="*/ 175 h 1798781"/>
              <a:gd name="connsiteX13-27" fmla="*/ 3752946 w 5673186"/>
              <a:gd name="connsiteY13-28" fmla="*/ 1976 h 1798781"/>
              <a:gd name="connsiteX14-29" fmla="*/ 3840576 w 5673186"/>
              <a:gd name="connsiteY14-30" fmla="*/ 17216 h 1798781"/>
              <a:gd name="connsiteX15-31" fmla="*/ 3852959 w 5673186"/>
              <a:gd name="connsiteY15-32" fmla="*/ 39124 h 1798781"/>
              <a:gd name="connsiteX16-33" fmla="*/ 3782474 w 5673186"/>
              <a:gd name="connsiteY16-34" fmla="*/ 271534 h 1798781"/>
              <a:gd name="connsiteX17-35" fmla="*/ 3703416 w 5673186"/>
              <a:gd name="connsiteY17-36" fmla="*/ 484894 h 1798781"/>
              <a:gd name="connsiteX18-37" fmla="*/ 3527204 w 5673186"/>
              <a:gd name="connsiteY18-38" fmla="*/ 1075444 h 1798781"/>
              <a:gd name="connsiteX19-39" fmla="*/ 3549111 w 5673186"/>
              <a:gd name="connsiteY19-40" fmla="*/ 1104972 h 1798781"/>
              <a:gd name="connsiteX20-41" fmla="*/ 4827366 w 5673186"/>
              <a:gd name="connsiteY20-42" fmla="*/ 1055442 h 1798781"/>
              <a:gd name="connsiteX21-43" fmla="*/ 5314094 w 5673186"/>
              <a:gd name="connsiteY21-44" fmla="*/ 1014484 h 1798781"/>
              <a:gd name="connsiteX22-45" fmla="*/ 5463636 w 5673186"/>
              <a:gd name="connsiteY22-46" fmla="*/ 1020199 h 1798781"/>
              <a:gd name="connsiteX23-47" fmla="*/ 5554124 w 5673186"/>
              <a:gd name="connsiteY23-48" fmla="*/ 1037344 h 1798781"/>
              <a:gd name="connsiteX24-49" fmla="*/ 5673186 w 5673186"/>
              <a:gd name="connsiteY24-50" fmla="*/ 1062109 h 1798781"/>
              <a:gd name="connsiteX25-51" fmla="*/ 5517929 w 5673186"/>
              <a:gd name="connsiteY25-52" fmla="*/ 1057347 h 1798781"/>
              <a:gd name="connsiteX26-53" fmla="*/ 5180744 w 5673186"/>
              <a:gd name="connsiteY26-54" fmla="*/ 1117354 h 1798781"/>
              <a:gd name="connsiteX27-55" fmla="*/ 4631151 w 5673186"/>
              <a:gd name="connsiteY27-56" fmla="*/ 1188792 h 1798781"/>
              <a:gd name="connsiteX28-57" fmla="*/ 4523519 w 5673186"/>
              <a:gd name="connsiteY28-58" fmla="*/ 1204984 h 1798781"/>
              <a:gd name="connsiteX29-59" fmla="*/ 4541616 w 5673186"/>
              <a:gd name="connsiteY29-60" fmla="*/ 1230702 h 1798781"/>
              <a:gd name="connsiteX30-61" fmla="*/ 4734974 w 5673186"/>
              <a:gd name="connsiteY30-62" fmla="*/ 1224987 h 1798781"/>
              <a:gd name="connsiteX31-63" fmla="*/ 4813079 w 5673186"/>
              <a:gd name="connsiteY31-64" fmla="*/ 1231654 h 1798781"/>
              <a:gd name="connsiteX32-65" fmla="*/ 4781646 w 5673186"/>
              <a:gd name="connsiteY32-66" fmla="*/ 1240227 h 1798781"/>
              <a:gd name="connsiteX33-67" fmla="*/ 4484466 w 5673186"/>
              <a:gd name="connsiteY33-68" fmla="*/ 1265944 h 1798781"/>
              <a:gd name="connsiteX34-69" fmla="*/ 4449224 w 5673186"/>
              <a:gd name="connsiteY34-70" fmla="*/ 1282137 h 1798781"/>
              <a:gd name="connsiteX35-71" fmla="*/ 4438746 w 5673186"/>
              <a:gd name="connsiteY35-72" fmla="*/ 1291662 h 1798781"/>
              <a:gd name="connsiteX36-73" fmla="*/ 4415886 w 5673186"/>
              <a:gd name="connsiteY36-74" fmla="*/ 1384054 h 1798781"/>
              <a:gd name="connsiteX37-75" fmla="*/ 4437794 w 5673186"/>
              <a:gd name="connsiteY37-76" fmla="*/ 1417392 h 1798781"/>
              <a:gd name="connsiteX38-77" fmla="*/ 4402551 w 5673186"/>
              <a:gd name="connsiteY38-78" fmla="*/ 1430727 h 1798781"/>
              <a:gd name="connsiteX39-79" fmla="*/ 4265391 w 5673186"/>
              <a:gd name="connsiteY39-80" fmla="*/ 1441204 h 1798781"/>
              <a:gd name="connsiteX40-81" fmla="*/ 4201574 w 5673186"/>
              <a:gd name="connsiteY40-82" fmla="*/ 1445014 h 1798781"/>
              <a:gd name="connsiteX41-83" fmla="*/ 4172999 w 5673186"/>
              <a:gd name="connsiteY41-84" fmla="*/ 1449777 h 1798781"/>
              <a:gd name="connsiteX42-85" fmla="*/ 4025361 w 5673186"/>
              <a:gd name="connsiteY42-86" fmla="*/ 1421202 h 1798781"/>
              <a:gd name="connsiteX43-87" fmla="*/ 3965354 w 5673186"/>
              <a:gd name="connsiteY43-88" fmla="*/ 1319284 h 1798781"/>
              <a:gd name="connsiteX44-89" fmla="*/ 3944399 w 5673186"/>
              <a:gd name="connsiteY44-90" fmla="*/ 1309759 h 1798781"/>
              <a:gd name="connsiteX45-91" fmla="*/ 3616739 w 5673186"/>
              <a:gd name="connsiteY45-92" fmla="*/ 1338334 h 1798781"/>
              <a:gd name="connsiteX46-93" fmla="*/ 3585306 w 5673186"/>
              <a:gd name="connsiteY46-94" fmla="*/ 1364052 h 1798781"/>
              <a:gd name="connsiteX47-95" fmla="*/ 3563399 w 5673186"/>
              <a:gd name="connsiteY47-96" fmla="*/ 1406914 h 1798781"/>
              <a:gd name="connsiteX48-97" fmla="*/ 3471006 w 5673186"/>
              <a:gd name="connsiteY48-98" fmla="*/ 1439299 h 1798781"/>
              <a:gd name="connsiteX49-99" fmla="*/ 3153824 w 5673186"/>
              <a:gd name="connsiteY49-100" fmla="*/ 1492639 h 1798781"/>
              <a:gd name="connsiteX50-101" fmla="*/ 2712816 w 5673186"/>
              <a:gd name="connsiteY50-102" fmla="*/ 1567887 h 1798781"/>
              <a:gd name="connsiteX51-103" fmla="*/ 2689004 w 5673186"/>
              <a:gd name="connsiteY51-104" fmla="*/ 1589794 h 1798781"/>
              <a:gd name="connsiteX52-105" fmla="*/ 2661381 w 5673186"/>
              <a:gd name="connsiteY52-106" fmla="*/ 1645039 h 1798781"/>
              <a:gd name="connsiteX53-107" fmla="*/ 2671859 w 5673186"/>
              <a:gd name="connsiteY53-108" fmla="*/ 1646944 h 1798781"/>
              <a:gd name="connsiteX54-109" fmla="*/ 2720436 w 5673186"/>
              <a:gd name="connsiteY54-110" fmla="*/ 1687902 h 1798781"/>
              <a:gd name="connsiteX55-111" fmla="*/ 2709959 w 5673186"/>
              <a:gd name="connsiteY55-112" fmla="*/ 1765054 h 1798781"/>
              <a:gd name="connsiteX56-113" fmla="*/ 2668049 w 5673186"/>
              <a:gd name="connsiteY56-114" fmla="*/ 1772674 h 1798781"/>
              <a:gd name="connsiteX57-115" fmla="*/ 2657571 w 5673186"/>
              <a:gd name="connsiteY57-116" fmla="*/ 1760292 h 1798781"/>
              <a:gd name="connsiteX58-117" fmla="*/ 2622329 w 5673186"/>
              <a:gd name="connsiteY58-118" fmla="*/ 1772674 h 1798781"/>
              <a:gd name="connsiteX59-119" fmla="*/ 2587086 w 5673186"/>
              <a:gd name="connsiteY59-120" fmla="*/ 1770769 h 1798781"/>
              <a:gd name="connsiteX60-121" fmla="*/ 2555654 w 5673186"/>
              <a:gd name="connsiteY60-122" fmla="*/ 1778389 h 1798781"/>
              <a:gd name="connsiteX61-123" fmla="*/ 2513744 w 5673186"/>
              <a:gd name="connsiteY61-124" fmla="*/ 1793629 h 1798781"/>
              <a:gd name="connsiteX62-125" fmla="*/ 2500409 w 5673186"/>
              <a:gd name="connsiteY62-126" fmla="*/ 1778389 h 1798781"/>
              <a:gd name="connsiteX63-127" fmla="*/ 2469929 w 5673186"/>
              <a:gd name="connsiteY63-128" fmla="*/ 1783152 h 1798781"/>
              <a:gd name="connsiteX64-129" fmla="*/ 2441354 w 5673186"/>
              <a:gd name="connsiteY64-130" fmla="*/ 1796487 h 1798781"/>
              <a:gd name="connsiteX65-131" fmla="*/ 2410874 w 5673186"/>
              <a:gd name="connsiteY65-132" fmla="*/ 1775531 h 1798781"/>
              <a:gd name="connsiteX66-133" fmla="*/ 2372774 w 5673186"/>
              <a:gd name="connsiteY66-134" fmla="*/ 1764102 h 1798781"/>
              <a:gd name="connsiteX67-135" fmla="*/ 2341341 w 5673186"/>
              <a:gd name="connsiteY67-136" fmla="*/ 1743147 h 1798781"/>
              <a:gd name="connsiteX68-137" fmla="*/ 2344199 w 5673186"/>
              <a:gd name="connsiteY68-138" fmla="*/ 1641229 h 1798781"/>
              <a:gd name="connsiteX69-139" fmla="*/ 2376584 w 5673186"/>
              <a:gd name="connsiteY69-140" fmla="*/ 1624084 h 1798781"/>
              <a:gd name="connsiteX70-141" fmla="*/ 2407064 w 5673186"/>
              <a:gd name="connsiteY70-142" fmla="*/ 1638372 h 1798781"/>
              <a:gd name="connsiteX71-143" fmla="*/ 2419446 w 5673186"/>
              <a:gd name="connsiteY71-144" fmla="*/ 1654564 h 1798781"/>
              <a:gd name="connsiteX72-145" fmla="*/ 2436591 w 5673186"/>
              <a:gd name="connsiteY72-146" fmla="*/ 1638372 h 1798781"/>
              <a:gd name="connsiteX73-147" fmla="*/ 2442306 w 5673186"/>
              <a:gd name="connsiteY73-148" fmla="*/ 1586937 h 1798781"/>
              <a:gd name="connsiteX74-149" fmla="*/ 2406111 w 5673186"/>
              <a:gd name="connsiteY74-150" fmla="*/ 1555504 h 1798781"/>
              <a:gd name="connsiteX75-151" fmla="*/ 2383251 w 5673186"/>
              <a:gd name="connsiteY75-152" fmla="*/ 1545027 h 1798781"/>
              <a:gd name="connsiteX76-153" fmla="*/ 2348961 w 5673186"/>
              <a:gd name="connsiteY76-154" fmla="*/ 1558362 h 1798781"/>
              <a:gd name="connsiteX77-155" fmla="*/ 2330864 w 5673186"/>
              <a:gd name="connsiteY77-156" fmla="*/ 1622179 h 1798781"/>
              <a:gd name="connsiteX78-157" fmla="*/ 2309909 w 5673186"/>
              <a:gd name="connsiteY78-158" fmla="*/ 1638372 h 1798781"/>
              <a:gd name="connsiteX79-159" fmla="*/ 2239424 w 5673186"/>
              <a:gd name="connsiteY79-160" fmla="*/ 1615512 h 1798781"/>
              <a:gd name="connsiteX80-161" fmla="*/ 2181321 w 5673186"/>
              <a:gd name="connsiteY80-162" fmla="*/ 1600272 h 1798781"/>
              <a:gd name="connsiteX81-163" fmla="*/ 2174654 w 5673186"/>
              <a:gd name="connsiteY81-164" fmla="*/ 1604081 h 1798781"/>
              <a:gd name="connsiteX82-165" fmla="*/ 2166081 w 5673186"/>
              <a:gd name="connsiteY82-166" fmla="*/ 1640277 h 1798781"/>
              <a:gd name="connsiteX83-167" fmla="*/ 2178464 w 5673186"/>
              <a:gd name="connsiteY83-168" fmla="*/ 1655517 h 1798781"/>
              <a:gd name="connsiteX84-169" fmla="*/ 2226089 w 5673186"/>
              <a:gd name="connsiteY84-170" fmla="*/ 1685044 h 1798781"/>
              <a:gd name="connsiteX85-171" fmla="*/ 2208944 w 5673186"/>
              <a:gd name="connsiteY85-172" fmla="*/ 1763149 h 1798781"/>
              <a:gd name="connsiteX86-173" fmla="*/ 2168939 w 5673186"/>
              <a:gd name="connsiteY86-174" fmla="*/ 1757434 h 1798781"/>
              <a:gd name="connsiteX87-175" fmla="*/ 2155604 w 5673186"/>
              <a:gd name="connsiteY87-176" fmla="*/ 1741242 h 1798781"/>
              <a:gd name="connsiteX88-177" fmla="*/ 2123219 w 5673186"/>
              <a:gd name="connsiteY88-178" fmla="*/ 1744099 h 1798781"/>
              <a:gd name="connsiteX89-179" fmla="*/ 2087024 w 5673186"/>
              <a:gd name="connsiteY89-180" fmla="*/ 1766959 h 1798781"/>
              <a:gd name="connsiteX90-181" fmla="*/ 2057496 w 5673186"/>
              <a:gd name="connsiteY90-182" fmla="*/ 1736479 h 1798781"/>
              <a:gd name="connsiteX91-183" fmla="*/ 2038446 w 5673186"/>
              <a:gd name="connsiteY91-184" fmla="*/ 1725049 h 1798781"/>
              <a:gd name="connsiteX92-185" fmla="*/ 1994631 w 5673186"/>
              <a:gd name="connsiteY92-186" fmla="*/ 1695522 h 1798781"/>
              <a:gd name="connsiteX93-187" fmla="*/ 1993679 w 5673186"/>
              <a:gd name="connsiteY93-188" fmla="*/ 1645039 h 1798781"/>
              <a:gd name="connsiteX94-189" fmla="*/ 2026064 w 5673186"/>
              <a:gd name="connsiteY94-190" fmla="*/ 1614559 h 1798781"/>
              <a:gd name="connsiteX95-191" fmla="*/ 2060354 w 5673186"/>
              <a:gd name="connsiteY95-192" fmla="*/ 1639324 h 1798781"/>
              <a:gd name="connsiteX96-193" fmla="*/ 2072736 w 5673186"/>
              <a:gd name="connsiteY96-194" fmla="*/ 1655517 h 1798781"/>
              <a:gd name="connsiteX97-195" fmla="*/ 2093691 w 5673186"/>
              <a:gd name="connsiteY97-196" fmla="*/ 1641229 h 1798781"/>
              <a:gd name="connsiteX98-197" fmla="*/ 2099406 w 5673186"/>
              <a:gd name="connsiteY98-198" fmla="*/ 1625989 h 1798781"/>
              <a:gd name="connsiteX99-199" fmla="*/ 2101311 w 5673186"/>
              <a:gd name="connsiteY99-200" fmla="*/ 1539312 h 1798781"/>
              <a:gd name="connsiteX100-201" fmla="*/ 2093691 w 5673186"/>
              <a:gd name="connsiteY100-202" fmla="*/ 1538359 h 1798781"/>
              <a:gd name="connsiteX101-203" fmla="*/ 2072736 w 5673186"/>
              <a:gd name="connsiteY101-204" fmla="*/ 1594556 h 1798781"/>
              <a:gd name="connsiteX102-205" fmla="*/ 2049876 w 5673186"/>
              <a:gd name="connsiteY102-206" fmla="*/ 1606939 h 1798781"/>
              <a:gd name="connsiteX103-207" fmla="*/ 1942244 w 5673186"/>
              <a:gd name="connsiteY103-208" fmla="*/ 1573602 h 1798781"/>
              <a:gd name="connsiteX104-209" fmla="*/ 1926051 w 5673186"/>
              <a:gd name="connsiteY104-210" fmla="*/ 1561219 h 1798781"/>
              <a:gd name="connsiteX105-211" fmla="*/ 1874616 w 5673186"/>
              <a:gd name="connsiteY105-212" fmla="*/ 1522167 h 1798781"/>
              <a:gd name="connsiteX106-213" fmla="*/ 1852709 w 5673186"/>
              <a:gd name="connsiteY106-214" fmla="*/ 1466922 h 1798781"/>
              <a:gd name="connsiteX107-215" fmla="*/ 1826039 w 5673186"/>
              <a:gd name="connsiteY107-216" fmla="*/ 1415487 h 1798781"/>
              <a:gd name="connsiteX108-217" fmla="*/ 1801542 w 5673186"/>
              <a:gd name="connsiteY108-218" fmla="*/ 1414936 h 1798781"/>
              <a:gd name="connsiteX109-219" fmla="*/ 1791392 w 5673186"/>
              <a:gd name="connsiteY109-220" fmla="*/ 1421102 h 1798781"/>
              <a:gd name="connsiteX110-221" fmla="*/ 1732488 w 5673186"/>
              <a:gd name="connsiteY110-222" fmla="*/ 1414998 h 1798781"/>
              <a:gd name="connsiteX111-223" fmla="*/ 1730789 w 5673186"/>
              <a:gd name="connsiteY111-224" fmla="*/ 1403104 h 1798781"/>
              <a:gd name="connsiteX112-225" fmla="*/ 1695546 w 5673186"/>
              <a:gd name="connsiteY112-226" fmla="*/ 1450729 h 1798781"/>
              <a:gd name="connsiteX113-227" fmla="*/ 1694594 w 5673186"/>
              <a:gd name="connsiteY113-228" fmla="*/ 1474542 h 1798781"/>
              <a:gd name="connsiteX114-229" fmla="*/ 1706024 w 5673186"/>
              <a:gd name="connsiteY114-230" fmla="*/ 1482162 h 1798781"/>
              <a:gd name="connsiteX115-231" fmla="*/ 1711416 w 5673186"/>
              <a:gd name="connsiteY115-232" fmla="*/ 1472171 h 1798781"/>
              <a:gd name="connsiteX116-233" fmla="*/ 1711416 w 5673186"/>
              <a:gd name="connsiteY116-234" fmla="*/ 1495204 h 1798781"/>
              <a:gd name="connsiteX117-235" fmla="*/ 1706024 w 5673186"/>
              <a:gd name="connsiteY117-236" fmla="*/ 1499306 h 1798781"/>
              <a:gd name="connsiteX118-237" fmla="*/ 1698404 w 5673186"/>
              <a:gd name="connsiteY118-238" fmla="*/ 1536454 h 1798781"/>
              <a:gd name="connsiteX119-239" fmla="*/ 1708881 w 5673186"/>
              <a:gd name="connsiteY119-240" fmla="*/ 1593604 h 1798781"/>
              <a:gd name="connsiteX120-241" fmla="*/ 1697451 w 5673186"/>
              <a:gd name="connsiteY120-242" fmla="*/ 1592652 h 1798781"/>
              <a:gd name="connsiteX121-243" fmla="*/ 1687926 w 5673186"/>
              <a:gd name="connsiteY121-244" fmla="*/ 1601224 h 1798781"/>
              <a:gd name="connsiteX122-245" fmla="*/ 1702214 w 5673186"/>
              <a:gd name="connsiteY122-246" fmla="*/ 1605987 h 1798781"/>
              <a:gd name="connsiteX123-247" fmla="*/ 1743171 w 5673186"/>
              <a:gd name="connsiteY123-248" fmla="*/ 1650754 h 1798781"/>
              <a:gd name="connsiteX124-249" fmla="*/ 1726979 w 5673186"/>
              <a:gd name="connsiteY124-250" fmla="*/ 1704094 h 1798781"/>
              <a:gd name="connsiteX125-251" fmla="*/ 1676496 w 5673186"/>
              <a:gd name="connsiteY125-252" fmla="*/ 1701237 h 1798781"/>
              <a:gd name="connsiteX126-253" fmla="*/ 1665066 w 5673186"/>
              <a:gd name="connsiteY126-254" fmla="*/ 1682187 h 1798781"/>
              <a:gd name="connsiteX127-255" fmla="*/ 1633634 w 5673186"/>
              <a:gd name="connsiteY127-256" fmla="*/ 1683139 h 1798781"/>
              <a:gd name="connsiteX128-257" fmla="*/ 1597439 w 5673186"/>
              <a:gd name="connsiteY128-258" fmla="*/ 1699331 h 1798781"/>
              <a:gd name="connsiteX129-259" fmla="*/ 1573626 w 5673186"/>
              <a:gd name="connsiteY129-260" fmla="*/ 1669804 h 1798781"/>
              <a:gd name="connsiteX130-261" fmla="*/ 1592676 w 5673186"/>
              <a:gd name="connsiteY130-262" fmla="*/ 1636467 h 1798781"/>
              <a:gd name="connsiteX131-263" fmla="*/ 1599344 w 5673186"/>
              <a:gd name="connsiteY131-264" fmla="*/ 1620274 h 1798781"/>
              <a:gd name="connsiteX132-265" fmla="*/ 1543146 w 5673186"/>
              <a:gd name="connsiteY132-266" fmla="*/ 1605034 h 1798781"/>
              <a:gd name="connsiteX133-267" fmla="*/ 1568864 w 5673186"/>
              <a:gd name="connsiteY133-268" fmla="*/ 1517404 h 1798781"/>
              <a:gd name="connsiteX134-269" fmla="*/ 1609821 w 5673186"/>
              <a:gd name="connsiteY134-270" fmla="*/ 1535502 h 1798781"/>
              <a:gd name="connsiteX135-271" fmla="*/ 1615536 w 5673186"/>
              <a:gd name="connsiteY135-272" fmla="*/ 1555504 h 1798781"/>
              <a:gd name="connsiteX136-273" fmla="*/ 1628871 w 5673186"/>
              <a:gd name="connsiteY136-274" fmla="*/ 1565981 h 1798781"/>
              <a:gd name="connsiteX137-275" fmla="*/ 1640301 w 5673186"/>
              <a:gd name="connsiteY137-276" fmla="*/ 1554552 h 1798781"/>
              <a:gd name="connsiteX138-277" fmla="*/ 1645064 w 5673186"/>
              <a:gd name="connsiteY138-278" fmla="*/ 1513594 h 1798781"/>
              <a:gd name="connsiteX139-279" fmla="*/ 1625061 w 5673186"/>
              <a:gd name="connsiteY139-280" fmla="*/ 1436442 h 1798781"/>
              <a:gd name="connsiteX140-281" fmla="*/ 1619346 w 5673186"/>
              <a:gd name="connsiteY140-282" fmla="*/ 1374529 h 1798781"/>
              <a:gd name="connsiteX141-283" fmla="*/ 1560291 w 5673186"/>
              <a:gd name="connsiteY141-284" fmla="*/ 1371672 h 1798781"/>
              <a:gd name="connsiteX142-285" fmla="*/ 1461231 w 5673186"/>
              <a:gd name="connsiteY142-286" fmla="*/ 1354527 h 1798781"/>
              <a:gd name="connsiteX143-287" fmla="*/ 1400271 w 5673186"/>
              <a:gd name="connsiteY143-288" fmla="*/ 1341192 h 1798781"/>
              <a:gd name="connsiteX144-289" fmla="*/ 1382174 w 5673186"/>
              <a:gd name="connsiteY144-290" fmla="*/ 1335477 h 1798781"/>
              <a:gd name="connsiteX145-291" fmla="*/ 1380269 w 5673186"/>
              <a:gd name="connsiteY145-292" fmla="*/ 1354527 h 1798781"/>
              <a:gd name="connsiteX146-293" fmla="*/ 1376459 w 5673186"/>
              <a:gd name="connsiteY146-294" fmla="*/ 1392627 h 1798781"/>
              <a:gd name="connsiteX147-295" fmla="*/ 1331691 w 5673186"/>
              <a:gd name="connsiteY147-296" fmla="*/ 1401199 h 1798781"/>
              <a:gd name="connsiteX148-297" fmla="*/ 1293591 w 5673186"/>
              <a:gd name="connsiteY148-298" fmla="*/ 1379292 h 1798781"/>
              <a:gd name="connsiteX149-299" fmla="*/ 1285971 w 5673186"/>
              <a:gd name="connsiteY149-300" fmla="*/ 1367862 h 1798781"/>
              <a:gd name="connsiteX150-301" fmla="*/ 1281209 w 5673186"/>
              <a:gd name="connsiteY150-302" fmla="*/ 1374529 h 1798781"/>
              <a:gd name="connsiteX151-303" fmla="*/ 1237394 w 5673186"/>
              <a:gd name="connsiteY151-304" fmla="*/ 1402152 h 1798781"/>
              <a:gd name="connsiteX152-305" fmla="*/ 1182149 w 5673186"/>
              <a:gd name="connsiteY152-306" fmla="*/ 1358337 h 1798781"/>
              <a:gd name="connsiteX153-307" fmla="*/ 1190721 w 5673186"/>
              <a:gd name="connsiteY153-308" fmla="*/ 1304997 h 1798781"/>
              <a:gd name="connsiteX154-309" fmla="*/ 1210724 w 5673186"/>
              <a:gd name="connsiteY154-310" fmla="*/ 1289756 h 1798781"/>
              <a:gd name="connsiteX155-311" fmla="*/ 1092614 w 5673186"/>
              <a:gd name="connsiteY155-312" fmla="*/ 1261181 h 1798781"/>
              <a:gd name="connsiteX156-313" fmla="*/ 1064039 w 5673186"/>
              <a:gd name="connsiteY156-314" fmla="*/ 1266897 h 1798781"/>
              <a:gd name="connsiteX157-315" fmla="*/ 1003079 w 5673186"/>
              <a:gd name="connsiteY157-316" fmla="*/ 1313569 h 1798781"/>
              <a:gd name="connsiteX158-317" fmla="*/ 997364 w 5673186"/>
              <a:gd name="connsiteY158-318" fmla="*/ 1324999 h 1798781"/>
              <a:gd name="connsiteX159-319" fmla="*/ 1003079 w 5673186"/>
              <a:gd name="connsiteY159-320" fmla="*/ 1351669 h 1798781"/>
              <a:gd name="connsiteX160-321" fmla="*/ 947834 w 5673186"/>
              <a:gd name="connsiteY160-322" fmla="*/ 1421202 h 1798781"/>
              <a:gd name="connsiteX161-323" fmla="*/ 943071 w 5673186"/>
              <a:gd name="connsiteY161-324" fmla="*/ 1421202 h 1798781"/>
              <a:gd name="connsiteX162-325" fmla="*/ 745904 w 5673186"/>
              <a:gd name="connsiteY162-326" fmla="*/ 1403104 h 1798781"/>
              <a:gd name="connsiteX163-327" fmla="*/ 636366 w 5673186"/>
              <a:gd name="connsiteY163-328" fmla="*/ 1389769 h 1798781"/>
              <a:gd name="connsiteX164-329" fmla="*/ 600171 w 5673186"/>
              <a:gd name="connsiteY164-330" fmla="*/ 1240227 h 1798781"/>
              <a:gd name="connsiteX165-331" fmla="*/ 600171 w 5673186"/>
              <a:gd name="connsiteY165-332" fmla="*/ 1220224 h 1798781"/>
              <a:gd name="connsiteX166-333" fmla="*/ 560166 w 5673186"/>
              <a:gd name="connsiteY166-334" fmla="*/ 1216414 h 1798781"/>
              <a:gd name="connsiteX167-335" fmla="*/ 517304 w 5673186"/>
              <a:gd name="connsiteY167-336" fmla="*/ 1267849 h 1798781"/>
              <a:gd name="connsiteX168-337" fmla="*/ 510636 w 5673186"/>
              <a:gd name="connsiteY168-338" fmla="*/ 1284042 h 1798781"/>
              <a:gd name="connsiteX169-339" fmla="*/ 519209 w 5673186"/>
              <a:gd name="connsiteY169-340" fmla="*/ 1309759 h 1798781"/>
              <a:gd name="connsiteX170-341" fmla="*/ 477299 w 5673186"/>
              <a:gd name="connsiteY170-342" fmla="*/ 1384054 h 1798781"/>
              <a:gd name="connsiteX171-343" fmla="*/ 322994 w 5673186"/>
              <a:gd name="connsiteY171-344" fmla="*/ 1382149 h 1798781"/>
              <a:gd name="connsiteX172-345" fmla="*/ 186786 w 5673186"/>
              <a:gd name="connsiteY172-346" fmla="*/ 1338334 h 1798781"/>
              <a:gd name="connsiteX173-347" fmla="*/ 127731 w 5673186"/>
              <a:gd name="connsiteY173-348" fmla="*/ 1189744 h 1798781"/>
              <a:gd name="connsiteX174-349" fmla="*/ 257271 w 5673186"/>
              <a:gd name="connsiteY174-350" fmla="*/ 1089732 h 1798781"/>
              <a:gd name="connsiteX175-351" fmla="*/ 318231 w 5673186"/>
              <a:gd name="connsiteY175-352" fmla="*/ 1084969 h 1798781"/>
              <a:gd name="connsiteX176-353" fmla="*/ 208694 w 5673186"/>
              <a:gd name="connsiteY176-354" fmla="*/ 1059252 h 1798781"/>
              <a:gd name="connsiteX177-355" fmla="*/ 26766 w 5673186"/>
              <a:gd name="connsiteY177-356" fmla="*/ 1016389 h 1798781"/>
              <a:gd name="connsiteX178-357" fmla="*/ 96 w 5673186"/>
              <a:gd name="connsiteY178-358" fmla="*/ 1004007 h 1798781"/>
              <a:gd name="connsiteX179-359" fmla="*/ 138209 w 5673186"/>
              <a:gd name="connsiteY179-360" fmla="*/ 981147 h 1798781"/>
              <a:gd name="connsiteX180-361" fmla="*/ 361094 w 5673186"/>
              <a:gd name="connsiteY180-362" fmla="*/ 1014484 h 1798781"/>
              <a:gd name="connsiteX181-363" fmla="*/ 801149 w 5673186"/>
              <a:gd name="connsiteY181-364" fmla="*/ 1075444 h 1798781"/>
              <a:gd name="connsiteX182-365" fmla="*/ 1055466 w 5673186"/>
              <a:gd name="connsiteY182-366" fmla="*/ 1090684 h 1798781"/>
              <a:gd name="connsiteX183-367" fmla="*/ 1075469 w 5673186"/>
              <a:gd name="connsiteY183-368" fmla="*/ 1067824 h 1798781"/>
              <a:gd name="connsiteX184-369" fmla="*/ 1076421 w 5673186"/>
              <a:gd name="connsiteY184-370" fmla="*/ 1052584 h 1798781"/>
              <a:gd name="connsiteX185-371" fmla="*/ 1060229 w 5673186"/>
              <a:gd name="connsiteY185-372" fmla="*/ 981147 h 1798781"/>
              <a:gd name="connsiteX186-373" fmla="*/ 917354 w 5673186"/>
              <a:gd name="connsiteY186-374" fmla="*/ 779217 h 1798781"/>
              <a:gd name="connsiteX187-375" fmla="*/ 948786 w 5673186"/>
              <a:gd name="connsiteY187-376" fmla="*/ 672536 h 1798781"/>
              <a:gd name="connsiteX188-377" fmla="*/ 977361 w 5673186"/>
              <a:gd name="connsiteY188-378" fmla="*/ 640151 h 1798781"/>
              <a:gd name="connsiteX189-379" fmla="*/ 1167861 w 5673186"/>
              <a:gd name="connsiteY189-380" fmla="*/ 472511 h 1798781"/>
              <a:gd name="connsiteX190-381" fmla="*/ 1367886 w 5673186"/>
              <a:gd name="connsiteY190-382" fmla="*/ 423934 h 1798781"/>
              <a:gd name="connsiteX191-383" fmla="*/ 1698404 w 5673186"/>
              <a:gd name="connsiteY191-384" fmla="*/ 513469 h 1798781"/>
              <a:gd name="connsiteX192-385" fmla="*/ 1767936 w 5673186"/>
              <a:gd name="connsiteY192-386" fmla="*/ 542997 h 1798781"/>
              <a:gd name="connsiteX193-387" fmla="*/ 2060354 w 5673186"/>
              <a:gd name="connsiteY193-388" fmla="*/ 700159 h 1798781"/>
              <a:gd name="connsiteX194-389" fmla="*/ 2223231 w 5673186"/>
              <a:gd name="connsiteY194-390" fmla="*/ 760167 h 1798781"/>
              <a:gd name="connsiteX195-391" fmla="*/ 2890934 w 5673186"/>
              <a:gd name="connsiteY195-392" fmla="*/ 920186 h 1798781"/>
              <a:gd name="connsiteX196-393" fmla="*/ 2939511 w 5673186"/>
              <a:gd name="connsiteY196-394" fmla="*/ 900184 h 1798781"/>
              <a:gd name="connsiteX197-395" fmla="*/ 3134774 w 5673186"/>
              <a:gd name="connsiteY197-396" fmla="*/ 654439 h 1798781"/>
              <a:gd name="connsiteX198-397" fmla="*/ 3645314 w 5673186"/>
              <a:gd name="connsiteY198-398" fmla="*/ 61031 h 1798781"/>
              <a:gd name="connsiteX199-399" fmla="*/ 3661506 w 5673186"/>
              <a:gd name="connsiteY199-400" fmla="*/ 41029 h 1798781"/>
              <a:gd name="connsiteX200-401" fmla="*/ 3725131 w 5673186"/>
              <a:gd name="connsiteY200-402" fmla="*/ 175 h 1798781"/>
              <a:gd name="connsiteX0-403" fmla="*/ 3911419 w 5673186"/>
              <a:gd name="connsiteY0-404" fmla="*/ 1189863 h 1798781"/>
              <a:gd name="connsiteX1-405" fmla="*/ 3885344 w 5673186"/>
              <a:gd name="connsiteY1-406" fmla="*/ 1191649 h 1798781"/>
              <a:gd name="connsiteX2-407" fmla="*/ 3742469 w 5673186"/>
              <a:gd name="connsiteY2-408" fmla="*/ 1195459 h 1798781"/>
              <a:gd name="connsiteX3-409" fmla="*/ 3634836 w 5673186"/>
              <a:gd name="connsiteY3-410" fmla="*/ 1200222 h 1798781"/>
              <a:gd name="connsiteX4-411" fmla="*/ 3616739 w 5673186"/>
              <a:gd name="connsiteY4-412" fmla="*/ 1236417 h 1798781"/>
              <a:gd name="connsiteX5-413" fmla="*/ 3634836 w 5673186"/>
              <a:gd name="connsiteY5-414" fmla="*/ 1244037 h 1798781"/>
              <a:gd name="connsiteX6-415" fmla="*/ 3682461 w 5673186"/>
              <a:gd name="connsiteY6-416" fmla="*/ 1242131 h 1798781"/>
              <a:gd name="connsiteX7-417" fmla="*/ 3912966 w 5673186"/>
              <a:gd name="connsiteY7-418" fmla="*/ 1236417 h 1798781"/>
              <a:gd name="connsiteX8-419" fmla="*/ 3941541 w 5673186"/>
              <a:gd name="connsiteY8-420" fmla="*/ 1237369 h 1798781"/>
              <a:gd name="connsiteX9-421" fmla="*/ 3942494 w 5673186"/>
              <a:gd name="connsiteY9-422" fmla="*/ 1204032 h 1798781"/>
              <a:gd name="connsiteX10-423" fmla="*/ 3933921 w 5673186"/>
              <a:gd name="connsiteY10-424" fmla="*/ 1191649 h 1798781"/>
              <a:gd name="connsiteX11-425" fmla="*/ 3911419 w 5673186"/>
              <a:gd name="connsiteY11-426" fmla="*/ 1189863 h 1798781"/>
              <a:gd name="connsiteX12-427" fmla="*/ 3725131 w 5673186"/>
              <a:gd name="connsiteY12-428" fmla="*/ 175 h 1798781"/>
              <a:gd name="connsiteX13-429" fmla="*/ 3752946 w 5673186"/>
              <a:gd name="connsiteY13-430" fmla="*/ 1976 h 1798781"/>
              <a:gd name="connsiteX14-431" fmla="*/ 3840576 w 5673186"/>
              <a:gd name="connsiteY14-432" fmla="*/ 17216 h 1798781"/>
              <a:gd name="connsiteX15-433" fmla="*/ 3852959 w 5673186"/>
              <a:gd name="connsiteY15-434" fmla="*/ 39124 h 1798781"/>
              <a:gd name="connsiteX16-435" fmla="*/ 3782474 w 5673186"/>
              <a:gd name="connsiteY16-436" fmla="*/ 271534 h 1798781"/>
              <a:gd name="connsiteX17-437" fmla="*/ 3703416 w 5673186"/>
              <a:gd name="connsiteY17-438" fmla="*/ 484894 h 1798781"/>
              <a:gd name="connsiteX18-439" fmla="*/ 3527204 w 5673186"/>
              <a:gd name="connsiteY18-440" fmla="*/ 1075444 h 1798781"/>
              <a:gd name="connsiteX19-441" fmla="*/ 3549111 w 5673186"/>
              <a:gd name="connsiteY19-442" fmla="*/ 1104972 h 1798781"/>
              <a:gd name="connsiteX20-443" fmla="*/ 4827366 w 5673186"/>
              <a:gd name="connsiteY20-444" fmla="*/ 1055442 h 1798781"/>
              <a:gd name="connsiteX21-445" fmla="*/ 5314094 w 5673186"/>
              <a:gd name="connsiteY21-446" fmla="*/ 1014484 h 1798781"/>
              <a:gd name="connsiteX22-447" fmla="*/ 5463636 w 5673186"/>
              <a:gd name="connsiteY22-448" fmla="*/ 1020199 h 1798781"/>
              <a:gd name="connsiteX23-449" fmla="*/ 5554124 w 5673186"/>
              <a:gd name="connsiteY23-450" fmla="*/ 1037344 h 1798781"/>
              <a:gd name="connsiteX24-451" fmla="*/ 5673186 w 5673186"/>
              <a:gd name="connsiteY24-452" fmla="*/ 1062109 h 1798781"/>
              <a:gd name="connsiteX25-453" fmla="*/ 5517929 w 5673186"/>
              <a:gd name="connsiteY25-454" fmla="*/ 1057347 h 1798781"/>
              <a:gd name="connsiteX26-455" fmla="*/ 5180744 w 5673186"/>
              <a:gd name="connsiteY26-456" fmla="*/ 1117354 h 1798781"/>
              <a:gd name="connsiteX27-457" fmla="*/ 4631151 w 5673186"/>
              <a:gd name="connsiteY27-458" fmla="*/ 1188792 h 1798781"/>
              <a:gd name="connsiteX28-459" fmla="*/ 4523519 w 5673186"/>
              <a:gd name="connsiteY28-460" fmla="*/ 1204984 h 1798781"/>
              <a:gd name="connsiteX29-461" fmla="*/ 4541616 w 5673186"/>
              <a:gd name="connsiteY29-462" fmla="*/ 1230702 h 1798781"/>
              <a:gd name="connsiteX30-463" fmla="*/ 4734974 w 5673186"/>
              <a:gd name="connsiteY30-464" fmla="*/ 1224987 h 1798781"/>
              <a:gd name="connsiteX31-465" fmla="*/ 4813079 w 5673186"/>
              <a:gd name="connsiteY31-466" fmla="*/ 1231654 h 1798781"/>
              <a:gd name="connsiteX32-467" fmla="*/ 4781646 w 5673186"/>
              <a:gd name="connsiteY32-468" fmla="*/ 1240227 h 1798781"/>
              <a:gd name="connsiteX33-469" fmla="*/ 4484466 w 5673186"/>
              <a:gd name="connsiteY33-470" fmla="*/ 1265944 h 1798781"/>
              <a:gd name="connsiteX34-471" fmla="*/ 4449224 w 5673186"/>
              <a:gd name="connsiteY34-472" fmla="*/ 1282137 h 1798781"/>
              <a:gd name="connsiteX35-473" fmla="*/ 4438746 w 5673186"/>
              <a:gd name="connsiteY35-474" fmla="*/ 1291662 h 1798781"/>
              <a:gd name="connsiteX36-475" fmla="*/ 4415886 w 5673186"/>
              <a:gd name="connsiteY36-476" fmla="*/ 1384054 h 1798781"/>
              <a:gd name="connsiteX37-477" fmla="*/ 4437794 w 5673186"/>
              <a:gd name="connsiteY37-478" fmla="*/ 1417392 h 1798781"/>
              <a:gd name="connsiteX38-479" fmla="*/ 4402551 w 5673186"/>
              <a:gd name="connsiteY38-480" fmla="*/ 1430727 h 1798781"/>
              <a:gd name="connsiteX39-481" fmla="*/ 4265391 w 5673186"/>
              <a:gd name="connsiteY39-482" fmla="*/ 1441204 h 1798781"/>
              <a:gd name="connsiteX40-483" fmla="*/ 4201574 w 5673186"/>
              <a:gd name="connsiteY40-484" fmla="*/ 1445014 h 1798781"/>
              <a:gd name="connsiteX41-485" fmla="*/ 4172999 w 5673186"/>
              <a:gd name="connsiteY41-486" fmla="*/ 1449777 h 1798781"/>
              <a:gd name="connsiteX42-487" fmla="*/ 4025361 w 5673186"/>
              <a:gd name="connsiteY42-488" fmla="*/ 1421202 h 1798781"/>
              <a:gd name="connsiteX43-489" fmla="*/ 3965354 w 5673186"/>
              <a:gd name="connsiteY43-490" fmla="*/ 1319284 h 1798781"/>
              <a:gd name="connsiteX44-491" fmla="*/ 3944399 w 5673186"/>
              <a:gd name="connsiteY44-492" fmla="*/ 1309759 h 1798781"/>
              <a:gd name="connsiteX45-493" fmla="*/ 3616739 w 5673186"/>
              <a:gd name="connsiteY45-494" fmla="*/ 1338334 h 1798781"/>
              <a:gd name="connsiteX46-495" fmla="*/ 3585306 w 5673186"/>
              <a:gd name="connsiteY46-496" fmla="*/ 1364052 h 1798781"/>
              <a:gd name="connsiteX47-497" fmla="*/ 3563399 w 5673186"/>
              <a:gd name="connsiteY47-498" fmla="*/ 1406914 h 1798781"/>
              <a:gd name="connsiteX48-499" fmla="*/ 3471006 w 5673186"/>
              <a:gd name="connsiteY48-500" fmla="*/ 1439299 h 1798781"/>
              <a:gd name="connsiteX49-501" fmla="*/ 3153824 w 5673186"/>
              <a:gd name="connsiteY49-502" fmla="*/ 1492639 h 1798781"/>
              <a:gd name="connsiteX50-503" fmla="*/ 2712816 w 5673186"/>
              <a:gd name="connsiteY50-504" fmla="*/ 1567887 h 1798781"/>
              <a:gd name="connsiteX51-505" fmla="*/ 2689004 w 5673186"/>
              <a:gd name="connsiteY51-506" fmla="*/ 1589794 h 1798781"/>
              <a:gd name="connsiteX52-507" fmla="*/ 2661381 w 5673186"/>
              <a:gd name="connsiteY52-508" fmla="*/ 1645039 h 1798781"/>
              <a:gd name="connsiteX53-509" fmla="*/ 2671859 w 5673186"/>
              <a:gd name="connsiteY53-510" fmla="*/ 1646944 h 1798781"/>
              <a:gd name="connsiteX54-511" fmla="*/ 2720436 w 5673186"/>
              <a:gd name="connsiteY54-512" fmla="*/ 1687902 h 1798781"/>
              <a:gd name="connsiteX55-513" fmla="*/ 2709959 w 5673186"/>
              <a:gd name="connsiteY55-514" fmla="*/ 1765054 h 1798781"/>
              <a:gd name="connsiteX56-515" fmla="*/ 2668049 w 5673186"/>
              <a:gd name="connsiteY56-516" fmla="*/ 1772674 h 1798781"/>
              <a:gd name="connsiteX57-517" fmla="*/ 2657571 w 5673186"/>
              <a:gd name="connsiteY57-518" fmla="*/ 1760292 h 1798781"/>
              <a:gd name="connsiteX58-519" fmla="*/ 2622329 w 5673186"/>
              <a:gd name="connsiteY58-520" fmla="*/ 1772674 h 1798781"/>
              <a:gd name="connsiteX59-521" fmla="*/ 2587086 w 5673186"/>
              <a:gd name="connsiteY59-522" fmla="*/ 1770769 h 1798781"/>
              <a:gd name="connsiteX60-523" fmla="*/ 2555654 w 5673186"/>
              <a:gd name="connsiteY60-524" fmla="*/ 1778389 h 1798781"/>
              <a:gd name="connsiteX61-525" fmla="*/ 2513744 w 5673186"/>
              <a:gd name="connsiteY61-526" fmla="*/ 1793629 h 1798781"/>
              <a:gd name="connsiteX62-527" fmla="*/ 2500409 w 5673186"/>
              <a:gd name="connsiteY62-528" fmla="*/ 1778389 h 1798781"/>
              <a:gd name="connsiteX63-529" fmla="*/ 2469929 w 5673186"/>
              <a:gd name="connsiteY63-530" fmla="*/ 1783152 h 1798781"/>
              <a:gd name="connsiteX64-531" fmla="*/ 2441354 w 5673186"/>
              <a:gd name="connsiteY64-532" fmla="*/ 1796487 h 1798781"/>
              <a:gd name="connsiteX65-533" fmla="*/ 2410874 w 5673186"/>
              <a:gd name="connsiteY65-534" fmla="*/ 1775531 h 1798781"/>
              <a:gd name="connsiteX66-535" fmla="*/ 2372774 w 5673186"/>
              <a:gd name="connsiteY66-536" fmla="*/ 1764102 h 1798781"/>
              <a:gd name="connsiteX67-537" fmla="*/ 2341341 w 5673186"/>
              <a:gd name="connsiteY67-538" fmla="*/ 1743147 h 1798781"/>
              <a:gd name="connsiteX68-539" fmla="*/ 2344199 w 5673186"/>
              <a:gd name="connsiteY68-540" fmla="*/ 1641229 h 1798781"/>
              <a:gd name="connsiteX69-541" fmla="*/ 2376584 w 5673186"/>
              <a:gd name="connsiteY69-542" fmla="*/ 1624084 h 1798781"/>
              <a:gd name="connsiteX70-543" fmla="*/ 2407064 w 5673186"/>
              <a:gd name="connsiteY70-544" fmla="*/ 1638372 h 1798781"/>
              <a:gd name="connsiteX71-545" fmla="*/ 2419446 w 5673186"/>
              <a:gd name="connsiteY71-546" fmla="*/ 1654564 h 1798781"/>
              <a:gd name="connsiteX72-547" fmla="*/ 2436591 w 5673186"/>
              <a:gd name="connsiteY72-548" fmla="*/ 1638372 h 1798781"/>
              <a:gd name="connsiteX73-549" fmla="*/ 2442306 w 5673186"/>
              <a:gd name="connsiteY73-550" fmla="*/ 1586937 h 1798781"/>
              <a:gd name="connsiteX74-551" fmla="*/ 2406111 w 5673186"/>
              <a:gd name="connsiteY74-552" fmla="*/ 1555504 h 1798781"/>
              <a:gd name="connsiteX75-553" fmla="*/ 2383251 w 5673186"/>
              <a:gd name="connsiteY75-554" fmla="*/ 1545027 h 1798781"/>
              <a:gd name="connsiteX76-555" fmla="*/ 2348961 w 5673186"/>
              <a:gd name="connsiteY76-556" fmla="*/ 1558362 h 1798781"/>
              <a:gd name="connsiteX77-557" fmla="*/ 2330864 w 5673186"/>
              <a:gd name="connsiteY77-558" fmla="*/ 1622179 h 1798781"/>
              <a:gd name="connsiteX78-559" fmla="*/ 2309909 w 5673186"/>
              <a:gd name="connsiteY78-560" fmla="*/ 1638372 h 1798781"/>
              <a:gd name="connsiteX79-561" fmla="*/ 2239424 w 5673186"/>
              <a:gd name="connsiteY79-562" fmla="*/ 1615512 h 1798781"/>
              <a:gd name="connsiteX80-563" fmla="*/ 2181321 w 5673186"/>
              <a:gd name="connsiteY80-564" fmla="*/ 1600272 h 1798781"/>
              <a:gd name="connsiteX81-565" fmla="*/ 2174654 w 5673186"/>
              <a:gd name="connsiteY81-566" fmla="*/ 1604081 h 1798781"/>
              <a:gd name="connsiteX82-567" fmla="*/ 2166081 w 5673186"/>
              <a:gd name="connsiteY82-568" fmla="*/ 1640277 h 1798781"/>
              <a:gd name="connsiteX83-569" fmla="*/ 2178464 w 5673186"/>
              <a:gd name="connsiteY83-570" fmla="*/ 1655517 h 1798781"/>
              <a:gd name="connsiteX84-571" fmla="*/ 2226089 w 5673186"/>
              <a:gd name="connsiteY84-572" fmla="*/ 1685044 h 1798781"/>
              <a:gd name="connsiteX85-573" fmla="*/ 2208944 w 5673186"/>
              <a:gd name="connsiteY85-574" fmla="*/ 1763149 h 1798781"/>
              <a:gd name="connsiteX86-575" fmla="*/ 2168939 w 5673186"/>
              <a:gd name="connsiteY86-576" fmla="*/ 1757434 h 1798781"/>
              <a:gd name="connsiteX87-577" fmla="*/ 2155604 w 5673186"/>
              <a:gd name="connsiteY87-578" fmla="*/ 1741242 h 1798781"/>
              <a:gd name="connsiteX88-579" fmla="*/ 2123219 w 5673186"/>
              <a:gd name="connsiteY88-580" fmla="*/ 1744099 h 1798781"/>
              <a:gd name="connsiteX89-581" fmla="*/ 2087024 w 5673186"/>
              <a:gd name="connsiteY89-582" fmla="*/ 1766959 h 1798781"/>
              <a:gd name="connsiteX90-583" fmla="*/ 2057496 w 5673186"/>
              <a:gd name="connsiteY90-584" fmla="*/ 1736479 h 1798781"/>
              <a:gd name="connsiteX91-585" fmla="*/ 2038446 w 5673186"/>
              <a:gd name="connsiteY91-586" fmla="*/ 1725049 h 1798781"/>
              <a:gd name="connsiteX92-587" fmla="*/ 1994631 w 5673186"/>
              <a:gd name="connsiteY92-588" fmla="*/ 1695522 h 1798781"/>
              <a:gd name="connsiteX93-589" fmla="*/ 1993679 w 5673186"/>
              <a:gd name="connsiteY93-590" fmla="*/ 1645039 h 1798781"/>
              <a:gd name="connsiteX94-591" fmla="*/ 2026064 w 5673186"/>
              <a:gd name="connsiteY94-592" fmla="*/ 1614559 h 1798781"/>
              <a:gd name="connsiteX95-593" fmla="*/ 2060354 w 5673186"/>
              <a:gd name="connsiteY95-594" fmla="*/ 1639324 h 1798781"/>
              <a:gd name="connsiteX96-595" fmla="*/ 2072736 w 5673186"/>
              <a:gd name="connsiteY96-596" fmla="*/ 1655517 h 1798781"/>
              <a:gd name="connsiteX97-597" fmla="*/ 2093691 w 5673186"/>
              <a:gd name="connsiteY97-598" fmla="*/ 1641229 h 1798781"/>
              <a:gd name="connsiteX98-599" fmla="*/ 2099406 w 5673186"/>
              <a:gd name="connsiteY98-600" fmla="*/ 1625989 h 1798781"/>
              <a:gd name="connsiteX99-601" fmla="*/ 2101311 w 5673186"/>
              <a:gd name="connsiteY99-602" fmla="*/ 1539312 h 1798781"/>
              <a:gd name="connsiteX100-603" fmla="*/ 2093691 w 5673186"/>
              <a:gd name="connsiteY100-604" fmla="*/ 1538359 h 1798781"/>
              <a:gd name="connsiteX101-605" fmla="*/ 2072736 w 5673186"/>
              <a:gd name="connsiteY101-606" fmla="*/ 1594556 h 1798781"/>
              <a:gd name="connsiteX102-607" fmla="*/ 2049876 w 5673186"/>
              <a:gd name="connsiteY102-608" fmla="*/ 1606939 h 1798781"/>
              <a:gd name="connsiteX103-609" fmla="*/ 1942244 w 5673186"/>
              <a:gd name="connsiteY103-610" fmla="*/ 1573602 h 1798781"/>
              <a:gd name="connsiteX104-611" fmla="*/ 1926051 w 5673186"/>
              <a:gd name="connsiteY104-612" fmla="*/ 1561219 h 1798781"/>
              <a:gd name="connsiteX105-613" fmla="*/ 1874616 w 5673186"/>
              <a:gd name="connsiteY105-614" fmla="*/ 1522167 h 1798781"/>
              <a:gd name="connsiteX106-615" fmla="*/ 1852709 w 5673186"/>
              <a:gd name="connsiteY106-616" fmla="*/ 1466922 h 1798781"/>
              <a:gd name="connsiteX107-617" fmla="*/ 1826039 w 5673186"/>
              <a:gd name="connsiteY107-618" fmla="*/ 1415487 h 1798781"/>
              <a:gd name="connsiteX108-619" fmla="*/ 1801542 w 5673186"/>
              <a:gd name="connsiteY108-620" fmla="*/ 1414936 h 1798781"/>
              <a:gd name="connsiteX109-621" fmla="*/ 1791392 w 5673186"/>
              <a:gd name="connsiteY109-622" fmla="*/ 1421102 h 1798781"/>
              <a:gd name="connsiteX110-623" fmla="*/ 1730789 w 5673186"/>
              <a:gd name="connsiteY110-624" fmla="*/ 1403104 h 1798781"/>
              <a:gd name="connsiteX111-625" fmla="*/ 1695546 w 5673186"/>
              <a:gd name="connsiteY111-626" fmla="*/ 1450729 h 1798781"/>
              <a:gd name="connsiteX112-627" fmla="*/ 1694594 w 5673186"/>
              <a:gd name="connsiteY112-628" fmla="*/ 1474542 h 1798781"/>
              <a:gd name="connsiteX113-629" fmla="*/ 1706024 w 5673186"/>
              <a:gd name="connsiteY113-630" fmla="*/ 1482162 h 1798781"/>
              <a:gd name="connsiteX114-631" fmla="*/ 1711416 w 5673186"/>
              <a:gd name="connsiteY114-632" fmla="*/ 1472171 h 1798781"/>
              <a:gd name="connsiteX115-633" fmla="*/ 1711416 w 5673186"/>
              <a:gd name="connsiteY115-634" fmla="*/ 1495204 h 1798781"/>
              <a:gd name="connsiteX116-635" fmla="*/ 1706024 w 5673186"/>
              <a:gd name="connsiteY116-636" fmla="*/ 1499306 h 1798781"/>
              <a:gd name="connsiteX117-637" fmla="*/ 1698404 w 5673186"/>
              <a:gd name="connsiteY117-638" fmla="*/ 1536454 h 1798781"/>
              <a:gd name="connsiteX118-639" fmla="*/ 1708881 w 5673186"/>
              <a:gd name="connsiteY118-640" fmla="*/ 1593604 h 1798781"/>
              <a:gd name="connsiteX119-641" fmla="*/ 1697451 w 5673186"/>
              <a:gd name="connsiteY119-642" fmla="*/ 1592652 h 1798781"/>
              <a:gd name="connsiteX120-643" fmla="*/ 1687926 w 5673186"/>
              <a:gd name="connsiteY120-644" fmla="*/ 1601224 h 1798781"/>
              <a:gd name="connsiteX121-645" fmla="*/ 1702214 w 5673186"/>
              <a:gd name="connsiteY121-646" fmla="*/ 1605987 h 1798781"/>
              <a:gd name="connsiteX122-647" fmla="*/ 1743171 w 5673186"/>
              <a:gd name="connsiteY122-648" fmla="*/ 1650754 h 1798781"/>
              <a:gd name="connsiteX123-649" fmla="*/ 1726979 w 5673186"/>
              <a:gd name="connsiteY123-650" fmla="*/ 1704094 h 1798781"/>
              <a:gd name="connsiteX124-651" fmla="*/ 1676496 w 5673186"/>
              <a:gd name="connsiteY124-652" fmla="*/ 1701237 h 1798781"/>
              <a:gd name="connsiteX125-653" fmla="*/ 1665066 w 5673186"/>
              <a:gd name="connsiteY125-654" fmla="*/ 1682187 h 1798781"/>
              <a:gd name="connsiteX126-655" fmla="*/ 1633634 w 5673186"/>
              <a:gd name="connsiteY126-656" fmla="*/ 1683139 h 1798781"/>
              <a:gd name="connsiteX127-657" fmla="*/ 1597439 w 5673186"/>
              <a:gd name="connsiteY127-658" fmla="*/ 1699331 h 1798781"/>
              <a:gd name="connsiteX128-659" fmla="*/ 1573626 w 5673186"/>
              <a:gd name="connsiteY128-660" fmla="*/ 1669804 h 1798781"/>
              <a:gd name="connsiteX129-661" fmla="*/ 1592676 w 5673186"/>
              <a:gd name="connsiteY129-662" fmla="*/ 1636467 h 1798781"/>
              <a:gd name="connsiteX130-663" fmla="*/ 1599344 w 5673186"/>
              <a:gd name="connsiteY130-664" fmla="*/ 1620274 h 1798781"/>
              <a:gd name="connsiteX131-665" fmla="*/ 1543146 w 5673186"/>
              <a:gd name="connsiteY131-666" fmla="*/ 1605034 h 1798781"/>
              <a:gd name="connsiteX132-667" fmla="*/ 1568864 w 5673186"/>
              <a:gd name="connsiteY132-668" fmla="*/ 1517404 h 1798781"/>
              <a:gd name="connsiteX133-669" fmla="*/ 1609821 w 5673186"/>
              <a:gd name="connsiteY133-670" fmla="*/ 1535502 h 1798781"/>
              <a:gd name="connsiteX134-671" fmla="*/ 1615536 w 5673186"/>
              <a:gd name="connsiteY134-672" fmla="*/ 1555504 h 1798781"/>
              <a:gd name="connsiteX135-673" fmla="*/ 1628871 w 5673186"/>
              <a:gd name="connsiteY135-674" fmla="*/ 1565981 h 1798781"/>
              <a:gd name="connsiteX136-675" fmla="*/ 1640301 w 5673186"/>
              <a:gd name="connsiteY136-676" fmla="*/ 1554552 h 1798781"/>
              <a:gd name="connsiteX137-677" fmla="*/ 1645064 w 5673186"/>
              <a:gd name="connsiteY137-678" fmla="*/ 1513594 h 1798781"/>
              <a:gd name="connsiteX138-679" fmla="*/ 1625061 w 5673186"/>
              <a:gd name="connsiteY138-680" fmla="*/ 1436442 h 1798781"/>
              <a:gd name="connsiteX139-681" fmla="*/ 1619346 w 5673186"/>
              <a:gd name="connsiteY139-682" fmla="*/ 1374529 h 1798781"/>
              <a:gd name="connsiteX140-683" fmla="*/ 1560291 w 5673186"/>
              <a:gd name="connsiteY140-684" fmla="*/ 1371672 h 1798781"/>
              <a:gd name="connsiteX141-685" fmla="*/ 1461231 w 5673186"/>
              <a:gd name="connsiteY141-686" fmla="*/ 1354527 h 1798781"/>
              <a:gd name="connsiteX142-687" fmla="*/ 1400271 w 5673186"/>
              <a:gd name="connsiteY142-688" fmla="*/ 1341192 h 1798781"/>
              <a:gd name="connsiteX143-689" fmla="*/ 1382174 w 5673186"/>
              <a:gd name="connsiteY143-690" fmla="*/ 1335477 h 1798781"/>
              <a:gd name="connsiteX144-691" fmla="*/ 1380269 w 5673186"/>
              <a:gd name="connsiteY144-692" fmla="*/ 1354527 h 1798781"/>
              <a:gd name="connsiteX145-693" fmla="*/ 1376459 w 5673186"/>
              <a:gd name="connsiteY145-694" fmla="*/ 1392627 h 1798781"/>
              <a:gd name="connsiteX146-695" fmla="*/ 1331691 w 5673186"/>
              <a:gd name="connsiteY146-696" fmla="*/ 1401199 h 1798781"/>
              <a:gd name="connsiteX147-697" fmla="*/ 1293591 w 5673186"/>
              <a:gd name="connsiteY147-698" fmla="*/ 1379292 h 1798781"/>
              <a:gd name="connsiteX148-699" fmla="*/ 1285971 w 5673186"/>
              <a:gd name="connsiteY148-700" fmla="*/ 1367862 h 1798781"/>
              <a:gd name="connsiteX149-701" fmla="*/ 1281209 w 5673186"/>
              <a:gd name="connsiteY149-702" fmla="*/ 1374529 h 1798781"/>
              <a:gd name="connsiteX150-703" fmla="*/ 1237394 w 5673186"/>
              <a:gd name="connsiteY150-704" fmla="*/ 1402152 h 1798781"/>
              <a:gd name="connsiteX151-705" fmla="*/ 1182149 w 5673186"/>
              <a:gd name="connsiteY151-706" fmla="*/ 1358337 h 1798781"/>
              <a:gd name="connsiteX152-707" fmla="*/ 1190721 w 5673186"/>
              <a:gd name="connsiteY152-708" fmla="*/ 1304997 h 1798781"/>
              <a:gd name="connsiteX153-709" fmla="*/ 1210724 w 5673186"/>
              <a:gd name="connsiteY153-710" fmla="*/ 1289756 h 1798781"/>
              <a:gd name="connsiteX154-711" fmla="*/ 1092614 w 5673186"/>
              <a:gd name="connsiteY154-712" fmla="*/ 1261181 h 1798781"/>
              <a:gd name="connsiteX155-713" fmla="*/ 1064039 w 5673186"/>
              <a:gd name="connsiteY155-714" fmla="*/ 1266897 h 1798781"/>
              <a:gd name="connsiteX156-715" fmla="*/ 1003079 w 5673186"/>
              <a:gd name="connsiteY156-716" fmla="*/ 1313569 h 1798781"/>
              <a:gd name="connsiteX157-717" fmla="*/ 997364 w 5673186"/>
              <a:gd name="connsiteY157-718" fmla="*/ 1324999 h 1798781"/>
              <a:gd name="connsiteX158-719" fmla="*/ 1003079 w 5673186"/>
              <a:gd name="connsiteY158-720" fmla="*/ 1351669 h 1798781"/>
              <a:gd name="connsiteX159-721" fmla="*/ 947834 w 5673186"/>
              <a:gd name="connsiteY159-722" fmla="*/ 1421202 h 1798781"/>
              <a:gd name="connsiteX160-723" fmla="*/ 943071 w 5673186"/>
              <a:gd name="connsiteY160-724" fmla="*/ 1421202 h 1798781"/>
              <a:gd name="connsiteX161-725" fmla="*/ 745904 w 5673186"/>
              <a:gd name="connsiteY161-726" fmla="*/ 1403104 h 1798781"/>
              <a:gd name="connsiteX162-727" fmla="*/ 636366 w 5673186"/>
              <a:gd name="connsiteY162-728" fmla="*/ 1389769 h 1798781"/>
              <a:gd name="connsiteX163-729" fmla="*/ 600171 w 5673186"/>
              <a:gd name="connsiteY163-730" fmla="*/ 1240227 h 1798781"/>
              <a:gd name="connsiteX164-731" fmla="*/ 600171 w 5673186"/>
              <a:gd name="connsiteY164-732" fmla="*/ 1220224 h 1798781"/>
              <a:gd name="connsiteX165-733" fmla="*/ 560166 w 5673186"/>
              <a:gd name="connsiteY165-734" fmla="*/ 1216414 h 1798781"/>
              <a:gd name="connsiteX166-735" fmla="*/ 517304 w 5673186"/>
              <a:gd name="connsiteY166-736" fmla="*/ 1267849 h 1798781"/>
              <a:gd name="connsiteX167-737" fmla="*/ 510636 w 5673186"/>
              <a:gd name="connsiteY167-738" fmla="*/ 1284042 h 1798781"/>
              <a:gd name="connsiteX168-739" fmla="*/ 519209 w 5673186"/>
              <a:gd name="connsiteY168-740" fmla="*/ 1309759 h 1798781"/>
              <a:gd name="connsiteX169-741" fmla="*/ 477299 w 5673186"/>
              <a:gd name="connsiteY169-742" fmla="*/ 1384054 h 1798781"/>
              <a:gd name="connsiteX170-743" fmla="*/ 322994 w 5673186"/>
              <a:gd name="connsiteY170-744" fmla="*/ 1382149 h 1798781"/>
              <a:gd name="connsiteX171-745" fmla="*/ 186786 w 5673186"/>
              <a:gd name="connsiteY171-746" fmla="*/ 1338334 h 1798781"/>
              <a:gd name="connsiteX172-747" fmla="*/ 127731 w 5673186"/>
              <a:gd name="connsiteY172-748" fmla="*/ 1189744 h 1798781"/>
              <a:gd name="connsiteX173-749" fmla="*/ 257271 w 5673186"/>
              <a:gd name="connsiteY173-750" fmla="*/ 1089732 h 1798781"/>
              <a:gd name="connsiteX174-751" fmla="*/ 318231 w 5673186"/>
              <a:gd name="connsiteY174-752" fmla="*/ 1084969 h 1798781"/>
              <a:gd name="connsiteX175-753" fmla="*/ 208694 w 5673186"/>
              <a:gd name="connsiteY175-754" fmla="*/ 1059252 h 1798781"/>
              <a:gd name="connsiteX176-755" fmla="*/ 26766 w 5673186"/>
              <a:gd name="connsiteY176-756" fmla="*/ 1016389 h 1798781"/>
              <a:gd name="connsiteX177-757" fmla="*/ 96 w 5673186"/>
              <a:gd name="connsiteY177-758" fmla="*/ 1004007 h 1798781"/>
              <a:gd name="connsiteX178-759" fmla="*/ 138209 w 5673186"/>
              <a:gd name="connsiteY178-760" fmla="*/ 981147 h 1798781"/>
              <a:gd name="connsiteX179-761" fmla="*/ 361094 w 5673186"/>
              <a:gd name="connsiteY179-762" fmla="*/ 1014484 h 1798781"/>
              <a:gd name="connsiteX180-763" fmla="*/ 801149 w 5673186"/>
              <a:gd name="connsiteY180-764" fmla="*/ 1075444 h 1798781"/>
              <a:gd name="connsiteX181-765" fmla="*/ 1055466 w 5673186"/>
              <a:gd name="connsiteY181-766" fmla="*/ 1090684 h 1798781"/>
              <a:gd name="connsiteX182-767" fmla="*/ 1075469 w 5673186"/>
              <a:gd name="connsiteY182-768" fmla="*/ 1067824 h 1798781"/>
              <a:gd name="connsiteX183-769" fmla="*/ 1076421 w 5673186"/>
              <a:gd name="connsiteY183-770" fmla="*/ 1052584 h 1798781"/>
              <a:gd name="connsiteX184-771" fmla="*/ 1060229 w 5673186"/>
              <a:gd name="connsiteY184-772" fmla="*/ 981147 h 1798781"/>
              <a:gd name="connsiteX185-773" fmla="*/ 917354 w 5673186"/>
              <a:gd name="connsiteY185-774" fmla="*/ 779217 h 1798781"/>
              <a:gd name="connsiteX186-775" fmla="*/ 948786 w 5673186"/>
              <a:gd name="connsiteY186-776" fmla="*/ 672536 h 1798781"/>
              <a:gd name="connsiteX187-777" fmla="*/ 977361 w 5673186"/>
              <a:gd name="connsiteY187-778" fmla="*/ 640151 h 1798781"/>
              <a:gd name="connsiteX188-779" fmla="*/ 1167861 w 5673186"/>
              <a:gd name="connsiteY188-780" fmla="*/ 472511 h 1798781"/>
              <a:gd name="connsiteX189-781" fmla="*/ 1367886 w 5673186"/>
              <a:gd name="connsiteY189-782" fmla="*/ 423934 h 1798781"/>
              <a:gd name="connsiteX190-783" fmla="*/ 1698404 w 5673186"/>
              <a:gd name="connsiteY190-784" fmla="*/ 513469 h 1798781"/>
              <a:gd name="connsiteX191-785" fmla="*/ 1767936 w 5673186"/>
              <a:gd name="connsiteY191-786" fmla="*/ 542997 h 1798781"/>
              <a:gd name="connsiteX192-787" fmla="*/ 2060354 w 5673186"/>
              <a:gd name="connsiteY192-788" fmla="*/ 700159 h 1798781"/>
              <a:gd name="connsiteX193-789" fmla="*/ 2223231 w 5673186"/>
              <a:gd name="connsiteY193-790" fmla="*/ 760167 h 1798781"/>
              <a:gd name="connsiteX194-791" fmla="*/ 2890934 w 5673186"/>
              <a:gd name="connsiteY194-792" fmla="*/ 920186 h 1798781"/>
              <a:gd name="connsiteX195-793" fmla="*/ 2939511 w 5673186"/>
              <a:gd name="connsiteY195-794" fmla="*/ 900184 h 1798781"/>
              <a:gd name="connsiteX196-795" fmla="*/ 3134774 w 5673186"/>
              <a:gd name="connsiteY196-796" fmla="*/ 654439 h 1798781"/>
              <a:gd name="connsiteX197-797" fmla="*/ 3645314 w 5673186"/>
              <a:gd name="connsiteY197-798" fmla="*/ 61031 h 1798781"/>
              <a:gd name="connsiteX198-799" fmla="*/ 3661506 w 5673186"/>
              <a:gd name="connsiteY198-800" fmla="*/ 41029 h 1798781"/>
              <a:gd name="connsiteX199-801" fmla="*/ 3725131 w 5673186"/>
              <a:gd name="connsiteY199-802" fmla="*/ 175 h 1798781"/>
              <a:gd name="connsiteX0-803" fmla="*/ 3911419 w 5673186"/>
              <a:gd name="connsiteY0-804" fmla="*/ 1189863 h 1798781"/>
              <a:gd name="connsiteX1-805" fmla="*/ 3885344 w 5673186"/>
              <a:gd name="connsiteY1-806" fmla="*/ 1191649 h 1798781"/>
              <a:gd name="connsiteX2-807" fmla="*/ 3742469 w 5673186"/>
              <a:gd name="connsiteY2-808" fmla="*/ 1195459 h 1798781"/>
              <a:gd name="connsiteX3-809" fmla="*/ 3634836 w 5673186"/>
              <a:gd name="connsiteY3-810" fmla="*/ 1200222 h 1798781"/>
              <a:gd name="connsiteX4-811" fmla="*/ 3616739 w 5673186"/>
              <a:gd name="connsiteY4-812" fmla="*/ 1236417 h 1798781"/>
              <a:gd name="connsiteX5-813" fmla="*/ 3634836 w 5673186"/>
              <a:gd name="connsiteY5-814" fmla="*/ 1244037 h 1798781"/>
              <a:gd name="connsiteX6-815" fmla="*/ 3682461 w 5673186"/>
              <a:gd name="connsiteY6-816" fmla="*/ 1242131 h 1798781"/>
              <a:gd name="connsiteX7-817" fmla="*/ 3912966 w 5673186"/>
              <a:gd name="connsiteY7-818" fmla="*/ 1236417 h 1798781"/>
              <a:gd name="connsiteX8-819" fmla="*/ 3941541 w 5673186"/>
              <a:gd name="connsiteY8-820" fmla="*/ 1237369 h 1798781"/>
              <a:gd name="connsiteX9-821" fmla="*/ 3942494 w 5673186"/>
              <a:gd name="connsiteY9-822" fmla="*/ 1204032 h 1798781"/>
              <a:gd name="connsiteX10-823" fmla="*/ 3933921 w 5673186"/>
              <a:gd name="connsiteY10-824" fmla="*/ 1191649 h 1798781"/>
              <a:gd name="connsiteX11-825" fmla="*/ 3911419 w 5673186"/>
              <a:gd name="connsiteY11-826" fmla="*/ 1189863 h 1798781"/>
              <a:gd name="connsiteX12-827" fmla="*/ 3725131 w 5673186"/>
              <a:gd name="connsiteY12-828" fmla="*/ 175 h 1798781"/>
              <a:gd name="connsiteX13-829" fmla="*/ 3752946 w 5673186"/>
              <a:gd name="connsiteY13-830" fmla="*/ 1976 h 1798781"/>
              <a:gd name="connsiteX14-831" fmla="*/ 3840576 w 5673186"/>
              <a:gd name="connsiteY14-832" fmla="*/ 17216 h 1798781"/>
              <a:gd name="connsiteX15-833" fmla="*/ 3852959 w 5673186"/>
              <a:gd name="connsiteY15-834" fmla="*/ 39124 h 1798781"/>
              <a:gd name="connsiteX16-835" fmla="*/ 3782474 w 5673186"/>
              <a:gd name="connsiteY16-836" fmla="*/ 271534 h 1798781"/>
              <a:gd name="connsiteX17-837" fmla="*/ 3703416 w 5673186"/>
              <a:gd name="connsiteY17-838" fmla="*/ 484894 h 1798781"/>
              <a:gd name="connsiteX18-839" fmla="*/ 3527204 w 5673186"/>
              <a:gd name="connsiteY18-840" fmla="*/ 1075444 h 1798781"/>
              <a:gd name="connsiteX19-841" fmla="*/ 3549111 w 5673186"/>
              <a:gd name="connsiteY19-842" fmla="*/ 1104972 h 1798781"/>
              <a:gd name="connsiteX20-843" fmla="*/ 4827366 w 5673186"/>
              <a:gd name="connsiteY20-844" fmla="*/ 1055442 h 1798781"/>
              <a:gd name="connsiteX21-845" fmla="*/ 5314094 w 5673186"/>
              <a:gd name="connsiteY21-846" fmla="*/ 1014484 h 1798781"/>
              <a:gd name="connsiteX22-847" fmla="*/ 5463636 w 5673186"/>
              <a:gd name="connsiteY22-848" fmla="*/ 1020199 h 1798781"/>
              <a:gd name="connsiteX23-849" fmla="*/ 5554124 w 5673186"/>
              <a:gd name="connsiteY23-850" fmla="*/ 1037344 h 1798781"/>
              <a:gd name="connsiteX24-851" fmla="*/ 5673186 w 5673186"/>
              <a:gd name="connsiteY24-852" fmla="*/ 1062109 h 1798781"/>
              <a:gd name="connsiteX25-853" fmla="*/ 5517929 w 5673186"/>
              <a:gd name="connsiteY25-854" fmla="*/ 1057347 h 1798781"/>
              <a:gd name="connsiteX26-855" fmla="*/ 5180744 w 5673186"/>
              <a:gd name="connsiteY26-856" fmla="*/ 1117354 h 1798781"/>
              <a:gd name="connsiteX27-857" fmla="*/ 4631151 w 5673186"/>
              <a:gd name="connsiteY27-858" fmla="*/ 1188792 h 1798781"/>
              <a:gd name="connsiteX28-859" fmla="*/ 4523519 w 5673186"/>
              <a:gd name="connsiteY28-860" fmla="*/ 1204984 h 1798781"/>
              <a:gd name="connsiteX29-861" fmla="*/ 4541616 w 5673186"/>
              <a:gd name="connsiteY29-862" fmla="*/ 1230702 h 1798781"/>
              <a:gd name="connsiteX30-863" fmla="*/ 4734974 w 5673186"/>
              <a:gd name="connsiteY30-864" fmla="*/ 1224987 h 1798781"/>
              <a:gd name="connsiteX31-865" fmla="*/ 4813079 w 5673186"/>
              <a:gd name="connsiteY31-866" fmla="*/ 1231654 h 1798781"/>
              <a:gd name="connsiteX32-867" fmla="*/ 4781646 w 5673186"/>
              <a:gd name="connsiteY32-868" fmla="*/ 1240227 h 1798781"/>
              <a:gd name="connsiteX33-869" fmla="*/ 4484466 w 5673186"/>
              <a:gd name="connsiteY33-870" fmla="*/ 1265944 h 1798781"/>
              <a:gd name="connsiteX34-871" fmla="*/ 4449224 w 5673186"/>
              <a:gd name="connsiteY34-872" fmla="*/ 1282137 h 1798781"/>
              <a:gd name="connsiteX35-873" fmla="*/ 4438746 w 5673186"/>
              <a:gd name="connsiteY35-874" fmla="*/ 1291662 h 1798781"/>
              <a:gd name="connsiteX36-875" fmla="*/ 4415886 w 5673186"/>
              <a:gd name="connsiteY36-876" fmla="*/ 1384054 h 1798781"/>
              <a:gd name="connsiteX37-877" fmla="*/ 4437794 w 5673186"/>
              <a:gd name="connsiteY37-878" fmla="*/ 1417392 h 1798781"/>
              <a:gd name="connsiteX38-879" fmla="*/ 4402551 w 5673186"/>
              <a:gd name="connsiteY38-880" fmla="*/ 1430727 h 1798781"/>
              <a:gd name="connsiteX39-881" fmla="*/ 4265391 w 5673186"/>
              <a:gd name="connsiteY39-882" fmla="*/ 1441204 h 1798781"/>
              <a:gd name="connsiteX40-883" fmla="*/ 4201574 w 5673186"/>
              <a:gd name="connsiteY40-884" fmla="*/ 1445014 h 1798781"/>
              <a:gd name="connsiteX41-885" fmla="*/ 4172999 w 5673186"/>
              <a:gd name="connsiteY41-886" fmla="*/ 1449777 h 1798781"/>
              <a:gd name="connsiteX42-887" fmla="*/ 4025361 w 5673186"/>
              <a:gd name="connsiteY42-888" fmla="*/ 1421202 h 1798781"/>
              <a:gd name="connsiteX43-889" fmla="*/ 3965354 w 5673186"/>
              <a:gd name="connsiteY43-890" fmla="*/ 1319284 h 1798781"/>
              <a:gd name="connsiteX44-891" fmla="*/ 3944399 w 5673186"/>
              <a:gd name="connsiteY44-892" fmla="*/ 1309759 h 1798781"/>
              <a:gd name="connsiteX45-893" fmla="*/ 3616739 w 5673186"/>
              <a:gd name="connsiteY45-894" fmla="*/ 1338334 h 1798781"/>
              <a:gd name="connsiteX46-895" fmla="*/ 3585306 w 5673186"/>
              <a:gd name="connsiteY46-896" fmla="*/ 1364052 h 1798781"/>
              <a:gd name="connsiteX47-897" fmla="*/ 3563399 w 5673186"/>
              <a:gd name="connsiteY47-898" fmla="*/ 1406914 h 1798781"/>
              <a:gd name="connsiteX48-899" fmla="*/ 3471006 w 5673186"/>
              <a:gd name="connsiteY48-900" fmla="*/ 1439299 h 1798781"/>
              <a:gd name="connsiteX49-901" fmla="*/ 3153824 w 5673186"/>
              <a:gd name="connsiteY49-902" fmla="*/ 1492639 h 1798781"/>
              <a:gd name="connsiteX50-903" fmla="*/ 2712816 w 5673186"/>
              <a:gd name="connsiteY50-904" fmla="*/ 1567887 h 1798781"/>
              <a:gd name="connsiteX51-905" fmla="*/ 2689004 w 5673186"/>
              <a:gd name="connsiteY51-906" fmla="*/ 1589794 h 1798781"/>
              <a:gd name="connsiteX52-907" fmla="*/ 2661381 w 5673186"/>
              <a:gd name="connsiteY52-908" fmla="*/ 1645039 h 1798781"/>
              <a:gd name="connsiteX53-909" fmla="*/ 2671859 w 5673186"/>
              <a:gd name="connsiteY53-910" fmla="*/ 1646944 h 1798781"/>
              <a:gd name="connsiteX54-911" fmla="*/ 2720436 w 5673186"/>
              <a:gd name="connsiteY54-912" fmla="*/ 1687902 h 1798781"/>
              <a:gd name="connsiteX55-913" fmla="*/ 2709959 w 5673186"/>
              <a:gd name="connsiteY55-914" fmla="*/ 1765054 h 1798781"/>
              <a:gd name="connsiteX56-915" fmla="*/ 2668049 w 5673186"/>
              <a:gd name="connsiteY56-916" fmla="*/ 1772674 h 1798781"/>
              <a:gd name="connsiteX57-917" fmla="*/ 2657571 w 5673186"/>
              <a:gd name="connsiteY57-918" fmla="*/ 1760292 h 1798781"/>
              <a:gd name="connsiteX58-919" fmla="*/ 2622329 w 5673186"/>
              <a:gd name="connsiteY58-920" fmla="*/ 1772674 h 1798781"/>
              <a:gd name="connsiteX59-921" fmla="*/ 2587086 w 5673186"/>
              <a:gd name="connsiteY59-922" fmla="*/ 1770769 h 1798781"/>
              <a:gd name="connsiteX60-923" fmla="*/ 2555654 w 5673186"/>
              <a:gd name="connsiteY60-924" fmla="*/ 1778389 h 1798781"/>
              <a:gd name="connsiteX61-925" fmla="*/ 2513744 w 5673186"/>
              <a:gd name="connsiteY61-926" fmla="*/ 1793629 h 1798781"/>
              <a:gd name="connsiteX62-927" fmla="*/ 2500409 w 5673186"/>
              <a:gd name="connsiteY62-928" fmla="*/ 1778389 h 1798781"/>
              <a:gd name="connsiteX63-929" fmla="*/ 2469929 w 5673186"/>
              <a:gd name="connsiteY63-930" fmla="*/ 1783152 h 1798781"/>
              <a:gd name="connsiteX64-931" fmla="*/ 2441354 w 5673186"/>
              <a:gd name="connsiteY64-932" fmla="*/ 1796487 h 1798781"/>
              <a:gd name="connsiteX65-933" fmla="*/ 2410874 w 5673186"/>
              <a:gd name="connsiteY65-934" fmla="*/ 1775531 h 1798781"/>
              <a:gd name="connsiteX66-935" fmla="*/ 2372774 w 5673186"/>
              <a:gd name="connsiteY66-936" fmla="*/ 1764102 h 1798781"/>
              <a:gd name="connsiteX67-937" fmla="*/ 2341341 w 5673186"/>
              <a:gd name="connsiteY67-938" fmla="*/ 1743147 h 1798781"/>
              <a:gd name="connsiteX68-939" fmla="*/ 2344199 w 5673186"/>
              <a:gd name="connsiteY68-940" fmla="*/ 1641229 h 1798781"/>
              <a:gd name="connsiteX69-941" fmla="*/ 2376584 w 5673186"/>
              <a:gd name="connsiteY69-942" fmla="*/ 1624084 h 1798781"/>
              <a:gd name="connsiteX70-943" fmla="*/ 2407064 w 5673186"/>
              <a:gd name="connsiteY70-944" fmla="*/ 1638372 h 1798781"/>
              <a:gd name="connsiteX71-945" fmla="*/ 2419446 w 5673186"/>
              <a:gd name="connsiteY71-946" fmla="*/ 1654564 h 1798781"/>
              <a:gd name="connsiteX72-947" fmla="*/ 2436591 w 5673186"/>
              <a:gd name="connsiteY72-948" fmla="*/ 1638372 h 1798781"/>
              <a:gd name="connsiteX73-949" fmla="*/ 2442306 w 5673186"/>
              <a:gd name="connsiteY73-950" fmla="*/ 1586937 h 1798781"/>
              <a:gd name="connsiteX74-951" fmla="*/ 2406111 w 5673186"/>
              <a:gd name="connsiteY74-952" fmla="*/ 1555504 h 1798781"/>
              <a:gd name="connsiteX75-953" fmla="*/ 2383251 w 5673186"/>
              <a:gd name="connsiteY75-954" fmla="*/ 1545027 h 1798781"/>
              <a:gd name="connsiteX76-955" fmla="*/ 2348961 w 5673186"/>
              <a:gd name="connsiteY76-956" fmla="*/ 1558362 h 1798781"/>
              <a:gd name="connsiteX77-957" fmla="*/ 2330864 w 5673186"/>
              <a:gd name="connsiteY77-958" fmla="*/ 1622179 h 1798781"/>
              <a:gd name="connsiteX78-959" fmla="*/ 2309909 w 5673186"/>
              <a:gd name="connsiteY78-960" fmla="*/ 1638372 h 1798781"/>
              <a:gd name="connsiteX79-961" fmla="*/ 2239424 w 5673186"/>
              <a:gd name="connsiteY79-962" fmla="*/ 1615512 h 1798781"/>
              <a:gd name="connsiteX80-963" fmla="*/ 2181321 w 5673186"/>
              <a:gd name="connsiteY80-964" fmla="*/ 1600272 h 1798781"/>
              <a:gd name="connsiteX81-965" fmla="*/ 2174654 w 5673186"/>
              <a:gd name="connsiteY81-966" fmla="*/ 1604081 h 1798781"/>
              <a:gd name="connsiteX82-967" fmla="*/ 2166081 w 5673186"/>
              <a:gd name="connsiteY82-968" fmla="*/ 1640277 h 1798781"/>
              <a:gd name="connsiteX83-969" fmla="*/ 2178464 w 5673186"/>
              <a:gd name="connsiteY83-970" fmla="*/ 1655517 h 1798781"/>
              <a:gd name="connsiteX84-971" fmla="*/ 2226089 w 5673186"/>
              <a:gd name="connsiteY84-972" fmla="*/ 1685044 h 1798781"/>
              <a:gd name="connsiteX85-973" fmla="*/ 2208944 w 5673186"/>
              <a:gd name="connsiteY85-974" fmla="*/ 1763149 h 1798781"/>
              <a:gd name="connsiteX86-975" fmla="*/ 2168939 w 5673186"/>
              <a:gd name="connsiteY86-976" fmla="*/ 1757434 h 1798781"/>
              <a:gd name="connsiteX87-977" fmla="*/ 2155604 w 5673186"/>
              <a:gd name="connsiteY87-978" fmla="*/ 1741242 h 1798781"/>
              <a:gd name="connsiteX88-979" fmla="*/ 2123219 w 5673186"/>
              <a:gd name="connsiteY88-980" fmla="*/ 1744099 h 1798781"/>
              <a:gd name="connsiteX89-981" fmla="*/ 2087024 w 5673186"/>
              <a:gd name="connsiteY89-982" fmla="*/ 1766959 h 1798781"/>
              <a:gd name="connsiteX90-983" fmla="*/ 2057496 w 5673186"/>
              <a:gd name="connsiteY90-984" fmla="*/ 1736479 h 1798781"/>
              <a:gd name="connsiteX91-985" fmla="*/ 2038446 w 5673186"/>
              <a:gd name="connsiteY91-986" fmla="*/ 1725049 h 1798781"/>
              <a:gd name="connsiteX92-987" fmla="*/ 1994631 w 5673186"/>
              <a:gd name="connsiteY92-988" fmla="*/ 1695522 h 1798781"/>
              <a:gd name="connsiteX93-989" fmla="*/ 1993679 w 5673186"/>
              <a:gd name="connsiteY93-990" fmla="*/ 1645039 h 1798781"/>
              <a:gd name="connsiteX94-991" fmla="*/ 2026064 w 5673186"/>
              <a:gd name="connsiteY94-992" fmla="*/ 1614559 h 1798781"/>
              <a:gd name="connsiteX95-993" fmla="*/ 2060354 w 5673186"/>
              <a:gd name="connsiteY95-994" fmla="*/ 1639324 h 1798781"/>
              <a:gd name="connsiteX96-995" fmla="*/ 2072736 w 5673186"/>
              <a:gd name="connsiteY96-996" fmla="*/ 1655517 h 1798781"/>
              <a:gd name="connsiteX97-997" fmla="*/ 2093691 w 5673186"/>
              <a:gd name="connsiteY97-998" fmla="*/ 1641229 h 1798781"/>
              <a:gd name="connsiteX98-999" fmla="*/ 2099406 w 5673186"/>
              <a:gd name="connsiteY98-1000" fmla="*/ 1625989 h 1798781"/>
              <a:gd name="connsiteX99-1001" fmla="*/ 2101311 w 5673186"/>
              <a:gd name="connsiteY99-1002" fmla="*/ 1539312 h 1798781"/>
              <a:gd name="connsiteX100-1003" fmla="*/ 2093691 w 5673186"/>
              <a:gd name="connsiteY100-1004" fmla="*/ 1538359 h 1798781"/>
              <a:gd name="connsiteX101-1005" fmla="*/ 2072736 w 5673186"/>
              <a:gd name="connsiteY101-1006" fmla="*/ 1594556 h 1798781"/>
              <a:gd name="connsiteX102-1007" fmla="*/ 2049876 w 5673186"/>
              <a:gd name="connsiteY102-1008" fmla="*/ 1606939 h 1798781"/>
              <a:gd name="connsiteX103-1009" fmla="*/ 1942244 w 5673186"/>
              <a:gd name="connsiteY103-1010" fmla="*/ 1573602 h 1798781"/>
              <a:gd name="connsiteX104-1011" fmla="*/ 1926051 w 5673186"/>
              <a:gd name="connsiteY104-1012" fmla="*/ 1561219 h 1798781"/>
              <a:gd name="connsiteX105-1013" fmla="*/ 1874616 w 5673186"/>
              <a:gd name="connsiteY105-1014" fmla="*/ 1522167 h 1798781"/>
              <a:gd name="connsiteX106-1015" fmla="*/ 1852709 w 5673186"/>
              <a:gd name="connsiteY106-1016" fmla="*/ 1466922 h 1798781"/>
              <a:gd name="connsiteX107-1017" fmla="*/ 1826039 w 5673186"/>
              <a:gd name="connsiteY107-1018" fmla="*/ 1415487 h 1798781"/>
              <a:gd name="connsiteX108-1019" fmla="*/ 1801542 w 5673186"/>
              <a:gd name="connsiteY108-1020" fmla="*/ 1414936 h 1798781"/>
              <a:gd name="connsiteX109-1021" fmla="*/ 1730789 w 5673186"/>
              <a:gd name="connsiteY109-1022" fmla="*/ 1403104 h 1798781"/>
              <a:gd name="connsiteX110-1023" fmla="*/ 1695546 w 5673186"/>
              <a:gd name="connsiteY110-1024" fmla="*/ 1450729 h 1798781"/>
              <a:gd name="connsiteX111-1025" fmla="*/ 1694594 w 5673186"/>
              <a:gd name="connsiteY111-1026" fmla="*/ 1474542 h 1798781"/>
              <a:gd name="connsiteX112-1027" fmla="*/ 1706024 w 5673186"/>
              <a:gd name="connsiteY112-1028" fmla="*/ 1482162 h 1798781"/>
              <a:gd name="connsiteX113-1029" fmla="*/ 1711416 w 5673186"/>
              <a:gd name="connsiteY113-1030" fmla="*/ 1472171 h 1798781"/>
              <a:gd name="connsiteX114-1031" fmla="*/ 1711416 w 5673186"/>
              <a:gd name="connsiteY114-1032" fmla="*/ 1495204 h 1798781"/>
              <a:gd name="connsiteX115-1033" fmla="*/ 1706024 w 5673186"/>
              <a:gd name="connsiteY115-1034" fmla="*/ 1499306 h 1798781"/>
              <a:gd name="connsiteX116-1035" fmla="*/ 1698404 w 5673186"/>
              <a:gd name="connsiteY116-1036" fmla="*/ 1536454 h 1798781"/>
              <a:gd name="connsiteX117-1037" fmla="*/ 1708881 w 5673186"/>
              <a:gd name="connsiteY117-1038" fmla="*/ 1593604 h 1798781"/>
              <a:gd name="connsiteX118-1039" fmla="*/ 1697451 w 5673186"/>
              <a:gd name="connsiteY118-1040" fmla="*/ 1592652 h 1798781"/>
              <a:gd name="connsiteX119-1041" fmla="*/ 1687926 w 5673186"/>
              <a:gd name="connsiteY119-1042" fmla="*/ 1601224 h 1798781"/>
              <a:gd name="connsiteX120-1043" fmla="*/ 1702214 w 5673186"/>
              <a:gd name="connsiteY120-1044" fmla="*/ 1605987 h 1798781"/>
              <a:gd name="connsiteX121-1045" fmla="*/ 1743171 w 5673186"/>
              <a:gd name="connsiteY121-1046" fmla="*/ 1650754 h 1798781"/>
              <a:gd name="connsiteX122-1047" fmla="*/ 1726979 w 5673186"/>
              <a:gd name="connsiteY122-1048" fmla="*/ 1704094 h 1798781"/>
              <a:gd name="connsiteX123-1049" fmla="*/ 1676496 w 5673186"/>
              <a:gd name="connsiteY123-1050" fmla="*/ 1701237 h 1798781"/>
              <a:gd name="connsiteX124-1051" fmla="*/ 1665066 w 5673186"/>
              <a:gd name="connsiteY124-1052" fmla="*/ 1682187 h 1798781"/>
              <a:gd name="connsiteX125-1053" fmla="*/ 1633634 w 5673186"/>
              <a:gd name="connsiteY125-1054" fmla="*/ 1683139 h 1798781"/>
              <a:gd name="connsiteX126-1055" fmla="*/ 1597439 w 5673186"/>
              <a:gd name="connsiteY126-1056" fmla="*/ 1699331 h 1798781"/>
              <a:gd name="connsiteX127-1057" fmla="*/ 1573626 w 5673186"/>
              <a:gd name="connsiteY127-1058" fmla="*/ 1669804 h 1798781"/>
              <a:gd name="connsiteX128-1059" fmla="*/ 1592676 w 5673186"/>
              <a:gd name="connsiteY128-1060" fmla="*/ 1636467 h 1798781"/>
              <a:gd name="connsiteX129-1061" fmla="*/ 1599344 w 5673186"/>
              <a:gd name="connsiteY129-1062" fmla="*/ 1620274 h 1798781"/>
              <a:gd name="connsiteX130-1063" fmla="*/ 1543146 w 5673186"/>
              <a:gd name="connsiteY130-1064" fmla="*/ 1605034 h 1798781"/>
              <a:gd name="connsiteX131-1065" fmla="*/ 1568864 w 5673186"/>
              <a:gd name="connsiteY131-1066" fmla="*/ 1517404 h 1798781"/>
              <a:gd name="connsiteX132-1067" fmla="*/ 1609821 w 5673186"/>
              <a:gd name="connsiteY132-1068" fmla="*/ 1535502 h 1798781"/>
              <a:gd name="connsiteX133-1069" fmla="*/ 1615536 w 5673186"/>
              <a:gd name="connsiteY133-1070" fmla="*/ 1555504 h 1798781"/>
              <a:gd name="connsiteX134-1071" fmla="*/ 1628871 w 5673186"/>
              <a:gd name="connsiteY134-1072" fmla="*/ 1565981 h 1798781"/>
              <a:gd name="connsiteX135-1073" fmla="*/ 1640301 w 5673186"/>
              <a:gd name="connsiteY135-1074" fmla="*/ 1554552 h 1798781"/>
              <a:gd name="connsiteX136-1075" fmla="*/ 1645064 w 5673186"/>
              <a:gd name="connsiteY136-1076" fmla="*/ 1513594 h 1798781"/>
              <a:gd name="connsiteX137-1077" fmla="*/ 1625061 w 5673186"/>
              <a:gd name="connsiteY137-1078" fmla="*/ 1436442 h 1798781"/>
              <a:gd name="connsiteX138-1079" fmla="*/ 1619346 w 5673186"/>
              <a:gd name="connsiteY138-1080" fmla="*/ 1374529 h 1798781"/>
              <a:gd name="connsiteX139-1081" fmla="*/ 1560291 w 5673186"/>
              <a:gd name="connsiteY139-1082" fmla="*/ 1371672 h 1798781"/>
              <a:gd name="connsiteX140-1083" fmla="*/ 1461231 w 5673186"/>
              <a:gd name="connsiteY140-1084" fmla="*/ 1354527 h 1798781"/>
              <a:gd name="connsiteX141-1085" fmla="*/ 1400271 w 5673186"/>
              <a:gd name="connsiteY141-1086" fmla="*/ 1341192 h 1798781"/>
              <a:gd name="connsiteX142-1087" fmla="*/ 1382174 w 5673186"/>
              <a:gd name="connsiteY142-1088" fmla="*/ 1335477 h 1798781"/>
              <a:gd name="connsiteX143-1089" fmla="*/ 1380269 w 5673186"/>
              <a:gd name="connsiteY143-1090" fmla="*/ 1354527 h 1798781"/>
              <a:gd name="connsiteX144-1091" fmla="*/ 1376459 w 5673186"/>
              <a:gd name="connsiteY144-1092" fmla="*/ 1392627 h 1798781"/>
              <a:gd name="connsiteX145-1093" fmla="*/ 1331691 w 5673186"/>
              <a:gd name="connsiteY145-1094" fmla="*/ 1401199 h 1798781"/>
              <a:gd name="connsiteX146-1095" fmla="*/ 1293591 w 5673186"/>
              <a:gd name="connsiteY146-1096" fmla="*/ 1379292 h 1798781"/>
              <a:gd name="connsiteX147-1097" fmla="*/ 1285971 w 5673186"/>
              <a:gd name="connsiteY147-1098" fmla="*/ 1367862 h 1798781"/>
              <a:gd name="connsiteX148-1099" fmla="*/ 1281209 w 5673186"/>
              <a:gd name="connsiteY148-1100" fmla="*/ 1374529 h 1798781"/>
              <a:gd name="connsiteX149-1101" fmla="*/ 1237394 w 5673186"/>
              <a:gd name="connsiteY149-1102" fmla="*/ 1402152 h 1798781"/>
              <a:gd name="connsiteX150-1103" fmla="*/ 1182149 w 5673186"/>
              <a:gd name="connsiteY150-1104" fmla="*/ 1358337 h 1798781"/>
              <a:gd name="connsiteX151-1105" fmla="*/ 1190721 w 5673186"/>
              <a:gd name="connsiteY151-1106" fmla="*/ 1304997 h 1798781"/>
              <a:gd name="connsiteX152-1107" fmla="*/ 1210724 w 5673186"/>
              <a:gd name="connsiteY152-1108" fmla="*/ 1289756 h 1798781"/>
              <a:gd name="connsiteX153-1109" fmla="*/ 1092614 w 5673186"/>
              <a:gd name="connsiteY153-1110" fmla="*/ 1261181 h 1798781"/>
              <a:gd name="connsiteX154-1111" fmla="*/ 1064039 w 5673186"/>
              <a:gd name="connsiteY154-1112" fmla="*/ 1266897 h 1798781"/>
              <a:gd name="connsiteX155-1113" fmla="*/ 1003079 w 5673186"/>
              <a:gd name="connsiteY155-1114" fmla="*/ 1313569 h 1798781"/>
              <a:gd name="connsiteX156-1115" fmla="*/ 997364 w 5673186"/>
              <a:gd name="connsiteY156-1116" fmla="*/ 1324999 h 1798781"/>
              <a:gd name="connsiteX157-1117" fmla="*/ 1003079 w 5673186"/>
              <a:gd name="connsiteY157-1118" fmla="*/ 1351669 h 1798781"/>
              <a:gd name="connsiteX158-1119" fmla="*/ 947834 w 5673186"/>
              <a:gd name="connsiteY158-1120" fmla="*/ 1421202 h 1798781"/>
              <a:gd name="connsiteX159-1121" fmla="*/ 943071 w 5673186"/>
              <a:gd name="connsiteY159-1122" fmla="*/ 1421202 h 1798781"/>
              <a:gd name="connsiteX160-1123" fmla="*/ 745904 w 5673186"/>
              <a:gd name="connsiteY160-1124" fmla="*/ 1403104 h 1798781"/>
              <a:gd name="connsiteX161-1125" fmla="*/ 636366 w 5673186"/>
              <a:gd name="connsiteY161-1126" fmla="*/ 1389769 h 1798781"/>
              <a:gd name="connsiteX162-1127" fmla="*/ 600171 w 5673186"/>
              <a:gd name="connsiteY162-1128" fmla="*/ 1240227 h 1798781"/>
              <a:gd name="connsiteX163-1129" fmla="*/ 600171 w 5673186"/>
              <a:gd name="connsiteY163-1130" fmla="*/ 1220224 h 1798781"/>
              <a:gd name="connsiteX164-1131" fmla="*/ 560166 w 5673186"/>
              <a:gd name="connsiteY164-1132" fmla="*/ 1216414 h 1798781"/>
              <a:gd name="connsiteX165-1133" fmla="*/ 517304 w 5673186"/>
              <a:gd name="connsiteY165-1134" fmla="*/ 1267849 h 1798781"/>
              <a:gd name="connsiteX166-1135" fmla="*/ 510636 w 5673186"/>
              <a:gd name="connsiteY166-1136" fmla="*/ 1284042 h 1798781"/>
              <a:gd name="connsiteX167-1137" fmla="*/ 519209 w 5673186"/>
              <a:gd name="connsiteY167-1138" fmla="*/ 1309759 h 1798781"/>
              <a:gd name="connsiteX168-1139" fmla="*/ 477299 w 5673186"/>
              <a:gd name="connsiteY168-1140" fmla="*/ 1384054 h 1798781"/>
              <a:gd name="connsiteX169-1141" fmla="*/ 322994 w 5673186"/>
              <a:gd name="connsiteY169-1142" fmla="*/ 1382149 h 1798781"/>
              <a:gd name="connsiteX170-1143" fmla="*/ 186786 w 5673186"/>
              <a:gd name="connsiteY170-1144" fmla="*/ 1338334 h 1798781"/>
              <a:gd name="connsiteX171-1145" fmla="*/ 127731 w 5673186"/>
              <a:gd name="connsiteY171-1146" fmla="*/ 1189744 h 1798781"/>
              <a:gd name="connsiteX172-1147" fmla="*/ 257271 w 5673186"/>
              <a:gd name="connsiteY172-1148" fmla="*/ 1089732 h 1798781"/>
              <a:gd name="connsiteX173-1149" fmla="*/ 318231 w 5673186"/>
              <a:gd name="connsiteY173-1150" fmla="*/ 1084969 h 1798781"/>
              <a:gd name="connsiteX174-1151" fmla="*/ 208694 w 5673186"/>
              <a:gd name="connsiteY174-1152" fmla="*/ 1059252 h 1798781"/>
              <a:gd name="connsiteX175-1153" fmla="*/ 26766 w 5673186"/>
              <a:gd name="connsiteY175-1154" fmla="*/ 1016389 h 1798781"/>
              <a:gd name="connsiteX176-1155" fmla="*/ 96 w 5673186"/>
              <a:gd name="connsiteY176-1156" fmla="*/ 1004007 h 1798781"/>
              <a:gd name="connsiteX177-1157" fmla="*/ 138209 w 5673186"/>
              <a:gd name="connsiteY177-1158" fmla="*/ 981147 h 1798781"/>
              <a:gd name="connsiteX178-1159" fmla="*/ 361094 w 5673186"/>
              <a:gd name="connsiteY178-1160" fmla="*/ 1014484 h 1798781"/>
              <a:gd name="connsiteX179-1161" fmla="*/ 801149 w 5673186"/>
              <a:gd name="connsiteY179-1162" fmla="*/ 1075444 h 1798781"/>
              <a:gd name="connsiteX180-1163" fmla="*/ 1055466 w 5673186"/>
              <a:gd name="connsiteY180-1164" fmla="*/ 1090684 h 1798781"/>
              <a:gd name="connsiteX181-1165" fmla="*/ 1075469 w 5673186"/>
              <a:gd name="connsiteY181-1166" fmla="*/ 1067824 h 1798781"/>
              <a:gd name="connsiteX182-1167" fmla="*/ 1076421 w 5673186"/>
              <a:gd name="connsiteY182-1168" fmla="*/ 1052584 h 1798781"/>
              <a:gd name="connsiteX183-1169" fmla="*/ 1060229 w 5673186"/>
              <a:gd name="connsiteY183-1170" fmla="*/ 981147 h 1798781"/>
              <a:gd name="connsiteX184-1171" fmla="*/ 917354 w 5673186"/>
              <a:gd name="connsiteY184-1172" fmla="*/ 779217 h 1798781"/>
              <a:gd name="connsiteX185-1173" fmla="*/ 948786 w 5673186"/>
              <a:gd name="connsiteY185-1174" fmla="*/ 672536 h 1798781"/>
              <a:gd name="connsiteX186-1175" fmla="*/ 977361 w 5673186"/>
              <a:gd name="connsiteY186-1176" fmla="*/ 640151 h 1798781"/>
              <a:gd name="connsiteX187-1177" fmla="*/ 1167861 w 5673186"/>
              <a:gd name="connsiteY187-1178" fmla="*/ 472511 h 1798781"/>
              <a:gd name="connsiteX188-1179" fmla="*/ 1367886 w 5673186"/>
              <a:gd name="connsiteY188-1180" fmla="*/ 423934 h 1798781"/>
              <a:gd name="connsiteX189-1181" fmla="*/ 1698404 w 5673186"/>
              <a:gd name="connsiteY189-1182" fmla="*/ 513469 h 1798781"/>
              <a:gd name="connsiteX190-1183" fmla="*/ 1767936 w 5673186"/>
              <a:gd name="connsiteY190-1184" fmla="*/ 542997 h 1798781"/>
              <a:gd name="connsiteX191-1185" fmla="*/ 2060354 w 5673186"/>
              <a:gd name="connsiteY191-1186" fmla="*/ 700159 h 1798781"/>
              <a:gd name="connsiteX192-1187" fmla="*/ 2223231 w 5673186"/>
              <a:gd name="connsiteY192-1188" fmla="*/ 760167 h 1798781"/>
              <a:gd name="connsiteX193-1189" fmla="*/ 2890934 w 5673186"/>
              <a:gd name="connsiteY193-1190" fmla="*/ 920186 h 1798781"/>
              <a:gd name="connsiteX194-1191" fmla="*/ 2939511 w 5673186"/>
              <a:gd name="connsiteY194-1192" fmla="*/ 900184 h 1798781"/>
              <a:gd name="connsiteX195-1193" fmla="*/ 3134774 w 5673186"/>
              <a:gd name="connsiteY195-1194" fmla="*/ 654439 h 1798781"/>
              <a:gd name="connsiteX196-1195" fmla="*/ 3645314 w 5673186"/>
              <a:gd name="connsiteY196-1196" fmla="*/ 61031 h 1798781"/>
              <a:gd name="connsiteX197-1197" fmla="*/ 3661506 w 5673186"/>
              <a:gd name="connsiteY197-1198" fmla="*/ 41029 h 1798781"/>
              <a:gd name="connsiteX198-1199" fmla="*/ 3725131 w 5673186"/>
              <a:gd name="connsiteY198-1200" fmla="*/ 175 h 1798781"/>
              <a:gd name="connsiteX0-1201" fmla="*/ 3911419 w 5673186"/>
              <a:gd name="connsiteY0-1202" fmla="*/ 1189863 h 1798781"/>
              <a:gd name="connsiteX1-1203" fmla="*/ 3885344 w 5673186"/>
              <a:gd name="connsiteY1-1204" fmla="*/ 1191649 h 1798781"/>
              <a:gd name="connsiteX2-1205" fmla="*/ 3742469 w 5673186"/>
              <a:gd name="connsiteY2-1206" fmla="*/ 1195459 h 1798781"/>
              <a:gd name="connsiteX3-1207" fmla="*/ 3634836 w 5673186"/>
              <a:gd name="connsiteY3-1208" fmla="*/ 1200222 h 1798781"/>
              <a:gd name="connsiteX4-1209" fmla="*/ 3616739 w 5673186"/>
              <a:gd name="connsiteY4-1210" fmla="*/ 1236417 h 1798781"/>
              <a:gd name="connsiteX5-1211" fmla="*/ 3634836 w 5673186"/>
              <a:gd name="connsiteY5-1212" fmla="*/ 1244037 h 1798781"/>
              <a:gd name="connsiteX6-1213" fmla="*/ 3682461 w 5673186"/>
              <a:gd name="connsiteY6-1214" fmla="*/ 1242131 h 1798781"/>
              <a:gd name="connsiteX7-1215" fmla="*/ 3912966 w 5673186"/>
              <a:gd name="connsiteY7-1216" fmla="*/ 1236417 h 1798781"/>
              <a:gd name="connsiteX8-1217" fmla="*/ 3941541 w 5673186"/>
              <a:gd name="connsiteY8-1218" fmla="*/ 1237369 h 1798781"/>
              <a:gd name="connsiteX9-1219" fmla="*/ 3942494 w 5673186"/>
              <a:gd name="connsiteY9-1220" fmla="*/ 1204032 h 1798781"/>
              <a:gd name="connsiteX10-1221" fmla="*/ 3933921 w 5673186"/>
              <a:gd name="connsiteY10-1222" fmla="*/ 1191649 h 1798781"/>
              <a:gd name="connsiteX11-1223" fmla="*/ 3911419 w 5673186"/>
              <a:gd name="connsiteY11-1224" fmla="*/ 1189863 h 1798781"/>
              <a:gd name="connsiteX12-1225" fmla="*/ 3725131 w 5673186"/>
              <a:gd name="connsiteY12-1226" fmla="*/ 175 h 1798781"/>
              <a:gd name="connsiteX13-1227" fmla="*/ 3752946 w 5673186"/>
              <a:gd name="connsiteY13-1228" fmla="*/ 1976 h 1798781"/>
              <a:gd name="connsiteX14-1229" fmla="*/ 3840576 w 5673186"/>
              <a:gd name="connsiteY14-1230" fmla="*/ 17216 h 1798781"/>
              <a:gd name="connsiteX15-1231" fmla="*/ 3852959 w 5673186"/>
              <a:gd name="connsiteY15-1232" fmla="*/ 39124 h 1798781"/>
              <a:gd name="connsiteX16-1233" fmla="*/ 3782474 w 5673186"/>
              <a:gd name="connsiteY16-1234" fmla="*/ 271534 h 1798781"/>
              <a:gd name="connsiteX17-1235" fmla="*/ 3703416 w 5673186"/>
              <a:gd name="connsiteY17-1236" fmla="*/ 484894 h 1798781"/>
              <a:gd name="connsiteX18-1237" fmla="*/ 3527204 w 5673186"/>
              <a:gd name="connsiteY18-1238" fmla="*/ 1075444 h 1798781"/>
              <a:gd name="connsiteX19-1239" fmla="*/ 3549111 w 5673186"/>
              <a:gd name="connsiteY19-1240" fmla="*/ 1104972 h 1798781"/>
              <a:gd name="connsiteX20-1241" fmla="*/ 4827366 w 5673186"/>
              <a:gd name="connsiteY20-1242" fmla="*/ 1055442 h 1798781"/>
              <a:gd name="connsiteX21-1243" fmla="*/ 5314094 w 5673186"/>
              <a:gd name="connsiteY21-1244" fmla="*/ 1014484 h 1798781"/>
              <a:gd name="connsiteX22-1245" fmla="*/ 5463636 w 5673186"/>
              <a:gd name="connsiteY22-1246" fmla="*/ 1020199 h 1798781"/>
              <a:gd name="connsiteX23-1247" fmla="*/ 5554124 w 5673186"/>
              <a:gd name="connsiteY23-1248" fmla="*/ 1037344 h 1798781"/>
              <a:gd name="connsiteX24-1249" fmla="*/ 5673186 w 5673186"/>
              <a:gd name="connsiteY24-1250" fmla="*/ 1062109 h 1798781"/>
              <a:gd name="connsiteX25-1251" fmla="*/ 5517929 w 5673186"/>
              <a:gd name="connsiteY25-1252" fmla="*/ 1057347 h 1798781"/>
              <a:gd name="connsiteX26-1253" fmla="*/ 5180744 w 5673186"/>
              <a:gd name="connsiteY26-1254" fmla="*/ 1117354 h 1798781"/>
              <a:gd name="connsiteX27-1255" fmla="*/ 4631151 w 5673186"/>
              <a:gd name="connsiteY27-1256" fmla="*/ 1188792 h 1798781"/>
              <a:gd name="connsiteX28-1257" fmla="*/ 4523519 w 5673186"/>
              <a:gd name="connsiteY28-1258" fmla="*/ 1204984 h 1798781"/>
              <a:gd name="connsiteX29-1259" fmla="*/ 4541616 w 5673186"/>
              <a:gd name="connsiteY29-1260" fmla="*/ 1230702 h 1798781"/>
              <a:gd name="connsiteX30-1261" fmla="*/ 4734974 w 5673186"/>
              <a:gd name="connsiteY30-1262" fmla="*/ 1224987 h 1798781"/>
              <a:gd name="connsiteX31-1263" fmla="*/ 4813079 w 5673186"/>
              <a:gd name="connsiteY31-1264" fmla="*/ 1231654 h 1798781"/>
              <a:gd name="connsiteX32-1265" fmla="*/ 4781646 w 5673186"/>
              <a:gd name="connsiteY32-1266" fmla="*/ 1240227 h 1798781"/>
              <a:gd name="connsiteX33-1267" fmla="*/ 4484466 w 5673186"/>
              <a:gd name="connsiteY33-1268" fmla="*/ 1265944 h 1798781"/>
              <a:gd name="connsiteX34-1269" fmla="*/ 4449224 w 5673186"/>
              <a:gd name="connsiteY34-1270" fmla="*/ 1282137 h 1798781"/>
              <a:gd name="connsiteX35-1271" fmla="*/ 4438746 w 5673186"/>
              <a:gd name="connsiteY35-1272" fmla="*/ 1291662 h 1798781"/>
              <a:gd name="connsiteX36-1273" fmla="*/ 4415886 w 5673186"/>
              <a:gd name="connsiteY36-1274" fmla="*/ 1384054 h 1798781"/>
              <a:gd name="connsiteX37-1275" fmla="*/ 4437794 w 5673186"/>
              <a:gd name="connsiteY37-1276" fmla="*/ 1417392 h 1798781"/>
              <a:gd name="connsiteX38-1277" fmla="*/ 4402551 w 5673186"/>
              <a:gd name="connsiteY38-1278" fmla="*/ 1430727 h 1798781"/>
              <a:gd name="connsiteX39-1279" fmla="*/ 4265391 w 5673186"/>
              <a:gd name="connsiteY39-1280" fmla="*/ 1441204 h 1798781"/>
              <a:gd name="connsiteX40-1281" fmla="*/ 4201574 w 5673186"/>
              <a:gd name="connsiteY40-1282" fmla="*/ 1445014 h 1798781"/>
              <a:gd name="connsiteX41-1283" fmla="*/ 4172999 w 5673186"/>
              <a:gd name="connsiteY41-1284" fmla="*/ 1449777 h 1798781"/>
              <a:gd name="connsiteX42-1285" fmla="*/ 4025361 w 5673186"/>
              <a:gd name="connsiteY42-1286" fmla="*/ 1421202 h 1798781"/>
              <a:gd name="connsiteX43-1287" fmla="*/ 3965354 w 5673186"/>
              <a:gd name="connsiteY43-1288" fmla="*/ 1319284 h 1798781"/>
              <a:gd name="connsiteX44-1289" fmla="*/ 3944399 w 5673186"/>
              <a:gd name="connsiteY44-1290" fmla="*/ 1309759 h 1798781"/>
              <a:gd name="connsiteX45-1291" fmla="*/ 3616739 w 5673186"/>
              <a:gd name="connsiteY45-1292" fmla="*/ 1338334 h 1798781"/>
              <a:gd name="connsiteX46-1293" fmla="*/ 3585306 w 5673186"/>
              <a:gd name="connsiteY46-1294" fmla="*/ 1364052 h 1798781"/>
              <a:gd name="connsiteX47-1295" fmla="*/ 3563399 w 5673186"/>
              <a:gd name="connsiteY47-1296" fmla="*/ 1406914 h 1798781"/>
              <a:gd name="connsiteX48-1297" fmla="*/ 3471006 w 5673186"/>
              <a:gd name="connsiteY48-1298" fmla="*/ 1439299 h 1798781"/>
              <a:gd name="connsiteX49-1299" fmla="*/ 3153824 w 5673186"/>
              <a:gd name="connsiteY49-1300" fmla="*/ 1492639 h 1798781"/>
              <a:gd name="connsiteX50-1301" fmla="*/ 2712816 w 5673186"/>
              <a:gd name="connsiteY50-1302" fmla="*/ 1567887 h 1798781"/>
              <a:gd name="connsiteX51-1303" fmla="*/ 2689004 w 5673186"/>
              <a:gd name="connsiteY51-1304" fmla="*/ 1589794 h 1798781"/>
              <a:gd name="connsiteX52-1305" fmla="*/ 2661381 w 5673186"/>
              <a:gd name="connsiteY52-1306" fmla="*/ 1645039 h 1798781"/>
              <a:gd name="connsiteX53-1307" fmla="*/ 2671859 w 5673186"/>
              <a:gd name="connsiteY53-1308" fmla="*/ 1646944 h 1798781"/>
              <a:gd name="connsiteX54-1309" fmla="*/ 2720436 w 5673186"/>
              <a:gd name="connsiteY54-1310" fmla="*/ 1687902 h 1798781"/>
              <a:gd name="connsiteX55-1311" fmla="*/ 2709959 w 5673186"/>
              <a:gd name="connsiteY55-1312" fmla="*/ 1765054 h 1798781"/>
              <a:gd name="connsiteX56-1313" fmla="*/ 2668049 w 5673186"/>
              <a:gd name="connsiteY56-1314" fmla="*/ 1772674 h 1798781"/>
              <a:gd name="connsiteX57-1315" fmla="*/ 2657571 w 5673186"/>
              <a:gd name="connsiteY57-1316" fmla="*/ 1760292 h 1798781"/>
              <a:gd name="connsiteX58-1317" fmla="*/ 2622329 w 5673186"/>
              <a:gd name="connsiteY58-1318" fmla="*/ 1772674 h 1798781"/>
              <a:gd name="connsiteX59-1319" fmla="*/ 2587086 w 5673186"/>
              <a:gd name="connsiteY59-1320" fmla="*/ 1770769 h 1798781"/>
              <a:gd name="connsiteX60-1321" fmla="*/ 2555654 w 5673186"/>
              <a:gd name="connsiteY60-1322" fmla="*/ 1778389 h 1798781"/>
              <a:gd name="connsiteX61-1323" fmla="*/ 2513744 w 5673186"/>
              <a:gd name="connsiteY61-1324" fmla="*/ 1793629 h 1798781"/>
              <a:gd name="connsiteX62-1325" fmla="*/ 2500409 w 5673186"/>
              <a:gd name="connsiteY62-1326" fmla="*/ 1778389 h 1798781"/>
              <a:gd name="connsiteX63-1327" fmla="*/ 2469929 w 5673186"/>
              <a:gd name="connsiteY63-1328" fmla="*/ 1783152 h 1798781"/>
              <a:gd name="connsiteX64-1329" fmla="*/ 2441354 w 5673186"/>
              <a:gd name="connsiteY64-1330" fmla="*/ 1796487 h 1798781"/>
              <a:gd name="connsiteX65-1331" fmla="*/ 2410874 w 5673186"/>
              <a:gd name="connsiteY65-1332" fmla="*/ 1775531 h 1798781"/>
              <a:gd name="connsiteX66-1333" fmla="*/ 2372774 w 5673186"/>
              <a:gd name="connsiteY66-1334" fmla="*/ 1764102 h 1798781"/>
              <a:gd name="connsiteX67-1335" fmla="*/ 2341341 w 5673186"/>
              <a:gd name="connsiteY67-1336" fmla="*/ 1743147 h 1798781"/>
              <a:gd name="connsiteX68-1337" fmla="*/ 2344199 w 5673186"/>
              <a:gd name="connsiteY68-1338" fmla="*/ 1641229 h 1798781"/>
              <a:gd name="connsiteX69-1339" fmla="*/ 2376584 w 5673186"/>
              <a:gd name="connsiteY69-1340" fmla="*/ 1624084 h 1798781"/>
              <a:gd name="connsiteX70-1341" fmla="*/ 2407064 w 5673186"/>
              <a:gd name="connsiteY70-1342" fmla="*/ 1638372 h 1798781"/>
              <a:gd name="connsiteX71-1343" fmla="*/ 2419446 w 5673186"/>
              <a:gd name="connsiteY71-1344" fmla="*/ 1654564 h 1798781"/>
              <a:gd name="connsiteX72-1345" fmla="*/ 2436591 w 5673186"/>
              <a:gd name="connsiteY72-1346" fmla="*/ 1638372 h 1798781"/>
              <a:gd name="connsiteX73-1347" fmla="*/ 2442306 w 5673186"/>
              <a:gd name="connsiteY73-1348" fmla="*/ 1586937 h 1798781"/>
              <a:gd name="connsiteX74-1349" fmla="*/ 2406111 w 5673186"/>
              <a:gd name="connsiteY74-1350" fmla="*/ 1555504 h 1798781"/>
              <a:gd name="connsiteX75-1351" fmla="*/ 2383251 w 5673186"/>
              <a:gd name="connsiteY75-1352" fmla="*/ 1545027 h 1798781"/>
              <a:gd name="connsiteX76-1353" fmla="*/ 2348961 w 5673186"/>
              <a:gd name="connsiteY76-1354" fmla="*/ 1558362 h 1798781"/>
              <a:gd name="connsiteX77-1355" fmla="*/ 2330864 w 5673186"/>
              <a:gd name="connsiteY77-1356" fmla="*/ 1622179 h 1798781"/>
              <a:gd name="connsiteX78-1357" fmla="*/ 2309909 w 5673186"/>
              <a:gd name="connsiteY78-1358" fmla="*/ 1638372 h 1798781"/>
              <a:gd name="connsiteX79-1359" fmla="*/ 2239424 w 5673186"/>
              <a:gd name="connsiteY79-1360" fmla="*/ 1615512 h 1798781"/>
              <a:gd name="connsiteX80-1361" fmla="*/ 2181321 w 5673186"/>
              <a:gd name="connsiteY80-1362" fmla="*/ 1600272 h 1798781"/>
              <a:gd name="connsiteX81-1363" fmla="*/ 2174654 w 5673186"/>
              <a:gd name="connsiteY81-1364" fmla="*/ 1604081 h 1798781"/>
              <a:gd name="connsiteX82-1365" fmla="*/ 2166081 w 5673186"/>
              <a:gd name="connsiteY82-1366" fmla="*/ 1640277 h 1798781"/>
              <a:gd name="connsiteX83-1367" fmla="*/ 2178464 w 5673186"/>
              <a:gd name="connsiteY83-1368" fmla="*/ 1655517 h 1798781"/>
              <a:gd name="connsiteX84-1369" fmla="*/ 2226089 w 5673186"/>
              <a:gd name="connsiteY84-1370" fmla="*/ 1685044 h 1798781"/>
              <a:gd name="connsiteX85-1371" fmla="*/ 2208944 w 5673186"/>
              <a:gd name="connsiteY85-1372" fmla="*/ 1763149 h 1798781"/>
              <a:gd name="connsiteX86-1373" fmla="*/ 2168939 w 5673186"/>
              <a:gd name="connsiteY86-1374" fmla="*/ 1757434 h 1798781"/>
              <a:gd name="connsiteX87-1375" fmla="*/ 2155604 w 5673186"/>
              <a:gd name="connsiteY87-1376" fmla="*/ 1741242 h 1798781"/>
              <a:gd name="connsiteX88-1377" fmla="*/ 2123219 w 5673186"/>
              <a:gd name="connsiteY88-1378" fmla="*/ 1744099 h 1798781"/>
              <a:gd name="connsiteX89-1379" fmla="*/ 2087024 w 5673186"/>
              <a:gd name="connsiteY89-1380" fmla="*/ 1766959 h 1798781"/>
              <a:gd name="connsiteX90-1381" fmla="*/ 2057496 w 5673186"/>
              <a:gd name="connsiteY90-1382" fmla="*/ 1736479 h 1798781"/>
              <a:gd name="connsiteX91-1383" fmla="*/ 2038446 w 5673186"/>
              <a:gd name="connsiteY91-1384" fmla="*/ 1725049 h 1798781"/>
              <a:gd name="connsiteX92-1385" fmla="*/ 1994631 w 5673186"/>
              <a:gd name="connsiteY92-1386" fmla="*/ 1695522 h 1798781"/>
              <a:gd name="connsiteX93-1387" fmla="*/ 1993679 w 5673186"/>
              <a:gd name="connsiteY93-1388" fmla="*/ 1645039 h 1798781"/>
              <a:gd name="connsiteX94-1389" fmla="*/ 2026064 w 5673186"/>
              <a:gd name="connsiteY94-1390" fmla="*/ 1614559 h 1798781"/>
              <a:gd name="connsiteX95-1391" fmla="*/ 2060354 w 5673186"/>
              <a:gd name="connsiteY95-1392" fmla="*/ 1639324 h 1798781"/>
              <a:gd name="connsiteX96-1393" fmla="*/ 2072736 w 5673186"/>
              <a:gd name="connsiteY96-1394" fmla="*/ 1655517 h 1798781"/>
              <a:gd name="connsiteX97-1395" fmla="*/ 2093691 w 5673186"/>
              <a:gd name="connsiteY97-1396" fmla="*/ 1641229 h 1798781"/>
              <a:gd name="connsiteX98-1397" fmla="*/ 2099406 w 5673186"/>
              <a:gd name="connsiteY98-1398" fmla="*/ 1625989 h 1798781"/>
              <a:gd name="connsiteX99-1399" fmla="*/ 2101311 w 5673186"/>
              <a:gd name="connsiteY99-1400" fmla="*/ 1539312 h 1798781"/>
              <a:gd name="connsiteX100-1401" fmla="*/ 2093691 w 5673186"/>
              <a:gd name="connsiteY100-1402" fmla="*/ 1538359 h 1798781"/>
              <a:gd name="connsiteX101-1403" fmla="*/ 2072736 w 5673186"/>
              <a:gd name="connsiteY101-1404" fmla="*/ 1594556 h 1798781"/>
              <a:gd name="connsiteX102-1405" fmla="*/ 2049876 w 5673186"/>
              <a:gd name="connsiteY102-1406" fmla="*/ 1606939 h 1798781"/>
              <a:gd name="connsiteX103-1407" fmla="*/ 1942244 w 5673186"/>
              <a:gd name="connsiteY103-1408" fmla="*/ 1573602 h 1798781"/>
              <a:gd name="connsiteX104-1409" fmla="*/ 1926051 w 5673186"/>
              <a:gd name="connsiteY104-1410" fmla="*/ 1561219 h 1798781"/>
              <a:gd name="connsiteX105-1411" fmla="*/ 1874616 w 5673186"/>
              <a:gd name="connsiteY105-1412" fmla="*/ 1522167 h 1798781"/>
              <a:gd name="connsiteX106-1413" fmla="*/ 1852709 w 5673186"/>
              <a:gd name="connsiteY106-1414" fmla="*/ 1466922 h 1798781"/>
              <a:gd name="connsiteX107-1415" fmla="*/ 1826039 w 5673186"/>
              <a:gd name="connsiteY107-1416" fmla="*/ 1415487 h 1798781"/>
              <a:gd name="connsiteX108-1417" fmla="*/ 1801542 w 5673186"/>
              <a:gd name="connsiteY108-1418" fmla="*/ 1414936 h 1798781"/>
              <a:gd name="connsiteX109-1419" fmla="*/ 1730789 w 5673186"/>
              <a:gd name="connsiteY109-1420" fmla="*/ 1403104 h 1798781"/>
              <a:gd name="connsiteX110-1421" fmla="*/ 1695546 w 5673186"/>
              <a:gd name="connsiteY110-1422" fmla="*/ 1450729 h 1798781"/>
              <a:gd name="connsiteX111-1423" fmla="*/ 1694594 w 5673186"/>
              <a:gd name="connsiteY111-1424" fmla="*/ 1474542 h 1798781"/>
              <a:gd name="connsiteX112-1425" fmla="*/ 1706024 w 5673186"/>
              <a:gd name="connsiteY112-1426" fmla="*/ 1482162 h 1798781"/>
              <a:gd name="connsiteX113-1427" fmla="*/ 1711416 w 5673186"/>
              <a:gd name="connsiteY113-1428" fmla="*/ 1472171 h 1798781"/>
              <a:gd name="connsiteX114-1429" fmla="*/ 1711416 w 5673186"/>
              <a:gd name="connsiteY114-1430" fmla="*/ 1495204 h 1798781"/>
              <a:gd name="connsiteX115-1431" fmla="*/ 1698404 w 5673186"/>
              <a:gd name="connsiteY115-1432" fmla="*/ 1536454 h 1798781"/>
              <a:gd name="connsiteX116-1433" fmla="*/ 1708881 w 5673186"/>
              <a:gd name="connsiteY116-1434" fmla="*/ 1593604 h 1798781"/>
              <a:gd name="connsiteX117-1435" fmla="*/ 1697451 w 5673186"/>
              <a:gd name="connsiteY117-1436" fmla="*/ 1592652 h 1798781"/>
              <a:gd name="connsiteX118-1437" fmla="*/ 1687926 w 5673186"/>
              <a:gd name="connsiteY118-1438" fmla="*/ 1601224 h 1798781"/>
              <a:gd name="connsiteX119-1439" fmla="*/ 1702214 w 5673186"/>
              <a:gd name="connsiteY119-1440" fmla="*/ 1605987 h 1798781"/>
              <a:gd name="connsiteX120-1441" fmla="*/ 1743171 w 5673186"/>
              <a:gd name="connsiteY120-1442" fmla="*/ 1650754 h 1798781"/>
              <a:gd name="connsiteX121-1443" fmla="*/ 1726979 w 5673186"/>
              <a:gd name="connsiteY121-1444" fmla="*/ 1704094 h 1798781"/>
              <a:gd name="connsiteX122-1445" fmla="*/ 1676496 w 5673186"/>
              <a:gd name="connsiteY122-1446" fmla="*/ 1701237 h 1798781"/>
              <a:gd name="connsiteX123-1447" fmla="*/ 1665066 w 5673186"/>
              <a:gd name="connsiteY123-1448" fmla="*/ 1682187 h 1798781"/>
              <a:gd name="connsiteX124-1449" fmla="*/ 1633634 w 5673186"/>
              <a:gd name="connsiteY124-1450" fmla="*/ 1683139 h 1798781"/>
              <a:gd name="connsiteX125-1451" fmla="*/ 1597439 w 5673186"/>
              <a:gd name="connsiteY125-1452" fmla="*/ 1699331 h 1798781"/>
              <a:gd name="connsiteX126-1453" fmla="*/ 1573626 w 5673186"/>
              <a:gd name="connsiteY126-1454" fmla="*/ 1669804 h 1798781"/>
              <a:gd name="connsiteX127-1455" fmla="*/ 1592676 w 5673186"/>
              <a:gd name="connsiteY127-1456" fmla="*/ 1636467 h 1798781"/>
              <a:gd name="connsiteX128-1457" fmla="*/ 1599344 w 5673186"/>
              <a:gd name="connsiteY128-1458" fmla="*/ 1620274 h 1798781"/>
              <a:gd name="connsiteX129-1459" fmla="*/ 1543146 w 5673186"/>
              <a:gd name="connsiteY129-1460" fmla="*/ 1605034 h 1798781"/>
              <a:gd name="connsiteX130-1461" fmla="*/ 1568864 w 5673186"/>
              <a:gd name="connsiteY130-1462" fmla="*/ 1517404 h 1798781"/>
              <a:gd name="connsiteX131-1463" fmla="*/ 1609821 w 5673186"/>
              <a:gd name="connsiteY131-1464" fmla="*/ 1535502 h 1798781"/>
              <a:gd name="connsiteX132-1465" fmla="*/ 1615536 w 5673186"/>
              <a:gd name="connsiteY132-1466" fmla="*/ 1555504 h 1798781"/>
              <a:gd name="connsiteX133-1467" fmla="*/ 1628871 w 5673186"/>
              <a:gd name="connsiteY133-1468" fmla="*/ 1565981 h 1798781"/>
              <a:gd name="connsiteX134-1469" fmla="*/ 1640301 w 5673186"/>
              <a:gd name="connsiteY134-1470" fmla="*/ 1554552 h 1798781"/>
              <a:gd name="connsiteX135-1471" fmla="*/ 1645064 w 5673186"/>
              <a:gd name="connsiteY135-1472" fmla="*/ 1513594 h 1798781"/>
              <a:gd name="connsiteX136-1473" fmla="*/ 1625061 w 5673186"/>
              <a:gd name="connsiteY136-1474" fmla="*/ 1436442 h 1798781"/>
              <a:gd name="connsiteX137-1475" fmla="*/ 1619346 w 5673186"/>
              <a:gd name="connsiteY137-1476" fmla="*/ 1374529 h 1798781"/>
              <a:gd name="connsiteX138-1477" fmla="*/ 1560291 w 5673186"/>
              <a:gd name="connsiteY138-1478" fmla="*/ 1371672 h 1798781"/>
              <a:gd name="connsiteX139-1479" fmla="*/ 1461231 w 5673186"/>
              <a:gd name="connsiteY139-1480" fmla="*/ 1354527 h 1798781"/>
              <a:gd name="connsiteX140-1481" fmla="*/ 1400271 w 5673186"/>
              <a:gd name="connsiteY140-1482" fmla="*/ 1341192 h 1798781"/>
              <a:gd name="connsiteX141-1483" fmla="*/ 1382174 w 5673186"/>
              <a:gd name="connsiteY141-1484" fmla="*/ 1335477 h 1798781"/>
              <a:gd name="connsiteX142-1485" fmla="*/ 1380269 w 5673186"/>
              <a:gd name="connsiteY142-1486" fmla="*/ 1354527 h 1798781"/>
              <a:gd name="connsiteX143-1487" fmla="*/ 1376459 w 5673186"/>
              <a:gd name="connsiteY143-1488" fmla="*/ 1392627 h 1798781"/>
              <a:gd name="connsiteX144-1489" fmla="*/ 1331691 w 5673186"/>
              <a:gd name="connsiteY144-1490" fmla="*/ 1401199 h 1798781"/>
              <a:gd name="connsiteX145-1491" fmla="*/ 1293591 w 5673186"/>
              <a:gd name="connsiteY145-1492" fmla="*/ 1379292 h 1798781"/>
              <a:gd name="connsiteX146-1493" fmla="*/ 1285971 w 5673186"/>
              <a:gd name="connsiteY146-1494" fmla="*/ 1367862 h 1798781"/>
              <a:gd name="connsiteX147-1495" fmla="*/ 1281209 w 5673186"/>
              <a:gd name="connsiteY147-1496" fmla="*/ 1374529 h 1798781"/>
              <a:gd name="connsiteX148-1497" fmla="*/ 1237394 w 5673186"/>
              <a:gd name="connsiteY148-1498" fmla="*/ 1402152 h 1798781"/>
              <a:gd name="connsiteX149-1499" fmla="*/ 1182149 w 5673186"/>
              <a:gd name="connsiteY149-1500" fmla="*/ 1358337 h 1798781"/>
              <a:gd name="connsiteX150-1501" fmla="*/ 1190721 w 5673186"/>
              <a:gd name="connsiteY150-1502" fmla="*/ 1304997 h 1798781"/>
              <a:gd name="connsiteX151-1503" fmla="*/ 1210724 w 5673186"/>
              <a:gd name="connsiteY151-1504" fmla="*/ 1289756 h 1798781"/>
              <a:gd name="connsiteX152-1505" fmla="*/ 1092614 w 5673186"/>
              <a:gd name="connsiteY152-1506" fmla="*/ 1261181 h 1798781"/>
              <a:gd name="connsiteX153-1507" fmla="*/ 1064039 w 5673186"/>
              <a:gd name="connsiteY153-1508" fmla="*/ 1266897 h 1798781"/>
              <a:gd name="connsiteX154-1509" fmla="*/ 1003079 w 5673186"/>
              <a:gd name="connsiteY154-1510" fmla="*/ 1313569 h 1798781"/>
              <a:gd name="connsiteX155-1511" fmla="*/ 997364 w 5673186"/>
              <a:gd name="connsiteY155-1512" fmla="*/ 1324999 h 1798781"/>
              <a:gd name="connsiteX156-1513" fmla="*/ 1003079 w 5673186"/>
              <a:gd name="connsiteY156-1514" fmla="*/ 1351669 h 1798781"/>
              <a:gd name="connsiteX157-1515" fmla="*/ 947834 w 5673186"/>
              <a:gd name="connsiteY157-1516" fmla="*/ 1421202 h 1798781"/>
              <a:gd name="connsiteX158-1517" fmla="*/ 943071 w 5673186"/>
              <a:gd name="connsiteY158-1518" fmla="*/ 1421202 h 1798781"/>
              <a:gd name="connsiteX159-1519" fmla="*/ 745904 w 5673186"/>
              <a:gd name="connsiteY159-1520" fmla="*/ 1403104 h 1798781"/>
              <a:gd name="connsiteX160-1521" fmla="*/ 636366 w 5673186"/>
              <a:gd name="connsiteY160-1522" fmla="*/ 1389769 h 1798781"/>
              <a:gd name="connsiteX161-1523" fmla="*/ 600171 w 5673186"/>
              <a:gd name="connsiteY161-1524" fmla="*/ 1240227 h 1798781"/>
              <a:gd name="connsiteX162-1525" fmla="*/ 600171 w 5673186"/>
              <a:gd name="connsiteY162-1526" fmla="*/ 1220224 h 1798781"/>
              <a:gd name="connsiteX163-1527" fmla="*/ 560166 w 5673186"/>
              <a:gd name="connsiteY163-1528" fmla="*/ 1216414 h 1798781"/>
              <a:gd name="connsiteX164-1529" fmla="*/ 517304 w 5673186"/>
              <a:gd name="connsiteY164-1530" fmla="*/ 1267849 h 1798781"/>
              <a:gd name="connsiteX165-1531" fmla="*/ 510636 w 5673186"/>
              <a:gd name="connsiteY165-1532" fmla="*/ 1284042 h 1798781"/>
              <a:gd name="connsiteX166-1533" fmla="*/ 519209 w 5673186"/>
              <a:gd name="connsiteY166-1534" fmla="*/ 1309759 h 1798781"/>
              <a:gd name="connsiteX167-1535" fmla="*/ 477299 w 5673186"/>
              <a:gd name="connsiteY167-1536" fmla="*/ 1384054 h 1798781"/>
              <a:gd name="connsiteX168-1537" fmla="*/ 322994 w 5673186"/>
              <a:gd name="connsiteY168-1538" fmla="*/ 1382149 h 1798781"/>
              <a:gd name="connsiteX169-1539" fmla="*/ 186786 w 5673186"/>
              <a:gd name="connsiteY169-1540" fmla="*/ 1338334 h 1798781"/>
              <a:gd name="connsiteX170-1541" fmla="*/ 127731 w 5673186"/>
              <a:gd name="connsiteY170-1542" fmla="*/ 1189744 h 1798781"/>
              <a:gd name="connsiteX171-1543" fmla="*/ 257271 w 5673186"/>
              <a:gd name="connsiteY171-1544" fmla="*/ 1089732 h 1798781"/>
              <a:gd name="connsiteX172-1545" fmla="*/ 318231 w 5673186"/>
              <a:gd name="connsiteY172-1546" fmla="*/ 1084969 h 1798781"/>
              <a:gd name="connsiteX173-1547" fmla="*/ 208694 w 5673186"/>
              <a:gd name="connsiteY173-1548" fmla="*/ 1059252 h 1798781"/>
              <a:gd name="connsiteX174-1549" fmla="*/ 26766 w 5673186"/>
              <a:gd name="connsiteY174-1550" fmla="*/ 1016389 h 1798781"/>
              <a:gd name="connsiteX175-1551" fmla="*/ 96 w 5673186"/>
              <a:gd name="connsiteY175-1552" fmla="*/ 1004007 h 1798781"/>
              <a:gd name="connsiteX176-1553" fmla="*/ 138209 w 5673186"/>
              <a:gd name="connsiteY176-1554" fmla="*/ 981147 h 1798781"/>
              <a:gd name="connsiteX177-1555" fmla="*/ 361094 w 5673186"/>
              <a:gd name="connsiteY177-1556" fmla="*/ 1014484 h 1798781"/>
              <a:gd name="connsiteX178-1557" fmla="*/ 801149 w 5673186"/>
              <a:gd name="connsiteY178-1558" fmla="*/ 1075444 h 1798781"/>
              <a:gd name="connsiteX179-1559" fmla="*/ 1055466 w 5673186"/>
              <a:gd name="connsiteY179-1560" fmla="*/ 1090684 h 1798781"/>
              <a:gd name="connsiteX180-1561" fmla="*/ 1075469 w 5673186"/>
              <a:gd name="connsiteY180-1562" fmla="*/ 1067824 h 1798781"/>
              <a:gd name="connsiteX181-1563" fmla="*/ 1076421 w 5673186"/>
              <a:gd name="connsiteY181-1564" fmla="*/ 1052584 h 1798781"/>
              <a:gd name="connsiteX182-1565" fmla="*/ 1060229 w 5673186"/>
              <a:gd name="connsiteY182-1566" fmla="*/ 981147 h 1798781"/>
              <a:gd name="connsiteX183-1567" fmla="*/ 917354 w 5673186"/>
              <a:gd name="connsiteY183-1568" fmla="*/ 779217 h 1798781"/>
              <a:gd name="connsiteX184-1569" fmla="*/ 948786 w 5673186"/>
              <a:gd name="connsiteY184-1570" fmla="*/ 672536 h 1798781"/>
              <a:gd name="connsiteX185-1571" fmla="*/ 977361 w 5673186"/>
              <a:gd name="connsiteY185-1572" fmla="*/ 640151 h 1798781"/>
              <a:gd name="connsiteX186-1573" fmla="*/ 1167861 w 5673186"/>
              <a:gd name="connsiteY186-1574" fmla="*/ 472511 h 1798781"/>
              <a:gd name="connsiteX187-1575" fmla="*/ 1367886 w 5673186"/>
              <a:gd name="connsiteY187-1576" fmla="*/ 423934 h 1798781"/>
              <a:gd name="connsiteX188-1577" fmla="*/ 1698404 w 5673186"/>
              <a:gd name="connsiteY188-1578" fmla="*/ 513469 h 1798781"/>
              <a:gd name="connsiteX189-1579" fmla="*/ 1767936 w 5673186"/>
              <a:gd name="connsiteY189-1580" fmla="*/ 542997 h 1798781"/>
              <a:gd name="connsiteX190-1581" fmla="*/ 2060354 w 5673186"/>
              <a:gd name="connsiteY190-1582" fmla="*/ 700159 h 1798781"/>
              <a:gd name="connsiteX191-1583" fmla="*/ 2223231 w 5673186"/>
              <a:gd name="connsiteY191-1584" fmla="*/ 760167 h 1798781"/>
              <a:gd name="connsiteX192-1585" fmla="*/ 2890934 w 5673186"/>
              <a:gd name="connsiteY192-1586" fmla="*/ 920186 h 1798781"/>
              <a:gd name="connsiteX193-1587" fmla="*/ 2939511 w 5673186"/>
              <a:gd name="connsiteY193-1588" fmla="*/ 900184 h 1798781"/>
              <a:gd name="connsiteX194-1589" fmla="*/ 3134774 w 5673186"/>
              <a:gd name="connsiteY194-1590" fmla="*/ 654439 h 1798781"/>
              <a:gd name="connsiteX195-1591" fmla="*/ 3645314 w 5673186"/>
              <a:gd name="connsiteY195-1592" fmla="*/ 61031 h 1798781"/>
              <a:gd name="connsiteX196-1593" fmla="*/ 3661506 w 5673186"/>
              <a:gd name="connsiteY196-1594" fmla="*/ 41029 h 1798781"/>
              <a:gd name="connsiteX197-1595" fmla="*/ 3725131 w 5673186"/>
              <a:gd name="connsiteY197-1596" fmla="*/ 175 h 1798781"/>
              <a:gd name="connsiteX0-1597" fmla="*/ 3911419 w 5673186"/>
              <a:gd name="connsiteY0-1598" fmla="*/ 1189863 h 1798781"/>
              <a:gd name="connsiteX1-1599" fmla="*/ 3885344 w 5673186"/>
              <a:gd name="connsiteY1-1600" fmla="*/ 1191649 h 1798781"/>
              <a:gd name="connsiteX2-1601" fmla="*/ 3742469 w 5673186"/>
              <a:gd name="connsiteY2-1602" fmla="*/ 1195459 h 1798781"/>
              <a:gd name="connsiteX3-1603" fmla="*/ 3634836 w 5673186"/>
              <a:gd name="connsiteY3-1604" fmla="*/ 1200222 h 1798781"/>
              <a:gd name="connsiteX4-1605" fmla="*/ 3616739 w 5673186"/>
              <a:gd name="connsiteY4-1606" fmla="*/ 1236417 h 1798781"/>
              <a:gd name="connsiteX5-1607" fmla="*/ 3634836 w 5673186"/>
              <a:gd name="connsiteY5-1608" fmla="*/ 1244037 h 1798781"/>
              <a:gd name="connsiteX6-1609" fmla="*/ 3682461 w 5673186"/>
              <a:gd name="connsiteY6-1610" fmla="*/ 1242131 h 1798781"/>
              <a:gd name="connsiteX7-1611" fmla="*/ 3912966 w 5673186"/>
              <a:gd name="connsiteY7-1612" fmla="*/ 1236417 h 1798781"/>
              <a:gd name="connsiteX8-1613" fmla="*/ 3941541 w 5673186"/>
              <a:gd name="connsiteY8-1614" fmla="*/ 1237369 h 1798781"/>
              <a:gd name="connsiteX9-1615" fmla="*/ 3942494 w 5673186"/>
              <a:gd name="connsiteY9-1616" fmla="*/ 1204032 h 1798781"/>
              <a:gd name="connsiteX10-1617" fmla="*/ 3933921 w 5673186"/>
              <a:gd name="connsiteY10-1618" fmla="*/ 1191649 h 1798781"/>
              <a:gd name="connsiteX11-1619" fmla="*/ 3911419 w 5673186"/>
              <a:gd name="connsiteY11-1620" fmla="*/ 1189863 h 1798781"/>
              <a:gd name="connsiteX12-1621" fmla="*/ 3725131 w 5673186"/>
              <a:gd name="connsiteY12-1622" fmla="*/ 175 h 1798781"/>
              <a:gd name="connsiteX13-1623" fmla="*/ 3752946 w 5673186"/>
              <a:gd name="connsiteY13-1624" fmla="*/ 1976 h 1798781"/>
              <a:gd name="connsiteX14-1625" fmla="*/ 3840576 w 5673186"/>
              <a:gd name="connsiteY14-1626" fmla="*/ 17216 h 1798781"/>
              <a:gd name="connsiteX15-1627" fmla="*/ 3852959 w 5673186"/>
              <a:gd name="connsiteY15-1628" fmla="*/ 39124 h 1798781"/>
              <a:gd name="connsiteX16-1629" fmla="*/ 3782474 w 5673186"/>
              <a:gd name="connsiteY16-1630" fmla="*/ 271534 h 1798781"/>
              <a:gd name="connsiteX17-1631" fmla="*/ 3703416 w 5673186"/>
              <a:gd name="connsiteY17-1632" fmla="*/ 484894 h 1798781"/>
              <a:gd name="connsiteX18-1633" fmla="*/ 3527204 w 5673186"/>
              <a:gd name="connsiteY18-1634" fmla="*/ 1075444 h 1798781"/>
              <a:gd name="connsiteX19-1635" fmla="*/ 3549111 w 5673186"/>
              <a:gd name="connsiteY19-1636" fmla="*/ 1104972 h 1798781"/>
              <a:gd name="connsiteX20-1637" fmla="*/ 4827366 w 5673186"/>
              <a:gd name="connsiteY20-1638" fmla="*/ 1055442 h 1798781"/>
              <a:gd name="connsiteX21-1639" fmla="*/ 5314094 w 5673186"/>
              <a:gd name="connsiteY21-1640" fmla="*/ 1014484 h 1798781"/>
              <a:gd name="connsiteX22-1641" fmla="*/ 5463636 w 5673186"/>
              <a:gd name="connsiteY22-1642" fmla="*/ 1020199 h 1798781"/>
              <a:gd name="connsiteX23-1643" fmla="*/ 5554124 w 5673186"/>
              <a:gd name="connsiteY23-1644" fmla="*/ 1037344 h 1798781"/>
              <a:gd name="connsiteX24-1645" fmla="*/ 5673186 w 5673186"/>
              <a:gd name="connsiteY24-1646" fmla="*/ 1062109 h 1798781"/>
              <a:gd name="connsiteX25-1647" fmla="*/ 5517929 w 5673186"/>
              <a:gd name="connsiteY25-1648" fmla="*/ 1057347 h 1798781"/>
              <a:gd name="connsiteX26-1649" fmla="*/ 5180744 w 5673186"/>
              <a:gd name="connsiteY26-1650" fmla="*/ 1117354 h 1798781"/>
              <a:gd name="connsiteX27-1651" fmla="*/ 4631151 w 5673186"/>
              <a:gd name="connsiteY27-1652" fmla="*/ 1188792 h 1798781"/>
              <a:gd name="connsiteX28-1653" fmla="*/ 4523519 w 5673186"/>
              <a:gd name="connsiteY28-1654" fmla="*/ 1204984 h 1798781"/>
              <a:gd name="connsiteX29-1655" fmla="*/ 4541616 w 5673186"/>
              <a:gd name="connsiteY29-1656" fmla="*/ 1230702 h 1798781"/>
              <a:gd name="connsiteX30-1657" fmla="*/ 4734974 w 5673186"/>
              <a:gd name="connsiteY30-1658" fmla="*/ 1224987 h 1798781"/>
              <a:gd name="connsiteX31-1659" fmla="*/ 4813079 w 5673186"/>
              <a:gd name="connsiteY31-1660" fmla="*/ 1231654 h 1798781"/>
              <a:gd name="connsiteX32-1661" fmla="*/ 4781646 w 5673186"/>
              <a:gd name="connsiteY32-1662" fmla="*/ 1240227 h 1798781"/>
              <a:gd name="connsiteX33-1663" fmla="*/ 4484466 w 5673186"/>
              <a:gd name="connsiteY33-1664" fmla="*/ 1265944 h 1798781"/>
              <a:gd name="connsiteX34-1665" fmla="*/ 4449224 w 5673186"/>
              <a:gd name="connsiteY34-1666" fmla="*/ 1282137 h 1798781"/>
              <a:gd name="connsiteX35-1667" fmla="*/ 4438746 w 5673186"/>
              <a:gd name="connsiteY35-1668" fmla="*/ 1291662 h 1798781"/>
              <a:gd name="connsiteX36-1669" fmla="*/ 4415886 w 5673186"/>
              <a:gd name="connsiteY36-1670" fmla="*/ 1384054 h 1798781"/>
              <a:gd name="connsiteX37-1671" fmla="*/ 4437794 w 5673186"/>
              <a:gd name="connsiteY37-1672" fmla="*/ 1417392 h 1798781"/>
              <a:gd name="connsiteX38-1673" fmla="*/ 4402551 w 5673186"/>
              <a:gd name="connsiteY38-1674" fmla="*/ 1430727 h 1798781"/>
              <a:gd name="connsiteX39-1675" fmla="*/ 4265391 w 5673186"/>
              <a:gd name="connsiteY39-1676" fmla="*/ 1441204 h 1798781"/>
              <a:gd name="connsiteX40-1677" fmla="*/ 4201574 w 5673186"/>
              <a:gd name="connsiteY40-1678" fmla="*/ 1445014 h 1798781"/>
              <a:gd name="connsiteX41-1679" fmla="*/ 4172999 w 5673186"/>
              <a:gd name="connsiteY41-1680" fmla="*/ 1449777 h 1798781"/>
              <a:gd name="connsiteX42-1681" fmla="*/ 4025361 w 5673186"/>
              <a:gd name="connsiteY42-1682" fmla="*/ 1421202 h 1798781"/>
              <a:gd name="connsiteX43-1683" fmla="*/ 3965354 w 5673186"/>
              <a:gd name="connsiteY43-1684" fmla="*/ 1319284 h 1798781"/>
              <a:gd name="connsiteX44-1685" fmla="*/ 3944399 w 5673186"/>
              <a:gd name="connsiteY44-1686" fmla="*/ 1309759 h 1798781"/>
              <a:gd name="connsiteX45-1687" fmla="*/ 3616739 w 5673186"/>
              <a:gd name="connsiteY45-1688" fmla="*/ 1338334 h 1798781"/>
              <a:gd name="connsiteX46-1689" fmla="*/ 3585306 w 5673186"/>
              <a:gd name="connsiteY46-1690" fmla="*/ 1364052 h 1798781"/>
              <a:gd name="connsiteX47-1691" fmla="*/ 3563399 w 5673186"/>
              <a:gd name="connsiteY47-1692" fmla="*/ 1406914 h 1798781"/>
              <a:gd name="connsiteX48-1693" fmla="*/ 3471006 w 5673186"/>
              <a:gd name="connsiteY48-1694" fmla="*/ 1439299 h 1798781"/>
              <a:gd name="connsiteX49-1695" fmla="*/ 3153824 w 5673186"/>
              <a:gd name="connsiteY49-1696" fmla="*/ 1492639 h 1798781"/>
              <a:gd name="connsiteX50-1697" fmla="*/ 2712816 w 5673186"/>
              <a:gd name="connsiteY50-1698" fmla="*/ 1567887 h 1798781"/>
              <a:gd name="connsiteX51-1699" fmla="*/ 2689004 w 5673186"/>
              <a:gd name="connsiteY51-1700" fmla="*/ 1589794 h 1798781"/>
              <a:gd name="connsiteX52-1701" fmla="*/ 2661381 w 5673186"/>
              <a:gd name="connsiteY52-1702" fmla="*/ 1645039 h 1798781"/>
              <a:gd name="connsiteX53-1703" fmla="*/ 2671859 w 5673186"/>
              <a:gd name="connsiteY53-1704" fmla="*/ 1646944 h 1798781"/>
              <a:gd name="connsiteX54-1705" fmla="*/ 2720436 w 5673186"/>
              <a:gd name="connsiteY54-1706" fmla="*/ 1687902 h 1798781"/>
              <a:gd name="connsiteX55-1707" fmla="*/ 2709959 w 5673186"/>
              <a:gd name="connsiteY55-1708" fmla="*/ 1765054 h 1798781"/>
              <a:gd name="connsiteX56-1709" fmla="*/ 2668049 w 5673186"/>
              <a:gd name="connsiteY56-1710" fmla="*/ 1772674 h 1798781"/>
              <a:gd name="connsiteX57-1711" fmla="*/ 2657571 w 5673186"/>
              <a:gd name="connsiteY57-1712" fmla="*/ 1760292 h 1798781"/>
              <a:gd name="connsiteX58-1713" fmla="*/ 2622329 w 5673186"/>
              <a:gd name="connsiteY58-1714" fmla="*/ 1772674 h 1798781"/>
              <a:gd name="connsiteX59-1715" fmla="*/ 2587086 w 5673186"/>
              <a:gd name="connsiteY59-1716" fmla="*/ 1770769 h 1798781"/>
              <a:gd name="connsiteX60-1717" fmla="*/ 2555654 w 5673186"/>
              <a:gd name="connsiteY60-1718" fmla="*/ 1778389 h 1798781"/>
              <a:gd name="connsiteX61-1719" fmla="*/ 2513744 w 5673186"/>
              <a:gd name="connsiteY61-1720" fmla="*/ 1793629 h 1798781"/>
              <a:gd name="connsiteX62-1721" fmla="*/ 2500409 w 5673186"/>
              <a:gd name="connsiteY62-1722" fmla="*/ 1778389 h 1798781"/>
              <a:gd name="connsiteX63-1723" fmla="*/ 2469929 w 5673186"/>
              <a:gd name="connsiteY63-1724" fmla="*/ 1783152 h 1798781"/>
              <a:gd name="connsiteX64-1725" fmla="*/ 2441354 w 5673186"/>
              <a:gd name="connsiteY64-1726" fmla="*/ 1796487 h 1798781"/>
              <a:gd name="connsiteX65-1727" fmla="*/ 2410874 w 5673186"/>
              <a:gd name="connsiteY65-1728" fmla="*/ 1775531 h 1798781"/>
              <a:gd name="connsiteX66-1729" fmla="*/ 2372774 w 5673186"/>
              <a:gd name="connsiteY66-1730" fmla="*/ 1764102 h 1798781"/>
              <a:gd name="connsiteX67-1731" fmla="*/ 2341341 w 5673186"/>
              <a:gd name="connsiteY67-1732" fmla="*/ 1743147 h 1798781"/>
              <a:gd name="connsiteX68-1733" fmla="*/ 2344199 w 5673186"/>
              <a:gd name="connsiteY68-1734" fmla="*/ 1641229 h 1798781"/>
              <a:gd name="connsiteX69-1735" fmla="*/ 2376584 w 5673186"/>
              <a:gd name="connsiteY69-1736" fmla="*/ 1624084 h 1798781"/>
              <a:gd name="connsiteX70-1737" fmla="*/ 2407064 w 5673186"/>
              <a:gd name="connsiteY70-1738" fmla="*/ 1638372 h 1798781"/>
              <a:gd name="connsiteX71-1739" fmla="*/ 2419446 w 5673186"/>
              <a:gd name="connsiteY71-1740" fmla="*/ 1654564 h 1798781"/>
              <a:gd name="connsiteX72-1741" fmla="*/ 2436591 w 5673186"/>
              <a:gd name="connsiteY72-1742" fmla="*/ 1638372 h 1798781"/>
              <a:gd name="connsiteX73-1743" fmla="*/ 2442306 w 5673186"/>
              <a:gd name="connsiteY73-1744" fmla="*/ 1586937 h 1798781"/>
              <a:gd name="connsiteX74-1745" fmla="*/ 2406111 w 5673186"/>
              <a:gd name="connsiteY74-1746" fmla="*/ 1555504 h 1798781"/>
              <a:gd name="connsiteX75-1747" fmla="*/ 2383251 w 5673186"/>
              <a:gd name="connsiteY75-1748" fmla="*/ 1545027 h 1798781"/>
              <a:gd name="connsiteX76-1749" fmla="*/ 2348961 w 5673186"/>
              <a:gd name="connsiteY76-1750" fmla="*/ 1558362 h 1798781"/>
              <a:gd name="connsiteX77-1751" fmla="*/ 2330864 w 5673186"/>
              <a:gd name="connsiteY77-1752" fmla="*/ 1622179 h 1798781"/>
              <a:gd name="connsiteX78-1753" fmla="*/ 2309909 w 5673186"/>
              <a:gd name="connsiteY78-1754" fmla="*/ 1638372 h 1798781"/>
              <a:gd name="connsiteX79-1755" fmla="*/ 2239424 w 5673186"/>
              <a:gd name="connsiteY79-1756" fmla="*/ 1615512 h 1798781"/>
              <a:gd name="connsiteX80-1757" fmla="*/ 2181321 w 5673186"/>
              <a:gd name="connsiteY80-1758" fmla="*/ 1600272 h 1798781"/>
              <a:gd name="connsiteX81-1759" fmla="*/ 2174654 w 5673186"/>
              <a:gd name="connsiteY81-1760" fmla="*/ 1604081 h 1798781"/>
              <a:gd name="connsiteX82-1761" fmla="*/ 2166081 w 5673186"/>
              <a:gd name="connsiteY82-1762" fmla="*/ 1640277 h 1798781"/>
              <a:gd name="connsiteX83-1763" fmla="*/ 2178464 w 5673186"/>
              <a:gd name="connsiteY83-1764" fmla="*/ 1655517 h 1798781"/>
              <a:gd name="connsiteX84-1765" fmla="*/ 2226089 w 5673186"/>
              <a:gd name="connsiteY84-1766" fmla="*/ 1685044 h 1798781"/>
              <a:gd name="connsiteX85-1767" fmla="*/ 2208944 w 5673186"/>
              <a:gd name="connsiteY85-1768" fmla="*/ 1763149 h 1798781"/>
              <a:gd name="connsiteX86-1769" fmla="*/ 2168939 w 5673186"/>
              <a:gd name="connsiteY86-1770" fmla="*/ 1757434 h 1798781"/>
              <a:gd name="connsiteX87-1771" fmla="*/ 2155604 w 5673186"/>
              <a:gd name="connsiteY87-1772" fmla="*/ 1741242 h 1798781"/>
              <a:gd name="connsiteX88-1773" fmla="*/ 2123219 w 5673186"/>
              <a:gd name="connsiteY88-1774" fmla="*/ 1744099 h 1798781"/>
              <a:gd name="connsiteX89-1775" fmla="*/ 2087024 w 5673186"/>
              <a:gd name="connsiteY89-1776" fmla="*/ 1766959 h 1798781"/>
              <a:gd name="connsiteX90-1777" fmla="*/ 2057496 w 5673186"/>
              <a:gd name="connsiteY90-1778" fmla="*/ 1736479 h 1798781"/>
              <a:gd name="connsiteX91-1779" fmla="*/ 2038446 w 5673186"/>
              <a:gd name="connsiteY91-1780" fmla="*/ 1725049 h 1798781"/>
              <a:gd name="connsiteX92-1781" fmla="*/ 1994631 w 5673186"/>
              <a:gd name="connsiteY92-1782" fmla="*/ 1695522 h 1798781"/>
              <a:gd name="connsiteX93-1783" fmla="*/ 1993679 w 5673186"/>
              <a:gd name="connsiteY93-1784" fmla="*/ 1645039 h 1798781"/>
              <a:gd name="connsiteX94-1785" fmla="*/ 2026064 w 5673186"/>
              <a:gd name="connsiteY94-1786" fmla="*/ 1614559 h 1798781"/>
              <a:gd name="connsiteX95-1787" fmla="*/ 2060354 w 5673186"/>
              <a:gd name="connsiteY95-1788" fmla="*/ 1639324 h 1798781"/>
              <a:gd name="connsiteX96-1789" fmla="*/ 2072736 w 5673186"/>
              <a:gd name="connsiteY96-1790" fmla="*/ 1655517 h 1798781"/>
              <a:gd name="connsiteX97-1791" fmla="*/ 2093691 w 5673186"/>
              <a:gd name="connsiteY97-1792" fmla="*/ 1641229 h 1798781"/>
              <a:gd name="connsiteX98-1793" fmla="*/ 2099406 w 5673186"/>
              <a:gd name="connsiteY98-1794" fmla="*/ 1625989 h 1798781"/>
              <a:gd name="connsiteX99-1795" fmla="*/ 2101311 w 5673186"/>
              <a:gd name="connsiteY99-1796" fmla="*/ 1539312 h 1798781"/>
              <a:gd name="connsiteX100-1797" fmla="*/ 2093691 w 5673186"/>
              <a:gd name="connsiteY100-1798" fmla="*/ 1538359 h 1798781"/>
              <a:gd name="connsiteX101-1799" fmla="*/ 2072736 w 5673186"/>
              <a:gd name="connsiteY101-1800" fmla="*/ 1594556 h 1798781"/>
              <a:gd name="connsiteX102-1801" fmla="*/ 2049876 w 5673186"/>
              <a:gd name="connsiteY102-1802" fmla="*/ 1606939 h 1798781"/>
              <a:gd name="connsiteX103-1803" fmla="*/ 1942244 w 5673186"/>
              <a:gd name="connsiteY103-1804" fmla="*/ 1573602 h 1798781"/>
              <a:gd name="connsiteX104-1805" fmla="*/ 1926051 w 5673186"/>
              <a:gd name="connsiteY104-1806" fmla="*/ 1561219 h 1798781"/>
              <a:gd name="connsiteX105-1807" fmla="*/ 1874616 w 5673186"/>
              <a:gd name="connsiteY105-1808" fmla="*/ 1522167 h 1798781"/>
              <a:gd name="connsiteX106-1809" fmla="*/ 1852709 w 5673186"/>
              <a:gd name="connsiteY106-1810" fmla="*/ 1466922 h 1798781"/>
              <a:gd name="connsiteX107-1811" fmla="*/ 1826039 w 5673186"/>
              <a:gd name="connsiteY107-1812" fmla="*/ 1415487 h 1798781"/>
              <a:gd name="connsiteX108-1813" fmla="*/ 1801542 w 5673186"/>
              <a:gd name="connsiteY108-1814" fmla="*/ 1414936 h 1798781"/>
              <a:gd name="connsiteX109-1815" fmla="*/ 1730789 w 5673186"/>
              <a:gd name="connsiteY109-1816" fmla="*/ 1403104 h 1798781"/>
              <a:gd name="connsiteX110-1817" fmla="*/ 1695546 w 5673186"/>
              <a:gd name="connsiteY110-1818" fmla="*/ 1450729 h 1798781"/>
              <a:gd name="connsiteX111-1819" fmla="*/ 1694594 w 5673186"/>
              <a:gd name="connsiteY111-1820" fmla="*/ 1474542 h 1798781"/>
              <a:gd name="connsiteX112-1821" fmla="*/ 1706024 w 5673186"/>
              <a:gd name="connsiteY112-1822" fmla="*/ 1482162 h 1798781"/>
              <a:gd name="connsiteX113-1823" fmla="*/ 1711416 w 5673186"/>
              <a:gd name="connsiteY113-1824" fmla="*/ 1472171 h 1798781"/>
              <a:gd name="connsiteX114-1825" fmla="*/ 1698404 w 5673186"/>
              <a:gd name="connsiteY114-1826" fmla="*/ 1536454 h 1798781"/>
              <a:gd name="connsiteX115-1827" fmla="*/ 1708881 w 5673186"/>
              <a:gd name="connsiteY115-1828" fmla="*/ 1593604 h 1798781"/>
              <a:gd name="connsiteX116-1829" fmla="*/ 1697451 w 5673186"/>
              <a:gd name="connsiteY116-1830" fmla="*/ 1592652 h 1798781"/>
              <a:gd name="connsiteX117-1831" fmla="*/ 1687926 w 5673186"/>
              <a:gd name="connsiteY117-1832" fmla="*/ 1601224 h 1798781"/>
              <a:gd name="connsiteX118-1833" fmla="*/ 1702214 w 5673186"/>
              <a:gd name="connsiteY118-1834" fmla="*/ 1605987 h 1798781"/>
              <a:gd name="connsiteX119-1835" fmla="*/ 1743171 w 5673186"/>
              <a:gd name="connsiteY119-1836" fmla="*/ 1650754 h 1798781"/>
              <a:gd name="connsiteX120-1837" fmla="*/ 1726979 w 5673186"/>
              <a:gd name="connsiteY120-1838" fmla="*/ 1704094 h 1798781"/>
              <a:gd name="connsiteX121-1839" fmla="*/ 1676496 w 5673186"/>
              <a:gd name="connsiteY121-1840" fmla="*/ 1701237 h 1798781"/>
              <a:gd name="connsiteX122-1841" fmla="*/ 1665066 w 5673186"/>
              <a:gd name="connsiteY122-1842" fmla="*/ 1682187 h 1798781"/>
              <a:gd name="connsiteX123-1843" fmla="*/ 1633634 w 5673186"/>
              <a:gd name="connsiteY123-1844" fmla="*/ 1683139 h 1798781"/>
              <a:gd name="connsiteX124-1845" fmla="*/ 1597439 w 5673186"/>
              <a:gd name="connsiteY124-1846" fmla="*/ 1699331 h 1798781"/>
              <a:gd name="connsiteX125-1847" fmla="*/ 1573626 w 5673186"/>
              <a:gd name="connsiteY125-1848" fmla="*/ 1669804 h 1798781"/>
              <a:gd name="connsiteX126-1849" fmla="*/ 1592676 w 5673186"/>
              <a:gd name="connsiteY126-1850" fmla="*/ 1636467 h 1798781"/>
              <a:gd name="connsiteX127-1851" fmla="*/ 1599344 w 5673186"/>
              <a:gd name="connsiteY127-1852" fmla="*/ 1620274 h 1798781"/>
              <a:gd name="connsiteX128-1853" fmla="*/ 1543146 w 5673186"/>
              <a:gd name="connsiteY128-1854" fmla="*/ 1605034 h 1798781"/>
              <a:gd name="connsiteX129-1855" fmla="*/ 1568864 w 5673186"/>
              <a:gd name="connsiteY129-1856" fmla="*/ 1517404 h 1798781"/>
              <a:gd name="connsiteX130-1857" fmla="*/ 1609821 w 5673186"/>
              <a:gd name="connsiteY130-1858" fmla="*/ 1535502 h 1798781"/>
              <a:gd name="connsiteX131-1859" fmla="*/ 1615536 w 5673186"/>
              <a:gd name="connsiteY131-1860" fmla="*/ 1555504 h 1798781"/>
              <a:gd name="connsiteX132-1861" fmla="*/ 1628871 w 5673186"/>
              <a:gd name="connsiteY132-1862" fmla="*/ 1565981 h 1798781"/>
              <a:gd name="connsiteX133-1863" fmla="*/ 1640301 w 5673186"/>
              <a:gd name="connsiteY133-1864" fmla="*/ 1554552 h 1798781"/>
              <a:gd name="connsiteX134-1865" fmla="*/ 1645064 w 5673186"/>
              <a:gd name="connsiteY134-1866" fmla="*/ 1513594 h 1798781"/>
              <a:gd name="connsiteX135-1867" fmla="*/ 1625061 w 5673186"/>
              <a:gd name="connsiteY135-1868" fmla="*/ 1436442 h 1798781"/>
              <a:gd name="connsiteX136-1869" fmla="*/ 1619346 w 5673186"/>
              <a:gd name="connsiteY136-1870" fmla="*/ 1374529 h 1798781"/>
              <a:gd name="connsiteX137-1871" fmla="*/ 1560291 w 5673186"/>
              <a:gd name="connsiteY137-1872" fmla="*/ 1371672 h 1798781"/>
              <a:gd name="connsiteX138-1873" fmla="*/ 1461231 w 5673186"/>
              <a:gd name="connsiteY138-1874" fmla="*/ 1354527 h 1798781"/>
              <a:gd name="connsiteX139-1875" fmla="*/ 1400271 w 5673186"/>
              <a:gd name="connsiteY139-1876" fmla="*/ 1341192 h 1798781"/>
              <a:gd name="connsiteX140-1877" fmla="*/ 1382174 w 5673186"/>
              <a:gd name="connsiteY140-1878" fmla="*/ 1335477 h 1798781"/>
              <a:gd name="connsiteX141-1879" fmla="*/ 1380269 w 5673186"/>
              <a:gd name="connsiteY141-1880" fmla="*/ 1354527 h 1798781"/>
              <a:gd name="connsiteX142-1881" fmla="*/ 1376459 w 5673186"/>
              <a:gd name="connsiteY142-1882" fmla="*/ 1392627 h 1798781"/>
              <a:gd name="connsiteX143-1883" fmla="*/ 1331691 w 5673186"/>
              <a:gd name="connsiteY143-1884" fmla="*/ 1401199 h 1798781"/>
              <a:gd name="connsiteX144-1885" fmla="*/ 1293591 w 5673186"/>
              <a:gd name="connsiteY144-1886" fmla="*/ 1379292 h 1798781"/>
              <a:gd name="connsiteX145-1887" fmla="*/ 1285971 w 5673186"/>
              <a:gd name="connsiteY145-1888" fmla="*/ 1367862 h 1798781"/>
              <a:gd name="connsiteX146-1889" fmla="*/ 1281209 w 5673186"/>
              <a:gd name="connsiteY146-1890" fmla="*/ 1374529 h 1798781"/>
              <a:gd name="connsiteX147-1891" fmla="*/ 1237394 w 5673186"/>
              <a:gd name="connsiteY147-1892" fmla="*/ 1402152 h 1798781"/>
              <a:gd name="connsiteX148-1893" fmla="*/ 1182149 w 5673186"/>
              <a:gd name="connsiteY148-1894" fmla="*/ 1358337 h 1798781"/>
              <a:gd name="connsiteX149-1895" fmla="*/ 1190721 w 5673186"/>
              <a:gd name="connsiteY149-1896" fmla="*/ 1304997 h 1798781"/>
              <a:gd name="connsiteX150-1897" fmla="*/ 1210724 w 5673186"/>
              <a:gd name="connsiteY150-1898" fmla="*/ 1289756 h 1798781"/>
              <a:gd name="connsiteX151-1899" fmla="*/ 1092614 w 5673186"/>
              <a:gd name="connsiteY151-1900" fmla="*/ 1261181 h 1798781"/>
              <a:gd name="connsiteX152-1901" fmla="*/ 1064039 w 5673186"/>
              <a:gd name="connsiteY152-1902" fmla="*/ 1266897 h 1798781"/>
              <a:gd name="connsiteX153-1903" fmla="*/ 1003079 w 5673186"/>
              <a:gd name="connsiteY153-1904" fmla="*/ 1313569 h 1798781"/>
              <a:gd name="connsiteX154-1905" fmla="*/ 997364 w 5673186"/>
              <a:gd name="connsiteY154-1906" fmla="*/ 1324999 h 1798781"/>
              <a:gd name="connsiteX155-1907" fmla="*/ 1003079 w 5673186"/>
              <a:gd name="connsiteY155-1908" fmla="*/ 1351669 h 1798781"/>
              <a:gd name="connsiteX156-1909" fmla="*/ 947834 w 5673186"/>
              <a:gd name="connsiteY156-1910" fmla="*/ 1421202 h 1798781"/>
              <a:gd name="connsiteX157-1911" fmla="*/ 943071 w 5673186"/>
              <a:gd name="connsiteY157-1912" fmla="*/ 1421202 h 1798781"/>
              <a:gd name="connsiteX158-1913" fmla="*/ 745904 w 5673186"/>
              <a:gd name="connsiteY158-1914" fmla="*/ 1403104 h 1798781"/>
              <a:gd name="connsiteX159-1915" fmla="*/ 636366 w 5673186"/>
              <a:gd name="connsiteY159-1916" fmla="*/ 1389769 h 1798781"/>
              <a:gd name="connsiteX160-1917" fmla="*/ 600171 w 5673186"/>
              <a:gd name="connsiteY160-1918" fmla="*/ 1240227 h 1798781"/>
              <a:gd name="connsiteX161-1919" fmla="*/ 600171 w 5673186"/>
              <a:gd name="connsiteY161-1920" fmla="*/ 1220224 h 1798781"/>
              <a:gd name="connsiteX162-1921" fmla="*/ 560166 w 5673186"/>
              <a:gd name="connsiteY162-1922" fmla="*/ 1216414 h 1798781"/>
              <a:gd name="connsiteX163-1923" fmla="*/ 517304 w 5673186"/>
              <a:gd name="connsiteY163-1924" fmla="*/ 1267849 h 1798781"/>
              <a:gd name="connsiteX164-1925" fmla="*/ 510636 w 5673186"/>
              <a:gd name="connsiteY164-1926" fmla="*/ 1284042 h 1798781"/>
              <a:gd name="connsiteX165-1927" fmla="*/ 519209 w 5673186"/>
              <a:gd name="connsiteY165-1928" fmla="*/ 1309759 h 1798781"/>
              <a:gd name="connsiteX166-1929" fmla="*/ 477299 w 5673186"/>
              <a:gd name="connsiteY166-1930" fmla="*/ 1384054 h 1798781"/>
              <a:gd name="connsiteX167-1931" fmla="*/ 322994 w 5673186"/>
              <a:gd name="connsiteY167-1932" fmla="*/ 1382149 h 1798781"/>
              <a:gd name="connsiteX168-1933" fmla="*/ 186786 w 5673186"/>
              <a:gd name="connsiteY168-1934" fmla="*/ 1338334 h 1798781"/>
              <a:gd name="connsiteX169-1935" fmla="*/ 127731 w 5673186"/>
              <a:gd name="connsiteY169-1936" fmla="*/ 1189744 h 1798781"/>
              <a:gd name="connsiteX170-1937" fmla="*/ 257271 w 5673186"/>
              <a:gd name="connsiteY170-1938" fmla="*/ 1089732 h 1798781"/>
              <a:gd name="connsiteX171-1939" fmla="*/ 318231 w 5673186"/>
              <a:gd name="connsiteY171-1940" fmla="*/ 1084969 h 1798781"/>
              <a:gd name="connsiteX172-1941" fmla="*/ 208694 w 5673186"/>
              <a:gd name="connsiteY172-1942" fmla="*/ 1059252 h 1798781"/>
              <a:gd name="connsiteX173-1943" fmla="*/ 26766 w 5673186"/>
              <a:gd name="connsiteY173-1944" fmla="*/ 1016389 h 1798781"/>
              <a:gd name="connsiteX174-1945" fmla="*/ 96 w 5673186"/>
              <a:gd name="connsiteY174-1946" fmla="*/ 1004007 h 1798781"/>
              <a:gd name="connsiteX175-1947" fmla="*/ 138209 w 5673186"/>
              <a:gd name="connsiteY175-1948" fmla="*/ 981147 h 1798781"/>
              <a:gd name="connsiteX176-1949" fmla="*/ 361094 w 5673186"/>
              <a:gd name="connsiteY176-1950" fmla="*/ 1014484 h 1798781"/>
              <a:gd name="connsiteX177-1951" fmla="*/ 801149 w 5673186"/>
              <a:gd name="connsiteY177-1952" fmla="*/ 1075444 h 1798781"/>
              <a:gd name="connsiteX178-1953" fmla="*/ 1055466 w 5673186"/>
              <a:gd name="connsiteY178-1954" fmla="*/ 1090684 h 1798781"/>
              <a:gd name="connsiteX179-1955" fmla="*/ 1075469 w 5673186"/>
              <a:gd name="connsiteY179-1956" fmla="*/ 1067824 h 1798781"/>
              <a:gd name="connsiteX180-1957" fmla="*/ 1076421 w 5673186"/>
              <a:gd name="connsiteY180-1958" fmla="*/ 1052584 h 1798781"/>
              <a:gd name="connsiteX181-1959" fmla="*/ 1060229 w 5673186"/>
              <a:gd name="connsiteY181-1960" fmla="*/ 981147 h 1798781"/>
              <a:gd name="connsiteX182-1961" fmla="*/ 917354 w 5673186"/>
              <a:gd name="connsiteY182-1962" fmla="*/ 779217 h 1798781"/>
              <a:gd name="connsiteX183-1963" fmla="*/ 948786 w 5673186"/>
              <a:gd name="connsiteY183-1964" fmla="*/ 672536 h 1798781"/>
              <a:gd name="connsiteX184-1965" fmla="*/ 977361 w 5673186"/>
              <a:gd name="connsiteY184-1966" fmla="*/ 640151 h 1798781"/>
              <a:gd name="connsiteX185-1967" fmla="*/ 1167861 w 5673186"/>
              <a:gd name="connsiteY185-1968" fmla="*/ 472511 h 1798781"/>
              <a:gd name="connsiteX186-1969" fmla="*/ 1367886 w 5673186"/>
              <a:gd name="connsiteY186-1970" fmla="*/ 423934 h 1798781"/>
              <a:gd name="connsiteX187-1971" fmla="*/ 1698404 w 5673186"/>
              <a:gd name="connsiteY187-1972" fmla="*/ 513469 h 1798781"/>
              <a:gd name="connsiteX188-1973" fmla="*/ 1767936 w 5673186"/>
              <a:gd name="connsiteY188-1974" fmla="*/ 542997 h 1798781"/>
              <a:gd name="connsiteX189-1975" fmla="*/ 2060354 w 5673186"/>
              <a:gd name="connsiteY189-1976" fmla="*/ 700159 h 1798781"/>
              <a:gd name="connsiteX190-1977" fmla="*/ 2223231 w 5673186"/>
              <a:gd name="connsiteY190-1978" fmla="*/ 760167 h 1798781"/>
              <a:gd name="connsiteX191-1979" fmla="*/ 2890934 w 5673186"/>
              <a:gd name="connsiteY191-1980" fmla="*/ 920186 h 1798781"/>
              <a:gd name="connsiteX192-1981" fmla="*/ 2939511 w 5673186"/>
              <a:gd name="connsiteY192-1982" fmla="*/ 900184 h 1798781"/>
              <a:gd name="connsiteX193-1983" fmla="*/ 3134774 w 5673186"/>
              <a:gd name="connsiteY193-1984" fmla="*/ 654439 h 1798781"/>
              <a:gd name="connsiteX194-1985" fmla="*/ 3645314 w 5673186"/>
              <a:gd name="connsiteY194-1986" fmla="*/ 61031 h 1798781"/>
              <a:gd name="connsiteX195-1987" fmla="*/ 3661506 w 5673186"/>
              <a:gd name="connsiteY195-1988" fmla="*/ 41029 h 1798781"/>
              <a:gd name="connsiteX196-1989" fmla="*/ 3725131 w 5673186"/>
              <a:gd name="connsiteY196-1990" fmla="*/ 175 h 1798781"/>
              <a:gd name="connsiteX0-1991" fmla="*/ 3911419 w 5673186"/>
              <a:gd name="connsiteY0-1992" fmla="*/ 1189863 h 1798781"/>
              <a:gd name="connsiteX1-1993" fmla="*/ 3885344 w 5673186"/>
              <a:gd name="connsiteY1-1994" fmla="*/ 1191649 h 1798781"/>
              <a:gd name="connsiteX2-1995" fmla="*/ 3742469 w 5673186"/>
              <a:gd name="connsiteY2-1996" fmla="*/ 1195459 h 1798781"/>
              <a:gd name="connsiteX3-1997" fmla="*/ 3634836 w 5673186"/>
              <a:gd name="connsiteY3-1998" fmla="*/ 1200222 h 1798781"/>
              <a:gd name="connsiteX4-1999" fmla="*/ 3616739 w 5673186"/>
              <a:gd name="connsiteY4-2000" fmla="*/ 1236417 h 1798781"/>
              <a:gd name="connsiteX5-2001" fmla="*/ 3634836 w 5673186"/>
              <a:gd name="connsiteY5-2002" fmla="*/ 1244037 h 1798781"/>
              <a:gd name="connsiteX6-2003" fmla="*/ 3682461 w 5673186"/>
              <a:gd name="connsiteY6-2004" fmla="*/ 1242131 h 1798781"/>
              <a:gd name="connsiteX7-2005" fmla="*/ 3912966 w 5673186"/>
              <a:gd name="connsiteY7-2006" fmla="*/ 1236417 h 1798781"/>
              <a:gd name="connsiteX8-2007" fmla="*/ 3941541 w 5673186"/>
              <a:gd name="connsiteY8-2008" fmla="*/ 1237369 h 1798781"/>
              <a:gd name="connsiteX9-2009" fmla="*/ 3942494 w 5673186"/>
              <a:gd name="connsiteY9-2010" fmla="*/ 1204032 h 1798781"/>
              <a:gd name="connsiteX10-2011" fmla="*/ 3933921 w 5673186"/>
              <a:gd name="connsiteY10-2012" fmla="*/ 1191649 h 1798781"/>
              <a:gd name="connsiteX11-2013" fmla="*/ 3911419 w 5673186"/>
              <a:gd name="connsiteY11-2014" fmla="*/ 1189863 h 1798781"/>
              <a:gd name="connsiteX12-2015" fmla="*/ 3725131 w 5673186"/>
              <a:gd name="connsiteY12-2016" fmla="*/ 175 h 1798781"/>
              <a:gd name="connsiteX13-2017" fmla="*/ 3752946 w 5673186"/>
              <a:gd name="connsiteY13-2018" fmla="*/ 1976 h 1798781"/>
              <a:gd name="connsiteX14-2019" fmla="*/ 3840576 w 5673186"/>
              <a:gd name="connsiteY14-2020" fmla="*/ 17216 h 1798781"/>
              <a:gd name="connsiteX15-2021" fmla="*/ 3852959 w 5673186"/>
              <a:gd name="connsiteY15-2022" fmla="*/ 39124 h 1798781"/>
              <a:gd name="connsiteX16-2023" fmla="*/ 3782474 w 5673186"/>
              <a:gd name="connsiteY16-2024" fmla="*/ 271534 h 1798781"/>
              <a:gd name="connsiteX17-2025" fmla="*/ 3703416 w 5673186"/>
              <a:gd name="connsiteY17-2026" fmla="*/ 484894 h 1798781"/>
              <a:gd name="connsiteX18-2027" fmla="*/ 3527204 w 5673186"/>
              <a:gd name="connsiteY18-2028" fmla="*/ 1075444 h 1798781"/>
              <a:gd name="connsiteX19-2029" fmla="*/ 3549111 w 5673186"/>
              <a:gd name="connsiteY19-2030" fmla="*/ 1104972 h 1798781"/>
              <a:gd name="connsiteX20-2031" fmla="*/ 4827366 w 5673186"/>
              <a:gd name="connsiteY20-2032" fmla="*/ 1055442 h 1798781"/>
              <a:gd name="connsiteX21-2033" fmla="*/ 5314094 w 5673186"/>
              <a:gd name="connsiteY21-2034" fmla="*/ 1014484 h 1798781"/>
              <a:gd name="connsiteX22-2035" fmla="*/ 5463636 w 5673186"/>
              <a:gd name="connsiteY22-2036" fmla="*/ 1020199 h 1798781"/>
              <a:gd name="connsiteX23-2037" fmla="*/ 5554124 w 5673186"/>
              <a:gd name="connsiteY23-2038" fmla="*/ 1037344 h 1798781"/>
              <a:gd name="connsiteX24-2039" fmla="*/ 5673186 w 5673186"/>
              <a:gd name="connsiteY24-2040" fmla="*/ 1062109 h 1798781"/>
              <a:gd name="connsiteX25-2041" fmla="*/ 5517929 w 5673186"/>
              <a:gd name="connsiteY25-2042" fmla="*/ 1057347 h 1798781"/>
              <a:gd name="connsiteX26-2043" fmla="*/ 5180744 w 5673186"/>
              <a:gd name="connsiteY26-2044" fmla="*/ 1117354 h 1798781"/>
              <a:gd name="connsiteX27-2045" fmla="*/ 4631151 w 5673186"/>
              <a:gd name="connsiteY27-2046" fmla="*/ 1188792 h 1798781"/>
              <a:gd name="connsiteX28-2047" fmla="*/ 4523519 w 5673186"/>
              <a:gd name="connsiteY28-2048" fmla="*/ 1204984 h 1798781"/>
              <a:gd name="connsiteX29-2049" fmla="*/ 4541616 w 5673186"/>
              <a:gd name="connsiteY29-2050" fmla="*/ 1230702 h 1798781"/>
              <a:gd name="connsiteX30-2051" fmla="*/ 4734974 w 5673186"/>
              <a:gd name="connsiteY30-2052" fmla="*/ 1224987 h 1798781"/>
              <a:gd name="connsiteX31-2053" fmla="*/ 4813079 w 5673186"/>
              <a:gd name="connsiteY31-2054" fmla="*/ 1231654 h 1798781"/>
              <a:gd name="connsiteX32-2055" fmla="*/ 4781646 w 5673186"/>
              <a:gd name="connsiteY32-2056" fmla="*/ 1240227 h 1798781"/>
              <a:gd name="connsiteX33-2057" fmla="*/ 4484466 w 5673186"/>
              <a:gd name="connsiteY33-2058" fmla="*/ 1265944 h 1798781"/>
              <a:gd name="connsiteX34-2059" fmla="*/ 4449224 w 5673186"/>
              <a:gd name="connsiteY34-2060" fmla="*/ 1282137 h 1798781"/>
              <a:gd name="connsiteX35-2061" fmla="*/ 4438746 w 5673186"/>
              <a:gd name="connsiteY35-2062" fmla="*/ 1291662 h 1798781"/>
              <a:gd name="connsiteX36-2063" fmla="*/ 4415886 w 5673186"/>
              <a:gd name="connsiteY36-2064" fmla="*/ 1384054 h 1798781"/>
              <a:gd name="connsiteX37-2065" fmla="*/ 4437794 w 5673186"/>
              <a:gd name="connsiteY37-2066" fmla="*/ 1417392 h 1798781"/>
              <a:gd name="connsiteX38-2067" fmla="*/ 4402551 w 5673186"/>
              <a:gd name="connsiteY38-2068" fmla="*/ 1430727 h 1798781"/>
              <a:gd name="connsiteX39-2069" fmla="*/ 4265391 w 5673186"/>
              <a:gd name="connsiteY39-2070" fmla="*/ 1441204 h 1798781"/>
              <a:gd name="connsiteX40-2071" fmla="*/ 4201574 w 5673186"/>
              <a:gd name="connsiteY40-2072" fmla="*/ 1445014 h 1798781"/>
              <a:gd name="connsiteX41-2073" fmla="*/ 4172999 w 5673186"/>
              <a:gd name="connsiteY41-2074" fmla="*/ 1449777 h 1798781"/>
              <a:gd name="connsiteX42-2075" fmla="*/ 4025361 w 5673186"/>
              <a:gd name="connsiteY42-2076" fmla="*/ 1421202 h 1798781"/>
              <a:gd name="connsiteX43-2077" fmla="*/ 3965354 w 5673186"/>
              <a:gd name="connsiteY43-2078" fmla="*/ 1319284 h 1798781"/>
              <a:gd name="connsiteX44-2079" fmla="*/ 3944399 w 5673186"/>
              <a:gd name="connsiteY44-2080" fmla="*/ 1309759 h 1798781"/>
              <a:gd name="connsiteX45-2081" fmla="*/ 3616739 w 5673186"/>
              <a:gd name="connsiteY45-2082" fmla="*/ 1338334 h 1798781"/>
              <a:gd name="connsiteX46-2083" fmla="*/ 3585306 w 5673186"/>
              <a:gd name="connsiteY46-2084" fmla="*/ 1364052 h 1798781"/>
              <a:gd name="connsiteX47-2085" fmla="*/ 3563399 w 5673186"/>
              <a:gd name="connsiteY47-2086" fmla="*/ 1406914 h 1798781"/>
              <a:gd name="connsiteX48-2087" fmla="*/ 3471006 w 5673186"/>
              <a:gd name="connsiteY48-2088" fmla="*/ 1439299 h 1798781"/>
              <a:gd name="connsiteX49-2089" fmla="*/ 3153824 w 5673186"/>
              <a:gd name="connsiteY49-2090" fmla="*/ 1492639 h 1798781"/>
              <a:gd name="connsiteX50-2091" fmla="*/ 2712816 w 5673186"/>
              <a:gd name="connsiteY50-2092" fmla="*/ 1567887 h 1798781"/>
              <a:gd name="connsiteX51-2093" fmla="*/ 2689004 w 5673186"/>
              <a:gd name="connsiteY51-2094" fmla="*/ 1589794 h 1798781"/>
              <a:gd name="connsiteX52-2095" fmla="*/ 2661381 w 5673186"/>
              <a:gd name="connsiteY52-2096" fmla="*/ 1645039 h 1798781"/>
              <a:gd name="connsiteX53-2097" fmla="*/ 2671859 w 5673186"/>
              <a:gd name="connsiteY53-2098" fmla="*/ 1646944 h 1798781"/>
              <a:gd name="connsiteX54-2099" fmla="*/ 2720436 w 5673186"/>
              <a:gd name="connsiteY54-2100" fmla="*/ 1687902 h 1798781"/>
              <a:gd name="connsiteX55-2101" fmla="*/ 2709959 w 5673186"/>
              <a:gd name="connsiteY55-2102" fmla="*/ 1765054 h 1798781"/>
              <a:gd name="connsiteX56-2103" fmla="*/ 2668049 w 5673186"/>
              <a:gd name="connsiteY56-2104" fmla="*/ 1772674 h 1798781"/>
              <a:gd name="connsiteX57-2105" fmla="*/ 2657571 w 5673186"/>
              <a:gd name="connsiteY57-2106" fmla="*/ 1760292 h 1798781"/>
              <a:gd name="connsiteX58-2107" fmla="*/ 2622329 w 5673186"/>
              <a:gd name="connsiteY58-2108" fmla="*/ 1772674 h 1798781"/>
              <a:gd name="connsiteX59-2109" fmla="*/ 2587086 w 5673186"/>
              <a:gd name="connsiteY59-2110" fmla="*/ 1770769 h 1798781"/>
              <a:gd name="connsiteX60-2111" fmla="*/ 2555654 w 5673186"/>
              <a:gd name="connsiteY60-2112" fmla="*/ 1778389 h 1798781"/>
              <a:gd name="connsiteX61-2113" fmla="*/ 2513744 w 5673186"/>
              <a:gd name="connsiteY61-2114" fmla="*/ 1793629 h 1798781"/>
              <a:gd name="connsiteX62-2115" fmla="*/ 2500409 w 5673186"/>
              <a:gd name="connsiteY62-2116" fmla="*/ 1778389 h 1798781"/>
              <a:gd name="connsiteX63-2117" fmla="*/ 2469929 w 5673186"/>
              <a:gd name="connsiteY63-2118" fmla="*/ 1783152 h 1798781"/>
              <a:gd name="connsiteX64-2119" fmla="*/ 2441354 w 5673186"/>
              <a:gd name="connsiteY64-2120" fmla="*/ 1796487 h 1798781"/>
              <a:gd name="connsiteX65-2121" fmla="*/ 2410874 w 5673186"/>
              <a:gd name="connsiteY65-2122" fmla="*/ 1775531 h 1798781"/>
              <a:gd name="connsiteX66-2123" fmla="*/ 2372774 w 5673186"/>
              <a:gd name="connsiteY66-2124" fmla="*/ 1764102 h 1798781"/>
              <a:gd name="connsiteX67-2125" fmla="*/ 2341341 w 5673186"/>
              <a:gd name="connsiteY67-2126" fmla="*/ 1743147 h 1798781"/>
              <a:gd name="connsiteX68-2127" fmla="*/ 2344199 w 5673186"/>
              <a:gd name="connsiteY68-2128" fmla="*/ 1641229 h 1798781"/>
              <a:gd name="connsiteX69-2129" fmla="*/ 2376584 w 5673186"/>
              <a:gd name="connsiteY69-2130" fmla="*/ 1624084 h 1798781"/>
              <a:gd name="connsiteX70-2131" fmla="*/ 2407064 w 5673186"/>
              <a:gd name="connsiteY70-2132" fmla="*/ 1638372 h 1798781"/>
              <a:gd name="connsiteX71-2133" fmla="*/ 2419446 w 5673186"/>
              <a:gd name="connsiteY71-2134" fmla="*/ 1654564 h 1798781"/>
              <a:gd name="connsiteX72-2135" fmla="*/ 2436591 w 5673186"/>
              <a:gd name="connsiteY72-2136" fmla="*/ 1638372 h 1798781"/>
              <a:gd name="connsiteX73-2137" fmla="*/ 2442306 w 5673186"/>
              <a:gd name="connsiteY73-2138" fmla="*/ 1586937 h 1798781"/>
              <a:gd name="connsiteX74-2139" fmla="*/ 2406111 w 5673186"/>
              <a:gd name="connsiteY74-2140" fmla="*/ 1555504 h 1798781"/>
              <a:gd name="connsiteX75-2141" fmla="*/ 2383251 w 5673186"/>
              <a:gd name="connsiteY75-2142" fmla="*/ 1545027 h 1798781"/>
              <a:gd name="connsiteX76-2143" fmla="*/ 2348961 w 5673186"/>
              <a:gd name="connsiteY76-2144" fmla="*/ 1558362 h 1798781"/>
              <a:gd name="connsiteX77-2145" fmla="*/ 2330864 w 5673186"/>
              <a:gd name="connsiteY77-2146" fmla="*/ 1622179 h 1798781"/>
              <a:gd name="connsiteX78-2147" fmla="*/ 2309909 w 5673186"/>
              <a:gd name="connsiteY78-2148" fmla="*/ 1638372 h 1798781"/>
              <a:gd name="connsiteX79-2149" fmla="*/ 2239424 w 5673186"/>
              <a:gd name="connsiteY79-2150" fmla="*/ 1615512 h 1798781"/>
              <a:gd name="connsiteX80-2151" fmla="*/ 2181321 w 5673186"/>
              <a:gd name="connsiteY80-2152" fmla="*/ 1600272 h 1798781"/>
              <a:gd name="connsiteX81-2153" fmla="*/ 2174654 w 5673186"/>
              <a:gd name="connsiteY81-2154" fmla="*/ 1604081 h 1798781"/>
              <a:gd name="connsiteX82-2155" fmla="*/ 2166081 w 5673186"/>
              <a:gd name="connsiteY82-2156" fmla="*/ 1640277 h 1798781"/>
              <a:gd name="connsiteX83-2157" fmla="*/ 2178464 w 5673186"/>
              <a:gd name="connsiteY83-2158" fmla="*/ 1655517 h 1798781"/>
              <a:gd name="connsiteX84-2159" fmla="*/ 2226089 w 5673186"/>
              <a:gd name="connsiteY84-2160" fmla="*/ 1685044 h 1798781"/>
              <a:gd name="connsiteX85-2161" fmla="*/ 2208944 w 5673186"/>
              <a:gd name="connsiteY85-2162" fmla="*/ 1763149 h 1798781"/>
              <a:gd name="connsiteX86-2163" fmla="*/ 2168939 w 5673186"/>
              <a:gd name="connsiteY86-2164" fmla="*/ 1757434 h 1798781"/>
              <a:gd name="connsiteX87-2165" fmla="*/ 2155604 w 5673186"/>
              <a:gd name="connsiteY87-2166" fmla="*/ 1741242 h 1798781"/>
              <a:gd name="connsiteX88-2167" fmla="*/ 2123219 w 5673186"/>
              <a:gd name="connsiteY88-2168" fmla="*/ 1744099 h 1798781"/>
              <a:gd name="connsiteX89-2169" fmla="*/ 2087024 w 5673186"/>
              <a:gd name="connsiteY89-2170" fmla="*/ 1766959 h 1798781"/>
              <a:gd name="connsiteX90-2171" fmla="*/ 2057496 w 5673186"/>
              <a:gd name="connsiteY90-2172" fmla="*/ 1736479 h 1798781"/>
              <a:gd name="connsiteX91-2173" fmla="*/ 2038446 w 5673186"/>
              <a:gd name="connsiteY91-2174" fmla="*/ 1725049 h 1798781"/>
              <a:gd name="connsiteX92-2175" fmla="*/ 1994631 w 5673186"/>
              <a:gd name="connsiteY92-2176" fmla="*/ 1695522 h 1798781"/>
              <a:gd name="connsiteX93-2177" fmla="*/ 1993679 w 5673186"/>
              <a:gd name="connsiteY93-2178" fmla="*/ 1645039 h 1798781"/>
              <a:gd name="connsiteX94-2179" fmla="*/ 2026064 w 5673186"/>
              <a:gd name="connsiteY94-2180" fmla="*/ 1614559 h 1798781"/>
              <a:gd name="connsiteX95-2181" fmla="*/ 2060354 w 5673186"/>
              <a:gd name="connsiteY95-2182" fmla="*/ 1639324 h 1798781"/>
              <a:gd name="connsiteX96-2183" fmla="*/ 2072736 w 5673186"/>
              <a:gd name="connsiteY96-2184" fmla="*/ 1655517 h 1798781"/>
              <a:gd name="connsiteX97-2185" fmla="*/ 2093691 w 5673186"/>
              <a:gd name="connsiteY97-2186" fmla="*/ 1641229 h 1798781"/>
              <a:gd name="connsiteX98-2187" fmla="*/ 2099406 w 5673186"/>
              <a:gd name="connsiteY98-2188" fmla="*/ 1625989 h 1798781"/>
              <a:gd name="connsiteX99-2189" fmla="*/ 2101311 w 5673186"/>
              <a:gd name="connsiteY99-2190" fmla="*/ 1539312 h 1798781"/>
              <a:gd name="connsiteX100-2191" fmla="*/ 2093691 w 5673186"/>
              <a:gd name="connsiteY100-2192" fmla="*/ 1538359 h 1798781"/>
              <a:gd name="connsiteX101-2193" fmla="*/ 2072736 w 5673186"/>
              <a:gd name="connsiteY101-2194" fmla="*/ 1594556 h 1798781"/>
              <a:gd name="connsiteX102-2195" fmla="*/ 2049876 w 5673186"/>
              <a:gd name="connsiteY102-2196" fmla="*/ 1606939 h 1798781"/>
              <a:gd name="connsiteX103-2197" fmla="*/ 1942244 w 5673186"/>
              <a:gd name="connsiteY103-2198" fmla="*/ 1573602 h 1798781"/>
              <a:gd name="connsiteX104-2199" fmla="*/ 1926051 w 5673186"/>
              <a:gd name="connsiteY104-2200" fmla="*/ 1561219 h 1798781"/>
              <a:gd name="connsiteX105-2201" fmla="*/ 1874616 w 5673186"/>
              <a:gd name="connsiteY105-2202" fmla="*/ 1522167 h 1798781"/>
              <a:gd name="connsiteX106-2203" fmla="*/ 1852709 w 5673186"/>
              <a:gd name="connsiteY106-2204" fmla="*/ 1466922 h 1798781"/>
              <a:gd name="connsiteX107-2205" fmla="*/ 1826039 w 5673186"/>
              <a:gd name="connsiteY107-2206" fmla="*/ 1415487 h 1798781"/>
              <a:gd name="connsiteX108-2207" fmla="*/ 1801542 w 5673186"/>
              <a:gd name="connsiteY108-2208" fmla="*/ 1414936 h 1798781"/>
              <a:gd name="connsiteX109-2209" fmla="*/ 1730789 w 5673186"/>
              <a:gd name="connsiteY109-2210" fmla="*/ 1403104 h 1798781"/>
              <a:gd name="connsiteX110-2211" fmla="*/ 1695546 w 5673186"/>
              <a:gd name="connsiteY110-2212" fmla="*/ 1450729 h 1798781"/>
              <a:gd name="connsiteX111-2213" fmla="*/ 1694594 w 5673186"/>
              <a:gd name="connsiteY111-2214" fmla="*/ 1474542 h 1798781"/>
              <a:gd name="connsiteX112-2215" fmla="*/ 1706024 w 5673186"/>
              <a:gd name="connsiteY112-2216" fmla="*/ 1482162 h 1798781"/>
              <a:gd name="connsiteX113-2217" fmla="*/ 1698404 w 5673186"/>
              <a:gd name="connsiteY113-2218" fmla="*/ 1536454 h 1798781"/>
              <a:gd name="connsiteX114-2219" fmla="*/ 1708881 w 5673186"/>
              <a:gd name="connsiteY114-2220" fmla="*/ 1593604 h 1798781"/>
              <a:gd name="connsiteX115-2221" fmla="*/ 1697451 w 5673186"/>
              <a:gd name="connsiteY115-2222" fmla="*/ 1592652 h 1798781"/>
              <a:gd name="connsiteX116-2223" fmla="*/ 1687926 w 5673186"/>
              <a:gd name="connsiteY116-2224" fmla="*/ 1601224 h 1798781"/>
              <a:gd name="connsiteX117-2225" fmla="*/ 1702214 w 5673186"/>
              <a:gd name="connsiteY117-2226" fmla="*/ 1605987 h 1798781"/>
              <a:gd name="connsiteX118-2227" fmla="*/ 1743171 w 5673186"/>
              <a:gd name="connsiteY118-2228" fmla="*/ 1650754 h 1798781"/>
              <a:gd name="connsiteX119-2229" fmla="*/ 1726979 w 5673186"/>
              <a:gd name="connsiteY119-2230" fmla="*/ 1704094 h 1798781"/>
              <a:gd name="connsiteX120-2231" fmla="*/ 1676496 w 5673186"/>
              <a:gd name="connsiteY120-2232" fmla="*/ 1701237 h 1798781"/>
              <a:gd name="connsiteX121-2233" fmla="*/ 1665066 w 5673186"/>
              <a:gd name="connsiteY121-2234" fmla="*/ 1682187 h 1798781"/>
              <a:gd name="connsiteX122-2235" fmla="*/ 1633634 w 5673186"/>
              <a:gd name="connsiteY122-2236" fmla="*/ 1683139 h 1798781"/>
              <a:gd name="connsiteX123-2237" fmla="*/ 1597439 w 5673186"/>
              <a:gd name="connsiteY123-2238" fmla="*/ 1699331 h 1798781"/>
              <a:gd name="connsiteX124-2239" fmla="*/ 1573626 w 5673186"/>
              <a:gd name="connsiteY124-2240" fmla="*/ 1669804 h 1798781"/>
              <a:gd name="connsiteX125-2241" fmla="*/ 1592676 w 5673186"/>
              <a:gd name="connsiteY125-2242" fmla="*/ 1636467 h 1798781"/>
              <a:gd name="connsiteX126-2243" fmla="*/ 1599344 w 5673186"/>
              <a:gd name="connsiteY126-2244" fmla="*/ 1620274 h 1798781"/>
              <a:gd name="connsiteX127-2245" fmla="*/ 1543146 w 5673186"/>
              <a:gd name="connsiteY127-2246" fmla="*/ 1605034 h 1798781"/>
              <a:gd name="connsiteX128-2247" fmla="*/ 1568864 w 5673186"/>
              <a:gd name="connsiteY128-2248" fmla="*/ 1517404 h 1798781"/>
              <a:gd name="connsiteX129-2249" fmla="*/ 1609821 w 5673186"/>
              <a:gd name="connsiteY129-2250" fmla="*/ 1535502 h 1798781"/>
              <a:gd name="connsiteX130-2251" fmla="*/ 1615536 w 5673186"/>
              <a:gd name="connsiteY130-2252" fmla="*/ 1555504 h 1798781"/>
              <a:gd name="connsiteX131-2253" fmla="*/ 1628871 w 5673186"/>
              <a:gd name="connsiteY131-2254" fmla="*/ 1565981 h 1798781"/>
              <a:gd name="connsiteX132-2255" fmla="*/ 1640301 w 5673186"/>
              <a:gd name="connsiteY132-2256" fmla="*/ 1554552 h 1798781"/>
              <a:gd name="connsiteX133-2257" fmla="*/ 1645064 w 5673186"/>
              <a:gd name="connsiteY133-2258" fmla="*/ 1513594 h 1798781"/>
              <a:gd name="connsiteX134-2259" fmla="*/ 1625061 w 5673186"/>
              <a:gd name="connsiteY134-2260" fmla="*/ 1436442 h 1798781"/>
              <a:gd name="connsiteX135-2261" fmla="*/ 1619346 w 5673186"/>
              <a:gd name="connsiteY135-2262" fmla="*/ 1374529 h 1798781"/>
              <a:gd name="connsiteX136-2263" fmla="*/ 1560291 w 5673186"/>
              <a:gd name="connsiteY136-2264" fmla="*/ 1371672 h 1798781"/>
              <a:gd name="connsiteX137-2265" fmla="*/ 1461231 w 5673186"/>
              <a:gd name="connsiteY137-2266" fmla="*/ 1354527 h 1798781"/>
              <a:gd name="connsiteX138-2267" fmla="*/ 1400271 w 5673186"/>
              <a:gd name="connsiteY138-2268" fmla="*/ 1341192 h 1798781"/>
              <a:gd name="connsiteX139-2269" fmla="*/ 1382174 w 5673186"/>
              <a:gd name="connsiteY139-2270" fmla="*/ 1335477 h 1798781"/>
              <a:gd name="connsiteX140-2271" fmla="*/ 1380269 w 5673186"/>
              <a:gd name="connsiteY140-2272" fmla="*/ 1354527 h 1798781"/>
              <a:gd name="connsiteX141-2273" fmla="*/ 1376459 w 5673186"/>
              <a:gd name="connsiteY141-2274" fmla="*/ 1392627 h 1798781"/>
              <a:gd name="connsiteX142-2275" fmla="*/ 1331691 w 5673186"/>
              <a:gd name="connsiteY142-2276" fmla="*/ 1401199 h 1798781"/>
              <a:gd name="connsiteX143-2277" fmla="*/ 1293591 w 5673186"/>
              <a:gd name="connsiteY143-2278" fmla="*/ 1379292 h 1798781"/>
              <a:gd name="connsiteX144-2279" fmla="*/ 1285971 w 5673186"/>
              <a:gd name="connsiteY144-2280" fmla="*/ 1367862 h 1798781"/>
              <a:gd name="connsiteX145-2281" fmla="*/ 1281209 w 5673186"/>
              <a:gd name="connsiteY145-2282" fmla="*/ 1374529 h 1798781"/>
              <a:gd name="connsiteX146-2283" fmla="*/ 1237394 w 5673186"/>
              <a:gd name="connsiteY146-2284" fmla="*/ 1402152 h 1798781"/>
              <a:gd name="connsiteX147-2285" fmla="*/ 1182149 w 5673186"/>
              <a:gd name="connsiteY147-2286" fmla="*/ 1358337 h 1798781"/>
              <a:gd name="connsiteX148-2287" fmla="*/ 1190721 w 5673186"/>
              <a:gd name="connsiteY148-2288" fmla="*/ 1304997 h 1798781"/>
              <a:gd name="connsiteX149-2289" fmla="*/ 1210724 w 5673186"/>
              <a:gd name="connsiteY149-2290" fmla="*/ 1289756 h 1798781"/>
              <a:gd name="connsiteX150-2291" fmla="*/ 1092614 w 5673186"/>
              <a:gd name="connsiteY150-2292" fmla="*/ 1261181 h 1798781"/>
              <a:gd name="connsiteX151-2293" fmla="*/ 1064039 w 5673186"/>
              <a:gd name="connsiteY151-2294" fmla="*/ 1266897 h 1798781"/>
              <a:gd name="connsiteX152-2295" fmla="*/ 1003079 w 5673186"/>
              <a:gd name="connsiteY152-2296" fmla="*/ 1313569 h 1798781"/>
              <a:gd name="connsiteX153-2297" fmla="*/ 997364 w 5673186"/>
              <a:gd name="connsiteY153-2298" fmla="*/ 1324999 h 1798781"/>
              <a:gd name="connsiteX154-2299" fmla="*/ 1003079 w 5673186"/>
              <a:gd name="connsiteY154-2300" fmla="*/ 1351669 h 1798781"/>
              <a:gd name="connsiteX155-2301" fmla="*/ 947834 w 5673186"/>
              <a:gd name="connsiteY155-2302" fmla="*/ 1421202 h 1798781"/>
              <a:gd name="connsiteX156-2303" fmla="*/ 943071 w 5673186"/>
              <a:gd name="connsiteY156-2304" fmla="*/ 1421202 h 1798781"/>
              <a:gd name="connsiteX157-2305" fmla="*/ 745904 w 5673186"/>
              <a:gd name="connsiteY157-2306" fmla="*/ 1403104 h 1798781"/>
              <a:gd name="connsiteX158-2307" fmla="*/ 636366 w 5673186"/>
              <a:gd name="connsiteY158-2308" fmla="*/ 1389769 h 1798781"/>
              <a:gd name="connsiteX159-2309" fmla="*/ 600171 w 5673186"/>
              <a:gd name="connsiteY159-2310" fmla="*/ 1240227 h 1798781"/>
              <a:gd name="connsiteX160-2311" fmla="*/ 600171 w 5673186"/>
              <a:gd name="connsiteY160-2312" fmla="*/ 1220224 h 1798781"/>
              <a:gd name="connsiteX161-2313" fmla="*/ 560166 w 5673186"/>
              <a:gd name="connsiteY161-2314" fmla="*/ 1216414 h 1798781"/>
              <a:gd name="connsiteX162-2315" fmla="*/ 517304 w 5673186"/>
              <a:gd name="connsiteY162-2316" fmla="*/ 1267849 h 1798781"/>
              <a:gd name="connsiteX163-2317" fmla="*/ 510636 w 5673186"/>
              <a:gd name="connsiteY163-2318" fmla="*/ 1284042 h 1798781"/>
              <a:gd name="connsiteX164-2319" fmla="*/ 519209 w 5673186"/>
              <a:gd name="connsiteY164-2320" fmla="*/ 1309759 h 1798781"/>
              <a:gd name="connsiteX165-2321" fmla="*/ 477299 w 5673186"/>
              <a:gd name="connsiteY165-2322" fmla="*/ 1384054 h 1798781"/>
              <a:gd name="connsiteX166-2323" fmla="*/ 322994 w 5673186"/>
              <a:gd name="connsiteY166-2324" fmla="*/ 1382149 h 1798781"/>
              <a:gd name="connsiteX167-2325" fmla="*/ 186786 w 5673186"/>
              <a:gd name="connsiteY167-2326" fmla="*/ 1338334 h 1798781"/>
              <a:gd name="connsiteX168-2327" fmla="*/ 127731 w 5673186"/>
              <a:gd name="connsiteY168-2328" fmla="*/ 1189744 h 1798781"/>
              <a:gd name="connsiteX169-2329" fmla="*/ 257271 w 5673186"/>
              <a:gd name="connsiteY169-2330" fmla="*/ 1089732 h 1798781"/>
              <a:gd name="connsiteX170-2331" fmla="*/ 318231 w 5673186"/>
              <a:gd name="connsiteY170-2332" fmla="*/ 1084969 h 1798781"/>
              <a:gd name="connsiteX171-2333" fmla="*/ 208694 w 5673186"/>
              <a:gd name="connsiteY171-2334" fmla="*/ 1059252 h 1798781"/>
              <a:gd name="connsiteX172-2335" fmla="*/ 26766 w 5673186"/>
              <a:gd name="connsiteY172-2336" fmla="*/ 1016389 h 1798781"/>
              <a:gd name="connsiteX173-2337" fmla="*/ 96 w 5673186"/>
              <a:gd name="connsiteY173-2338" fmla="*/ 1004007 h 1798781"/>
              <a:gd name="connsiteX174-2339" fmla="*/ 138209 w 5673186"/>
              <a:gd name="connsiteY174-2340" fmla="*/ 981147 h 1798781"/>
              <a:gd name="connsiteX175-2341" fmla="*/ 361094 w 5673186"/>
              <a:gd name="connsiteY175-2342" fmla="*/ 1014484 h 1798781"/>
              <a:gd name="connsiteX176-2343" fmla="*/ 801149 w 5673186"/>
              <a:gd name="connsiteY176-2344" fmla="*/ 1075444 h 1798781"/>
              <a:gd name="connsiteX177-2345" fmla="*/ 1055466 w 5673186"/>
              <a:gd name="connsiteY177-2346" fmla="*/ 1090684 h 1798781"/>
              <a:gd name="connsiteX178-2347" fmla="*/ 1075469 w 5673186"/>
              <a:gd name="connsiteY178-2348" fmla="*/ 1067824 h 1798781"/>
              <a:gd name="connsiteX179-2349" fmla="*/ 1076421 w 5673186"/>
              <a:gd name="connsiteY179-2350" fmla="*/ 1052584 h 1798781"/>
              <a:gd name="connsiteX180-2351" fmla="*/ 1060229 w 5673186"/>
              <a:gd name="connsiteY180-2352" fmla="*/ 981147 h 1798781"/>
              <a:gd name="connsiteX181-2353" fmla="*/ 917354 w 5673186"/>
              <a:gd name="connsiteY181-2354" fmla="*/ 779217 h 1798781"/>
              <a:gd name="connsiteX182-2355" fmla="*/ 948786 w 5673186"/>
              <a:gd name="connsiteY182-2356" fmla="*/ 672536 h 1798781"/>
              <a:gd name="connsiteX183-2357" fmla="*/ 977361 w 5673186"/>
              <a:gd name="connsiteY183-2358" fmla="*/ 640151 h 1798781"/>
              <a:gd name="connsiteX184-2359" fmla="*/ 1167861 w 5673186"/>
              <a:gd name="connsiteY184-2360" fmla="*/ 472511 h 1798781"/>
              <a:gd name="connsiteX185-2361" fmla="*/ 1367886 w 5673186"/>
              <a:gd name="connsiteY185-2362" fmla="*/ 423934 h 1798781"/>
              <a:gd name="connsiteX186-2363" fmla="*/ 1698404 w 5673186"/>
              <a:gd name="connsiteY186-2364" fmla="*/ 513469 h 1798781"/>
              <a:gd name="connsiteX187-2365" fmla="*/ 1767936 w 5673186"/>
              <a:gd name="connsiteY187-2366" fmla="*/ 542997 h 1798781"/>
              <a:gd name="connsiteX188-2367" fmla="*/ 2060354 w 5673186"/>
              <a:gd name="connsiteY188-2368" fmla="*/ 700159 h 1798781"/>
              <a:gd name="connsiteX189-2369" fmla="*/ 2223231 w 5673186"/>
              <a:gd name="connsiteY189-2370" fmla="*/ 760167 h 1798781"/>
              <a:gd name="connsiteX190-2371" fmla="*/ 2890934 w 5673186"/>
              <a:gd name="connsiteY190-2372" fmla="*/ 920186 h 1798781"/>
              <a:gd name="connsiteX191-2373" fmla="*/ 2939511 w 5673186"/>
              <a:gd name="connsiteY191-2374" fmla="*/ 900184 h 1798781"/>
              <a:gd name="connsiteX192-2375" fmla="*/ 3134774 w 5673186"/>
              <a:gd name="connsiteY192-2376" fmla="*/ 654439 h 1798781"/>
              <a:gd name="connsiteX193-2377" fmla="*/ 3645314 w 5673186"/>
              <a:gd name="connsiteY193-2378" fmla="*/ 61031 h 1798781"/>
              <a:gd name="connsiteX194-2379" fmla="*/ 3661506 w 5673186"/>
              <a:gd name="connsiteY194-2380" fmla="*/ 41029 h 1798781"/>
              <a:gd name="connsiteX195-2381" fmla="*/ 3725131 w 5673186"/>
              <a:gd name="connsiteY195-2382" fmla="*/ 175 h 1798781"/>
              <a:gd name="connsiteX0-2383" fmla="*/ 3911419 w 5673186"/>
              <a:gd name="connsiteY0-2384" fmla="*/ 1189863 h 1798781"/>
              <a:gd name="connsiteX1-2385" fmla="*/ 3885344 w 5673186"/>
              <a:gd name="connsiteY1-2386" fmla="*/ 1191649 h 1798781"/>
              <a:gd name="connsiteX2-2387" fmla="*/ 3742469 w 5673186"/>
              <a:gd name="connsiteY2-2388" fmla="*/ 1195459 h 1798781"/>
              <a:gd name="connsiteX3-2389" fmla="*/ 3634836 w 5673186"/>
              <a:gd name="connsiteY3-2390" fmla="*/ 1200222 h 1798781"/>
              <a:gd name="connsiteX4-2391" fmla="*/ 3616739 w 5673186"/>
              <a:gd name="connsiteY4-2392" fmla="*/ 1236417 h 1798781"/>
              <a:gd name="connsiteX5-2393" fmla="*/ 3634836 w 5673186"/>
              <a:gd name="connsiteY5-2394" fmla="*/ 1244037 h 1798781"/>
              <a:gd name="connsiteX6-2395" fmla="*/ 3682461 w 5673186"/>
              <a:gd name="connsiteY6-2396" fmla="*/ 1242131 h 1798781"/>
              <a:gd name="connsiteX7-2397" fmla="*/ 3912966 w 5673186"/>
              <a:gd name="connsiteY7-2398" fmla="*/ 1236417 h 1798781"/>
              <a:gd name="connsiteX8-2399" fmla="*/ 3941541 w 5673186"/>
              <a:gd name="connsiteY8-2400" fmla="*/ 1237369 h 1798781"/>
              <a:gd name="connsiteX9-2401" fmla="*/ 3942494 w 5673186"/>
              <a:gd name="connsiteY9-2402" fmla="*/ 1204032 h 1798781"/>
              <a:gd name="connsiteX10-2403" fmla="*/ 3933921 w 5673186"/>
              <a:gd name="connsiteY10-2404" fmla="*/ 1191649 h 1798781"/>
              <a:gd name="connsiteX11-2405" fmla="*/ 3911419 w 5673186"/>
              <a:gd name="connsiteY11-2406" fmla="*/ 1189863 h 1798781"/>
              <a:gd name="connsiteX12-2407" fmla="*/ 3725131 w 5673186"/>
              <a:gd name="connsiteY12-2408" fmla="*/ 175 h 1798781"/>
              <a:gd name="connsiteX13-2409" fmla="*/ 3752946 w 5673186"/>
              <a:gd name="connsiteY13-2410" fmla="*/ 1976 h 1798781"/>
              <a:gd name="connsiteX14-2411" fmla="*/ 3840576 w 5673186"/>
              <a:gd name="connsiteY14-2412" fmla="*/ 17216 h 1798781"/>
              <a:gd name="connsiteX15-2413" fmla="*/ 3852959 w 5673186"/>
              <a:gd name="connsiteY15-2414" fmla="*/ 39124 h 1798781"/>
              <a:gd name="connsiteX16-2415" fmla="*/ 3782474 w 5673186"/>
              <a:gd name="connsiteY16-2416" fmla="*/ 271534 h 1798781"/>
              <a:gd name="connsiteX17-2417" fmla="*/ 3703416 w 5673186"/>
              <a:gd name="connsiteY17-2418" fmla="*/ 484894 h 1798781"/>
              <a:gd name="connsiteX18-2419" fmla="*/ 3527204 w 5673186"/>
              <a:gd name="connsiteY18-2420" fmla="*/ 1075444 h 1798781"/>
              <a:gd name="connsiteX19-2421" fmla="*/ 3549111 w 5673186"/>
              <a:gd name="connsiteY19-2422" fmla="*/ 1104972 h 1798781"/>
              <a:gd name="connsiteX20-2423" fmla="*/ 4827366 w 5673186"/>
              <a:gd name="connsiteY20-2424" fmla="*/ 1055442 h 1798781"/>
              <a:gd name="connsiteX21-2425" fmla="*/ 5314094 w 5673186"/>
              <a:gd name="connsiteY21-2426" fmla="*/ 1014484 h 1798781"/>
              <a:gd name="connsiteX22-2427" fmla="*/ 5463636 w 5673186"/>
              <a:gd name="connsiteY22-2428" fmla="*/ 1020199 h 1798781"/>
              <a:gd name="connsiteX23-2429" fmla="*/ 5554124 w 5673186"/>
              <a:gd name="connsiteY23-2430" fmla="*/ 1037344 h 1798781"/>
              <a:gd name="connsiteX24-2431" fmla="*/ 5673186 w 5673186"/>
              <a:gd name="connsiteY24-2432" fmla="*/ 1062109 h 1798781"/>
              <a:gd name="connsiteX25-2433" fmla="*/ 5517929 w 5673186"/>
              <a:gd name="connsiteY25-2434" fmla="*/ 1057347 h 1798781"/>
              <a:gd name="connsiteX26-2435" fmla="*/ 5180744 w 5673186"/>
              <a:gd name="connsiteY26-2436" fmla="*/ 1117354 h 1798781"/>
              <a:gd name="connsiteX27-2437" fmla="*/ 4631151 w 5673186"/>
              <a:gd name="connsiteY27-2438" fmla="*/ 1188792 h 1798781"/>
              <a:gd name="connsiteX28-2439" fmla="*/ 4523519 w 5673186"/>
              <a:gd name="connsiteY28-2440" fmla="*/ 1204984 h 1798781"/>
              <a:gd name="connsiteX29-2441" fmla="*/ 4541616 w 5673186"/>
              <a:gd name="connsiteY29-2442" fmla="*/ 1230702 h 1798781"/>
              <a:gd name="connsiteX30-2443" fmla="*/ 4734974 w 5673186"/>
              <a:gd name="connsiteY30-2444" fmla="*/ 1224987 h 1798781"/>
              <a:gd name="connsiteX31-2445" fmla="*/ 4813079 w 5673186"/>
              <a:gd name="connsiteY31-2446" fmla="*/ 1231654 h 1798781"/>
              <a:gd name="connsiteX32-2447" fmla="*/ 4781646 w 5673186"/>
              <a:gd name="connsiteY32-2448" fmla="*/ 1240227 h 1798781"/>
              <a:gd name="connsiteX33-2449" fmla="*/ 4484466 w 5673186"/>
              <a:gd name="connsiteY33-2450" fmla="*/ 1265944 h 1798781"/>
              <a:gd name="connsiteX34-2451" fmla="*/ 4449224 w 5673186"/>
              <a:gd name="connsiteY34-2452" fmla="*/ 1282137 h 1798781"/>
              <a:gd name="connsiteX35-2453" fmla="*/ 4438746 w 5673186"/>
              <a:gd name="connsiteY35-2454" fmla="*/ 1291662 h 1798781"/>
              <a:gd name="connsiteX36-2455" fmla="*/ 4415886 w 5673186"/>
              <a:gd name="connsiteY36-2456" fmla="*/ 1384054 h 1798781"/>
              <a:gd name="connsiteX37-2457" fmla="*/ 4437794 w 5673186"/>
              <a:gd name="connsiteY37-2458" fmla="*/ 1417392 h 1798781"/>
              <a:gd name="connsiteX38-2459" fmla="*/ 4402551 w 5673186"/>
              <a:gd name="connsiteY38-2460" fmla="*/ 1430727 h 1798781"/>
              <a:gd name="connsiteX39-2461" fmla="*/ 4265391 w 5673186"/>
              <a:gd name="connsiteY39-2462" fmla="*/ 1441204 h 1798781"/>
              <a:gd name="connsiteX40-2463" fmla="*/ 4201574 w 5673186"/>
              <a:gd name="connsiteY40-2464" fmla="*/ 1445014 h 1798781"/>
              <a:gd name="connsiteX41-2465" fmla="*/ 4172999 w 5673186"/>
              <a:gd name="connsiteY41-2466" fmla="*/ 1449777 h 1798781"/>
              <a:gd name="connsiteX42-2467" fmla="*/ 4025361 w 5673186"/>
              <a:gd name="connsiteY42-2468" fmla="*/ 1421202 h 1798781"/>
              <a:gd name="connsiteX43-2469" fmla="*/ 3965354 w 5673186"/>
              <a:gd name="connsiteY43-2470" fmla="*/ 1319284 h 1798781"/>
              <a:gd name="connsiteX44-2471" fmla="*/ 3944399 w 5673186"/>
              <a:gd name="connsiteY44-2472" fmla="*/ 1309759 h 1798781"/>
              <a:gd name="connsiteX45-2473" fmla="*/ 3616739 w 5673186"/>
              <a:gd name="connsiteY45-2474" fmla="*/ 1338334 h 1798781"/>
              <a:gd name="connsiteX46-2475" fmla="*/ 3585306 w 5673186"/>
              <a:gd name="connsiteY46-2476" fmla="*/ 1364052 h 1798781"/>
              <a:gd name="connsiteX47-2477" fmla="*/ 3563399 w 5673186"/>
              <a:gd name="connsiteY47-2478" fmla="*/ 1406914 h 1798781"/>
              <a:gd name="connsiteX48-2479" fmla="*/ 3471006 w 5673186"/>
              <a:gd name="connsiteY48-2480" fmla="*/ 1439299 h 1798781"/>
              <a:gd name="connsiteX49-2481" fmla="*/ 3153824 w 5673186"/>
              <a:gd name="connsiteY49-2482" fmla="*/ 1492639 h 1798781"/>
              <a:gd name="connsiteX50-2483" fmla="*/ 2712816 w 5673186"/>
              <a:gd name="connsiteY50-2484" fmla="*/ 1567887 h 1798781"/>
              <a:gd name="connsiteX51-2485" fmla="*/ 2689004 w 5673186"/>
              <a:gd name="connsiteY51-2486" fmla="*/ 1589794 h 1798781"/>
              <a:gd name="connsiteX52-2487" fmla="*/ 2661381 w 5673186"/>
              <a:gd name="connsiteY52-2488" fmla="*/ 1645039 h 1798781"/>
              <a:gd name="connsiteX53-2489" fmla="*/ 2671859 w 5673186"/>
              <a:gd name="connsiteY53-2490" fmla="*/ 1646944 h 1798781"/>
              <a:gd name="connsiteX54-2491" fmla="*/ 2720436 w 5673186"/>
              <a:gd name="connsiteY54-2492" fmla="*/ 1687902 h 1798781"/>
              <a:gd name="connsiteX55-2493" fmla="*/ 2709959 w 5673186"/>
              <a:gd name="connsiteY55-2494" fmla="*/ 1765054 h 1798781"/>
              <a:gd name="connsiteX56-2495" fmla="*/ 2668049 w 5673186"/>
              <a:gd name="connsiteY56-2496" fmla="*/ 1772674 h 1798781"/>
              <a:gd name="connsiteX57-2497" fmla="*/ 2657571 w 5673186"/>
              <a:gd name="connsiteY57-2498" fmla="*/ 1760292 h 1798781"/>
              <a:gd name="connsiteX58-2499" fmla="*/ 2622329 w 5673186"/>
              <a:gd name="connsiteY58-2500" fmla="*/ 1772674 h 1798781"/>
              <a:gd name="connsiteX59-2501" fmla="*/ 2587086 w 5673186"/>
              <a:gd name="connsiteY59-2502" fmla="*/ 1770769 h 1798781"/>
              <a:gd name="connsiteX60-2503" fmla="*/ 2555654 w 5673186"/>
              <a:gd name="connsiteY60-2504" fmla="*/ 1778389 h 1798781"/>
              <a:gd name="connsiteX61-2505" fmla="*/ 2513744 w 5673186"/>
              <a:gd name="connsiteY61-2506" fmla="*/ 1793629 h 1798781"/>
              <a:gd name="connsiteX62-2507" fmla="*/ 2500409 w 5673186"/>
              <a:gd name="connsiteY62-2508" fmla="*/ 1778389 h 1798781"/>
              <a:gd name="connsiteX63-2509" fmla="*/ 2469929 w 5673186"/>
              <a:gd name="connsiteY63-2510" fmla="*/ 1783152 h 1798781"/>
              <a:gd name="connsiteX64-2511" fmla="*/ 2441354 w 5673186"/>
              <a:gd name="connsiteY64-2512" fmla="*/ 1796487 h 1798781"/>
              <a:gd name="connsiteX65-2513" fmla="*/ 2410874 w 5673186"/>
              <a:gd name="connsiteY65-2514" fmla="*/ 1775531 h 1798781"/>
              <a:gd name="connsiteX66-2515" fmla="*/ 2372774 w 5673186"/>
              <a:gd name="connsiteY66-2516" fmla="*/ 1764102 h 1798781"/>
              <a:gd name="connsiteX67-2517" fmla="*/ 2341341 w 5673186"/>
              <a:gd name="connsiteY67-2518" fmla="*/ 1743147 h 1798781"/>
              <a:gd name="connsiteX68-2519" fmla="*/ 2344199 w 5673186"/>
              <a:gd name="connsiteY68-2520" fmla="*/ 1641229 h 1798781"/>
              <a:gd name="connsiteX69-2521" fmla="*/ 2376584 w 5673186"/>
              <a:gd name="connsiteY69-2522" fmla="*/ 1624084 h 1798781"/>
              <a:gd name="connsiteX70-2523" fmla="*/ 2407064 w 5673186"/>
              <a:gd name="connsiteY70-2524" fmla="*/ 1638372 h 1798781"/>
              <a:gd name="connsiteX71-2525" fmla="*/ 2419446 w 5673186"/>
              <a:gd name="connsiteY71-2526" fmla="*/ 1654564 h 1798781"/>
              <a:gd name="connsiteX72-2527" fmla="*/ 2436591 w 5673186"/>
              <a:gd name="connsiteY72-2528" fmla="*/ 1638372 h 1798781"/>
              <a:gd name="connsiteX73-2529" fmla="*/ 2442306 w 5673186"/>
              <a:gd name="connsiteY73-2530" fmla="*/ 1586937 h 1798781"/>
              <a:gd name="connsiteX74-2531" fmla="*/ 2406111 w 5673186"/>
              <a:gd name="connsiteY74-2532" fmla="*/ 1555504 h 1798781"/>
              <a:gd name="connsiteX75-2533" fmla="*/ 2383251 w 5673186"/>
              <a:gd name="connsiteY75-2534" fmla="*/ 1545027 h 1798781"/>
              <a:gd name="connsiteX76-2535" fmla="*/ 2348961 w 5673186"/>
              <a:gd name="connsiteY76-2536" fmla="*/ 1558362 h 1798781"/>
              <a:gd name="connsiteX77-2537" fmla="*/ 2330864 w 5673186"/>
              <a:gd name="connsiteY77-2538" fmla="*/ 1622179 h 1798781"/>
              <a:gd name="connsiteX78-2539" fmla="*/ 2309909 w 5673186"/>
              <a:gd name="connsiteY78-2540" fmla="*/ 1638372 h 1798781"/>
              <a:gd name="connsiteX79-2541" fmla="*/ 2239424 w 5673186"/>
              <a:gd name="connsiteY79-2542" fmla="*/ 1615512 h 1798781"/>
              <a:gd name="connsiteX80-2543" fmla="*/ 2181321 w 5673186"/>
              <a:gd name="connsiteY80-2544" fmla="*/ 1600272 h 1798781"/>
              <a:gd name="connsiteX81-2545" fmla="*/ 2174654 w 5673186"/>
              <a:gd name="connsiteY81-2546" fmla="*/ 1604081 h 1798781"/>
              <a:gd name="connsiteX82-2547" fmla="*/ 2166081 w 5673186"/>
              <a:gd name="connsiteY82-2548" fmla="*/ 1640277 h 1798781"/>
              <a:gd name="connsiteX83-2549" fmla="*/ 2178464 w 5673186"/>
              <a:gd name="connsiteY83-2550" fmla="*/ 1655517 h 1798781"/>
              <a:gd name="connsiteX84-2551" fmla="*/ 2226089 w 5673186"/>
              <a:gd name="connsiteY84-2552" fmla="*/ 1685044 h 1798781"/>
              <a:gd name="connsiteX85-2553" fmla="*/ 2208944 w 5673186"/>
              <a:gd name="connsiteY85-2554" fmla="*/ 1763149 h 1798781"/>
              <a:gd name="connsiteX86-2555" fmla="*/ 2168939 w 5673186"/>
              <a:gd name="connsiteY86-2556" fmla="*/ 1757434 h 1798781"/>
              <a:gd name="connsiteX87-2557" fmla="*/ 2155604 w 5673186"/>
              <a:gd name="connsiteY87-2558" fmla="*/ 1741242 h 1798781"/>
              <a:gd name="connsiteX88-2559" fmla="*/ 2123219 w 5673186"/>
              <a:gd name="connsiteY88-2560" fmla="*/ 1744099 h 1798781"/>
              <a:gd name="connsiteX89-2561" fmla="*/ 2087024 w 5673186"/>
              <a:gd name="connsiteY89-2562" fmla="*/ 1766959 h 1798781"/>
              <a:gd name="connsiteX90-2563" fmla="*/ 2057496 w 5673186"/>
              <a:gd name="connsiteY90-2564" fmla="*/ 1736479 h 1798781"/>
              <a:gd name="connsiteX91-2565" fmla="*/ 2038446 w 5673186"/>
              <a:gd name="connsiteY91-2566" fmla="*/ 1725049 h 1798781"/>
              <a:gd name="connsiteX92-2567" fmla="*/ 1994631 w 5673186"/>
              <a:gd name="connsiteY92-2568" fmla="*/ 1695522 h 1798781"/>
              <a:gd name="connsiteX93-2569" fmla="*/ 1993679 w 5673186"/>
              <a:gd name="connsiteY93-2570" fmla="*/ 1645039 h 1798781"/>
              <a:gd name="connsiteX94-2571" fmla="*/ 2026064 w 5673186"/>
              <a:gd name="connsiteY94-2572" fmla="*/ 1614559 h 1798781"/>
              <a:gd name="connsiteX95-2573" fmla="*/ 2060354 w 5673186"/>
              <a:gd name="connsiteY95-2574" fmla="*/ 1639324 h 1798781"/>
              <a:gd name="connsiteX96-2575" fmla="*/ 2072736 w 5673186"/>
              <a:gd name="connsiteY96-2576" fmla="*/ 1655517 h 1798781"/>
              <a:gd name="connsiteX97-2577" fmla="*/ 2093691 w 5673186"/>
              <a:gd name="connsiteY97-2578" fmla="*/ 1641229 h 1798781"/>
              <a:gd name="connsiteX98-2579" fmla="*/ 2099406 w 5673186"/>
              <a:gd name="connsiteY98-2580" fmla="*/ 1625989 h 1798781"/>
              <a:gd name="connsiteX99-2581" fmla="*/ 2101311 w 5673186"/>
              <a:gd name="connsiteY99-2582" fmla="*/ 1539312 h 1798781"/>
              <a:gd name="connsiteX100-2583" fmla="*/ 2093691 w 5673186"/>
              <a:gd name="connsiteY100-2584" fmla="*/ 1538359 h 1798781"/>
              <a:gd name="connsiteX101-2585" fmla="*/ 2072736 w 5673186"/>
              <a:gd name="connsiteY101-2586" fmla="*/ 1594556 h 1798781"/>
              <a:gd name="connsiteX102-2587" fmla="*/ 2049876 w 5673186"/>
              <a:gd name="connsiteY102-2588" fmla="*/ 1606939 h 1798781"/>
              <a:gd name="connsiteX103-2589" fmla="*/ 1942244 w 5673186"/>
              <a:gd name="connsiteY103-2590" fmla="*/ 1573602 h 1798781"/>
              <a:gd name="connsiteX104-2591" fmla="*/ 1926051 w 5673186"/>
              <a:gd name="connsiteY104-2592" fmla="*/ 1561219 h 1798781"/>
              <a:gd name="connsiteX105-2593" fmla="*/ 1874616 w 5673186"/>
              <a:gd name="connsiteY105-2594" fmla="*/ 1522167 h 1798781"/>
              <a:gd name="connsiteX106-2595" fmla="*/ 1852709 w 5673186"/>
              <a:gd name="connsiteY106-2596" fmla="*/ 1466922 h 1798781"/>
              <a:gd name="connsiteX107-2597" fmla="*/ 1826039 w 5673186"/>
              <a:gd name="connsiteY107-2598" fmla="*/ 1415487 h 1798781"/>
              <a:gd name="connsiteX108-2599" fmla="*/ 1801542 w 5673186"/>
              <a:gd name="connsiteY108-2600" fmla="*/ 1414936 h 1798781"/>
              <a:gd name="connsiteX109-2601" fmla="*/ 1730789 w 5673186"/>
              <a:gd name="connsiteY109-2602" fmla="*/ 1403104 h 1798781"/>
              <a:gd name="connsiteX110-2603" fmla="*/ 1695546 w 5673186"/>
              <a:gd name="connsiteY110-2604" fmla="*/ 1450729 h 1798781"/>
              <a:gd name="connsiteX111-2605" fmla="*/ 1694594 w 5673186"/>
              <a:gd name="connsiteY111-2606" fmla="*/ 1474542 h 1798781"/>
              <a:gd name="connsiteX112-2607" fmla="*/ 1698404 w 5673186"/>
              <a:gd name="connsiteY112-2608" fmla="*/ 1536454 h 1798781"/>
              <a:gd name="connsiteX113-2609" fmla="*/ 1708881 w 5673186"/>
              <a:gd name="connsiteY113-2610" fmla="*/ 1593604 h 1798781"/>
              <a:gd name="connsiteX114-2611" fmla="*/ 1697451 w 5673186"/>
              <a:gd name="connsiteY114-2612" fmla="*/ 1592652 h 1798781"/>
              <a:gd name="connsiteX115-2613" fmla="*/ 1687926 w 5673186"/>
              <a:gd name="connsiteY115-2614" fmla="*/ 1601224 h 1798781"/>
              <a:gd name="connsiteX116-2615" fmla="*/ 1702214 w 5673186"/>
              <a:gd name="connsiteY116-2616" fmla="*/ 1605987 h 1798781"/>
              <a:gd name="connsiteX117-2617" fmla="*/ 1743171 w 5673186"/>
              <a:gd name="connsiteY117-2618" fmla="*/ 1650754 h 1798781"/>
              <a:gd name="connsiteX118-2619" fmla="*/ 1726979 w 5673186"/>
              <a:gd name="connsiteY118-2620" fmla="*/ 1704094 h 1798781"/>
              <a:gd name="connsiteX119-2621" fmla="*/ 1676496 w 5673186"/>
              <a:gd name="connsiteY119-2622" fmla="*/ 1701237 h 1798781"/>
              <a:gd name="connsiteX120-2623" fmla="*/ 1665066 w 5673186"/>
              <a:gd name="connsiteY120-2624" fmla="*/ 1682187 h 1798781"/>
              <a:gd name="connsiteX121-2625" fmla="*/ 1633634 w 5673186"/>
              <a:gd name="connsiteY121-2626" fmla="*/ 1683139 h 1798781"/>
              <a:gd name="connsiteX122-2627" fmla="*/ 1597439 w 5673186"/>
              <a:gd name="connsiteY122-2628" fmla="*/ 1699331 h 1798781"/>
              <a:gd name="connsiteX123-2629" fmla="*/ 1573626 w 5673186"/>
              <a:gd name="connsiteY123-2630" fmla="*/ 1669804 h 1798781"/>
              <a:gd name="connsiteX124-2631" fmla="*/ 1592676 w 5673186"/>
              <a:gd name="connsiteY124-2632" fmla="*/ 1636467 h 1798781"/>
              <a:gd name="connsiteX125-2633" fmla="*/ 1599344 w 5673186"/>
              <a:gd name="connsiteY125-2634" fmla="*/ 1620274 h 1798781"/>
              <a:gd name="connsiteX126-2635" fmla="*/ 1543146 w 5673186"/>
              <a:gd name="connsiteY126-2636" fmla="*/ 1605034 h 1798781"/>
              <a:gd name="connsiteX127-2637" fmla="*/ 1568864 w 5673186"/>
              <a:gd name="connsiteY127-2638" fmla="*/ 1517404 h 1798781"/>
              <a:gd name="connsiteX128-2639" fmla="*/ 1609821 w 5673186"/>
              <a:gd name="connsiteY128-2640" fmla="*/ 1535502 h 1798781"/>
              <a:gd name="connsiteX129-2641" fmla="*/ 1615536 w 5673186"/>
              <a:gd name="connsiteY129-2642" fmla="*/ 1555504 h 1798781"/>
              <a:gd name="connsiteX130-2643" fmla="*/ 1628871 w 5673186"/>
              <a:gd name="connsiteY130-2644" fmla="*/ 1565981 h 1798781"/>
              <a:gd name="connsiteX131-2645" fmla="*/ 1640301 w 5673186"/>
              <a:gd name="connsiteY131-2646" fmla="*/ 1554552 h 1798781"/>
              <a:gd name="connsiteX132-2647" fmla="*/ 1645064 w 5673186"/>
              <a:gd name="connsiteY132-2648" fmla="*/ 1513594 h 1798781"/>
              <a:gd name="connsiteX133-2649" fmla="*/ 1625061 w 5673186"/>
              <a:gd name="connsiteY133-2650" fmla="*/ 1436442 h 1798781"/>
              <a:gd name="connsiteX134-2651" fmla="*/ 1619346 w 5673186"/>
              <a:gd name="connsiteY134-2652" fmla="*/ 1374529 h 1798781"/>
              <a:gd name="connsiteX135-2653" fmla="*/ 1560291 w 5673186"/>
              <a:gd name="connsiteY135-2654" fmla="*/ 1371672 h 1798781"/>
              <a:gd name="connsiteX136-2655" fmla="*/ 1461231 w 5673186"/>
              <a:gd name="connsiteY136-2656" fmla="*/ 1354527 h 1798781"/>
              <a:gd name="connsiteX137-2657" fmla="*/ 1400271 w 5673186"/>
              <a:gd name="connsiteY137-2658" fmla="*/ 1341192 h 1798781"/>
              <a:gd name="connsiteX138-2659" fmla="*/ 1382174 w 5673186"/>
              <a:gd name="connsiteY138-2660" fmla="*/ 1335477 h 1798781"/>
              <a:gd name="connsiteX139-2661" fmla="*/ 1380269 w 5673186"/>
              <a:gd name="connsiteY139-2662" fmla="*/ 1354527 h 1798781"/>
              <a:gd name="connsiteX140-2663" fmla="*/ 1376459 w 5673186"/>
              <a:gd name="connsiteY140-2664" fmla="*/ 1392627 h 1798781"/>
              <a:gd name="connsiteX141-2665" fmla="*/ 1331691 w 5673186"/>
              <a:gd name="connsiteY141-2666" fmla="*/ 1401199 h 1798781"/>
              <a:gd name="connsiteX142-2667" fmla="*/ 1293591 w 5673186"/>
              <a:gd name="connsiteY142-2668" fmla="*/ 1379292 h 1798781"/>
              <a:gd name="connsiteX143-2669" fmla="*/ 1285971 w 5673186"/>
              <a:gd name="connsiteY143-2670" fmla="*/ 1367862 h 1798781"/>
              <a:gd name="connsiteX144-2671" fmla="*/ 1281209 w 5673186"/>
              <a:gd name="connsiteY144-2672" fmla="*/ 1374529 h 1798781"/>
              <a:gd name="connsiteX145-2673" fmla="*/ 1237394 w 5673186"/>
              <a:gd name="connsiteY145-2674" fmla="*/ 1402152 h 1798781"/>
              <a:gd name="connsiteX146-2675" fmla="*/ 1182149 w 5673186"/>
              <a:gd name="connsiteY146-2676" fmla="*/ 1358337 h 1798781"/>
              <a:gd name="connsiteX147-2677" fmla="*/ 1190721 w 5673186"/>
              <a:gd name="connsiteY147-2678" fmla="*/ 1304997 h 1798781"/>
              <a:gd name="connsiteX148-2679" fmla="*/ 1210724 w 5673186"/>
              <a:gd name="connsiteY148-2680" fmla="*/ 1289756 h 1798781"/>
              <a:gd name="connsiteX149-2681" fmla="*/ 1092614 w 5673186"/>
              <a:gd name="connsiteY149-2682" fmla="*/ 1261181 h 1798781"/>
              <a:gd name="connsiteX150-2683" fmla="*/ 1064039 w 5673186"/>
              <a:gd name="connsiteY150-2684" fmla="*/ 1266897 h 1798781"/>
              <a:gd name="connsiteX151-2685" fmla="*/ 1003079 w 5673186"/>
              <a:gd name="connsiteY151-2686" fmla="*/ 1313569 h 1798781"/>
              <a:gd name="connsiteX152-2687" fmla="*/ 997364 w 5673186"/>
              <a:gd name="connsiteY152-2688" fmla="*/ 1324999 h 1798781"/>
              <a:gd name="connsiteX153-2689" fmla="*/ 1003079 w 5673186"/>
              <a:gd name="connsiteY153-2690" fmla="*/ 1351669 h 1798781"/>
              <a:gd name="connsiteX154-2691" fmla="*/ 947834 w 5673186"/>
              <a:gd name="connsiteY154-2692" fmla="*/ 1421202 h 1798781"/>
              <a:gd name="connsiteX155-2693" fmla="*/ 943071 w 5673186"/>
              <a:gd name="connsiteY155-2694" fmla="*/ 1421202 h 1798781"/>
              <a:gd name="connsiteX156-2695" fmla="*/ 745904 w 5673186"/>
              <a:gd name="connsiteY156-2696" fmla="*/ 1403104 h 1798781"/>
              <a:gd name="connsiteX157-2697" fmla="*/ 636366 w 5673186"/>
              <a:gd name="connsiteY157-2698" fmla="*/ 1389769 h 1798781"/>
              <a:gd name="connsiteX158-2699" fmla="*/ 600171 w 5673186"/>
              <a:gd name="connsiteY158-2700" fmla="*/ 1240227 h 1798781"/>
              <a:gd name="connsiteX159-2701" fmla="*/ 600171 w 5673186"/>
              <a:gd name="connsiteY159-2702" fmla="*/ 1220224 h 1798781"/>
              <a:gd name="connsiteX160-2703" fmla="*/ 560166 w 5673186"/>
              <a:gd name="connsiteY160-2704" fmla="*/ 1216414 h 1798781"/>
              <a:gd name="connsiteX161-2705" fmla="*/ 517304 w 5673186"/>
              <a:gd name="connsiteY161-2706" fmla="*/ 1267849 h 1798781"/>
              <a:gd name="connsiteX162-2707" fmla="*/ 510636 w 5673186"/>
              <a:gd name="connsiteY162-2708" fmla="*/ 1284042 h 1798781"/>
              <a:gd name="connsiteX163-2709" fmla="*/ 519209 w 5673186"/>
              <a:gd name="connsiteY163-2710" fmla="*/ 1309759 h 1798781"/>
              <a:gd name="connsiteX164-2711" fmla="*/ 477299 w 5673186"/>
              <a:gd name="connsiteY164-2712" fmla="*/ 1384054 h 1798781"/>
              <a:gd name="connsiteX165-2713" fmla="*/ 322994 w 5673186"/>
              <a:gd name="connsiteY165-2714" fmla="*/ 1382149 h 1798781"/>
              <a:gd name="connsiteX166-2715" fmla="*/ 186786 w 5673186"/>
              <a:gd name="connsiteY166-2716" fmla="*/ 1338334 h 1798781"/>
              <a:gd name="connsiteX167-2717" fmla="*/ 127731 w 5673186"/>
              <a:gd name="connsiteY167-2718" fmla="*/ 1189744 h 1798781"/>
              <a:gd name="connsiteX168-2719" fmla="*/ 257271 w 5673186"/>
              <a:gd name="connsiteY168-2720" fmla="*/ 1089732 h 1798781"/>
              <a:gd name="connsiteX169-2721" fmla="*/ 318231 w 5673186"/>
              <a:gd name="connsiteY169-2722" fmla="*/ 1084969 h 1798781"/>
              <a:gd name="connsiteX170-2723" fmla="*/ 208694 w 5673186"/>
              <a:gd name="connsiteY170-2724" fmla="*/ 1059252 h 1798781"/>
              <a:gd name="connsiteX171-2725" fmla="*/ 26766 w 5673186"/>
              <a:gd name="connsiteY171-2726" fmla="*/ 1016389 h 1798781"/>
              <a:gd name="connsiteX172-2727" fmla="*/ 96 w 5673186"/>
              <a:gd name="connsiteY172-2728" fmla="*/ 1004007 h 1798781"/>
              <a:gd name="connsiteX173-2729" fmla="*/ 138209 w 5673186"/>
              <a:gd name="connsiteY173-2730" fmla="*/ 981147 h 1798781"/>
              <a:gd name="connsiteX174-2731" fmla="*/ 361094 w 5673186"/>
              <a:gd name="connsiteY174-2732" fmla="*/ 1014484 h 1798781"/>
              <a:gd name="connsiteX175-2733" fmla="*/ 801149 w 5673186"/>
              <a:gd name="connsiteY175-2734" fmla="*/ 1075444 h 1798781"/>
              <a:gd name="connsiteX176-2735" fmla="*/ 1055466 w 5673186"/>
              <a:gd name="connsiteY176-2736" fmla="*/ 1090684 h 1798781"/>
              <a:gd name="connsiteX177-2737" fmla="*/ 1075469 w 5673186"/>
              <a:gd name="connsiteY177-2738" fmla="*/ 1067824 h 1798781"/>
              <a:gd name="connsiteX178-2739" fmla="*/ 1076421 w 5673186"/>
              <a:gd name="connsiteY178-2740" fmla="*/ 1052584 h 1798781"/>
              <a:gd name="connsiteX179-2741" fmla="*/ 1060229 w 5673186"/>
              <a:gd name="connsiteY179-2742" fmla="*/ 981147 h 1798781"/>
              <a:gd name="connsiteX180-2743" fmla="*/ 917354 w 5673186"/>
              <a:gd name="connsiteY180-2744" fmla="*/ 779217 h 1798781"/>
              <a:gd name="connsiteX181-2745" fmla="*/ 948786 w 5673186"/>
              <a:gd name="connsiteY181-2746" fmla="*/ 672536 h 1798781"/>
              <a:gd name="connsiteX182-2747" fmla="*/ 977361 w 5673186"/>
              <a:gd name="connsiteY182-2748" fmla="*/ 640151 h 1798781"/>
              <a:gd name="connsiteX183-2749" fmla="*/ 1167861 w 5673186"/>
              <a:gd name="connsiteY183-2750" fmla="*/ 472511 h 1798781"/>
              <a:gd name="connsiteX184-2751" fmla="*/ 1367886 w 5673186"/>
              <a:gd name="connsiteY184-2752" fmla="*/ 423934 h 1798781"/>
              <a:gd name="connsiteX185-2753" fmla="*/ 1698404 w 5673186"/>
              <a:gd name="connsiteY185-2754" fmla="*/ 513469 h 1798781"/>
              <a:gd name="connsiteX186-2755" fmla="*/ 1767936 w 5673186"/>
              <a:gd name="connsiteY186-2756" fmla="*/ 542997 h 1798781"/>
              <a:gd name="connsiteX187-2757" fmla="*/ 2060354 w 5673186"/>
              <a:gd name="connsiteY187-2758" fmla="*/ 700159 h 1798781"/>
              <a:gd name="connsiteX188-2759" fmla="*/ 2223231 w 5673186"/>
              <a:gd name="connsiteY188-2760" fmla="*/ 760167 h 1798781"/>
              <a:gd name="connsiteX189-2761" fmla="*/ 2890934 w 5673186"/>
              <a:gd name="connsiteY189-2762" fmla="*/ 920186 h 1798781"/>
              <a:gd name="connsiteX190-2763" fmla="*/ 2939511 w 5673186"/>
              <a:gd name="connsiteY190-2764" fmla="*/ 900184 h 1798781"/>
              <a:gd name="connsiteX191-2765" fmla="*/ 3134774 w 5673186"/>
              <a:gd name="connsiteY191-2766" fmla="*/ 654439 h 1798781"/>
              <a:gd name="connsiteX192-2767" fmla="*/ 3645314 w 5673186"/>
              <a:gd name="connsiteY192-2768" fmla="*/ 61031 h 1798781"/>
              <a:gd name="connsiteX193-2769" fmla="*/ 3661506 w 5673186"/>
              <a:gd name="connsiteY193-2770" fmla="*/ 41029 h 1798781"/>
              <a:gd name="connsiteX194-2771" fmla="*/ 3725131 w 5673186"/>
              <a:gd name="connsiteY194-2772" fmla="*/ 175 h 1798781"/>
              <a:gd name="connsiteX0-2773" fmla="*/ 3911419 w 5673186"/>
              <a:gd name="connsiteY0-2774" fmla="*/ 1189863 h 1798781"/>
              <a:gd name="connsiteX1-2775" fmla="*/ 3885344 w 5673186"/>
              <a:gd name="connsiteY1-2776" fmla="*/ 1191649 h 1798781"/>
              <a:gd name="connsiteX2-2777" fmla="*/ 3742469 w 5673186"/>
              <a:gd name="connsiteY2-2778" fmla="*/ 1195459 h 1798781"/>
              <a:gd name="connsiteX3-2779" fmla="*/ 3634836 w 5673186"/>
              <a:gd name="connsiteY3-2780" fmla="*/ 1200222 h 1798781"/>
              <a:gd name="connsiteX4-2781" fmla="*/ 3616739 w 5673186"/>
              <a:gd name="connsiteY4-2782" fmla="*/ 1236417 h 1798781"/>
              <a:gd name="connsiteX5-2783" fmla="*/ 3634836 w 5673186"/>
              <a:gd name="connsiteY5-2784" fmla="*/ 1244037 h 1798781"/>
              <a:gd name="connsiteX6-2785" fmla="*/ 3682461 w 5673186"/>
              <a:gd name="connsiteY6-2786" fmla="*/ 1242131 h 1798781"/>
              <a:gd name="connsiteX7-2787" fmla="*/ 3912966 w 5673186"/>
              <a:gd name="connsiteY7-2788" fmla="*/ 1236417 h 1798781"/>
              <a:gd name="connsiteX8-2789" fmla="*/ 3941541 w 5673186"/>
              <a:gd name="connsiteY8-2790" fmla="*/ 1237369 h 1798781"/>
              <a:gd name="connsiteX9-2791" fmla="*/ 3942494 w 5673186"/>
              <a:gd name="connsiteY9-2792" fmla="*/ 1204032 h 1798781"/>
              <a:gd name="connsiteX10-2793" fmla="*/ 3933921 w 5673186"/>
              <a:gd name="connsiteY10-2794" fmla="*/ 1191649 h 1798781"/>
              <a:gd name="connsiteX11-2795" fmla="*/ 3911419 w 5673186"/>
              <a:gd name="connsiteY11-2796" fmla="*/ 1189863 h 1798781"/>
              <a:gd name="connsiteX12-2797" fmla="*/ 3725131 w 5673186"/>
              <a:gd name="connsiteY12-2798" fmla="*/ 175 h 1798781"/>
              <a:gd name="connsiteX13-2799" fmla="*/ 3752946 w 5673186"/>
              <a:gd name="connsiteY13-2800" fmla="*/ 1976 h 1798781"/>
              <a:gd name="connsiteX14-2801" fmla="*/ 3840576 w 5673186"/>
              <a:gd name="connsiteY14-2802" fmla="*/ 17216 h 1798781"/>
              <a:gd name="connsiteX15-2803" fmla="*/ 3852959 w 5673186"/>
              <a:gd name="connsiteY15-2804" fmla="*/ 39124 h 1798781"/>
              <a:gd name="connsiteX16-2805" fmla="*/ 3782474 w 5673186"/>
              <a:gd name="connsiteY16-2806" fmla="*/ 271534 h 1798781"/>
              <a:gd name="connsiteX17-2807" fmla="*/ 3703416 w 5673186"/>
              <a:gd name="connsiteY17-2808" fmla="*/ 484894 h 1798781"/>
              <a:gd name="connsiteX18-2809" fmla="*/ 3527204 w 5673186"/>
              <a:gd name="connsiteY18-2810" fmla="*/ 1075444 h 1798781"/>
              <a:gd name="connsiteX19-2811" fmla="*/ 3549111 w 5673186"/>
              <a:gd name="connsiteY19-2812" fmla="*/ 1104972 h 1798781"/>
              <a:gd name="connsiteX20-2813" fmla="*/ 4827366 w 5673186"/>
              <a:gd name="connsiteY20-2814" fmla="*/ 1055442 h 1798781"/>
              <a:gd name="connsiteX21-2815" fmla="*/ 5314094 w 5673186"/>
              <a:gd name="connsiteY21-2816" fmla="*/ 1014484 h 1798781"/>
              <a:gd name="connsiteX22-2817" fmla="*/ 5463636 w 5673186"/>
              <a:gd name="connsiteY22-2818" fmla="*/ 1020199 h 1798781"/>
              <a:gd name="connsiteX23-2819" fmla="*/ 5554124 w 5673186"/>
              <a:gd name="connsiteY23-2820" fmla="*/ 1037344 h 1798781"/>
              <a:gd name="connsiteX24-2821" fmla="*/ 5673186 w 5673186"/>
              <a:gd name="connsiteY24-2822" fmla="*/ 1062109 h 1798781"/>
              <a:gd name="connsiteX25-2823" fmla="*/ 5517929 w 5673186"/>
              <a:gd name="connsiteY25-2824" fmla="*/ 1057347 h 1798781"/>
              <a:gd name="connsiteX26-2825" fmla="*/ 5180744 w 5673186"/>
              <a:gd name="connsiteY26-2826" fmla="*/ 1117354 h 1798781"/>
              <a:gd name="connsiteX27-2827" fmla="*/ 4631151 w 5673186"/>
              <a:gd name="connsiteY27-2828" fmla="*/ 1188792 h 1798781"/>
              <a:gd name="connsiteX28-2829" fmla="*/ 4523519 w 5673186"/>
              <a:gd name="connsiteY28-2830" fmla="*/ 1204984 h 1798781"/>
              <a:gd name="connsiteX29-2831" fmla="*/ 4541616 w 5673186"/>
              <a:gd name="connsiteY29-2832" fmla="*/ 1230702 h 1798781"/>
              <a:gd name="connsiteX30-2833" fmla="*/ 4734974 w 5673186"/>
              <a:gd name="connsiteY30-2834" fmla="*/ 1224987 h 1798781"/>
              <a:gd name="connsiteX31-2835" fmla="*/ 4813079 w 5673186"/>
              <a:gd name="connsiteY31-2836" fmla="*/ 1231654 h 1798781"/>
              <a:gd name="connsiteX32-2837" fmla="*/ 4781646 w 5673186"/>
              <a:gd name="connsiteY32-2838" fmla="*/ 1240227 h 1798781"/>
              <a:gd name="connsiteX33-2839" fmla="*/ 4484466 w 5673186"/>
              <a:gd name="connsiteY33-2840" fmla="*/ 1265944 h 1798781"/>
              <a:gd name="connsiteX34-2841" fmla="*/ 4449224 w 5673186"/>
              <a:gd name="connsiteY34-2842" fmla="*/ 1282137 h 1798781"/>
              <a:gd name="connsiteX35-2843" fmla="*/ 4438746 w 5673186"/>
              <a:gd name="connsiteY35-2844" fmla="*/ 1291662 h 1798781"/>
              <a:gd name="connsiteX36-2845" fmla="*/ 4415886 w 5673186"/>
              <a:gd name="connsiteY36-2846" fmla="*/ 1384054 h 1798781"/>
              <a:gd name="connsiteX37-2847" fmla="*/ 4437794 w 5673186"/>
              <a:gd name="connsiteY37-2848" fmla="*/ 1417392 h 1798781"/>
              <a:gd name="connsiteX38-2849" fmla="*/ 4402551 w 5673186"/>
              <a:gd name="connsiteY38-2850" fmla="*/ 1430727 h 1798781"/>
              <a:gd name="connsiteX39-2851" fmla="*/ 4265391 w 5673186"/>
              <a:gd name="connsiteY39-2852" fmla="*/ 1441204 h 1798781"/>
              <a:gd name="connsiteX40-2853" fmla="*/ 4201574 w 5673186"/>
              <a:gd name="connsiteY40-2854" fmla="*/ 1445014 h 1798781"/>
              <a:gd name="connsiteX41-2855" fmla="*/ 4172999 w 5673186"/>
              <a:gd name="connsiteY41-2856" fmla="*/ 1449777 h 1798781"/>
              <a:gd name="connsiteX42-2857" fmla="*/ 4025361 w 5673186"/>
              <a:gd name="connsiteY42-2858" fmla="*/ 1421202 h 1798781"/>
              <a:gd name="connsiteX43-2859" fmla="*/ 3965354 w 5673186"/>
              <a:gd name="connsiteY43-2860" fmla="*/ 1319284 h 1798781"/>
              <a:gd name="connsiteX44-2861" fmla="*/ 3944399 w 5673186"/>
              <a:gd name="connsiteY44-2862" fmla="*/ 1309759 h 1798781"/>
              <a:gd name="connsiteX45-2863" fmla="*/ 3616739 w 5673186"/>
              <a:gd name="connsiteY45-2864" fmla="*/ 1338334 h 1798781"/>
              <a:gd name="connsiteX46-2865" fmla="*/ 3585306 w 5673186"/>
              <a:gd name="connsiteY46-2866" fmla="*/ 1364052 h 1798781"/>
              <a:gd name="connsiteX47-2867" fmla="*/ 3563399 w 5673186"/>
              <a:gd name="connsiteY47-2868" fmla="*/ 1406914 h 1798781"/>
              <a:gd name="connsiteX48-2869" fmla="*/ 3471006 w 5673186"/>
              <a:gd name="connsiteY48-2870" fmla="*/ 1439299 h 1798781"/>
              <a:gd name="connsiteX49-2871" fmla="*/ 3153824 w 5673186"/>
              <a:gd name="connsiteY49-2872" fmla="*/ 1492639 h 1798781"/>
              <a:gd name="connsiteX50-2873" fmla="*/ 2712816 w 5673186"/>
              <a:gd name="connsiteY50-2874" fmla="*/ 1567887 h 1798781"/>
              <a:gd name="connsiteX51-2875" fmla="*/ 2689004 w 5673186"/>
              <a:gd name="connsiteY51-2876" fmla="*/ 1589794 h 1798781"/>
              <a:gd name="connsiteX52-2877" fmla="*/ 2661381 w 5673186"/>
              <a:gd name="connsiteY52-2878" fmla="*/ 1645039 h 1798781"/>
              <a:gd name="connsiteX53-2879" fmla="*/ 2671859 w 5673186"/>
              <a:gd name="connsiteY53-2880" fmla="*/ 1646944 h 1798781"/>
              <a:gd name="connsiteX54-2881" fmla="*/ 2720436 w 5673186"/>
              <a:gd name="connsiteY54-2882" fmla="*/ 1687902 h 1798781"/>
              <a:gd name="connsiteX55-2883" fmla="*/ 2709959 w 5673186"/>
              <a:gd name="connsiteY55-2884" fmla="*/ 1765054 h 1798781"/>
              <a:gd name="connsiteX56-2885" fmla="*/ 2668049 w 5673186"/>
              <a:gd name="connsiteY56-2886" fmla="*/ 1772674 h 1798781"/>
              <a:gd name="connsiteX57-2887" fmla="*/ 2657571 w 5673186"/>
              <a:gd name="connsiteY57-2888" fmla="*/ 1760292 h 1798781"/>
              <a:gd name="connsiteX58-2889" fmla="*/ 2622329 w 5673186"/>
              <a:gd name="connsiteY58-2890" fmla="*/ 1772674 h 1798781"/>
              <a:gd name="connsiteX59-2891" fmla="*/ 2587086 w 5673186"/>
              <a:gd name="connsiteY59-2892" fmla="*/ 1770769 h 1798781"/>
              <a:gd name="connsiteX60-2893" fmla="*/ 2555654 w 5673186"/>
              <a:gd name="connsiteY60-2894" fmla="*/ 1778389 h 1798781"/>
              <a:gd name="connsiteX61-2895" fmla="*/ 2513744 w 5673186"/>
              <a:gd name="connsiteY61-2896" fmla="*/ 1793629 h 1798781"/>
              <a:gd name="connsiteX62-2897" fmla="*/ 2500409 w 5673186"/>
              <a:gd name="connsiteY62-2898" fmla="*/ 1778389 h 1798781"/>
              <a:gd name="connsiteX63-2899" fmla="*/ 2469929 w 5673186"/>
              <a:gd name="connsiteY63-2900" fmla="*/ 1783152 h 1798781"/>
              <a:gd name="connsiteX64-2901" fmla="*/ 2441354 w 5673186"/>
              <a:gd name="connsiteY64-2902" fmla="*/ 1796487 h 1798781"/>
              <a:gd name="connsiteX65-2903" fmla="*/ 2410874 w 5673186"/>
              <a:gd name="connsiteY65-2904" fmla="*/ 1775531 h 1798781"/>
              <a:gd name="connsiteX66-2905" fmla="*/ 2372774 w 5673186"/>
              <a:gd name="connsiteY66-2906" fmla="*/ 1764102 h 1798781"/>
              <a:gd name="connsiteX67-2907" fmla="*/ 2341341 w 5673186"/>
              <a:gd name="connsiteY67-2908" fmla="*/ 1743147 h 1798781"/>
              <a:gd name="connsiteX68-2909" fmla="*/ 2344199 w 5673186"/>
              <a:gd name="connsiteY68-2910" fmla="*/ 1641229 h 1798781"/>
              <a:gd name="connsiteX69-2911" fmla="*/ 2376584 w 5673186"/>
              <a:gd name="connsiteY69-2912" fmla="*/ 1624084 h 1798781"/>
              <a:gd name="connsiteX70-2913" fmla="*/ 2407064 w 5673186"/>
              <a:gd name="connsiteY70-2914" fmla="*/ 1638372 h 1798781"/>
              <a:gd name="connsiteX71-2915" fmla="*/ 2419446 w 5673186"/>
              <a:gd name="connsiteY71-2916" fmla="*/ 1654564 h 1798781"/>
              <a:gd name="connsiteX72-2917" fmla="*/ 2436591 w 5673186"/>
              <a:gd name="connsiteY72-2918" fmla="*/ 1638372 h 1798781"/>
              <a:gd name="connsiteX73-2919" fmla="*/ 2442306 w 5673186"/>
              <a:gd name="connsiteY73-2920" fmla="*/ 1586937 h 1798781"/>
              <a:gd name="connsiteX74-2921" fmla="*/ 2406111 w 5673186"/>
              <a:gd name="connsiteY74-2922" fmla="*/ 1555504 h 1798781"/>
              <a:gd name="connsiteX75-2923" fmla="*/ 2383251 w 5673186"/>
              <a:gd name="connsiteY75-2924" fmla="*/ 1545027 h 1798781"/>
              <a:gd name="connsiteX76-2925" fmla="*/ 2348961 w 5673186"/>
              <a:gd name="connsiteY76-2926" fmla="*/ 1558362 h 1798781"/>
              <a:gd name="connsiteX77-2927" fmla="*/ 2330864 w 5673186"/>
              <a:gd name="connsiteY77-2928" fmla="*/ 1622179 h 1798781"/>
              <a:gd name="connsiteX78-2929" fmla="*/ 2309909 w 5673186"/>
              <a:gd name="connsiteY78-2930" fmla="*/ 1638372 h 1798781"/>
              <a:gd name="connsiteX79-2931" fmla="*/ 2239424 w 5673186"/>
              <a:gd name="connsiteY79-2932" fmla="*/ 1615512 h 1798781"/>
              <a:gd name="connsiteX80-2933" fmla="*/ 2181321 w 5673186"/>
              <a:gd name="connsiteY80-2934" fmla="*/ 1600272 h 1798781"/>
              <a:gd name="connsiteX81-2935" fmla="*/ 2174654 w 5673186"/>
              <a:gd name="connsiteY81-2936" fmla="*/ 1604081 h 1798781"/>
              <a:gd name="connsiteX82-2937" fmla="*/ 2166081 w 5673186"/>
              <a:gd name="connsiteY82-2938" fmla="*/ 1640277 h 1798781"/>
              <a:gd name="connsiteX83-2939" fmla="*/ 2178464 w 5673186"/>
              <a:gd name="connsiteY83-2940" fmla="*/ 1655517 h 1798781"/>
              <a:gd name="connsiteX84-2941" fmla="*/ 2226089 w 5673186"/>
              <a:gd name="connsiteY84-2942" fmla="*/ 1685044 h 1798781"/>
              <a:gd name="connsiteX85-2943" fmla="*/ 2208944 w 5673186"/>
              <a:gd name="connsiteY85-2944" fmla="*/ 1763149 h 1798781"/>
              <a:gd name="connsiteX86-2945" fmla="*/ 2168939 w 5673186"/>
              <a:gd name="connsiteY86-2946" fmla="*/ 1757434 h 1798781"/>
              <a:gd name="connsiteX87-2947" fmla="*/ 2155604 w 5673186"/>
              <a:gd name="connsiteY87-2948" fmla="*/ 1741242 h 1798781"/>
              <a:gd name="connsiteX88-2949" fmla="*/ 2123219 w 5673186"/>
              <a:gd name="connsiteY88-2950" fmla="*/ 1744099 h 1798781"/>
              <a:gd name="connsiteX89-2951" fmla="*/ 2087024 w 5673186"/>
              <a:gd name="connsiteY89-2952" fmla="*/ 1766959 h 1798781"/>
              <a:gd name="connsiteX90-2953" fmla="*/ 2057496 w 5673186"/>
              <a:gd name="connsiteY90-2954" fmla="*/ 1736479 h 1798781"/>
              <a:gd name="connsiteX91-2955" fmla="*/ 2038446 w 5673186"/>
              <a:gd name="connsiteY91-2956" fmla="*/ 1725049 h 1798781"/>
              <a:gd name="connsiteX92-2957" fmla="*/ 1994631 w 5673186"/>
              <a:gd name="connsiteY92-2958" fmla="*/ 1695522 h 1798781"/>
              <a:gd name="connsiteX93-2959" fmla="*/ 1993679 w 5673186"/>
              <a:gd name="connsiteY93-2960" fmla="*/ 1645039 h 1798781"/>
              <a:gd name="connsiteX94-2961" fmla="*/ 2026064 w 5673186"/>
              <a:gd name="connsiteY94-2962" fmla="*/ 1614559 h 1798781"/>
              <a:gd name="connsiteX95-2963" fmla="*/ 2060354 w 5673186"/>
              <a:gd name="connsiteY95-2964" fmla="*/ 1639324 h 1798781"/>
              <a:gd name="connsiteX96-2965" fmla="*/ 2072736 w 5673186"/>
              <a:gd name="connsiteY96-2966" fmla="*/ 1655517 h 1798781"/>
              <a:gd name="connsiteX97-2967" fmla="*/ 2093691 w 5673186"/>
              <a:gd name="connsiteY97-2968" fmla="*/ 1641229 h 1798781"/>
              <a:gd name="connsiteX98-2969" fmla="*/ 2099406 w 5673186"/>
              <a:gd name="connsiteY98-2970" fmla="*/ 1625989 h 1798781"/>
              <a:gd name="connsiteX99-2971" fmla="*/ 2101311 w 5673186"/>
              <a:gd name="connsiteY99-2972" fmla="*/ 1539312 h 1798781"/>
              <a:gd name="connsiteX100-2973" fmla="*/ 2093691 w 5673186"/>
              <a:gd name="connsiteY100-2974" fmla="*/ 1538359 h 1798781"/>
              <a:gd name="connsiteX101-2975" fmla="*/ 2072736 w 5673186"/>
              <a:gd name="connsiteY101-2976" fmla="*/ 1594556 h 1798781"/>
              <a:gd name="connsiteX102-2977" fmla="*/ 2049876 w 5673186"/>
              <a:gd name="connsiteY102-2978" fmla="*/ 1606939 h 1798781"/>
              <a:gd name="connsiteX103-2979" fmla="*/ 1942244 w 5673186"/>
              <a:gd name="connsiteY103-2980" fmla="*/ 1573602 h 1798781"/>
              <a:gd name="connsiteX104-2981" fmla="*/ 1926051 w 5673186"/>
              <a:gd name="connsiteY104-2982" fmla="*/ 1561219 h 1798781"/>
              <a:gd name="connsiteX105-2983" fmla="*/ 1874616 w 5673186"/>
              <a:gd name="connsiteY105-2984" fmla="*/ 1522167 h 1798781"/>
              <a:gd name="connsiteX106-2985" fmla="*/ 1852709 w 5673186"/>
              <a:gd name="connsiteY106-2986" fmla="*/ 1466922 h 1798781"/>
              <a:gd name="connsiteX107-2987" fmla="*/ 1826039 w 5673186"/>
              <a:gd name="connsiteY107-2988" fmla="*/ 1415487 h 1798781"/>
              <a:gd name="connsiteX108-2989" fmla="*/ 1730789 w 5673186"/>
              <a:gd name="connsiteY108-2990" fmla="*/ 1403104 h 1798781"/>
              <a:gd name="connsiteX109-2991" fmla="*/ 1695546 w 5673186"/>
              <a:gd name="connsiteY109-2992" fmla="*/ 1450729 h 1798781"/>
              <a:gd name="connsiteX110-2993" fmla="*/ 1694594 w 5673186"/>
              <a:gd name="connsiteY110-2994" fmla="*/ 1474542 h 1798781"/>
              <a:gd name="connsiteX111-2995" fmla="*/ 1698404 w 5673186"/>
              <a:gd name="connsiteY111-2996" fmla="*/ 1536454 h 1798781"/>
              <a:gd name="connsiteX112-2997" fmla="*/ 1708881 w 5673186"/>
              <a:gd name="connsiteY112-2998" fmla="*/ 1593604 h 1798781"/>
              <a:gd name="connsiteX113-2999" fmla="*/ 1697451 w 5673186"/>
              <a:gd name="connsiteY113-3000" fmla="*/ 1592652 h 1798781"/>
              <a:gd name="connsiteX114-3001" fmla="*/ 1687926 w 5673186"/>
              <a:gd name="connsiteY114-3002" fmla="*/ 1601224 h 1798781"/>
              <a:gd name="connsiteX115-3003" fmla="*/ 1702214 w 5673186"/>
              <a:gd name="connsiteY115-3004" fmla="*/ 1605987 h 1798781"/>
              <a:gd name="connsiteX116-3005" fmla="*/ 1743171 w 5673186"/>
              <a:gd name="connsiteY116-3006" fmla="*/ 1650754 h 1798781"/>
              <a:gd name="connsiteX117-3007" fmla="*/ 1726979 w 5673186"/>
              <a:gd name="connsiteY117-3008" fmla="*/ 1704094 h 1798781"/>
              <a:gd name="connsiteX118-3009" fmla="*/ 1676496 w 5673186"/>
              <a:gd name="connsiteY118-3010" fmla="*/ 1701237 h 1798781"/>
              <a:gd name="connsiteX119-3011" fmla="*/ 1665066 w 5673186"/>
              <a:gd name="connsiteY119-3012" fmla="*/ 1682187 h 1798781"/>
              <a:gd name="connsiteX120-3013" fmla="*/ 1633634 w 5673186"/>
              <a:gd name="connsiteY120-3014" fmla="*/ 1683139 h 1798781"/>
              <a:gd name="connsiteX121-3015" fmla="*/ 1597439 w 5673186"/>
              <a:gd name="connsiteY121-3016" fmla="*/ 1699331 h 1798781"/>
              <a:gd name="connsiteX122-3017" fmla="*/ 1573626 w 5673186"/>
              <a:gd name="connsiteY122-3018" fmla="*/ 1669804 h 1798781"/>
              <a:gd name="connsiteX123-3019" fmla="*/ 1592676 w 5673186"/>
              <a:gd name="connsiteY123-3020" fmla="*/ 1636467 h 1798781"/>
              <a:gd name="connsiteX124-3021" fmla="*/ 1599344 w 5673186"/>
              <a:gd name="connsiteY124-3022" fmla="*/ 1620274 h 1798781"/>
              <a:gd name="connsiteX125-3023" fmla="*/ 1543146 w 5673186"/>
              <a:gd name="connsiteY125-3024" fmla="*/ 1605034 h 1798781"/>
              <a:gd name="connsiteX126-3025" fmla="*/ 1568864 w 5673186"/>
              <a:gd name="connsiteY126-3026" fmla="*/ 1517404 h 1798781"/>
              <a:gd name="connsiteX127-3027" fmla="*/ 1609821 w 5673186"/>
              <a:gd name="connsiteY127-3028" fmla="*/ 1535502 h 1798781"/>
              <a:gd name="connsiteX128-3029" fmla="*/ 1615536 w 5673186"/>
              <a:gd name="connsiteY128-3030" fmla="*/ 1555504 h 1798781"/>
              <a:gd name="connsiteX129-3031" fmla="*/ 1628871 w 5673186"/>
              <a:gd name="connsiteY129-3032" fmla="*/ 1565981 h 1798781"/>
              <a:gd name="connsiteX130-3033" fmla="*/ 1640301 w 5673186"/>
              <a:gd name="connsiteY130-3034" fmla="*/ 1554552 h 1798781"/>
              <a:gd name="connsiteX131-3035" fmla="*/ 1645064 w 5673186"/>
              <a:gd name="connsiteY131-3036" fmla="*/ 1513594 h 1798781"/>
              <a:gd name="connsiteX132-3037" fmla="*/ 1625061 w 5673186"/>
              <a:gd name="connsiteY132-3038" fmla="*/ 1436442 h 1798781"/>
              <a:gd name="connsiteX133-3039" fmla="*/ 1619346 w 5673186"/>
              <a:gd name="connsiteY133-3040" fmla="*/ 1374529 h 1798781"/>
              <a:gd name="connsiteX134-3041" fmla="*/ 1560291 w 5673186"/>
              <a:gd name="connsiteY134-3042" fmla="*/ 1371672 h 1798781"/>
              <a:gd name="connsiteX135-3043" fmla="*/ 1461231 w 5673186"/>
              <a:gd name="connsiteY135-3044" fmla="*/ 1354527 h 1798781"/>
              <a:gd name="connsiteX136-3045" fmla="*/ 1400271 w 5673186"/>
              <a:gd name="connsiteY136-3046" fmla="*/ 1341192 h 1798781"/>
              <a:gd name="connsiteX137-3047" fmla="*/ 1382174 w 5673186"/>
              <a:gd name="connsiteY137-3048" fmla="*/ 1335477 h 1798781"/>
              <a:gd name="connsiteX138-3049" fmla="*/ 1380269 w 5673186"/>
              <a:gd name="connsiteY138-3050" fmla="*/ 1354527 h 1798781"/>
              <a:gd name="connsiteX139-3051" fmla="*/ 1376459 w 5673186"/>
              <a:gd name="connsiteY139-3052" fmla="*/ 1392627 h 1798781"/>
              <a:gd name="connsiteX140-3053" fmla="*/ 1331691 w 5673186"/>
              <a:gd name="connsiteY140-3054" fmla="*/ 1401199 h 1798781"/>
              <a:gd name="connsiteX141-3055" fmla="*/ 1293591 w 5673186"/>
              <a:gd name="connsiteY141-3056" fmla="*/ 1379292 h 1798781"/>
              <a:gd name="connsiteX142-3057" fmla="*/ 1285971 w 5673186"/>
              <a:gd name="connsiteY142-3058" fmla="*/ 1367862 h 1798781"/>
              <a:gd name="connsiteX143-3059" fmla="*/ 1281209 w 5673186"/>
              <a:gd name="connsiteY143-3060" fmla="*/ 1374529 h 1798781"/>
              <a:gd name="connsiteX144-3061" fmla="*/ 1237394 w 5673186"/>
              <a:gd name="connsiteY144-3062" fmla="*/ 1402152 h 1798781"/>
              <a:gd name="connsiteX145-3063" fmla="*/ 1182149 w 5673186"/>
              <a:gd name="connsiteY145-3064" fmla="*/ 1358337 h 1798781"/>
              <a:gd name="connsiteX146-3065" fmla="*/ 1190721 w 5673186"/>
              <a:gd name="connsiteY146-3066" fmla="*/ 1304997 h 1798781"/>
              <a:gd name="connsiteX147-3067" fmla="*/ 1210724 w 5673186"/>
              <a:gd name="connsiteY147-3068" fmla="*/ 1289756 h 1798781"/>
              <a:gd name="connsiteX148-3069" fmla="*/ 1092614 w 5673186"/>
              <a:gd name="connsiteY148-3070" fmla="*/ 1261181 h 1798781"/>
              <a:gd name="connsiteX149-3071" fmla="*/ 1064039 w 5673186"/>
              <a:gd name="connsiteY149-3072" fmla="*/ 1266897 h 1798781"/>
              <a:gd name="connsiteX150-3073" fmla="*/ 1003079 w 5673186"/>
              <a:gd name="connsiteY150-3074" fmla="*/ 1313569 h 1798781"/>
              <a:gd name="connsiteX151-3075" fmla="*/ 997364 w 5673186"/>
              <a:gd name="connsiteY151-3076" fmla="*/ 1324999 h 1798781"/>
              <a:gd name="connsiteX152-3077" fmla="*/ 1003079 w 5673186"/>
              <a:gd name="connsiteY152-3078" fmla="*/ 1351669 h 1798781"/>
              <a:gd name="connsiteX153-3079" fmla="*/ 947834 w 5673186"/>
              <a:gd name="connsiteY153-3080" fmla="*/ 1421202 h 1798781"/>
              <a:gd name="connsiteX154-3081" fmla="*/ 943071 w 5673186"/>
              <a:gd name="connsiteY154-3082" fmla="*/ 1421202 h 1798781"/>
              <a:gd name="connsiteX155-3083" fmla="*/ 745904 w 5673186"/>
              <a:gd name="connsiteY155-3084" fmla="*/ 1403104 h 1798781"/>
              <a:gd name="connsiteX156-3085" fmla="*/ 636366 w 5673186"/>
              <a:gd name="connsiteY156-3086" fmla="*/ 1389769 h 1798781"/>
              <a:gd name="connsiteX157-3087" fmla="*/ 600171 w 5673186"/>
              <a:gd name="connsiteY157-3088" fmla="*/ 1240227 h 1798781"/>
              <a:gd name="connsiteX158-3089" fmla="*/ 600171 w 5673186"/>
              <a:gd name="connsiteY158-3090" fmla="*/ 1220224 h 1798781"/>
              <a:gd name="connsiteX159-3091" fmla="*/ 560166 w 5673186"/>
              <a:gd name="connsiteY159-3092" fmla="*/ 1216414 h 1798781"/>
              <a:gd name="connsiteX160-3093" fmla="*/ 517304 w 5673186"/>
              <a:gd name="connsiteY160-3094" fmla="*/ 1267849 h 1798781"/>
              <a:gd name="connsiteX161-3095" fmla="*/ 510636 w 5673186"/>
              <a:gd name="connsiteY161-3096" fmla="*/ 1284042 h 1798781"/>
              <a:gd name="connsiteX162-3097" fmla="*/ 519209 w 5673186"/>
              <a:gd name="connsiteY162-3098" fmla="*/ 1309759 h 1798781"/>
              <a:gd name="connsiteX163-3099" fmla="*/ 477299 w 5673186"/>
              <a:gd name="connsiteY163-3100" fmla="*/ 1384054 h 1798781"/>
              <a:gd name="connsiteX164-3101" fmla="*/ 322994 w 5673186"/>
              <a:gd name="connsiteY164-3102" fmla="*/ 1382149 h 1798781"/>
              <a:gd name="connsiteX165-3103" fmla="*/ 186786 w 5673186"/>
              <a:gd name="connsiteY165-3104" fmla="*/ 1338334 h 1798781"/>
              <a:gd name="connsiteX166-3105" fmla="*/ 127731 w 5673186"/>
              <a:gd name="connsiteY166-3106" fmla="*/ 1189744 h 1798781"/>
              <a:gd name="connsiteX167-3107" fmla="*/ 257271 w 5673186"/>
              <a:gd name="connsiteY167-3108" fmla="*/ 1089732 h 1798781"/>
              <a:gd name="connsiteX168-3109" fmla="*/ 318231 w 5673186"/>
              <a:gd name="connsiteY168-3110" fmla="*/ 1084969 h 1798781"/>
              <a:gd name="connsiteX169-3111" fmla="*/ 208694 w 5673186"/>
              <a:gd name="connsiteY169-3112" fmla="*/ 1059252 h 1798781"/>
              <a:gd name="connsiteX170-3113" fmla="*/ 26766 w 5673186"/>
              <a:gd name="connsiteY170-3114" fmla="*/ 1016389 h 1798781"/>
              <a:gd name="connsiteX171-3115" fmla="*/ 96 w 5673186"/>
              <a:gd name="connsiteY171-3116" fmla="*/ 1004007 h 1798781"/>
              <a:gd name="connsiteX172-3117" fmla="*/ 138209 w 5673186"/>
              <a:gd name="connsiteY172-3118" fmla="*/ 981147 h 1798781"/>
              <a:gd name="connsiteX173-3119" fmla="*/ 361094 w 5673186"/>
              <a:gd name="connsiteY173-3120" fmla="*/ 1014484 h 1798781"/>
              <a:gd name="connsiteX174-3121" fmla="*/ 801149 w 5673186"/>
              <a:gd name="connsiteY174-3122" fmla="*/ 1075444 h 1798781"/>
              <a:gd name="connsiteX175-3123" fmla="*/ 1055466 w 5673186"/>
              <a:gd name="connsiteY175-3124" fmla="*/ 1090684 h 1798781"/>
              <a:gd name="connsiteX176-3125" fmla="*/ 1075469 w 5673186"/>
              <a:gd name="connsiteY176-3126" fmla="*/ 1067824 h 1798781"/>
              <a:gd name="connsiteX177-3127" fmla="*/ 1076421 w 5673186"/>
              <a:gd name="connsiteY177-3128" fmla="*/ 1052584 h 1798781"/>
              <a:gd name="connsiteX178-3129" fmla="*/ 1060229 w 5673186"/>
              <a:gd name="connsiteY178-3130" fmla="*/ 981147 h 1798781"/>
              <a:gd name="connsiteX179-3131" fmla="*/ 917354 w 5673186"/>
              <a:gd name="connsiteY179-3132" fmla="*/ 779217 h 1798781"/>
              <a:gd name="connsiteX180-3133" fmla="*/ 948786 w 5673186"/>
              <a:gd name="connsiteY180-3134" fmla="*/ 672536 h 1798781"/>
              <a:gd name="connsiteX181-3135" fmla="*/ 977361 w 5673186"/>
              <a:gd name="connsiteY181-3136" fmla="*/ 640151 h 1798781"/>
              <a:gd name="connsiteX182-3137" fmla="*/ 1167861 w 5673186"/>
              <a:gd name="connsiteY182-3138" fmla="*/ 472511 h 1798781"/>
              <a:gd name="connsiteX183-3139" fmla="*/ 1367886 w 5673186"/>
              <a:gd name="connsiteY183-3140" fmla="*/ 423934 h 1798781"/>
              <a:gd name="connsiteX184-3141" fmla="*/ 1698404 w 5673186"/>
              <a:gd name="connsiteY184-3142" fmla="*/ 513469 h 1798781"/>
              <a:gd name="connsiteX185-3143" fmla="*/ 1767936 w 5673186"/>
              <a:gd name="connsiteY185-3144" fmla="*/ 542997 h 1798781"/>
              <a:gd name="connsiteX186-3145" fmla="*/ 2060354 w 5673186"/>
              <a:gd name="connsiteY186-3146" fmla="*/ 700159 h 1798781"/>
              <a:gd name="connsiteX187-3147" fmla="*/ 2223231 w 5673186"/>
              <a:gd name="connsiteY187-3148" fmla="*/ 760167 h 1798781"/>
              <a:gd name="connsiteX188-3149" fmla="*/ 2890934 w 5673186"/>
              <a:gd name="connsiteY188-3150" fmla="*/ 920186 h 1798781"/>
              <a:gd name="connsiteX189-3151" fmla="*/ 2939511 w 5673186"/>
              <a:gd name="connsiteY189-3152" fmla="*/ 900184 h 1798781"/>
              <a:gd name="connsiteX190-3153" fmla="*/ 3134774 w 5673186"/>
              <a:gd name="connsiteY190-3154" fmla="*/ 654439 h 1798781"/>
              <a:gd name="connsiteX191-3155" fmla="*/ 3645314 w 5673186"/>
              <a:gd name="connsiteY191-3156" fmla="*/ 61031 h 1798781"/>
              <a:gd name="connsiteX192-3157" fmla="*/ 3661506 w 5673186"/>
              <a:gd name="connsiteY192-3158" fmla="*/ 41029 h 1798781"/>
              <a:gd name="connsiteX193-3159" fmla="*/ 3725131 w 5673186"/>
              <a:gd name="connsiteY193-3160" fmla="*/ 175 h 17987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Lst>
            <a:rect l="l" t="t" r="r" b="b"/>
            <a:pathLst>
              <a:path w="5673186" h="1798781">
                <a:moveTo>
                  <a:pt x="3911419" y="1189863"/>
                </a:moveTo>
                <a:cubicBezTo>
                  <a:pt x="3903918" y="1190459"/>
                  <a:pt x="3895822" y="1191649"/>
                  <a:pt x="3885344" y="1191649"/>
                </a:cubicBezTo>
                <a:cubicBezTo>
                  <a:pt x="3837719" y="1195459"/>
                  <a:pt x="3789141" y="1192602"/>
                  <a:pt x="3742469" y="1195459"/>
                </a:cubicBezTo>
                <a:cubicBezTo>
                  <a:pt x="3705321" y="1197364"/>
                  <a:pt x="3671031" y="1197364"/>
                  <a:pt x="3634836" y="1200222"/>
                </a:cubicBezTo>
                <a:cubicBezTo>
                  <a:pt x="3628169" y="1200222"/>
                  <a:pt x="3615786" y="1224987"/>
                  <a:pt x="3616739" y="1236417"/>
                </a:cubicBezTo>
                <a:cubicBezTo>
                  <a:pt x="3616739" y="1247847"/>
                  <a:pt x="3628169" y="1244037"/>
                  <a:pt x="3634836" y="1244037"/>
                </a:cubicBezTo>
                <a:cubicBezTo>
                  <a:pt x="3650076" y="1244989"/>
                  <a:pt x="3682461" y="1243084"/>
                  <a:pt x="3682461" y="1242131"/>
                </a:cubicBezTo>
                <a:cubicBezTo>
                  <a:pt x="3760566" y="1238322"/>
                  <a:pt x="3834861" y="1240227"/>
                  <a:pt x="3912966" y="1236417"/>
                </a:cubicBezTo>
                <a:cubicBezTo>
                  <a:pt x="3918681" y="1236417"/>
                  <a:pt x="3935826" y="1238322"/>
                  <a:pt x="3941541" y="1237369"/>
                </a:cubicBezTo>
                <a:cubicBezTo>
                  <a:pt x="3945351" y="1237369"/>
                  <a:pt x="3941541" y="1208794"/>
                  <a:pt x="3942494" y="1204032"/>
                </a:cubicBezTo>
                <a:cubicBezTo>
                  <a:pt x="3943446" y="1199269"/>
                  <a:pt x="3936779" y="1192602"/>
                  <a:pt x="3933921" y="1191649"/>
                </a:cubicBezTo>
                <a:cubicBezTo>
                  <a:pt x="3925825" y="1189268"/>
                  <a:pt x="3918920" y="1189268"/>
                  <a:pt x="3911419" y="1189863"/>
                </a:cubicBezTo>
                <a:close/>
                <a:moveTo>
                  <a:pt x="3725131" y="175"/>
                </a:moveTo>
                <a:cubicBezTo>
                  <a:pt x="3733896" y="-345"/>
                  <a:pt x="3743183" y="309"/>
                  <a:pt x="3752946" y="1976"/>
                </a:cubicBezTo>
                <a:cubicBezTo>
                  <a:pt x="3781521" y="6739"/>
                  <a:pt x="3811049" y="10549"/>
                  <a:pt x="3840576" y="17216"/>
                </a:cubicBezTo>
                <a:cubicBezTo>
                  <a:pt x="3853911" y="20074"/>
                  <a:pt x="3856769" y="25789"/>
                  <a:pt x="3852959" y="39124"/>
                </a:cubicBezTo>
                <a:cubicBezTo>
                  <a:pt x="3830099" y="117229"/>
                  <a:pt x="3806286" y="194381"/>
                  <a:pt x="3782474" y="271534"/>
                </a:cubicBezTo>
                <a:cubicBezTo>
                  <a:pt x="3753899" y="361069"/>
                  <a:pt x="3730086" y="395359"/>
                  <a:pt x="3703416" y="484894"/>
                </a:cubicBezTo>
                <a:cubicBezTo>
                  <a:pt x="3645314" y="682061"/>
                  <a:pt x="3585306" y="878276"/>
                  <a:pt x="3527204" y="1075444"/>
                </a:cubicBezTo>
                <a:cubicBezTo>
                  <a:pt x="3518631" y="1104972"/>
                  <a:pt x="3518631" y="1105924"/>
                  <a:pt x="3549111" y="1104972"/>
                </a:cubicBezTo>
                <a:cubicBezTo>
                  <a:pt x="3975831" y="1096399"/>
                  <a:pt x="4401599" y="1080207"/>
                  <a:pt x="4827366" y="1055442"/>
                </a:cubicBezTo>
                <a:cubicBezTo>
                  <a:pt x="5031201" y="1043059"/>
                  <a:pt x="5111211" y="1031629"/>
                  <a:pt x="5314094" y="1014484"/>
                </a:cubicBezTo>
                <a:cubicBezTo>
                  <a:pt x="5364576" y="1009722"/>
                  <a:pt x="5414107" y="1011626"/>
                  <a:pt x="5463636" y="1020199"/>
                </a:cubicBezTo>
                <a:cubicBezTo>
                  <a:pt x="5494116" y="1024961"/>
                  <a:pt x="5523644" y="1031629"/>
                  <a:pt x="5554124" y="1037344"/>
                </a:cubicBezTo>
                <a:cubicBezTo>
                  <a:pt x="5597939" y="1044012"/>
                  <a:pt x="5625561" y="1048774"/>
                  <a:pt x="5673186" y="1062109"/>
                </a:cubicBezTo>
                <a:cubicBezTo>
                  <a:pt x="5616036" y="1064967"/>
                  <a:pt x="5541741" y="1052584"/>
                  <a:pt x="5517929" y="1057347"/>
                </a:cubicBezTo>
                <a:cubicBezTo>
                  <a:pt x="5364576" y="1077349"/>
                  <a:pt x="5334096" y="1097352"/>
                  <a:pt x="5180744" y="1117354"/>
                </a:cubicBezTo>
                <a:lnTo>
                  <a:pt x="4631151" y="1188792"/>
                </a:lnTo>
                <a:cubicBezTo>
                  <a:pt x="4594004" y="1194507"/>
                  <a:pt x="4567334" y="1199269"/>
                  <a:pt x="4523519" y="1204984"/>
                </a:cubicBezTo>
                <a:cubicBezTo>
                  <a:pt x="4529234" y="1214509"/>
                  <a:pt x="4535901" y="1230702"/>
                  <a:pt x="4541616" y="1230702"/>
                </a:cubicBezTo>
                <a:cubicBezTo>
                  <a:pt x="4618769" y="1232606"/>
                  <a:pt x="4657821" y="1228797"/>
                  <a:pt x="4734974" y="1224987"/>
                </a:cubicBezTo>
                <a:cubicBezTo>
                  <a:pt x="4759739" y="1223081"/>
                  <a:pt x="4784504" y="1223081"/>
                  <a:pt x="4813079" y="1231654"/>
                </a:cubicBezTo>
                <a:cubicBezTo>
                  <a:pt x="4800696" y="1240227"/>
                  <a:pt x="4791171" y="1240227"/>
                  <a:pt x="4781646" y="1240227"/>
                </a:cubicBezTo>
                <a:cubicBezTo>
                  <a:pt x="4670204" y="1245942"/>
                  <a:pt x="4596861" y="1264039"/>
                  <a:pt x="4484466" y="1265944"/>
                </a:cubicBezTo>
                <a:cubicBezTo>
                  <a:pt x="4470179" y="1265944"/>
                  <a:pt x="4457796" y="1268802"/>
                  <a:pt x="4449224" y="1282137"/>
                </a:cubicBezTo>
                <a:cubicBezTo>
                  <a:pt x="4446366" y="1285947"/>
                  <a:pt x="4442556" y="1289756"/>
                  <a:pt x="4438746" y="1291662"/>
                </a:cubicBezTo>
                <a:cubicBezTo>
                  <a:pt x="4414934" y="1305949"/>
                  <a:pt x="4403504" y="1359289"/>
                  <a:pt x="4415886" y="1384054"/>
                </a:cubicBezTo>
                <a:cubicBezTo>
                  <a:pt x="4422554" y="1396437"/>
                  <a:pt x="4440651" y="1405009"/>
                  <a:pt x="4437794" y="1417392"/>
                </a:cubicBezTo>
                <a:cubicBezTo>
                  <a:pt x="4433984" y="1430727"/>
                  <a:pt x="4412076" y="1422154"/>
                  <a:pt x="4402551" y="1430727"/>
                </a:cubicBezTo>
                <a:cubicBezTo>
                  <a:pt x="4359689" y="1468827"/>
                  <a:pt x="4312064" y="1451681"/>
                  <a:pt x="4265391" y="1441204"/>
                </a:cubicBezTo>
                <a:cubicBezTo>
                  <a:pt x="4243484" y="1436442"/>
                  <a:pt x="4222529" y="1433584"/>
                  <a:pt x="4201574" y="1445014"/>
                </a:cubicBezTo>
                <a:cubicBezTo>
                  <a:pt x="4193001" y="1449777"/>
                  <a:pt x="4182524" y="1450729"/>
                  <a:pt x="4172999" y="1449777"/>
                </a:cubicBezTo>
                <a:cubicBezTo>
                  <a:pt x="4123469" y="1444062"/>
                  <a:pt x="4072986" y="1439299"/>
                  <a:pt x="4025361" y="1421202"/>
                </a:cubicBezTo>
                <a:cubicBezTo>
                  <a:pt x="3996786" y="1409772"/>
                  <a:pt x="3981546" y="1345954"/>
                  <a:pt x="3965354" y="1319284"/>
                </a:cubicBezTo>
                <a:cubicBezTo>
                  <a:pt x="3959639" y="1310712"/>
                  <a:pt x="3953924" y="1308806"/>
                  <a:pt x="3944399" y="1309759"/>
                </a:cubicBezTo>
                <a:cubicBezTo>
                  <a:pt x="3848196" y="1319284"/>
                  <a:pt x="3712941" y="1328809"/>
                  <a:pt x="3616739" y="1338334"/>
                </a:cubicBezTo>
                <a:cubicBezTo>
                  <a:pt x="3599594" y="1339287"/>
                  <a:pt x="3591021" y="1349764"/>
                  <a:pt x="3585306" y="1364052"/>
                </a:cubicBezTo>
                <a:cubicBezTo>
                  <a:pt x="3578639" y="1379292"/>
                  <a:pt x="3572924" y="1393579"/>
                  <a:pt x="3563399" y="1406914"/>
                </a:cubicBezTo>
                <a:cubicBezTo>
                  <a:pt x="3540539" y="1439299"/>
                  <a:pt x="3510059" y="1434537"/>
                  <a:pt x="3471006" y="1439299"/>
                </a:cubicBezTo>
                <a:cubicBezTo>
                  <a:pt x="3352896" y="1454539"/>
                  <a:pt x="3271934" y="1474542"/>
                  <a:pt x="3153824" y="1492639"/>
                </a:cubicBezTo>
                <a:cubicBezTo>
                  <a:pt x="3007139" y="1515499"/>
                  <a:pt x="2860454" y="1557409"/>
                  <a:pt x="2712816" y="1567887"/>
                </a:cubicBezTo>
                <a:cubicBezTo>
                  <a:pt x="2696624" y="1568839"/>
                  <a:pt x="2689956" y="1572649"/>
                  <a:pt x="2689004" y="1589794"/>
                </a:cubicBezTo>
                <a:cubicBezTo>
                  <a:pt x="2688051" y="1611702"/>
                  <a:pt x="2686146" y="1611702"/>
                  <a:pt x="2661381" y="1645039"/>
                </a:cubicBezTo>
                <a:cubicBezTo>
                  <a:pt x="2664239" y="1648849"/>
                  <a:pt x="2668049" y="1646944"/>
                  <a:pt x="2671859" y="1646944"/>
                </a:cubicBezTo>
                <a:cubicBezTo>
                  <a:pt x="2691861" y="1644087"/>
                  <a:pt x="2710911" y="1663137"/>
                  <a:pt x="2720436" y="1687902"/>
                </a:cubicBezTo>
                <a:cubicBezTo>
                  <a:pt x="2730914" y="1713619"/>
                  <a:pt x="2727104" y="1751719"/>
                  <a:pt x="2709959" y="1765054"/>
                </a:cubicBezTo>
                <a:cubicBezTo>
                  <a:pt x="2695671" y="1775531"/>
                  <a:pt x="2681384" y="1784104"/>
                  <a:pt x="2668049" y="1772674"/>
                </a:cubicBezTo>
                <a:cubicBezTo>
                  <a:pt x="2664239" y="1768864"/>
                  <a:pt x="2661381" y="1764102"/>
                  <a:pt x="2657571" y="1760292"/>
                </a:cubicBezTo>
                <a:cubicBezTo>
                  <a:pt x="2640426" y="1741242"/>
                  <a:pt x="2634711" y="1750767"/>
                  <a:pt x="2622329" y="1772674"/>
                </a:cubicBezTo>
                <a:cubicBezTo>
                  <a:pt x="2614709" y="1786962"/>
                  <a:pt x="2604231" y="1774579"/>
                  <a:pt x="2587086" y="1770769"/>
                </a:cubicBezTo>
                <a:cubicBezTo>
                  <a:pt x="2575656" y="1767912"/>
                  <a:pt x="2565179" y="1769817"/>
                  <a:pt x="2555654" y="1778389"/>
                </a:cubicBezTo>
                <a:cubicBezTo>
                  <a:pt x="2541366" y="1791724"/>
                  <a:pt x="2527079" y="1806964"/>
                  <a:pt x="2513744" y="1793629"/>
                </a:cubicBezTo>
                <a:cubicBezTo>
                  <a:pt x="2508981" y="1788867"/>
                  <a:pt x="2505171" y="1783152"/>
                  <a:pt x="2500409" y="1778389"/>
                </a:cubicBezTo>
                <a:cubicBezTo>
                  <a:pt x="2485169" y="1762197"/>
                  <a:pt x="2479454" y="1763149"/>
                  <a:pt x="2469929" y="1783152"/>
                </a:cubicBezTo>
                <a:cubicBezTo>
                  <a:pt x="2464214" y="1795534"/>
                  <a:pt x="2456594" y="1796487"/>
                  <a:pt x="2441354" y="1796487"/>
                </a:cubicBezTo>
                <a:cubicBezTo>
                  <a:pt x="2426114" y="1796487"/>
                  <a:pt x="2415636" y="1787914"/>
                  <a:pt x="2410874" y="1775531"/>
                </a:cubicBezTo>
                <a:cubicBezTo>
                  <a:pt x="2403254" y="1756481"/>
                  <a:pt x="2392776" y="1760292"/>
                  <a:pt x="2372774" y="1764102"/>
                </a:cubicBezTo>
                <a:cubicBezTo>
                  <a:pt x="2357534" y="1766959"/>
                  <a:pt x="2347056" y="1757434"/>
                  <a:pt x="2341341" y="1743147"/>
                </a:cubicBezTo>
                <a:cubicBezTo>
                  <a:pt x="2330864" y="1718381"/>
                  <a:pt x="2333721" y="1665042"/>
                  <a:pt x="2344199" y="1641229"/>
                </a:cubicBezTo>
                <a:cubicBezTo>
                  <a:pt x="2349914" y="1627894"/>
                  <a:pt x="2362296" y="1623131"/>
                  <a:pt x="2376584" y="1624084"/>
                </a:cubicBezTo>
                <a:cubicBezTo>
                  <a:pt x="2391824" y="1625037"/>
                  <a:pt x="2401349" y="1624084"/>
                  <a:pt x="2407064" y="1638372"/>
                </a:cubicBezTo>
                <a:cubicBezTo>
                  <a:pt x="2409921" y="1645039"/>
                  <a:pt x="2408016" y="1654564"/>
                  <a:pt x="2419446" y="1654564"/>
                </a:cubicBezTo>
                <a:cubicBezTo>
                  <a:pt x="2430876" y="1654564"/>
                  <a:pt x="2433734" y="1645992"/>
                  <a:pt x="2436591" y="1638372"/>
                </a:cubicBezTo>
                <a:cubicBezTo>
                  <a:pt x="2443259" y="1622179"/>
                  <a:pt x="2442306" y="1605034"/>
                  <a:pt x="2442306" y="1586937"/>
                </a:cubicBezTo>
                <a:cubicBezTo>
                  <a:pt x="2442306" y="1554552"/>
                  <a:pt x="2422304" y="1561219"/>
                  <a:pt x="2406111" y="1555504"/>
                </a:cubicBezTo>
                <a:cubicBezTo>
                  <a:pt x="2398491" y="1552647"/>
                  <a:pt x="2390871" y="1548837"/>
                  <a:pt x="2383251" y="1545027"/>
                </a:cubicBezTo>
                <a:cubicBezTo>
                  <a:pt x="2364201" y="1534549"/>
                  <a:pt x="2354676" y="1538359"/>
                  <a:pt x="2348961" y="1558362"/>
                </a:cubicBezTo>
                <a:cubicBezTo>
                  <a:pt x="2342294" y="1579317"/>
                  <a:pt x="2336579" y="1601224"/>
                  <a:pt x="2330864" y="1622179"/>
                </a:cubicBezTo>
                <a:cubicBezTo>
                  <a:pt x="2328006" y="1633609"/>
                  <a:pt x="2322291" y="1638372"/>
                  <a:pt x="2309909" y="1638372"/>
                </a:cubicBezTo>
                <a:cubicBezTo>
                  <a:pt x="2283239" y="1639324"/>
                  <a:pt x="2261331" y="1636467"/>
                  <a:pt x="2239424" y="1615512"/>
                </a:cubicBezTo>
                <a:cubicBezTo>
                  <a:pt x="2227041" y="1603129"/>
                  <a:pt x="2201324" y="1605034"/>
                  <a:pt x="2181321" y="1600272"/>
                </a:cubicBezTo>
                <a:cubicBezTo>
                  <a:pt x="2178464" y="1599319"/>
                  <a:pt x="2172749" y="1602177"/>
                  <a:pt x="2174654" y="1604081"/>
                </a:cubicBezTo>
                <a:cubicBezTo>
                  <a:pt x="2187036" y="1619322"/>
                  <a:pt x="2167986" y="1627894"/>
                  <a:pt x="2166081" y="1640277"/>
                </a:cubicBezTo>
                <a:cubicBezTo>
                  <a:pt x="2163224" y="1651706"/>
                  <a:pt x="2164176" y="1656469"/>
                  <a:pt x="2178464" y="1655517"/>
                </a:cubicBezTo>
                <a:cubicBezTo>
                  <a:pt x="2208944" y="1652659"/>
                  <a:pt x="2217516" y="1659327"/>
                  <a:pt x="2226089" y="1685044"/>
                </a:cubicBezTo>
                <a:cubicBezTo>
                  <a:pt x="2235614" y="1715524"/>
                  <a:pt x="2227994" y="1751719"/>
                  <a:pt x="2208944" y="1763149"/>
                </a:cubicBezTo>
                <a:cubicBezTo>
                  <a:pt x="2194656" y="1771722"/>
                  <a:pt x="2180369" y="1768864"/>
                  <a:pt x="2168939" y="1757434"/>
                </a:cubicBezTo>
                <a:cubicBezTo>
                  <a:pt x="2164176" y="1752672"/>
                  <a:pt x="2160366" y="1746004"/>
                  <a:pt x="2155604" y="1741242"/>
                </a:cubicBezTo>
                <a:cubicBezTo>
                  <a:pt x="2143221" y="1727906"/>
                  <a:pt x="2131791" y="1726954"/>
                  <a:pt x="2123219" y="1744099"/>
                </a:cubicBezTo>
                <a:cubicBezTo>
                  <a:pt x="2115599" y="1758387"/>
                  <a:pt x="2105121" y="1768864"/>
                  <a:pt x="2087024" y="1766959"/>
                </a:cubicBezTo>
                <a:cubicBezTo>
                  <a:pt x="2067974" y="1765054"/>
                  <a:pt x="2061306" y="1751719"/>
                  <a:pt x="2057496" y="1736479"/>
                </a:cubicBezTo>
                <a:cubicBezTo>
                  <a:pt x="2054639" y="1724097"/>
                  <a:pt x="2049876" y="1722192"/>
                  <a:pt x="2038446" y="1725049"/>
                </a:cubicBezTo>
                <a:cubicBezTo>
                  <a:pt x="2011776" y="1729812"/>
                  <a:pt x="2000346" y="1722192"/>
                  <a:pt x="1994631" y="1695522"/>
                </a:cubicBezTo>
                <a:cubicBezTo>
                  <a:pt x="1990821" y="1678377"/>
                  <a:pt x="1990821" y="1661231"/>
                  <a:pt x="1993679" y="1645039"/>
                </a:cubicBezTo>
                <a:cubicBezTo>
                  <a:pt x="1997489" y="1627894"/>
                  <a:pt x="2007966" y="1615512"/>
                  <a:pt x="2026064" y="1614559"/>
                </a:cubicBezTo>
                <a:cubicBezTo>
                  <a:pt x="2043209" y="1613606"/>
                  <a:pt x="2054639" y="1623131"/>
                  <a:pt x="2060354" y="1639324"/>
                </a:cubicBezTo>
                <a:cubicBezTo>
                  <a:pt x="2062259" y="1645992"/>
                  <a:pt x="2061306" y="1656469"/>
                  <a:pt x="2072736" y="1655517"/>
                </a:cubicBezTo>
                <a:cubicBezTo>
                  <a:pt x="2082261" y="1655517"/>
                  <a:pt x="2089881" y="1650754"/>
                  <a:pt x="2093691" y="1641229"/>
                </a:cubicBezTo>
                <a:cubicBezTo>
                  <a:pt x="2095596" y="1635514"/>
                  <a:pt x="2098454" y="1630752"/>
                  <a:pt x="2099406" y="1625989"/>
                </a:cubicBezTo>
                <a:cubicBezTo>
                  <a:pt x="2105121" y="1597414"/>
                  <a:pt x="2089881" y="1568839"/>
                  <a:pt x="2101311" y="1539312"/>
                </a:cubicBezTo>
                <a:cubicBezTo>
                  <a:pt x="2098454" y="1538359"/>
                  <a:pt x="2096549" y="1538359"/>
                  <a:pt x="2093691" y="1538359"/>
                </a:cubicBezTo>
                <a:cubicBezTo>
                  <a:pt x="2087024" y="1557409"/>
                  <a:pt x="2079404" y="1575506"/>
                  <a:pt x="2072736" y="1594556"/>
                </a:cubicBezTo>
                <a:cubicBezTo>
                  <a:pt x="2068926" y="1606939"/>
                  <a:pt x="2062259" y="1609797"/>
                  <a:pt x="2049876" y="1606939"/>
                </a:cubicBezTo>
                <a:cubicBezTo>
                  <a:pt x="2012729" y="1599319"/>
                  <a:pt x="1978439" y="1583127"/>
                  <a:pt x="1942244" y="1573602"/>
                </a:cubicBezTo>
                <a:cubicBezTo>
                  <a:pt x="1935576" y="1571697"/>
                  <a:pt x="1928909" y="1567887"/>
                  <a:pt x="1926051" y="1561219"/>
                </a:cubicBezTo>
                <a:cubicBezTo>
                  <a:pt x="1915574" y="1538359"/>
                  <a:pt x="1895571" y="1529787"/>
                  <a:pt x="1874616" y="1522167"/>
                </a:cubicBezTo>
                <a:cubicBezTo>
                  <a:pt x="1846041" y="1511689"/>
                  <a:pt x="1840326" y="1495497"/>
                  <a:pt x="1852709" y="1466922"/>
                </a:cubicBezTo>
                <a:cubicBezTo>
                  <a:pt x="1871759" y="1424059"/>
                  <a:pt x="1846359" y="1426123"/>
                  <a:pt x="1826039" y="1415487"/>
                </a:cubicBezTo>
                <a:cubicBezTo>
                  <a:pt x="1805719" y="1404851"/>
                  <a:pt x="1752538" y="1397230"/>
                  <a:pt x="1730789" y="1403104"/>
                </a:cubicBezTo>
                <a:cubicBezTo>
                  <a:pt x="1696499" y="1385006"/>
                  <a:pt x="1702214" y="1407867"/>
                  <a:pt x="1695546" y="1450729"/>
                </a:cubicBezTo>
                <a:cubicBezTo>
                  <a:pt x="1695546" y="1454539"/>
                  <a:pt x="1694118" y="1460255"/>
                  <a:pt x="1694594" y="1474542"/>
                </a:cubicBezTo>
                <a:cubicBezTo>
                  <a:pt x="1695070" y="1488829"/>
                  <a:pt x="1696023" y="1516610"/>
                  <a:pt x="1698404" y="1536454"/>
                </a:cubicBezTo>
                <a:cubicBezTo>
                  <a:pt x="1709834" y="1554552"/>
                  <a:pt x="1710786" y="1573602"/>
                  <a:pt x="1708881" y="1593604"/>
                </a:cubicBezTo>
                <a:cubicBezTo>
                  <a:pt x="1707929" y="1590747"/>
                  <a:pt x="1704119" y="1589794"/>
                  <a:pt x="1697451" y="1592652"/>
                </a:cubicBezTo>
                <a:cubicBezTo>
                  <a:pt x="1692689" y="1594556"/>
                  <a:pt x="1688879" y="1596462"/>
                  <a:pt x="1687926" y="1601224"/>
                </a:cubicBezTo>
                <a:cubicBezTo>
                  <a:pt x="1691736" y="1607892"/>
                  <a:pt x="1697451" y="1605987"/>
                  <a:pt x="1702214" y="1605987"/>
                </a:cubicBezTo>
                <a:cubicBezTo>
                  <a:pt x="1733646" y="1607892"/>
                  <a:pt x="1745076" y="1619322"/>
                  <a:pt x="1743171" y="1650754"/>
                </a:cubicBezTo>
                <a:cubicBezTo>
                  <a:pt x="1742219" y="1669804"/>
                  <a:pt x="1740314" y="1688854"/>
                  <a:pt x="1726979" y="1704094"/>
                </a:cubicBezTo>
                <a:cubicBezTo>
                  <a:pt x="1709834" y="1724097"/>
                  <a:pt x="1690784" y="1723144"/>
                  <a:pt x="1676496" y="1701237"/>
                </a:cubicBezTo>
                <a:cubicBezTo>
                  <a:pt x="1672686" y="1695522"/>
                  <a:pt x="1669829" y="1687902"/>
                  <a:pt x="1665066" y="1682187"/>
                </a:cubicBezTo>
                <a:cubicBezTo>
                  <a:pt x="1654589" y="1671709"/>
                  <a:pt x="1644111" y="1663137"/>
                  <a:pt x="1633634" y="1683139"/>
                </a:cubicBezTo>
                <a:cubicBezTo>
                  <a:pt x="1626014" y="1698379"/>
                  <a:pt x="1614584" y="1703142"/>
                  <a:pt x="1597439" y="1699331"/>
                </a:cubicBezTo>
                <a:cubicBezTo>
                  <a:pt x="1580294" y="1695522"/>
                  <a:pt x="1576484" y="1684092"/>
                  <a:pt x="1573626" y="1669804"/>
                </a:cubicBezTo>
                <a:cubicBezTo>
                  <a:pt x="1566006" y="1633609"/>
                  <a:pt x="1559339" y="1654564"/>
                  <a:pt x="1592676" y="1636467"/>
                </a:cubicBezTo>
                <a:cubicBezTo>
                  <a:pt x="1598391" y="1633609"/>
                  <a:pt x="1598391" y="1633609"/>
                  <a:pt x="1599344" y="1620274"/>
                </a:cubicBezTo>
                <a:cubicBezTo>
                  <a:pt x="1563149" y="1631704"/>
                  <a:pt x="1551719" y="1628847"/>
                  <a:pt x="1543146" y="1605034"/>
                </a:cubicBezTo>
                <a:cubicBezTo>
                  <a:pt x="1531716" y="1573602"/>
                  <a:pt x="1545051" y="1526929"/>
                  <a:pt x="1568864" y="1517404"/>
                </a:cubicBezTo>
                <a:cubicBezTo>
                  <a:pt x="1584104" y="1510737"/>
                  <a:pt x="1602201" y="1518356"/>
                  <a:pt x="1609821" y="1535502"/>
                </a:cubicBezTo>
                <a:cubicBezTo>
                  <a:pt x="1612679" y="1542169"/>
                  <a:pt x="1614584" y="1548837"/>
                  <a:pt x="1615536" y="1555504"/>
                </a:cubicBezTo>
                <a:cubicBezTo>
                  <a:pt x="1617441" y="1563124"/>
                  <a:pt x="1623156" y="1565029"/>
                  <a:pt x="1628871" y="1565981"/>
                </a:cubicBezTo>
                <a:cubicBezTo>
                  <a:pt x="1637444" y="1566934"/>
                  <a:pt x="1639349" y="1560267"/>
                  <a:pt x="1640301" y="1554552"/>
                </a:cubicBezTo>
                <a:cubicBezTo>
                  <a:pt x="1642206" y="1541217"/>
                  <a:pt x="1644111" y="1526929"/>
                  <a:pt x="1645064" y="1513594"/>
                </a:cubicBezTo>
                <a:cubicBezTo>
                  <a:pt x="1646969" y="1486924"/>
                  <a:pt x="1627919" y="1464064"/>
                  <a:pt x="1625061" y="1436442"/>
                </a:cubicBezTo>
                <a:cubicBezTo>
                  <a:pt x="1624109" y="1430727"/>
                  <a:pt x="1626014" y="1377387"/>
                  <a:pt x="1619346" y="1374529"/>
                </a:cubicBezTo>
                <a:lnTo>
                  <a:pt x="1560291" y="1371672"/>
                </a:lnTo>
                <a:cubicBezTo>
                  <a:pt x="1527906" y="1365956"/>
                  <a:pt x="1494569" y="1361194"/>
                  <a:pt x="1461231" y="1354527"/>
                </a:cubicBezTo>
                <a:cubicBezTo>
                  <a:pt x="1432656" y="1348812"/>
                  <a:pt x="1424084" y="1360242"/>
                  <a:pt x="1400271" y="1341192"/>
                </a:cubicBezTo>
                <a:cubicBezTo>
                  <a:pt x="1395509" y="1337381"/>
                  <a:pt x="1388841" y="1330714"/>
                  <a:pt x="1382174" y="1335477"/>
                </a:cubicBezTo>
                <a:cubicBezTo>
                  <a:pt x="1375506" y="1340239"/>
                  <a:pt x="1379316" y="1347859"/>
                  <a:pt x="1380269" y="1354527"/>
                </a:cubicBezTo>
                <a:cubicBezTo>
                  <a:pt x="1381221" y="1367862"/>
                  <a:pt x="1381221" y="1380244"/>
                  <a:pt x="1376459" y="1392627"/>
                </a:cubicBezTo>
                <a:cubicBezTo>
                  <a:pt x="1371696" y="1404056"/>
                  <a:pt x="1350741" y="1400247"/>
                  <a:pt x="1331691" y="1401199"/>
                </a:cubicBezTo>
                <a:cubicBezTo>
                  <a:pt x="1312641" y="1403104"/>
                  <a:pt x="1300259" y="1397389"/>
                  <a:pt x="1293591" y="1379292"/>
                </a:cubicBezTo>
                <a:cubicBezTo>
                  <a:pt x="1291686" y="1375481"/>
                  <a:pt x="1288829" y="1372624"/>
                  <a:pt x="1285971" y="1367862"/>
                </a:cubicBezTo>
                <a:cubicBezTo>
                  <a:pt x="1284066" y="1371672"/>
                  <a:pt x="1282161" y="1372624"/>
                  <a:pt x="1281209" y="1374529"/>
                </a:cubicBezTo>
                <a:cubicBezTo>
                  <a:pt x="1272636" y="1393579"/>
                  <a:pt x="1261206" y="1408819"/>
                  <a:pt x="1237394" y="1402152"/>
                </a:cubicBezTo>
                <a:cubicBezTo>
                  <a:pt x="1215486" y="1396437"/>
                  <a:pt x="1184054" y="1377387"/>
                  <a:pt x="1182149" y="1358337"/>
                </a:cubicBezTo>
                <a:cubicBezTo>
                  <a:pt x="1180244" y="1340239"/>
                  <a:pt x="1183101" y="1322142"/>
                  <a:pt x="1190721" y="1304997"/>
                </a:cubicBezTo>
                <a:cubicBezTo>
                  <a:pt x="1195484" y="1294519"/>
                  <a:pt x="1220249" y="1291662"/>
                  <a:pt x="1210724" y="1289756"/>
                </a:cubicBezTo>
                <a:cubicBezTo>
                  <a:pt x="1174529" y="1284042"/>
                  <a:pt x="1128809" y="1267849"/>
                  <a:pt x="1092614" y="1261181"/>
                </a:cubicBezTo>
                <a:cubicBezTo>
                  <a:pt x="1082136" y="1259277"/>
                  <a:pt x="1072611" y="1261181"/>
                  <a:pt x="1064039" y="1266897"/>
                </a:cubicBezTo>
                <a:cubicBezTo>
                  <a:pt x="1042131" y="1281184"/>
                  <a:pt x="1029749" y="1307854"/>
                  <a:pt x="1003079" y="1313569"/>
                </a:cubicBezTo>
                <a:cubicBezTo>
                  <a:pt x="996411" y="1314522"/>
                  <a:pt x="995459" y="1318331"/>
                  <a:pt x="997364" y="1324999"/>
                </a:cubicBezTo>
                <a:cubicBezTo>
                  <a:pt x="1000221" y="1333572"/>
                  <a:pt x="1002126" y="1343097"/>
                  <a:pt x="1003079" y="1351669"/>
                </a:cubicBezTo>
                <a:cubicBezTo>
                  <a:pt x="1007841" y="1387864"/>
                  <a:pt x="984029" y="1416439"/>
                  <a:pt x="947834" y="1421202"/>
                </a:cubicBezTo>
                <a:lnTo>
                  <a:pt x="943071" y="1421202"/>
                </a:lnTo>
                <a:cubicBezTo>
                  <a:pt x="878301" y="1406914"/>
                  <a:pt x="810674" y="1417392"/>
                  <a:pt x="745904" y="1403104"/>
                </a:cubicBezTo>
                <a:cubicBezTo>
                  <a:pt x="717329" y="1396437"/>
                  <a:pt x="662084" y="1404056"/>
                  <a:pt x="636366" y="1389769"/>
                </a:cubicBezTo>
                <a:cubicBezTo>
                  <a:pt x="584931" y="1361194"/>
                  <a:pt x="593504" y="1297377"/>
                  <a:pt x="600171" y="1240227"/>
                </a:cubicBezTo>
                <a:cubicBezTo>
                  <a:pt x="601124" y="1233559"/>
                  <a:pt x="603981" y="1226892"/>
                  <a:pt x="600171" y="1220224"/>
                </a:cubicBezTo>
                <a:cubicBezTo>
                  <a:pt x="588741" y="1219272"/>
                  <a:pt x="565881" y="1209747"/>
                  <a:pt x="560166" y="1216414"/>
                </a:cubicBezTo>
                <a:cubicBezTo>
                  <a:pt x="548736" y="1231654"/>
                  <a:pt x="536354" y="1263087"/>
                  <a:pt x="517304" y="1267849"/>
                </a:cubicBezTo>
                <a:cubicBezTo>
                  <a:pt x="506826" y="1270706"/>
                  <a:pt x="506826" y="1275469"/>
                  <a:pt x="510636" y="1284042"/>
                </a:cubicBezTo>
                <a:cubicBezTo>
                  <a:pt x="514446" y="1291662"/>
                  <a:pt x="518256" y="1301187"/>
                  <a:pt x="519209" y="1309759"/>
                </a:cubicBezTo>
                <a:cubicBezTo>
                  <a:pt x="524924" y="1347859"/>
                  <a:pt x="516351" y="1384054"/>
                  <a:pt x="477299" y="1384054"/>
                </a:cubicBezTo>
                <a:cubicBezTo>
                  <a:pt x="425864" y="1384054"/>
                  <a:pt x="374429" y="1383102"/>
                  <a:pt x="322994" y="1382149"/>
                </a:cubicBezTo>
                <a:cubicBezTo>
                  <a:pt x="275369" y="1381197"/>
                  <a:pt x="227744" y="1365004"/>
                  <a:pt x="186786" y="1338334"/>
                </a:cubicBezTo>
                <a:cubicBezTo>
                  <a:pt x="132494" y="1303092"/>
                  <a:pt x="110586" y="1247847"/>
                  <a:pt x="127731" y="1189744"/>
                </a:cubicBezTo>
                <a:cubicBezTo>
                  <a:pt x="145829" y="1128784"/>
                  <a:pt x="192501" y="1092589"/>
                  <a:pt x="257271" y="1089732"/>
                </a:cubicBezTo>
                <a:cubicBezTo>
                  <a:pt x="275369" y="1088779"/>
                  <a:pt x="294419" y="1094494"/>
                  <a:pt x="318231" y="1084969"/>
                </a:cubicBezTo>
                <a:cubicBezTo>
                  <a:pt x="279179" y="1070682"/>
                  <a:pt x="243936" y="1065919"/>
                  <a:pt x="208694" y="1059252"/>
                </a:cubicBezTo>
                <a:cubicBezTo>
                  <a:pt x="132494" y="1044964"/>
                  <a:pt x="102966" y="1030676"/>
                  <a:pt x="26766" y="1016389"/>
                </a:cubicBezTo>
                <a:cubicBezTo>
                  <a:pt x="17241" y="1015436"/>
                  <a:pt x="3906" y="1017342"/>
                  <a:pt x="96" y="1004007"/>
                </a:cubicBezTo>
                <a:cubicBezTo>
                  <a:pt x="-3714" y="990672"/>
                  <a:pt x="107729" y="975432"/>
                  <a:pt x="138209" y="981147"/>
                </a:cubicBezTo>
                <a:cubicBezTo>
                  <a:pt x="241079" y="1000197"/>
                  <a:pt x="257271" y="995434"/>
                  <a:pt x="361094" y="1014484"/>
                </a:cubicBezTo>
                <a:cubicBezTo>
                  <a:pt x="506826" y="1042107"/>
                  <a:pt x="653511" y="1063062"/>
                  <a:pt x="801149" y="1075444"/>
                </a:cubicBezTo>
                <a:cubicBezTo>
                  <a:pt x="879254" y="1082112"/>
                  <a:pt x="976409" y="1095447"/>
                  <a:pt x="1055466" y="1090684"/>
                </a:cubicBezTo>
                <a:cubicBezTo>
                  <a:pt x="1069754" y="1090684"/>
                  <a:pt x="1086899" y="1091637"/>
                  <a:pt x="1075469" y="1067824"/>
                </a:cubicBezTo>
                <a:cubicBezTo>
                  <a:pt x="1073564" y="1064014"/>
                  <a:pt x="1074516" y="1057347"/>
                  <a:pt x="1076421" y="1052584"/>
                </a:cubicBezTo>
                <a:cubicBezTo>
                  <a:pt x="1089756" y="1024009"/>
                  <a:pt x="1078326" y="1004007"/>
                  <a:pt x="1060229" y="981147"/>
                </a:cubicBezTo>
                <a:cubicBezTo>
                  <a:pt x="1014509" y="924949"/>
                  <a:pt x="926879" y="851607"/>
                  <a:pt x="917354" y="779217"/>
                </a:cubicBezTo>
                <a:cubicBezTo>
                  <a:pt x="911639" y="738259"/>
                  <a:pt x="923069" y="703017"/>
                  <a:pt x="948786" y="672536"/>
                </a:cubicBezTo>
                <a:cubicBezTo>
                  <a:pt x="957359" y="661107"/>
                  <a:pt x="967836" y="650629"/>
                  <a:pt x="977361" y="640151"/>
                </a:cubicBezTo>
                <a:cubicBezTo>
                  <a:pt x="1028796" y="584907"/>
                  <a:pt x="1118331" y="530614"/>
                  <a:pt x="1167861" y="472511"/>
                </a:cubicBezTo>
                <a:cubicBezTo>
                  <a:pt x="1218344" y="414409"/>
                  <a:pt x="1294544" y="414409"/>
                  <a:pt x="1367886" y="423934"/>
                </a:cubicBezTo>
                <a:cubicBezTo>
                  <a:pt x="1482186" y="439174"/>
                  <a:pt x="1590771" y="474416"/>
                  <a:pt x="1698404" y="513469"/>
                </a:cubicBezTo>
                <a:cubicBezTo>
                  <a:pt x="1713644" y="518232"/>
                  <a:pt x="1751744" y="536329"/>
                  <a:pt x="1767936" y="542997"/>
                </a:cubicBezTo>
                <a:cubicBezTo>
                  <a:pt x="1868901" y="585859"/>
                  <a:pt x="1966056" y="643961"/>
                  <a:pt x="2060354" y="700159"/>
                </a:cubicBezTo>
                <a:cubicBezTo>
                  <a:pt x="2109884" y="729686"/>
                  <a:pt x="2167986" y="745879"/>
                  <a:pt x="2223231" y="760167"/>
                </a:cubicBezTo>
                <a:cubicBezTo>
                  <a:pt x="2446116" y="817317"/>
                  <a:pt x="2669001" y="857322"/>
                  <a:pt x="2890934" y="920186"/>
                </a:cubicBezTo>
                <a:cubicBezTo>
                  <a:pt x="2914746" y="926854"/>
                  <a:pt x="2927129" y="915424"/>
                  <a:pt x="2939511" y="900184"/>
                </a:cubicBezTo>
                <a:cubicBezTo>
                  <a:pt x="3005234" y="818269"/>
                  <a:pt x="3070004" y="737307"/>
                  <a:pt x="3134774" y="654439"/>
                </a:cubicBezTo>
                <a:cubicBezTo>
                  <a:pt x="3304319" y="437269"/>
                  <a:pt x="3471959" y="275344"/>
                  <a:pt x="3645314" y="61031"/>
                </a:cubicBezTo>
                <a:cubicBezTo>
                  <a:pt x="3651029" y="54364"/>
                  <a:pt x="3657696" y="48649"/>
                  <a:pt x="3661506" y="41029"/>
                </a:cubicBezTo>
                <a:cubicBezTo>
                  <a:pt x="3677223" y="13883"/>
                  <a:pt x="3698833" y="1738"/>
                  <a:pt x="3725131" y="175"/>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schemeClr val="accent3"/>
              </a:solidFill>
              <a:effectLst/>
              <a:uLnTx/>
              <a:uFillTx/>
              <a:latin typeface="+mn-lt"/>
              <a:ea typeface="+mn-ea"/>
              <a:cs typeface="+mn-cs"/>
            </a:endParaRPr>
          </a:p>
        </p:txBody>
      </p:sp>
      <p:sp>
        <p:nvSpPr>
          <p:cNvPr id="25611" name="Freeform: Shape 425"/>
          <p:cNvSpPr/>
          <p:nvPr/>
        </p:nvSpPr>
        <p:spPr>
          <a:xfrm>
            <a:off x="6488113" y="1293813"/>
            <a:ext cx="636587" cy="306387"/>
          </a:xfrm>
          <a:custGeom>
            <a:avLst/>
            <a:gdLst/>
            <a:ahLst/>
            <a:cxnLst>
              <a:cxn ang="0">
                <a:pos x="598603" y="69"/>
              </a:cxn>
              <a:cxn ang="0">
                <a:pos x="607685" y="5115"/>
              </a:cxn>
              <a:cxn ang="0">
                <a:pos x="605061" y="20050"/>
              </a:cxn>
              <a:cxn ang="0">
                <a:pos x="592750" y="34379"/>
              </a:cxn>
              <a:cxn ang="0">
                <a:pos x="577412" y="33168"/>
              </a:cxn>
              <a:cxn ang="0">
                <a:pos x="579631" y="21260"/>
              </a:cxn>
              <a:cxn ang="0">
                <a:pos x="588108" y="13188"/>
              </a:cxn>
              <a:cxn ang="0">
                <a:pos x="591943" y="271"/>
              </a:cxn>
              <a:cxn ang="0">
                <a:pos x="544918" y="9151"/>
              </a:cxn>
              <a:cxn ang="0">
                <a:pos x="416156" y="75147"/>
              </a:cxn>
              <a:cxn ang="0">
                <a:pos x="403643" y="78376"/>
              </a:cxn>
              <a:cxn ang="0">
                <a:pos x="372563" y="73532"/>
              </a:cxn>
              <a:cxn ang="0">
                <a:pos x="357829" y="60212"/>
              </a:cxn>
              <a:cxn ang="0">
                <a:pos x="345720" y="65863"/>
              </a:cxn>
              <a:cxn ang="0">
                <a:pos x="337244" y="67881"/>
              </a:cxn>
              <a:cxn ang="0">
                <a:pos x="237140" y="51735"/>
              </a:cxn>
              <a:cxn ang="0">
                <a:pos x="233104" y="37608"/>
              </a:cxn>
              <a:cxn ang="0">
                <a:pos x="218169" y="39424"/>
              </a:cxn>
              <a:cxn ang="0">
                <a:pos x="211912" y="42855"/>
              </a:cxn>
              <a:cxn ang="0">
                <a:pos x="197785" y="45277"/>
              </a:cxn>
              <a:cxn ang="0">
                <a:pos x="84159" y="27517"/>
              </a:cxn>
              <a:cxn ang="0">
                <a:pos x="75683" y="29132"/>
              </a:cxn>
              <a:cxn ang="0">
                <a:pos x="54290" y="43057"/>
              </a:cxn>
              <a:cxn ang="0">
                <a:pos x="306163" y="126006"/>
              </a:cxn>
              <a:cxn ang="0">
                <a:pos x="304145" y="128226"/>
              </a:cxn>
              <a:cxn ang="0">
                <a:pos x="194152" y="185543"/>
              </a:cxn>
              <a:cxn ang="0">
                <a:pos x="183859" y="184332"/>
              </a:cxn>
              <a:cxn ang="0">
                <a:pos x="120891" y="145986"/>
              </a:cxn>
              <a:cxn ang="0">
                <a:pos x="113020" y="143766"/>
              </a:cxn>
              <a:cxn ang="0">
                <a:pos x="84563" y="156884"/>
              </a:cxn>
              <a:cxn ang="0">
                <a:pos x="95058" y="202900"/>
              </a:cxn>
              <a:cxn ang="0">
                <a:pos x="0" y="192808"/>
              </a:cxn>
              <a:cxn ang="0">
                <a:pos x="3431" y="196239"/>
              </a:cxn>
              <a:cxn ang="0">
                <a:pos x="85371" y="237411"/>
              </a:cxn>
              <a:cxn ang="0">
                <a:pos x="92838" y="246897"/>
              </a:cxn>
              <a:cxn ang="0">
                <a:pos x="102324" y="253960"/>
              </a:cxn>
              <a:cxn ang="0">
                <a:pos x="135220" y="264455"/>
              </a:cxn>
              <a:cxn ang="0">
                <a:pos x="181034" y="294728"/>
              </a:cxn>
              <a:cxn ang="0">
                <a:pos x="189914" y="299572"/>
              </a:cxn>
              <a:cxn ang="0">
                <a:pos x="189712" y="247502"/>
              </a:cxn>
              <a:cxn ang="0">
                <a:pos x="197180" y="239025"/>
              </a:cxn>
              <a:cxn ang="0">
                <a:pos x="290421" y="216623"/>
              </a:cxn>
              <a:cxn ang="0">
                <a:pos x="387699" y="176864"/>
              </a:cxn>
              <a:cxn ang="0">
                <a:pos x="404248" y="178277"/>
              </a:cxn>
              <a:cxn ang="0">
                <a:pos x="478721" y="250529"/>
              </a:cxn>
              <a:cxn ang="0">
                <a:pos x="513233" y="308250"/>
              </a:cxn>
              <a:cxn ang="0">
                <a:pos x="525140" y="300177"/>
              </a:cxn>
              <a:cxn ang="0">
                <a:pos x="534625" y="278784"/>
              </a:cxn>
              <a:cxn ang="0">
                <a:pos x="540680" y="269298"/>
              </a:cxn>
              <a:cxn ang="0">
                <a:pos x="557431" y="263042"/>
              </a:cxn>
              <a:cxn ang="0">
                <a:pos x="564899" y="245080"/>
              </a:cxn>
              <a:cxn ang="0">
                <a:pos x="548551" y="240035"/>
              </a:cxn>
              <a:cxn ang="0">
                <a:pos x="529378" y="246291"/>
              </a:cxn>
              <a:cxn ang="0">
                <a:pos x="523525" y="210972"/>
              </a:cxn>
              <a:cxn ang="0">
                <a:pos x="523121" y="204514"/>
              </a:cxn>
              <a:cxn ang="0">
                <a:pos x="533616" y="201083"/>
              </a:cxn>
              <a:cxn ang="0">
                <a:pos x="544515" y="197249"/>
              </a:cxn>
              <a:cxn ang="0">
                <a:pos x="554404" y="175856"/>
              </a:cxn>
              <a:cxn ang="0">
                <a:pos x="534625" y="170608"/>
              </a:cxn>
              <a:cxn ang="0">
                <a:pos x="517672" y="175856"/>
              </a:cxn>
              <a:cxn ang="0">
                <a:pos x="509398" y="127419"/>
              </a:cxn>
              <a:cxn ang="0">
                <a:pos x="515654" y="112887"/>
              </a:cxn>
              <a:cxn ang="0">
                <a:pos x="597392" y="60212"/>
              </a:cxn>
              <a:cxn ang="0">
                <a:pos x="638967" y="13188"/>
              </a:cxn>
              <a:cxn ang="0">
                <a:pos x="598603" y="69"/>
              </a:cxn>
              <a:cxn ang="0">
                <a:pos x="117460" y="245686"/>
              </a:cxn>
              <a:cxn ang="0">
                <a:pos x="114029" y="246291"/>
              </a:cxn>
              <a:cxn ang="0">
                <a:pos x="110396" y="231155"/>
              </a:cxn>
              <a:cxn ang="0">
                <a:pos x="97076" y="174443"/>
              </a:cxn>
              <a:cxn ang="0">
                <a:pos x="102525" y="162535"/>
              </a:cxn>
              <a:cxn ang="0">
                <a:pos x="117258" y="155269"/>
              </a:cxn>
              <a:cxn ang="0">
                <a:pos x="118671" y="157692"/>
              </a:cxn>
              <a:cxn ang="0">
                <a:pos x="100305" y="168792"/>
              </a:cxn>
              <a:cxn ang="0">
                <a:pos x="117460" y="245686"/>
              </a:cxn>
              <a:cxn ang="0">
                <a:pos x="322713" y="116924"/>
              </a:cxn>
              <a:cxn ang="0">
                <a:pos x="76490" y="42250"/>
              </a:cxn>
              <a:cxn ang="0">
                <a:pos x="77701" y="38617"/>
              </a:cxn>
              <a:cxn ang="0">
                <a:pos x="323923" y="113291"/>
              </a:cxn>
              <a:cxn ang="0">
                <a:pos x="322713" y="116924"/>
              </a:cxn>
              <a:cxn ang="0">
                <a:pos x="509196" y="272326"/>
              </a:cxn>
              <a:cxn ang="0">
                <a:pos x="430283" y="159508"/>
              </a:cxn>
              <a:cxn ang="0">
                <a:pos x="509196" y="272326"/>
              </a:cxn>
            </a:cxnLst>
            <a:rect l="0" t="0" r="0" b="0"/>
            <a:pathLst>
              <a:path w="1417917" h="682036">
                <a:moveTo>
                  <a:pt x="1330868" y="154"/>
                </a:moveTo>
                <a:cubicBezTo>
                  <a:pt x="1337150" y="3295"/>
                  <a:pt x="1350162" y="6436"/>
                  <a:pt x="1351060" y="11372"/>
                </a:cubicBezTo>
                <a:cubicBezTo>
                  <a:pt x="1352854" y="22141"/>
                  <a:pt x="1350611" y="35153"/>
                  <a:pt x="1345227" y="44576"/>
                </a:cubicBezTo>
                <a:cubicBezTo>
                  <a:pt x="1338496" y="56691"/>
                  <a:pt x="1327278" y="66114"/>
                  <a:pt x="1317855" y="76434"/>
                </a:cubicBezTo>
                <a:cubicBezTo>
                  <a:pt x="1305291" y="90344"/>
                  <a:pt x="1294522" y="83614"/>
                  <a:pt x="1283754" y="73742"/>
                </a:cubicBezTo>
                <a:cubicBezTo>
                  <a:pt x="1271190" y="62076"/>
                  <a:pt x="1277472" y="54896"/>
                  <a:pt x="1288689" y="47268"/>
                </a:cubicBezTo>
                <a:cubicBezTo>
                  <a:pt x="1295869" y="42333"/>
                  <a:pt x="1303497" y="36499"/>
                  <a:pt x="1307535" y="29320"/>
                </a:cubicBezTo>
                <a:cubicBezTo>
                  <a:pt x="1312022" y="21243"/>
                  <a:pt x="1313368" y="10923"/>
                  <a:pt x="1316061" y="603"/>
                </a:cubicBezTo>
                <a:cubicBezTo>
                  <a:pt x="1275228" y="-2089"/>
                  <a:pt x="1242921" y="4192"/>
                  <a:pt x="1211511" y="20346"/>
                </a:cubicBezTo>
                <a:cubicBezTo>
                  <a:pt x="1116386" y="69704"/>
                  <a:pt x="1020811" y="118613"/>
                  <a:pt x="925236" y="167073"/>
                </a:cubicBezTo>
                <a:cubicBezTo>
                  <a:pt x="916711" y="171560"/>
                  <a:pt x="906390" y="175150"/>
                  <a:pt x="897416" y="174253"/>
                </a:cubicBezTo>
                <a:cubicBezTo>
                  <a:pt x="874083" y="172009"/>
                  <a:pt x="851648" y="167073"/>
                  <a:pt x="828315" y="163484"/>
                </a:cubicBezTo>
                <a:cubicBezTo>
                  <a:pt x="832802" y="139254"/>
                  <a:pt x="818892" y="126690"/>
                  <a:pt x="795559" y="133869"/>
                </a:cubicBezTo>
                <a:cubicBezTo>
                  <a:pt x="786136" y="136561"/>
                  <a:pt x="777611" y="142843"/>
                  <a:pt x="768637" y="146433"/>
                </a:cubicBezTo>
                <a:cubicBezTo>
                  <a:pt x="762803" y="148676"/>
                  <a:pt x="756073" y="151817"/>
                  <a:pt x="749791" y="150920"/>
                </a:cubicBezTo>
                <a:cubicBezTo>
                  <a:pt x="673959" y="139254"/>
                  <a:pt x="598576" y="126690"/>
                  <a:pt x="527232" y="115023"/>
                </a:cubicBezTo>
                <a:cubicBezTo>
                  <a:pt x="524091" y="102459"/>
                  <a:pt x="524091" y="85857"/>
                  <a:pt x="518258" y="83614"/>
                </a:cubicBezTo>
                <a:cubicBezTo>
                  <a:pt x="509283" y="80024"/>
                  <a:pt x="496271" y="84960"/>
                  <a:pt x="485053" y="87652"/>
                </a:cubicBezTo>
                <a:cubicBezTo>
                  <a:pt x="480117" y="88998"/>
                  <a:pt x="476079" y="93934"/>
                  <a:pt x="471143" y="95280"/>
                </a:cubicBezTo>
                <a:cubicBezTo>
                  <a:pt x="460823" y="97972"/>
                  <a:pt x="449605" y="102011"/>
                  <a:pt x="439734" y="100665"/>
                </a:cubicBezTo>
                <a:cubicBezTo>
                  <a:pt x="355377" y="88101"/>
                  <a:pt x="271468" y="74191"/>
                  <a:pt x="187111" y="61178"/>
                </a:cubicBezTo>
                <a:cubicBezTo>
                  <a:pt x="181278" y="60281"/>
                  <a:pt x="173650" y="61627"/>
                  <a:pt x="168265" y="64768"/>
                </a:cubicBezTo>
                <a:cubicBezTo>
                  <a:pt x="153010" y="73742"/>
                  <a:pt x="138202" y="84062"/>
                  <a:pt x="120703" y="95729"/>
                </a:cubicBezTo>
                <a:cubicBezTo>
                  <a:pt x="308711" y="157651"/>
                  <a:pt x="494028" y="218675"/>
                  <a:pt x="680690" y="280148"/>
                </a:cubicBezTo>
                <a:cubicBezTo>
                  <a:pt x="677998" y="283289"/>
                  <a:pt x="677100" y="284186"/>
                  <a:pt x="676203" y="285084"/>
                </a:cubicBezTo>
                <a:cubicBezTo>
                  <a:pt x="594987" y="327711"/>
                  <a:pt x="513322" y="370787"/>
                  <a:pt x="431657" y="412517"/>
                </a:cubicBezTo>
                <a:cubicBezTo>
                  <a:pt x="425824" y="415658"/>
                  <a:pt x="415055" y="413414"/>
                  <a:pt x="408773" y="409824"/>
                </a:cubicBezTo>
                <a:cubicBezTo>
                  <a:pt x="361659" y="382004"/>
                  <a:pt x="315442" y="352838"/>
                  <a:pt x="268776" y="324570"/>
                </a:cubicBezTo>
                <a:cubicBezTo>
                  <a:pt x="263840" y="321429"/>
                  <a:pt x="255764" y="317839"/>
                  <a:pt x="251276" y="319634"/>
                </a:cubicBezTo>
                <a:cubicBezTo>
                  <a:pt x="229739" y="328160"/>
                  <a:pt x="209098" y="338929"/>
                  <a:pt x="188009" y="348800"/>
                </a:cubicBezTo>
                <a:cubicBezTo>
                  <a:pt x="195637" y="383351"/>
                  <a:pt x="203265" y="416106"/>
                  <a:pt x="211342" y="451106"/>
                </a:cubicBezTo>
                <a:cubicBezTo>
                  <a:pt x="139099" y="443478"/>
                  <a:pt x="69550" y="436298"/>
                  <a:pt x="0" y="428670"/>
                </a:cubicBezTo>
                <a:cubicBezTo>
                  <a:pt x="2244" y="433157"/>
                  <a:pt x="4487" y="434503"/>
                  <a:pt x="7628" y="436298"/>
                </a:cubicBezTo>
                <a:cubicBezTo>
                  <a:pt x="68204" y="466810"/>
                  <a:pt x="129228" y="496874"/>
                  <a:pt x="189804" y="527835"/>
                </a:cubicBezTo>
                <a:cubicBezTo>
                  <a:pt x="196983" y="531873"/>
                  <a:pt x="204162" y="540847"/>
                  <a:pt x="206406" y="548924"/>
                </a:cubicBezTo>
                <a:cubicBezTo>
                  <a:pt x="209996" y="561039"/>
                  <a:pt x="216277" y="567321"/>
                  <a:pt x="227495" y="564629"/>
                </a:cubicBezTo>
                <a:cubicBezTo>
                  <a:pt x="256661" y="558347"/>
                  <a:pt x="278199" y="573154"/>
                  <a:pt x="300634" y="587961"/>
                </a:cubicBezTo>
                <a:cubicBezTo>
                  <a:pt x="334287" y="610846"/>
                  <a:pt x="368389" y="632832"/>
                  <a:pt x="402491" y="655268"/>
                </a:cubicBezTo>
                <a:cubicBezTo>
                  <a:pt x="407427" y="658409"/>
                  <a:pt x="412363" y="660652"/>
                  <a:pt x="422234" y="666037"/>
                </a:cubicBezTo>
                <a:cubicBezTo>
                  <a:pt x="422234" y="624756"/>
                  <a:pt x="422683" y="587513"/>
                  <a:pt x="421785" y="550270"/>
                </a:cubicBezTo>
                <a:cubicBezTo>
                  <a:pt x="421785" y="537706"/>
                  <a:pt x="426273" y="533668"/>
                  <a:pt x="438388" y="531424"/>
                </a:cubicBezTo>
                <a:cubicBezTo>
                  <a:pt x="508386" y="519309"/>
                  <a:pt x="579282" y="509886"/>
                  <a:pt x="645691" y="481618"/>
                </a:cubicBezTo>
                <a:cubicBezTo>
                  <a:pt x="717484" y="451106"/>
                  <a:pt x="790175" y="423286"/>
                  <a:pt x="861968" y="393222"/>
                </a:cubicBezTo>
                <a:cubicBezTo>
                  <a:pt x="875878" y="387389"/>
                  <a:pt x="886198" y="388286"/>
                  <a:pt x="898762" y="396363"/>
                </a:cubicBezTo>
                <a:cubicBezTo>
                  <a:pt x="964722" y="438990"/>
                  <a:pt x="1020811" y="491938"/>
                  <a:pt x="1064335" y="557001"/>
                </a:cubicBezTo>
                <a:cubicBezTo>
                  <a:pt x="1092155" y="598282"/>
                  <a:pt x="1115488" y="642255"/>
                  <a:pt x="1141065" y="685331"/>
                </a:cubicBezTo>
                <a:cubicBezTo>
                  <a:pt x="1148692" y="679947"/>
                  <a:pt x="1157666" y="672319"/>
                  <a:pt x="1167538" y="667383"/>
                </a:cubicBezTo>
                <a:cubicBezTo>
                  <a:pt x="1188179" y="657062"/>
                  <a:pt x="1197602" y="643153"/>
                  <a:pt x="1188627" y="619820"/>
                </a:cubicBezTo>
                <a:cubicBezTo>
                  <a:pt x="1184140" y="608602"/>
                  <a:pt x="1189525" y="601423"/>
                  <a:pt x="1202089" y="598730"/>
                </a:cubicBezTo>
                <a:cubicBezTo>
                  <a:pt x="1215101" y="595590"/>
                  <a:pt x="1227665" y="590654"/>
                  <a:pt x="1239331" y="584820"/>
                </a:cubicBezTo>
                <a:cubicBezTo>
                  <a:pt x="1256831" y="576295"/>
                  <a:pt x="1262664" y="560590"/>
                  <a:pt x="1255934" y="544886"/>
                </a:cubicBezTo>
                <a:cubicBezTo>
                  <a:pt x="1248306" y="527386"/>
                  <a:pt x="1233050" y="530976"/>
                  <a:pt x="1219588" y="533668"/>
                </a:cubicBezTo>
                <a:cubicBezTo>
                  <a:pt x="1205678" y="536809"/>
                  <a:pt x="1192217" y="542642"/>
                  <a:pt x="1176961" y="547578"/>
                </a:cubicBezTo>
                <a:cubicBezTo>
                  <a:pt x="1172474" y="520207"/>
                  <a:pt x="1167987" y="494630"/>
                  <a:pt x="1163948" y="469054"/>
                </a:cubicBezTo>
                <a:cubicBezTo>
                  <a:pt x="1163051" y="464567"/>
                  <a:pt x="1163500" y="460080"/>
                  <a:pt x="1163051" y="454695"/>
                </a:cubicBezTo>
                <a:cubicBezTo>
                  <a:pt x="1171128" y="452003"/>
                  <a:pt x="1178756" y="449759"/>
                  <a:pt x="1186384" y="447067"/>
                </a:cubicBezTo>
                <a:cubicBezTo>
                  <a:pt x="1194461" y="444375"/>
                  <a:pt x="1202986" y="442131"/>
                  <a:pt x="1210614" y="438542"/>
                </a:cubicBezTo>
                <a:cubicBezTo>
                  <a:pt x="1230357" y="429568"/>
                  <a:pt x="1240229" y="408478"/>
                  <a:pt x="1232601" y="390979"/>
                </a:cubicBezTo>
                <a:cubicBezTo>
                  <a:pt x="1225422" y="373928"/>
                  <a:pt x="1213306" y="370787"/>
                  <a:pt x="1188627" y="379312"/>
                </a:cubicBezTo>
                <a:cubicBezTo>
                  <a:pt x="1176961" y="383351"/>
                  <a:pt x="1164846" y="386940"/>
                  <a:pt x="1150936" y="390979"/>
                </a:cubicBezTo>
                <a:cubicBezTo>
                  <a:pt x="1144654" y="353736"/>
                  <a:pt x="1139718" y="318288"/>
                  <a:pt x="1132539" y="283289"/>
                </a:cubicBezTo>
                <a:cubicBezTo>
                  <a:pt x="1129398" y="268033"/>
                  <a:pt x="1132539" y="259507"/>
                  <a:pt x="1146449" y="250982"/>
                </a:cubicBezTo>
                <a:cubicBezTo>
                  <a:pt x="1207473" y="212842"/>
                  <a:pt x="1268049" y="174253"/>
                  <a:pt x="1328175" y="133869"/>
                </a:cubicBezTo>
                <a:cubicBezTo>
                  <a:pt x="1367662" y="107395"/>
                  <a:pt x="1395482" y="70152"/>
                  <a:pt x="1420609" y="29320"/>
                </a:cubicBezTo>
                <a:cubicBezTo>
                  <a:pt x="1392790" y="5987"/>
                  <a:pt x="1361829" y="-295"/>
                  <a:pt x="1330868" y="154"/>
                </a:cubicBezTo>
                <a:close/>
                <a:moveTo>
                  <a:pt x="261148" y="546232"/>
                </a:moveTo>
                <a:cubicBezTo>
                  <a:pt x="258456" y="546680"/>
                  <a:pt x="256212" y="547129"/>
                  <a:pt x="253520" y="547578"/>
                </a:cubicBezTo>
                <a:cubicBezTo>
                  <a:pt x="250828" y="536360"/>
                  <a:pt x="248136" y="525142"/>
                  <a:pt x="245443" y="513925"/>
                </a:cubicBezTo>
                <a:cubicBezTo>
                  <a:pt x="235572" y="471746"/>
                  <a:pt x="226149" y="429568"/>
                  <a:pt x="215829" y="387838"/>
                </a:cubicBezTo>
                <a:cubicBezTo>
                  <a:pt x="212688" y="374825"/>
                  <a:pt x="214034" y="366748"/>
                  <a:pt x="227944" y="361364"/>
                </a:cubicBezTo>
                <a:cubicBezTo>
                  <a:pt x="239162" y="356877"/>
                  <a:pt x="249482" y="350595"/>
                  <a:pt x="260699" y="345210"/>
                </a:cubicBezTo>
                <a:cubicBezTo>
                  <a:pt x="261597" y="347005"/>
                  <a:pt x="262943" y="348800"/>
                  <a:pt x="263840" y="350595"/>
                </a:cubicBezTo>
                <a:cubicBezTo>
                  <a:pt x="250828" y="358223"/>
                  <a:pt x="237815" y="366300"/>
                  <a:pt x="223008" y="375274"/>
                </a:cubicBezTo>
                <a:cubicBezTo>
                  <a:pt x="235123" y="431811"/>
                  <a:pt x="248136" y="489246"/>
                  <a:pt x="261148" y="546232"/>
                </a:cubicBezTo>
                <a:close/>
                <a:moveTo>
                  <a:pt x="717484" y="259956"/>
                </a:moveTo>
                <a:cubicBezTo>
                  <a:pt x="534860" y="204765"/>
                  <a:pt x="352685" y="149125"/>
                  <a:pt x="170060" y="93934"/>
                </a:cubicBezTo>
                <a:cubicBezTo>
                  <a:pt x="170958" y="91242"/>
                  <a:pt x="171855" y="88550"/>
                  <a:pt x="172753" y="85857"/>
                </a:cubicBezTo>
                <a:cubicBezTo>
                  <a:pt x="355377" y="141048"/>
                  <a:pt x="537552" y="196688"/>
                  <a:pt x="720176" y="251879"/>
                </a:cubicBezTo>
                <a:cubicBezTo>
                  <a:pt x="718830" y="254571"/>
                  <a:pt x="718382" y="257264"/>
                  <a:pt x="717484" y="259956"/>
                </a:cubicBezTo>
                <a:close/>
                <a:moveTo>
                  <a:pt x="1132090" y="605461"/>
                </a:moveTo>
                <a:cubicBezTo>
                  <a:pt x="1088566" y="511232"/>
                  <a:pt x="1023503" y="432709"/>
                  <a:pt x="956645" y="354633"/>
                </a:cubicBezTo>
                <a:cubicBezTo>
                  <a:pt x="997478" y="370338"/>
                  <a:pt x="1130295" y="560142"/>
                  <a:pt x="1132090" y="605461"/>
                </a:cubicBezTo>
                <a:close/>
              </a:path>
            </a:pathLst>
          </a:custGeom>
          <a:solidFill>
            <a:schemeClr val="accent2">
              <a:alpha val="100000"/>
            </a:schemeClr>
          </a:solidFill>
          <a:ln w="4485">
            <a:noFill/>
          </a:ln>
        </p:spPr>
        <p:txBody>
          <a:bodyPr/>
          <a:lstStyle/>
          <a:p>
            <a:endParaRPr lang="en-US"/>
          </a:p>
        </p:txBody>
      </p:sp>
      <p:grpSp>
        <p:nvGrpSpPr>
          <p:cNvPr id="7" name="Group 6"/>
          <p:cNvGrpSpPr/>
          <p:nvPr/>
        </p:nvGrpSpPr>
        <p:grpSpPr>
          <a:xfrm>
            <a:off x="5443318" y="2033256"/>
            <a:ext cx="2500578" cy="850134"/>
            <a:chOff x="8204287" y="3652285"/>
            <a:chExt cx="3620670" cy="1230937"/>
          </a:xfrm>
          <a:solidFill>
            <a:schemeClr val="accent5"/>
          </a:solidFill>
        </p:grpSpPr>
        <p:sp>
          <p:nvSpPr>
            <p:cNvPr id="406" name="자유형: 도형 52"/>
            <p:cNvSpPr/>
            <p:nvPr/>
          </p:nvSpPr>
          <p:spPr>
            <a:xfrm>
              <a:off x="8204287" y="3715298"/>
              <a:ext cx="3620668" cy="1167924"/>
            </a:xfrm>
            <a:custGeom>
              <a:avLst/>
              <a:gdLst>
                <a:gd name="connsiteX0" fmla="*/ 160109 w 3195788"/>
                <a:gd name="connsiteY0" fmla="*/ 0 h 1160647"/>
                <a:gd name="connsiteX1" fmla="*/ 162135 w 3195788"/>
                <a:gd name="connsiteY1" fmla="*/ 246443 h 1160647"/>
                <a:gd name="connsiteX2" fmla="*/ 200642 w 3195788"/>
                <a:gd name="connsiteY2" fmla="*/ 326429 h 1160647"/>
                <a:gd name="connsiteX3" fmla="*/ 202669 w 3195788"/>
                <a:gd name="connsiteY3" fmla="*/ 326429 h 1160647"/>
                <a:gd name="connsiteX4" fmla="*/ 216856 w 3195788"/>
                <a:gd name="connsiteY4" fmla="*/ 326429 h 1160647"/>
                <a:gd name="connsiteX5" fmla="*/ 216856 w 3195788"/>
                <a:gd name="connsiteY5" fmla="*/ 350208 h 1160647"/>
                <a:gd name="connsiteX6" fmla="*/ 217363 w 3195788"/>
                <a:gd name="connsiteY6" fmla="*/ 351019 h 1160647"/>
                <a:gd name="connsiteX7" fmla="*/ 220909 w 3195788"/>
                <a:gd name="connsiteY7" fmla="*/ 356694 h 1160647"/>
                <a:gd name="connsiteX8" fmla="*/ 220909 w 3195788"/>
                <a:gd name="connsiteY8" fmla="*/ 471268 h 1160647"/>
                <a:gd name="connsiteX9" fmla="*/ 223189 w 3195788"/>
                <a:gd name="connsiteY9" fmla="*/ 471268 h 1160647"/>
                <a:gd name="connsiteX10" fmla="*/ 239150 w 3195788"/>
                <a:gd name="connsiteY10" fmla="*/ 471268 h 1160647"/>
                <a:gd name="connsiteX11" fmla="*/ 239150 w 3195788"/>
                <a:gd name="connsiteY11" fmla="*/ 611783 h 1160647"/>
                <a:gd name="connsiteX12" fmla="*/ 240670 w 3195788"/>
                <a:gd name="connsiteY12" fmla="*/ 611513 h 1160647"/>
                <a:gd name="connsiteX13" fmla="*/ 251310 w 3195788"/>
                <a:gd name="connsiteY13" fmla="*/ 609622 h 1160647"/>
                <a:gd name="connsiteX14" fmla="*/ 249283 w 3195788"/>
                <a:gd name="connsiteY14" fmla="*/ 698254 h 1160647"/>
                <a:gd name="connsiteX15" fmla="*/ 250803 w 3195788"/>
                <a:gd name="connsiteY15" fmla="*/ 698525 h 1160647"/>
                <a:gd name="connsiteX16" fmla="*/ 261443 w 3195788"/>
                <a:gd name="connsiteY16" fmla="*/ 700416 h 1160647"/>
                <a:gd name="connsiteX17" fmla="*/ 261696 w 3195788"/>
                <a:gd name="connsiteY17" fmla="*/ 701227 h 1160647"/>
                <a:gd name="connsiteX18" fmla="*/ 263470 w 3195788"/>
                <a:gd name="connsiteY18" fmla="*/ 706902 h 1160647"/>
                <a:gd name="connsiteX19" fmla="*/ 264230 w 3195788"/>
                <a:gd name="connsiteY19" fmla="*/ 704470 h 1160647"/>
                <a:gd name="connsiteX20" fmla="*/ 269550 w 3195788"/>
                <a:gd name="connsiteY20" fmla="*/ 687446 h 1160647"/>
                <a:gd name="connsiteX21" fmla="*/ 271323 w 3195788"/>
                <a:gd name="connsiteY21" fmla="*/ 687446 h 1160647"/>
                <a:gd name="connsiteX22" fmla="*/ 283737 w 3195788"/>
                <a:gd name="connsiteY22" fmla="*/ 687446 h 1160647"/>
                <a:gd name="connsiteX23" fmla="*/ 283737 w 3195788"/>
                <a:gd name="connsiteY23" fmla="*/ 719872 h 1160647"/>
                <a:gd name="connsiteX24" fmla="*/ 284750 w 3195788"/>
                <a:gd name="connsiteY24" fmla="*/ 720413 h 1160647"/>
                <a:gd name="connsiteX25" fmla="*/ 291844 w 3195788"/>
                <a:gd name="connsiteY25" fmla="*/ 724196 h 1160647"/>
                <a:gd name="connsiteX26" fmla="*/ 291844 w 3195788"/>
                <a:gd name="connsiteY26" fmla="*/ 725547 h 1160647"/>
                <a:gd name="connsiteX27" fmla="*/ 291844 w 3195788"/>
                <a:gd name="connsiteY27" fmla="*/ 735005 h 1160647"/>
                <a:gd name="connsiteX28" fmla="*/ 336431 w 3195788"/>
                <a:gd name="connsiteY28" fmla="*/ 735005 h 1160647"/>
                <a:gd name="connsiteX29" fmla="*/ 336431 w 3195788"/>
                <a:gd name="connsiteY29" fmla="*/ 736086 h 1160647"/>
                <a:gd name="connsiteX30" fmla="*/ 336431 w 3195788"/>
                <a:gd name="connsiteY30" fmla="*/ 743652 h 1160647"/>
                <a:gd name="connsiteX31" fmla="*/ 338457 w 3195788"/>
                <a:gd name="connsiteY31" fmla="*/ 743652 h 1160647"/>
                <a:gd name="connsiteX32" fmla="*/ 352644 w 3195788"/>
                <a:gd name="connsiteY32" fmla="*/ 743652 h 1160647"/>
                <a:gd name="connsiteX33" fmla="*/ 352644 w 3195788"/>
                <a:gd name="connsiteY33" fmla="*/ 713387 h 1160647"/>
                <a:gd name="connsiteX34" fmla="*/ 397231 w 3195788"/>
                <a:gd name="connsiteY34" fmla="*/ 713387 h 1160647"/>
                <a:gd name="connsiteX35" fmla="*/ 397231 w 3195788"/>
                <a:gd name="connsiteY35" fmla="*/ 712036 h 1160647"/>
                <a:gd name="connsiteX36" fmla="*/ 397231 w 3195788"/>
                <a:gd name="connsiteY36" fmla="*/ 702578 h 1160647"/>
                <a:gd name="connsiteX37" fmla="*/ 398245 w 3195788"/>
                <a:gd name="connsiteY37" fmla="*/ 702578 h 1160647"/>
                <a:gd name="connsiteX38" fmla="*/ 405338 w 3195788"/>
                <a:gd name="connsiteY38" fmla="*/ 702578 h 1160647"/>
                <a:gd name="connsiteX39" fmla="*/ 405338 w 3195788"/>
                <a:gd name="connsiteY39" fmla="*/ 700687 h 1160647"/>
                <a:gd name="connsiteX40" fmla="*/ 405338 w 3195788"/>
                <a:gd name="connsiteY40" fmla="*/ 687446 h 1160647"/>
                <a:gd name="connsiteX41" fmla="*/ 406098 w 3195788"/>
                <a:gd name="connsiteY41" fmla="*/ 687446 h 1160647"/>
                <a:gd name="connsiteX42" fmla="*/ 411418 w 3195788"/>
                <a:gd name="connsiteY42" fmla="*/ 687446 h 1160647"/>
                <a:gd name="connsiteX43" fmla="*/ 411418 w 3195788"/>
                <a:gd name="connsiteY43" fmla="*/ 686365 h 1160647"/>
                <a:gd name="connsiteX44" fmla="*/ 411418 w 3195788"/>
                <a:gd name="connsiteY44" fmla="*/ 678798 h 1160647"/>
                <a:gd name="connsiteX45" fmla="*/ 413445 w 3195788"/>
                <a:gd name="connsiteY45" fmla="*/ 678798 h 1160647"/>
                <a:gd name="connsiteX46" fmla="*/ 427632 w 3195788"/>
                <a:gd name="connsiteY46" fmla="*/ 678798 h 1160647"/>
                <a:gd name="connsiteX47" fmla="*/ 427632 w 3195788"/>
                <a:gd name="connsiteY47" fmla="*/ 679879 h 1160647"/>
                <a:gd name="connsiteX48" fmla="*/ 427632 w 3195788"/>
                <a:gd name="connsiteY48" fmla="*/ 687446 h 1160647"/>
                <a:gd name="connsiteX49" fmla="*/ 449925 w 3195788"/>
                <a:gd name="connsiteY49" fmla="*/ 687446 h 1160647"/>
                <a:gd name="connsiteX50" fmla="*/ 449925 w 3195788"/>
                <a:gd name="connsiteY50" fmla="*/ 685554 h 1160647"/>
                <a:gd name="connsiteX51" fmla="*/ 449925 w 3195788"/>
                <a:gd name="connsiteY51" fmla="*/ 672313 h 1160647"/>
                <a:gd name="connsiteX52" fmla="*/ 451699 w 3195788"/>
                <a:gd name="connsiteY52" fmla="*/ 672313 h 1160647"/>
                <a:gd name="connsiteX53" fmla="*/ 464112 w 3195788"/>
                <a:gd name="connsiteY53" fmla="*/ 672313 h 1160647"/>
                <a:gd name="connsiteX54" fmla="*/ 464112 w 3195788"/>
                <a:gd name="connsiteY54" fmla="*/ 696093 h 1160647"/>
                <a:gd name="connsiteX55" fmla="*/ 465126 w 3195788"/>
                <a:gd name="connsiteY55" fmla="*/ 696093 h 1160647"/>
                <a:gd name="connsiteX56" fmla="*/ 472219 w 3195788"/>
                <a:gd name="connsiteY56" fmla="*/ 696093 h 1160647"/>
                <a:gd name="connsiteX57" fmla="*/ 472219 w 3195788"/>
                <a:gd name="connsiteY57" fmla="*/ 695012 h 1160647"/>
                <a:gd name="connsiteX58" fmla="*/ 472219 w 3195788"/>
                <a:gd name="connsiteY58" fmla="*/ 687446 h 1160647"/>
                <a:gd name="connsiteX59" fmla="*/ 473992 w 3195788"/>
                <a:gd name="connsiteY59" fmla="*/ 687446 h 1160647"/>
                <a:gd name="connsiteX60" fmla="*/ 486406 w 3195788"/>
                <a:gd name="connsiteY60" fmla="*/ 687446 h 1160647"/>
                <a:gd name="connsiteX61" fmla="*/ 486406 w 3195788"/>
                <a:gd name="connsiteY61" fmla="*/ 713387 h 1160647"/>
                <a:gd name="connsiteX62" fmla="*/ 488433 w 3195788"/>
                <a:gd name="connsiteY62" fmla="*/ 713387 h 1160647"/>
                <a:gd name="connsiteX63" fmla="*/ 502619 w 3195788"/>
                <a:gd name="connsiteY63" fmla="*/ 713387 h 1160647"/>
                <a:gd name="connsiteX64" fmla="*/ 502619 w 3195788"/>
                <a:gd name="connsiteY64" fmla="*/ 715008 h 1160647"/>
                <a:gd name="connsiteX65" fmla="*/ 502619 w 3195788"/>
                <a:gd name="connsiteY65" fmla="*/ 726358 h 1160647"/>
                <a:gd name="connsiteX66" fmla="*/ 503379 w 3195788"/>
                <a:gd name="connsiteY66" fmla="*/ 726358 h 1160647"/>
                <a:gd name="connsiteX67" fmla="*/ 508700 w 3195788"/>
                <a:gd name="connsiteY67" fmla="*/ 726358 h 1160647"/>
                <a:gd name="connsiteX68" fmla="*/ 508700 w 3195788"/>
                <a:gd name="connsiteY68" fmla="*/ 725547 h 1160647"/>
                <a:gd name="connsiteX69" fmla="*/ 508700 w 3195788"/>
                <a:gd name="connsiteY69" fmla="*/ 719872 h 1160647"/>
                <a:gd name="connsiteX70" fmla="*/ 539100 w 3195788"/>
                <a:gd name="connsiteY70" fmla="*/ 719872 h 1160647"/>
                <a:gd name="connsiteX71" fmla="*/ 539100 w 3195788"/>
                <a:gd name="connsiteY71" fmla="*/ 743652 h 1160647"/>
                <a:gd name="connsiteX72" fmla="*/ 540113 w 3195788"/>
                <a:gd name="connsiteY72" fmla="*/ 743652 h 1160647"/>
                <a:gd name="connsiteX73" fmla="*/ 547207 w 3195788"/>
                <a:gd name="connsiteY73" fmla="*/ 743652 h 1160647"/>
                <a:gd name="connsiteX74" fmla="*/ 547207 w 3195788"/>
                <a:gd name="connsiteY74" fmla="*/ 744733 h 1160647"/>
                <a:gd name="connsiteX75" fmla="*/ 547207 w 3195788"/>
                <a:gd name="connsiteY75" fmla="*/ 752299 h 1160647"/>
                <a:gd name="connsiteX76" fmla="*/ 547967 w 3195788"/>
                <a:gd name="connsiteY76" fmla="*/ 752299 h 1160647"/>
                <a:gd name="connsiteX77" fmla="*/ 553287 w 3195788"/>
                <a:gd name="connsiteY77" fmla="*/ 752299 h 1160647"/>
                <a:gd name="connsiteX78" fmla="*/ 553287 w 3195788"/>
                <a:gd name="connsiteY78" fmla="*/ 750137 h 1160647"/>
                <a:gd name="connsiteX79" fmla="*/ 553287 w 3195788"/>
                <a:gd name="connsiteY79" fmla="*/ 735005 h 1160647"/>
                <a:gd name="connsiteX80" fmla="*/ 554300 w 3195788"/>
                <a:gd name="connsiteY80" fmla="*/ 735005 h 1160647"/>
                <a:gd name="connsiteX81" fmla="*/ 561394 w 3195788"/>
                <a:gd name="connsiteY81" fmla="*/ 735005 h 1160647"/>
                <a:gd name="connsiteX82" fmla="*/ 561394 w 3195788"/>
                <a:gd name="connsiteY82" fmla="*/ 736086 h 1160647"/>
                <a:gd name="connsiteX83" fmla="*/ 561394 w 3195788"/>
                <a:gd name="connsiteY83" fmla="*/ 743652 h 1160647"/>
                <a:gd name="connsiteX84" fmla="*/ 566714 w 3195788"/>
                <a:gd name="connsiteY84" fmla="*/ 741659 h 1160647"/>
                <a:gd name="connsiteX85" fmla="*/ 567474 w 3195788"/>
                <a:gd name="connsiteY85" fmla="*/ 740679 h 1160647"/>
                <a:gd name="connsiteX86" fmla="*/ 567474 w 3195788"/>
                <a:gd name="connsiteY86" fmla="*/ 735005 h 1160647"/>
                <a:gd name="connsiteX87" fmla="*/ 605981 w 3195788"/>
                <a:gd name="connsiteY87" fmla="*/ 735005 h 1160647"/>
                <a:gd name="connsiteX88" fmla="*/ 605981 w 3195788"/>
                <a:gd name="connsiteY88" fmla="*/ 758784 h 1160647"/>
                <a:gd name="connsiteX89" fmla="*/ 608007 w 3195788"/>
                <a:gd name="connsiteY89" fmla="*/ 758784 h 1160647"/>
                <a:gd name="connsiteX90" fmla="*/ 622194 w 3195788"/>
                <a:gd name="connsiteY90" fmla="*/ 758784 h 1160647"/>
                <a:gd name="connsiteX91" fmla="*/ 622194 w 3195788"/>
                <a:gd name="connsiteY91" fmla="*/ 759865 h 1160647"/>
                <a:gd name="connsiteX92" fmla="*/ 622194 w 3195788"/>
                <a:gd name="connsiteY92" fmla="*/ 767431 h 1160647"/>
                <a:gd name="connsiteX93" fmla="*/ 623968 w 3195788"/>
                <a:gd name="connsiteY93" fmla="*/ 767431 h 1160647"/>
                <a:gd name="connsiteX94" fmla="*/ 636381 w 3195788"/>
                <a:gd name="connsiteY94" fmla="*/ 767431 h 1160647"/>
                <a:gd name="connsiteX95" fmla="*/ 636381 w 3195788"/>
                <a:gd name="connsiteY95" fmla="*/ 743652 h 1160647"/>
                <a:gd name="connsiteX96" fmla="*/ 637394 w 3195788"/>
                <a:gd name="connsiteY96" fmla="*/ 743652 h 1160647"/>
                <a:gd name="connsiteX97" fmla="*/ 644488 w 3195788"/>
                <a:gd name="connsiteY97" fmla="*/ 743652 h 1160647"/>
                <a:gd name="connsiteX98" fmla="*/ 644488 w 3195788"/>
                <a:gd name="connsiteY98" fmla="*/ 711225 h 1160647"/>
                <a:gd name="connsiteX99" fmla="*/ 645501 w 3195788"/>
                <a:gd name="connsiteY99" fmla="*/ 711225 h 1160647"/>
                <a:gd name="connsiteX100" fmla="*/ 652595 w 3195788"/>
                <a:gd name="connsiteY100" fmla="*/ 711225 h 1160647"/>
                <a:gd name="connsiteX101" fmla="*/ 652595 w 3195788"/>
                <a:gd name="connsiteY101" fmla="*/ 709334 h 1160647"/>
                <a:gd name="connsiteX102" fmla="*/ 652595 w 3195788"/>
                <a:gd name="connsiteY102" fmla="*/ 696093 h 1160647"/>
                <a:gd name="connsiteX103" fmla="*/ 651328 w 3195788"/>
                <a:gd name="connsiteY103" fmla="*/ 694471 h 1160647"/>
                <a:gd name="connsiteX104" fmla="*/ 656648 w 3195788"/>
                <a:gd name="connsiteY104" fmla="*/ 683122 h 1160647"/>
                <a:gd name="connsiteX105" fmla="*/ 664755 w 3195788"/>
                <a:gd name="connsiteY105" fmla="*/ 711225 h 1160647"/>
                <a:gd name="connsiteX106" fmla="*/ 665515 w 3195788"/>
                <a:gd name="connsiteY106" fmla="*/ 711225 h 1160647"/>
                <a:gd name="connsiteX107" fmla="*/ 670835 w 3195788"/>
                <a:gd name="connsiteY107" fmla="*/ 711225 h 1160647"/>
                <a:gd name="connsiteX108" fmla="*/ 670835 w 3195788"/>
                <a:gd name="connsiteY108" fmla="*/ 605298 h 1160647"/>
                <a:gd name="connsiteX109" fmla="*/ 672355 w 3195788"/>
                <a:gd name="connsiteY109" fmla="*/ 605298 h 1160647"/>
                <a:gd name="connsiteX110" fmla="*/ 682995 w 3195788"/>
                <a:gd name="connsiteY110" fmla="*/ 605298 h 1160647"/>
                <a:gd name="connsiteX111" fmla="*/ 682995 w 3195788"/>
                <a:gd name="connsiteY111" fmla="*/ 557739 h 1160647"/>
                <a:gd name="connsiteX112" fmla="*/ 709342 w 3195788"/>
                <a:gd name="connsiteY112" fmla="*/ 557739 h 1160647"/>
                <a:gd name="connsiteX113" fmla="*/ 709342 w 3195788"/>
                <a:gd name="connsiteY113" fmla="*/ 536121 h 1160647"/>
                <a:gd name="connsiteX114" fmla="*/ 743796 w 3195788"/>
                <a:gd name="connsiteY114" fmla="*/ 536121 h 1160647"/>
                <a:gd name="connsiteX115" fmla="*/ 743796 w 3195788"/>
                <a:gd name="connsiteY115" fmla="*/ 538553 h 1160647"/>
                <a:gd name="connsiteX116" fmla="*/ 743796 w 3195788"/>
                <a:gd name="connsiteY116" fmla="*/ 555577 h 1160647"/>
                <a:gd name="connsiteX117" fmla="*/ 746076 w 3195788"/>
                <a:gd name="connsiteY117" fmla="*/ 555577 h 1160647"/>
                <a:gd name="connsiteX118" fmla="*/ 762036 w 3195788"/>
                <a:gd name="connsiteY118" fmla="*/ 555577 h 1160647"/>
                <a:gd name="connsiteX119" fmla="*/ 762036 w 3195788"/>
                <a:gd name="connsiteY119" fmla="*/ 603136 h 1160647"/>
                <a:gd name="connsiteX120" fmla="*/ 763049 w 3195788"/>
                <a:gd name="connsiteY120" fmla="*/ 603136 h 1160647"/>
                <a:gd name="connsiteX121" fmla="*/ 770143 w 3195788"/>
                <a:gd name="connsiteY121" fmla="*/ 603136 h 1160647"/>
                <a:gd name="connsiteX122" fmla="*/ 784330 w 3195788"/>
                <a:gd name="connsiteY122" fmla="*/ 607460 h 1160647"/>
                <a:gd name="connsiteX123" fmla="*/ 784330 w 3195788"/>
                <a:gd name="connsiteY123" fmla="*/ 646372 h 1160647"/>
                <a:gd name="connsiteX124" fmla="*/ 785343 w 3195788"/>
                <a:gd name="connsiteY124" fmla="*/ 646372 h 1160647"/>
                <a:gd name="connsiteX125" fmla="*/ 792436 w 3195788"/>
                <a:gd name="connsiteY125" fmla="*/ 646372 h 1160647"/>
                <a:gd name="connsiteX126" fmla="*/ 792436 w 3195788"/>
                <a:gd name="connsiteY126" fmla="*/ 647993 h 1160647"/>
                <a:gd name="connsiteX127" fmla="*/ 792436 w 3195788"/>
                <a:gd name="connsiteY127" fmla="*/ 659342 h 1160647"/>
                <a:gd name="connsiteX128" fmla="*/ 794463 w 3195788"/>
                <a:gd name="connsiteY128" fmla="*/ 659342 h 1160647"/>
                <a:gd name="connsiteX129" fmla="*/ 808650 w 3195788"/>
                <a:gd name="connsiteY129" fmla="*/ 659342 h 1160647"/>
                <a:gd name="connsiteX130" fmla="*/ 814730 w 3195788"/>
                <a:gd name="connsiteY130" fmla="*/ 665828 h 1160647"/>
                <a:gd name="connsiteX131" fmla="*/ 814730 w 3195788"/>
                <a:gd name="connsiteY131" fmla="*/ 687446 h 1160647"/>
                <a:gd name="connsiteX132" fmla="*/ 817010 w 3195788"/>
                <a:gd name="connsiteY132" fmla="*/ 687446 h 1160647"/>
                <a:gd name="connsiteX133" fmla="*/ 832970 w 3195788"/>
                <a:gd name="connsiteY133" fmla="*/ 687446 h 1160647"/>
                <a:gd name="connsiteX134" fmla="*/ 832970 w 3195788"/>
                <a:gd name="connsiteY134" fmla="*/ 688526 h 1160647"/>
                <a:gd name="connsiteX135" fmla="*/ 832970 w 3195788"/>
                <a:gd name="connsiteY135" fmla="*/ 696093 h 1160647"/>
                <a:gd name="connsiteX136" fmla="*/ 834237 w 3195788"/>
                <a:gd name="connsiteY136" fmla="*/ 696093 h 1160647"/>
                <a:gd name="connsiteX137" fmla="*/ 843104 w 3195788"/>
                <a:gd name="connsiteY137" fmla="*/ 696093 h 1160647"/>
                <a:gd name="connsiteX138" fmla="*/ 843104 w 3195788"/>
                <a:gd name="connsiteY138" fmla="*/ 698254 h 1160647"/>
                <a:gd name="connsiteX139" fmla="*/ 843104 w 3195788"/>
                <a:gd name="connsiteY139" fmla="*/ 713387 h 1160647"/>
                <a:gd name="connsiteX140" fmla="*/ 847157 w 3195788"/>
                <a:gd name="connsiteY140" fmla="*/ 711495 h 1160647"/>
                <a:gd name="connsiteX141" fmla="*/ 847157 w 3195788"/>
                <a:gd name="connsiteY141" fmla="*/ 698254 h 1160647"/>
                <a:gd name="connsiteX142" fmla="*/ 848170 w 3195788"/>
                <a:gd name="connsiteY142" fmla="*/ 698254 h 1160647"/>
                <a:gd name="connsiteX143" fmla="*/ 855264 w 3195788"/>
                <a:gd name="connsiteY143" fmla="*/ 698254 h 1160647"/>
                <a:gd name="connsiteX144" fmla="*/ 855264 w 3195788"/>
                <a:gd name="connsiteY144" fmla="*/ 699876 h 1160647"/>
                <a:gd name="connsiteX145" fmla="*/ 855264 w 3195788"/>
                <a:gd name="connsiteY145" fmla="*/ 711225 h 1160647"/>
                <a:gd name="connsiteX146" fmla="*/ 856024 w 3195788"/>
                <a:gd name="connsiteY146" fmla="*/ 711225 h 1160647"/>
                <a:gd name="connsiteX147" fmla="*/ 861344 w 3195788"/>
                <a:gd name="connsiteY147" fmla="*/ 711225 h 1160647"/>
                <a:gd name="connsiteX148" fmla="*/ 909984 w 3195788"/>
                <a:gd name="connsiteY148" fmla="*/ 706902 h 1160647"/>
                <a:gd name="connsiteX149" fmla="*/ 909984 w 3195788"/>
                <a:gd name="connsiteY149" fmla="*/ 708253 h 1160647"/>
                <a:gd name="connsiteX150" fmla="*/ 909984 w 3195788"/>
                <a:gd name="connsiteY150" fmla="*/ 717710 h 1160647"/>
                <a:gd name="connsiteX151" fmla="*/ 910744 w 3195788"/>
                <a:gd name="connsiteY151" fmla="*/ 717710 h 1160647"/>
                <a:gd name="connsiteX152" fmla="*/ 916065 w 3195788"/>
                <a:gd name="connsiteY152" fmla="*/ 717710 h 1160647"/>
                <a:gd name="connsiteX153" fmla="*/ 916065 w 3195788"/>
                <a:gd name="connsiteY153" fmla="*/ 719872 h 1160647"/>
                <a:gd name="connsiteX154" fmla="*/ 916065 w 3195788"/>
                <a:gd name="connsiteY154" fmla="*/ 735005 h 1160647"/>
                <a:gd name="connsiteX155" fmla="*/ 918091 w 3195788"/>
                <a:gd name="connsiteY155" fmla="*/ 733654 h 1160647"/>
                <a:gd name="connsiteX156" fmla="*/ 932278 w 3195788"/>
                <a:gd name="connsiteY156" fmla="*/ 724196 h 1160647"/>
                <a:gd name="connsiteX157" fmla="*/ 938358 w 3195788"/>
                <a:gd name="connsiteY157" fmla="*/ 683122 h 1160647"/>
                <a:gd name="connsiteX158" fmla="*/ 939118 w 3195788"/>
                <a:gd name="connsiteY158" fmla="*/ 682852 h 1160647"/>
                <a:gd name="connsiteX159" fmla="*/ 944438 w 3195788"/>
                <a:gd name="connsiteY159" fmla="*/ 680960 h 1160647"/>
                <a:gd name="connsiteX160" fmla="*/ 946465 w 3195788"/>
                <a:gd name="connsiteY160" fmla="*/ 611783 h 1160647"/>
                <a:gd name="connsiteX161" fmla="*/ 948492 w 3195788"/>
                <a:gd name="connsiteY161" fmla="*/ 680960 h 1160647"/>
                <a:gd name="connsiteX162" fmla="*/ 949252 w 3195788"/>
                <a:gd name="connsiteY162" fmla="*/ 681230 h 1160647"/>
                <a:gd name="connsiteX163" fmla="*/ 954572 w 3195788"/>
                <a:gd name="connsiteY163" fmla="*/ 683122 h 1160647"/>
                <a:gd name="connsiteX164" fmla="*/ 954572 w 3195788"/>
                <a:gd name="connsiteY164" fmla="*/ 596651 h 1160647"/>
                <a:gd name="connsiteX165" fmla="*/ 958625 w 3195788"/>
                <a:gd name="connsiteY165" fmla="*/ 564224 h 1160647"/>
                <a:gd name="connsiteX166" fmla="*/ 997132 w 3195788"/>
                <a:gd name="connsiteY166" fmla="*/ 564224 h 1160647"/>
                <a:gd name="connsiteX167" fmla="*/ 997132 w 3195788"/>
                <a:gd name="connsiteY167" fmla="*/ 596651 h 1160647"/>
                <a:gd name="connsiteX168" fmla="*/ 997892 w 3195788"/>
                <a:gd name="connsiteY168" fmla="*/ 596651 h 1160647"/>
                <a:gd name="connsiteX169" fmla="*/ 1003212 w 3195788"/>
                <a:gd name="connsiteY169" fmla="*/ 596651 h 1160647"/>
                <a:gd name="connsiteX170" fmla="*/ 1003212 w 3195788"/>
                <a:gd name="connsiteY170" fmla="*/ 514503 h 1160647"/>
                <a:gd name="connsiteX171" fmla="*/ 1004986 w 3195788"/>
                <a:gd name="connsiteY171" fmla="*/ 514503 h 1160647"/>
                <a:gd name="connsiteX172" fmla="*/ 1017399 w 3195788"/>
                <a:gd name="connsiteY172" fmla="*/ 514503 h 1160647"/>
                <a:gd name="connsiteX173" fmla="*/ 1017399 w 3195788"/>
                <a:gd name="connsiteY173" fmla="*/ 512612 h 1160647"/>
                <a:gd name="connsiteX174" fmla="*/ 1017399 w 3195788"/>
                <a:gd name="connsiteY174" fmla="*/ 499371 h 1160647"/>
                <a:gd name="connsiteX175" fmla="*/ 1039693 w 3195788"/>
                <a:gd name="connsiteY175" fmla="*/ 499371 h 1160647"/>
                <a:gd name="connsiteX176" fmla="*/ 1039693 w 3195788"/>
                <a:gd name="connsiteY176" fmla="*/ 498290 h 1160647"/>
                <a:gd name="connsiteX177" fmla="*/ 1039693 w 3195788"/>
                <a:gd name="connsiteY177" fmla="*/ 490724 h 1160647"/>
                <a:gd name="connsiteX178" fmla="*/ 1041466 w 3195788"/>
                <a:gd name="connsiteY178" fmla="*/ 490724 h 1160647"/>
                <a:gd name="connsiteX179" fmla="*/ 1053880 w 3195788"/>
                <a:gd name="connsiteY179" fmla="*/ 490724 h 1160647"/>
                <a:gd name="connsiteX180" fmla="*/ 1053880 w 3195788"/>
                <a:gd name="connsiteY180" fmla="*/ 491805 h 1160647"/>
                <a:gd name="connsiteX181" fmla="*/ 1053880 w 3195788"/>
                <a:gd name="connsiteY181" fmla="*/ 499371 h 1160647"/>
                <a:gd name="connsiteX182" fmla="*/ 1054640 w 3195788"/>
                <a:gd name="connsiteY182" fmla="*/ 499371 h 1160647"/>
                <a:gd name="connsiteX183" fmla="*/ 1059960 w 3195788"/>
                <a:gd name="connsiteY183" fmla="*/ 499371 h 1160647"/>
                <a:gd name="connsiteX184" fmla="*/ 1070093 w 3195788"/>
                <a:gd name="connsiteY184" fmla="*/ 495047 h 1160647"/>
                <a:gd name="connsiteX185" fmla="*/ 1074146 w 3195788"/>
                <a:gd name="connsiteY185" fmla="*/ 498290 h 1160647"/>
                <a:gd name="connsiteX186" fmla="*/ 1074146 w 3195788"/>
                <a:gd name="connsiteY186" fmla="*/ 490724 h 1160647"/>
                <a:gd name="connsiteX187" fmla="*/ 1076426 w 3195788"/>
                <a:gd name="connsiteY187" fmla="*/ 490724 h 1160647"/>
                <a:gd name="connsiteX188" fmla="*/ 1092387 w 3195788"/>
                <a:gd name="connsiteY188" fmla="*/ 490724 h 1160647"/>
                <a:gd name="connsiteX189" fmla="*/ 1092387 w 3195788"/>
                <a:gd name="connsiteY189" fmla="*/ 491805 h 1160647"/>
                <a:gd name="connsiteX190" fmla="*/ 1092387 w 3195788"/>
                <a:gd name="connsiteY190" fmla="*/ 499371 h 1160647"/>
                <a:gd name="connsiteX191" fmla="*/ 1122787 w 3195788"/>
                <a:gd name="connsiteY191" fmla="*/ 499371 h 1160647"/>
                <a:gd name="connsiteX192" fmla="*/ 1122787 w 3195788"/>
                <a:gd name="connsiteY192" fmla="*/ 500992 h 1160647"/>
                <a:gd name="connsiteX193" fmla="*/ 1122787 w 3195788"/>
                <a:gd name="connsiteY193" fmla="*/ 512342 h 1160647"/>
                <a:gd name="connsiteX194" fmla="*/ 1149134 w 3195788"/>
                <a:gd name="connsiteY194" fmla="*/ 512342 h 1160647"/>
                <a:gd name="connsiteX195" fmla="*/ 1149134 w 3195788"/>
                <a:gd name="connsiteY195" fmla="*/ 542606 h 1160647"/>
                <a:gd name="connsiteX196" fmla="*/ 1149894 w 3195788"/>
                <a:gd name="connsiteY196" fmla="*/ 542606 h 1160647"/>
                <a:gd name="connsiteX197" fmla="*/ 1155214 w 3195788"/>
                <a:gd name="connsiteY197" fmla="*/ 542606 h 1160647"/>
                <a:gd name="connsiteX198" fmla="*/ 1155214 w 3195788"/>
                <a:gd name="connsiteY198" fmla="*/ 543687 h 1160647"/>
                <a:gd name="connsiteX199" fmla="*/ 1155214 w 3195788"/>
                <a:gd name="connsiteY199" fmla="*/ 551254 h 1160647"/>
                <a:gd name="connsiteX200" fmla="*/ 1159268 w 3195788"/>
                <a:gd name="connsiteY200" fmla="*/ 581518 h 1160647"/>
                <a:gd name="connsiteX201" fmla="*/ 1160028 w 3195788"/>
                <a:gd name="connsiteY201" fmla="*/ 581518 h 1160647"/>
                <a:gd name="connsiteX202" fmla="*/ 1165348 w 3195788"/>
                <a:gd name="connsiteY202" fmla="*/ 581518 h 1160647"/>
                <a:gd name="connsiteX203" fmla="*/ 1165348 w 3195788"/>
                <a:gd name="connsiteY203" fmla="*/ 582329 h 1160647"/>
                <a:gd name="connsiteX204" fmla="*/ 1165348 w 3195788"/>
                <a:gd name="connsiteY204" fmla="*/ 588004 h 1160647"/>
                <a:gd name="connsiteX205" fmla="*/ 1166361 w 3195788"/>
                <a:gd name="connsiteY205" fmla="*/ 588004 h 1160647"/>
                <a:gd name="connsiteX206" fmla="*/ 1173454 w 3195788"/>
                <a:gd name="connsiteY206" fmla="*/ 588004 h 1160647"/>
                <a:gd name="connsiteX207" fmla="*/ 1173454 w 3195788"/>
                <a:gd name="connsiteY207" fmla="*/ 618269 h 1160647"/>
                <a:gd name="connsiteX208" fmla="*/ 1175481 w 3195788"/>
                <a:gd name="connsiteY208" fmla="*/ 618269 h 1160647"/>
                <a:gd name="connsiteX209" fmla="*/ 1189668 w 3195788"/>
                <a:gd name="connsiteY209" fmla="*/ 618269 h 1160647"/>
                <a:gd name="connsiteX210" fmla="*/ 1189668 w 3195788"/>
                <a:gd name="connsiteY210" fmla="*/ 642048 h 1160647"/>
                <a:gd name="connsiteX211" fmla="*/ 1191695 w 3195788"/>
                <a:gd name="connsiteY211" fmla="*/ 643669 h 1160647"/>
                <a:gd name="connsiteX212" fmla="*/ 1191695 w 3195788"/>
                <a:gd name="connsiteY212" fmla="*/ 655019 h 1160647"/>
                <a:gd name="connsiteX213" fmla="*/ 1192455 w 3195788"/>
                <a:gd name="connsiteY213" fmla="*/ 655019 h 1160647"/>
                <a:gd name="connsiteX214" fmla="*/ 1197775 w 3195788"/>
                <a:gd name="connsiteY214" fmla="*/ 655019 h 1160647"/>
                <a:gd name="connsiteX215" fmla="*/ 1197775 w 3195788"/>
                <a:gd name="connsiteY215" fmla="*/ 678798 h 1160647"/>
                <a:gd name="connsiteX216" fmla="*/ 1199041 w 3195788"/>
                <a:gd name="connsiteY216" fmla="*/ 678798 h 1160647"/>
                <a:gd name="connsiteX217" fmla="*/ 1207908 w 3195788"/>
                <a:gd name="connsiteY217" fmla="*/ 678798 h 1160647"/>
                <a:gd name="connsiteX218" fmla="*/ 1209935 w 3195788"/>
                <a:gd name="connsiteY218" fmla="*/ 682852 h 1160647"/>
                <a:gd name="connsiteX219" fmla="*/ 1209935 w 3195788"/>
                <a:gd name="connsiteY219" fmla="*/ 696093 h 1160647"/>
                <a:gd name="connsiteX220" fmla="*/ 1211455 w 3195788"/>
                <a:gd name="connsiteY220" fmla="*/ 694201 h 1160647"/>
                <a:gd name="connsiteX221" fmla="*/ 1222095 w 3195788"/>
                <a:gd name="connsiteY221" fmla="*/ 680960 h 1160647"/>
                <a:gd name="connsiteX222" fmla="*/ 1250469 w 3195788"/>
                <a:gd name="connsiteY222" fmla="*/ 680960 h 1160647"/>
                <a:gd name="connsiteX223" fmla="*/ 1250469 w 3195788"/>
                <a:gd name="connsiteY223" fmla="*/ 767431 h 1160647"/>
                <a:gd name="connsiteX224" fmla="*/ 1251229 w 3195788"/>
                <a:gd name="connsiteY224" fmla="*/ 767431 h 1160647"/>
                <a:gd name="connsiteX225" fmla="*/ 1256549 w 3195788"/>
                <a:gd name="connsiteY225" fmla="*/ 767431 h 1160647"/>
                <a:gd name="connsiteX226" fmla="*/ 1257309 w 3195788"/>
                <a:gd name="connsiteY226" fmla="*/ 766080 h 1160647"/>
                <a:gd name="connsiteX227" fmla="*/ 1262629 w 3195788"/>
                <a:gd name="connsiteY227" fmla="*/ 756622 h 1160647"/>
                <a:gd name="connsiteX228" fmla="*/ 1262629 w 3195788"/>
                <a:gd name="connsiteY228" fmla="*/ 758514 h 1160647"/>
                <a:gd name="connsiteX229" fmla="*/ 1262629 w 3195788"/>
                <a:gd name="connsiteY229" fmla="*/ 771755 h 1160647"/>
                <a:gd name="connsiteX230" fmla="*/ 1266682 w 3195788"/>
                <a:gd name="connsiteY230" fmla="*/ 726358 h 1160647"/>
                <a:gd name="connsiteX231" fmla="*/ 1267442 w 3195788"/>
                <a:gd name="connsiteY231" fmla="*/ 726358 h 1160647"/>
                <a:gd name="connsiteX232" fmla="*/ 1272762 w 3195788"/>
                <a:gd name="connsiteY232" fmla="*/ 726358 h 1160647"/>
                <a:gd name="connsiteX233" fmla="*/ 1272762 w 3195788"/>
                <a:gd name="connsiteY233" fmla="*/ 661504 h 1160647"/>
                <a:gd name="connsiteX234" fmla="*/ 1273776 w 3195788"/>
                <a:gd name="connsiteY234" fmla="*/ 661504 h 1160647"/>
                <a:gd name="connsiteX235" fmla="*/ 1280869 w 3195788"/>
                <a:gd name="connsiteY235" fmla="*/ 661504 h 1160647"/>
                <a:gd name="connsiteX236" fmla="*/ 1293029 w 3195788"/>
                <a:gd name="connsiteY236" fmla="*/ 618269 h 1160647"/>
                <a:gd name="connsiteX237" fmla="*/ 1294296 w 3195788"/>
                <a:gd name="connsiteY237" fmla="*/ 618269 h 1160647"/>
                <a:gd name="connsiteX238" fmla="*/ 1303163 w 3195788"/>
                <a:gd name="connsiteY238" fmla="*/ 618269 h 1160647"/>
                <a:gd name="connsiteX239" fmla="*/ 1313296 w 3195788"/>
                <a:gd name="connsiteY239" fmla="*/ 661504 h 1160647"/>
                <a:gd name="connsiteX240" fmla="*/ 1314309 w 3195788"/>
                <a:gd name="connsiteY240" fmla="*/ 661504 h 1160647"/>
                <a:gd name="connsiteX241" fmla="*/ 1321403 w 3195788"/>
                <a:gd name="connsiteY241" fmla="*/ 661504 h 1160647"/>
                <a:gd name="connsiteX242" fmla="*/ 1321403 w 3195788"/>
                <a:gd name="connsiteY242" fmla="*/ 700416 h 1160647"/>
                <a:gd name="connsiteX243" fmla="*/ 1323176 w 3195788"/>
                <a:gd name="connsiteY243" fmla="*/ 700416 h 1160647"/>
                <a:gd name="connsiteX244" fmla="*/ 1335590 w 3195788"/>
                <a:gd name="connsiteY244" fmla="*/ 700416 h 1160647"/>
                <a:gd name="connsiteX245" fmla="*/ 1335590 w 3195788"/>
                <a:gd name="connsiteY245" fmla="*/ 702578 h 1160647"/>
                <a:gd name="connsiteX246" fmla="*/ 1335590 w 3195788"/>
                <a:gd name="connsiteY246" fmla="*/ 717710 h 1160647"/>
                <a:gd name="connsiteX247" fmla="*/ 1339643 w 3195788"/>
                <a:gd name="connsiteY247" fmla="*/ 715549 h 1160647"/>
                <a:gd name="connsiteX248" fmla="*/ 1339643 w 3195788"/>
                <a:gd name="connsiteY248" fmla="*/ 700416 h 1160647"/>
                <a:gd name="connsiteX249" fmla="*/ 1341163 w 3195788"/>
                <a:gd name="connsiteY249" fmla="*/ 700416 h 1160647"/>
                <a:gd name="connsiteX250" fmla="*/ 1351803 w 3195788"/>
                <a:gd name="connsiteY250" fmla="*/ 700416 h 1160647"/>
                <a:gd name="connsiteX251" fmla="*/ 1351803 w 3195788"/>
                <a:gd name="connsiteY251" fmla="*/ 702037 h 1160647"/>
                <a:gd name="connsiteX252" fmla="*/ 1351803 w 3195788"/>
                <a:gd name="connsiteY252" fmla="*/ 713387 h 1160647"/>
                <a:gd name="connsiteX253" fmla="*/ 1382204 w 3195788"/>
                <a:gd name="connsiteY253" fmla="*/ 713387 h 1160647"/>
                <a:gd name="connsiteX254" fmla="*/ 1382204 w 3195788"/>
                <a:gd name="connsiteY254" fmla="*/ 676637 h 1160647"/>
                <a:gd name="connsiteX255" fmla="*/ 1383470 w 3195788"/>
                <a:gd name="connsiteY255" fmla="*/ 676637 h 1160647"/>
                <a:gd name="connsiteX256" fmla="*/ 1392337 w 3195788"/>
                <a:gd name="connsiteY256" fmla="*/ 676637 h 1160647"/>
                <a:gd name="connsiteX257" fmla="*/ 1392337 w 3195788"/>
                <a:gd name="connsiteY257" fmla="*/ 698254 h 1160647"/>
                <a:gd name="connsiteX258" fmla="*/ 1394364 w 3195788"/>
                <a:gd name="connsiteY258" fmla="*/ 665828 h 1160647"/>
                <a:gd name="connsiteX259" fmla="*/ 1416657 w 3195788"/>
                <a:gd name="connsiteY259" fmla="*/ 665828 h 1160647"/>
                <a:gd name="connsiteX260" fmla="*/ 1416657 w 3195788"/>
                <a:gd name="connsiteY260" fmla="*/ 664206 h 1160647"/>
                <a:gd name="connsiteX261" fmla="*/ 1416657 w 3195788"/>
                <a:gd name="connsiteY261" fmla="*/ 652857 h 1160647"/>
                <a:gd name="connsiteX262" fmla="*/ 1417417 w 3195788"/>
                <a:gd name="connsiteY262" fmla="*/ 652857 h 1160647"/>
                <a:gd name="connsiteX263" fmla="*/ 1422737 w 3195788"/>
                <a:gd name="connsiteY263" fmla="*/ 652857 h 1160647"/>
                <a:gd name="connsiteX264" fmla="*/ 1422737 w 3195788"/>
                <a:gd name="connsiteY264" fmla="*/ 650966 h 1160647"/>
                <a:gd name="connsiteX265" fmla="*/ 1422737 w 3195788"/>
                <a:gd name="connsiteY265" fmla="*/ 637725 h 1160647"/>
                <a:gd name="connsiteX266" fmla="*/ 1426791 w 3195788"/>
                <a:gd name="connsiteY266" fmla="*/ 644210 h 1160647"/>
                <a:gd name="connsiteX267" fmla="*/ 1429071 w 3195788"/>
                <a:gd name="connsiteY267" fmla="*/ 644210 h 1160647"/>
                <a:gd name="connsiteX268" fmla="*/ 1445031 w 3195788"/>
                <a:gd name="connsiteY268" fmla="*/ 644210 h 1160647"/>
                <a:gd name="connsiteX269" fmla="*/ 1445031 w 3195788"/>
                <a:gd name="connsiteY269" fmla="*/ 643399 h 1160647"/>
                <a:gd name="connsiteX270" fmla="*/ 1445031 w 3195788"/>
                <a:gd name="connsiteY270" fmla="*/ 637725 h 1160647"/>
                <a:gd name="connsiteX271" fmla="*/ 1445791 w 3195788"/>
                <a:gd name="connsiteY271" fmla="*/ 637725 h 1160647"/>
                <a:gd name="connsiteX272" fmla="*/ 1451111 w 3195788"/>
                <a:gd name="connsiteY272" fmla="*/ 637725 h 1160647"/>
                <a:gd name="connsiteX273" fmla="*/ 1451111 w 3195788"/>
                <a:gd name="connsiteY273" fmla="*/ 639076 h 1160647"/>
                <a:gd name="connsiteX274" fmla="*/ 1451111 w 3195788"/>
                <a:gd name="connsiteY274" fmla="*/ 648534 h 1160647"/>
                <a:gd name="connsiteX275" fmla="*/ 1489618 w 3195788"/>
                <a:gd name="connsiteY275" fmla="*/ 648534 h 1160647"/>
                <a:gd name="connsiteX276" fmla="*/ 1489618 w 3195788"/>
                <a:gd name="connsiteY276" fmla="*/ 786887 h 1160647"/>
                <a:gd name="connsiteX277" fmla="*/ 1491138 w 3195788"/>
                <a:gd name="connsiteY277" fmla="*/ 786887 h 1160647"/>
                <a:gd name="connsiteX278" fmla="*/ 1501778 w 3195788"/>
                <a:gd name="connsiteY278" fmla="*/ 786887 h 1160647"/>
                <a:gd name="connsiteX279" fmla="*/ 1501778 w 3195788"/>
                <a:gd name="connsiteY279" fmla="*/ 773917 h 1160647"/>
                <a:gd name="connsiteX280" fmla="*/ 1505832 w 3195788"/>
                <a:gd name="connsiteY280" fmla="*/ 773917 h 1160647"/>
                <a:gd name="connsiteX281" fmla="*/ 1505832 w 3195788"/>
                <a:gd name="connsiteY281" fmla="*/ 786887 h 1160647"/>
                <a:gd name="connsiteX282" fmla="*/ 1536232 w 3195788"/>
                <a:gd name="connsiteY282" fmla="*/ 786887 h 1160647"/>
                <a:gd name="connsiteX283" fmla="*/ 1536232 w 3195788"/>
                <a:gd name="connsiteY283" fmla="*/ 756622 h 1160647"/>
                <a:gd name="connsiteX284" fmla="*/ 1548392 w 3195788"/>
                <a:gd name="connsiteY284" fmla="*/ 756622 h 1160647"/>
                <a:gd name="connsiteX285" fmla="*/ 1560552 w 3195788"/>
                <a:gd name="connsiteY285" fmla="*/ 754461 h 1160647"/>
                <a:gd name="connsiteX286" fmla="*/ 1564606 w 3195788"/>
                <a:gd name="connsiteY286" fmla="*/ 756622 h 1160647"/>
                <a:gd name="connsiteX287" fmla="*/ 1574739 w 3195788"/>
                <a:gd name="connsiteY287" fmla="*/ 756622 h 1160647"/>
                <a:gd name="connsiteX288" fmla="*/ 1574739 w 3195788"/>
                <a:gd name="connsiteY288" fmla="*/ 786887 h 1160647"/>
                <a:gd name="connsiteX289" fmla="*/ 1582846 w 3195788"/>
                <a:gd name="connsiteY289" fmla="*/ 786887 h 1160647"/>
                <a:gd name="connsiteX290" fmla="*/ 1582846 w 3195788"/>
                <a:gd name="connsiteY290" fmla="*/ 804182 h 1160647"/>
                <a:gd name="connsiteX291" fmla="*/ 1592182 w 3195788"/>
                <a:gd name="connsiteY291" fmla="*/ 805087 h 1160647"/>
                <a:gd name="connsiteX292" fmla="*/ 1605140 w 3195788"/>
                <a:gd name="connsiteY292" fmla="*/ 805087 h 1160647"/>
                <a:gd name="connsiteX293" fmla="*/ 1605140 w 3195788"/>
                <a:gd name="connsiteY293" fmla="*/ 789049 h 1160647"/>
                <a:gd name="connsiteX294" fmla="*/ 1673096 w 3195788"/>
                <a:gd name="connsiteY294" fmla="*/ 789049 h 1160647"/>
                <a:gd name="connsiteX295" fmla="*/ 1673096 w 3195788"/>
                <a:gd name="connsiteY295" fmla="*/ 703796 h 1160647"/>
                <a:gd name="connsiteX296" fmla="*/ 1745104 w 3195788"/>
                <a:gd name="connsiteY296" fmla="*/ 703796 h 1160647"/>
                <a:gd name="connsiteX297" fmla="*/ 1745104 w 3195788"/>
                <a:gd name="connsiteY297" fmla="*/ 782564 h 1160647"/>
                <a:gd name="connsiteX298" fmla="*/ 1747008 w 3195788"/>
                <a:gd name="connsiteY298" fmla="*/ 782564 h 1160647"/>
                <a:gd name="connsiteX299" fmla="*/ 1748250 w 3195788"/>
                <a:gd name="connsiteY299" fmla="*/ 805087 h 1160647"/>
                <a:gd name="connsiteX300" fmla="*/ 1757926 w 3195788"/>
                <a:gd name="connsiteY300" fmla="*/ 805087 h 1160647"/>
                <a:gd name="connsiteX301" fmla="*/ 1759168 w 3195788"/>
                <a:gd name="connsiteY301" fmla="*/ 782564 h 1160647"/>
                <a:gd name="connsiteX302" fmla="*/ 1765248 w 3195788"/>
                <a:gd name="connsiteY302" fmla="*/ 782564 h 1160647"/>
                <a:gd name="connsiteX303" fmla="*/ 1766490 w 3195788"/>
                <a:gd name="connsiteY303" fmla="*/ 805087 h 1160647"/>
                <a:gd name="connsiteX304" fmla="*/ 1817112 w 3195788"/>
                <a:gd name="connsiteY304" fmla="*/ 805087 h 1160647"/>
                <a:gd name="connsiteX305" fmla="*/ 1817112 w 3195788"/>
                <a:gd name="connsiteY305" fmla="*/ 642059 h 1160647"/>
                <a:gd name="connsiteX306" fmla="*/ 2014439 w 3195788"/>
                <a:gd name="connsiteY306" fmla="*/ 642059 h 1160647"/>
                <a:gd name="connsiteX307" fmla="*/ 2014439 w 3195788"/>
                <a:gd name="connsiteY307" fmla="*/ 805087 h 1160647"/>
                <a:gd name="connsiteX308" fmla="*/ 2033136 w 3195788"/>
                <a:gd name="connsiteY308" fmla="*/ 805087 h 1160647"/>
                <a:gd name="connsiteX309" fmla="*/ 2033136 w 3195788"/>
                <a:gd name="connsiteY309" fmla="*/ 722394 h 1160647"/>
                <a:gd name="connsiteX310" fmla="*/ 2128256 w 3195788"/>
                <a:gd name="connsiteY310" fmla="*/ 722394 h 1160647"/>
                <a:gd name="connsiteX311" fmla="*/ 2140186 w 3195788"/>
                <a:gd name="connsiteY311" fmla="*/ 404253 h 1160647"/>
                <a:gd name="connsiteX312" fmla="*/ 2128026 w 3195788"/>
                <a:gd name="connsiteY312" fmla="*/ 382635 h 1160647"/>
                <a:gd name="connsiteX313" fmla="*/ 2121946 w 3195788"/>
                <a:gd name="connsiteY313" fmla="*/ 378311 h 1160647"/>
                <a:gd name="connsiteX314" fmla="*/ 2130053 w 3195788"/>
                <a:gd name="connsiteY314" fmla="*/ 354532 h 1160647"/>
                <a:gd name="connsiteX315" fmla="*/ 2130053 w 3195788"/>
                <a:gd name="connsiteY315" fmla="*/ 337238 h 1160647"/>
                <a:gd name="connsiteX316" fmla="*/ 2144240 w 3195788"/>
                <a:gd name="connsiteY316" fmla="*/ 337238 h 1160647"/>
                <a:gd name="connsiteX317" fmla="*/ 2144240 w 3195788"/>
                <a:gd name="connsiteY317" fmla="*/ 315620 h 1160647"/>
                <a:gd name="connsiteX318" fmla="*/ 2146266 w 3195788"/>
                <a:gd name="connsiteY318" fmla="*/ 311296 h 1160647"/>
                <a:gd name="connsiteX319" fmla="*/ 2146266 w 3195788"/>
                <a:gd name="connsiteY319" fmla="*/ 233472 h 1160647"/>
                <a:gd name="connsiteX320" fmla="*/ 2144240 w 3195788"/>
                <a:gd name="connsiteY320" fmla="*/ 226987 h 1160647"/>
                <a:gd name="connsiteX321" fmla="*/ 2150320 w 3195788"/>
                <a:gd name="connsiteY321" fmla="*/ 220501 h 1160647"/>
                <a:gd name="connsiteX322" fmla="*/ 2150320 w 3195788"/>
                <a:gd name="connsiteY322" fmla="*/ 162133 h 1160647"/>
                <a:gd name="connsiteX323" fmla="*/ 2152346 w 3195788"/>
                <a:gd name="connsiteY323" fmla="*/ 157810 h 1160647"/>
                <a:gd name="connsiteX324" fmla="*/ 2152346 w 3195788"/>
                <a:gd name="connsiteY324" fmla="*/ 101604 h 1160647"/>
                <a:gd name="connsiteX325" fmla="*/ 2154373 w 3195788"/>
                <a:gd name="connsiteY325" fmla="*/ 82148 h 1160647"/>
                <a:gd name="connsiteX326" fmla="*/ 2158427 w 3195788"/>
                <a:gd name="connsiteY326" fmla="*/ 99442 h 1160647"/>
                <a:gd name="connsiteX327" fmla="*/ 2160453 w 3195788"/>
                <a:gd name="connsiteY327" fmla="*/ 157810 h 1160647"/>
                <a:gd name="connsiteX328" fmla="*/ 2162480 w 3195788"/>
                <a:gd name="connsiteY328" fmla="*/ 220501 h 1160647"/>
                <a:gd name="connsiteX329" fmla="*/ 2168560 w 3195788"/>
                <a:gd name="connsiteY329" fmla="*/ 226987 h 1160647"/>
                <a:gd name="connsiteX330" fmla="*/ 2166533 w 3195788"/>
                <a:gd name="connsiteY330" fmla="*/ 233472 h 1160647"/>
                <a:gd name="connsiteX331" fmla="*/ 2166533 w 3195788"/>
                <a:gd name="connsiteY331" fmla="*/ 311296 h 1160647"/>
                <a:gd name="connsiteX332" fmla="*/ 2168560 w 3195788"/>
                <a:gd name="connsiteY332" fmla="*/ 315620 h 1160647"/>
                <a:gd name="connsiteX333" fmla="*/ 2168560 w 3195788"/>
                <a:gd name="connsiteY333" fmla="*/ 337238 h 1160647"/>
                <a:gd name="connsiteX334" fmla="*/ 2182747 w 3195788"/>
                <a:gd name="connsiteY334" fmla="*/ 337238 h 1160647"/>
                <a:gd name="connsiteX335" fmla="*/ 2182747 w 3195788"/>
                <a:gd name="connsiteY335" fmla="*/ 354532 h 1160647"/>
                <a:gd name="connsiteX336" fmla="*/ 2190854 w 3195788"/>
                <a:gd name="connsiteY336" fmla="*/ 378311 h 1160647"/>
                <a:gd name="connsiteX337" fmla="*/ 2184774 w 3195788"/>
                <a:gd name="connsiteY337" fmla="*/ 382635 h 1160647"/>
                <a:gd name="connsiteX338" fmla="*/ 2172613 w 3195788"/>
                <a:gd name="connsiteY338" fmla="*/ 404253 h 1160647"/>
                <a:gd name="connsiteX339" fmla="*/ 2180720 w 3195788"/>
                <a:gd name="connsiteY339" fmla="*/ 657181 h 1160647"/>
                <a:gd name="connsiteX340" fmla="*/ 2245574 w 3195788"/>
                <a:gd name="connsiteY340" fmla="*/ 657181 h 1160647"/>
                <a:gd name="connsiteX341" fmla="*/ 2245574 w 3195788"/>
                <a:gd name="connsiteY341" fmla="*/ 732843 h 1160647"/>
                <a:gd name="connsiteX342" fmla="*/ 2253681 w 3195788"/>
                <a:gd name="connsiteY342" fmla="*/ 732843 h 1160647"/>
                <a:gd name="connsiteX343" fmla="*/ 2255708 w 3195788"/>
                <a:gd name="connsiteY343" fmla="*/ 726358 h 1160647"/>
                <a:gd name="connsiteX344" fmla="*/ 2261788 w 3195788"/>
                <a:gd name="connsiteY344" fmla="*/ 726358 h 1160647"/>
                <a:gd name="connsiteX345" fmla="*/ 2263815 w 3195788"/>
                <a:gd name="connsiteY345" fmla="*/ 735005 h 1160647"/>
                <a:gd name="connsiteX346" fmla="*/ 2275975 w 3195788"/>
                <a:gd name="connsiteY346" fmla="*/ 735005 h 1160647"/>
                <a:gd name="connsiteX347" fmla="*/ 2275975 w 3195788"/>
                <a:gd name="connsiteY347" fmla="*/ 728519 h 1160647"/>
                <a:gd name="connsiteX348" fmla="*/ 2298268 w 3195788"/>
                <a:gd name="connsiteY348" fmla="*/ 728519 h 1160647"/>
                <a:gd name="connsiteX349" fmla="*/ 2298268 w 3195788"/>
                <a:gd name="connsiteY349" fmla="*/ 735005 h 1160647"/>
                <a:gd name="connsiteX350" fmla="*/ 2318535 w 3195788"/>
                <a:gd name="connsiteY350" fmla="*/ 735005 h 1160647"/>
                <a:gd name="connsiteX351" fmla="*/ 2318535 w 3195788"/>
                <a:gd name="connsiteY351" fmla="*/ 780402 h 1160647"/>
                <a:gd name="connsiteX352" fmla="*/ 2332722 w 3195788"/>
                <a:gd name="connsiteY352" fmla="*/ 780402 h 1160647"/>
                <a:gd name="connsiteX353" fmla="*/ 2332722 w 3195788"/>
                <a:gd name="connsiteY353" fmla="*/ 767431 h 1160647"/>
                <a:gd name="connsiteX354" fmla="*/ 2348936 w 3195788"/>
                <a:gd name="connsiteY354" fmla="*/ 767431 h 1160647"/>
                <a:gd name="connsiteX355" fmla="*/ 2348936 w 3195788"/>
                <a:gd name="connsiteY355" fmla="*/ 588004 h 1160647"/>
                <a:gd name="connsiteX356" fmla="*/ 2355016 w 3195788"/>
                <a:gd name="connsiteY356" fmla="*/ 581518 h 1160647"/>
                <a:gd name="connsiteX357" fmla="*/ 2427977 w 3195788"/>
                <a:gd name="connsiteY357" fmla="*/ 581518 h 1160647"/>
                <a:gd name="connsiteX358" fmla="*/ 2427977 w 3195788"/>
                <a:gd name="connsiteY358" fmla="*/ 590166 h 1160647"/>
                <a:gd name="connsiteX359" fmla="*/ 2438110 w 3195788"/>
                <a:gd name="connsiteY359" fmla="*/ 590166 h 1160647"/>
                <a:gd name="connsiteX360" fmla="*/ 2438110 w 3195788"/>
                <a:gd name="connsiteY360" fmla="*/ 704740 h 1160647"/>
                <a:gd name="connsiteX361" fmla="*/ 2460404 w 3195788"/>
                <a:gd name="connsiteY361" fmla="*/ 704740 h 1160647"/>
                <a:gd name="connsiteX362" fmla="*/ 2460404 w 3195788"/>
                <a:gd name="connsiteY362" fmla="*/ 637725 h 1160647"/>
                <a:gd name="connsiteX363" fmla="*/ 2486751 w 3195788"/>
                <a:gd name="connsiteY363" fmla="*/ 637725 h 1160647"/>
                <a:gd name="connsiteX364" fmla="*/ 2490804 w 3195788"/>
                <a:gd name="connsiteY364" fmla="*/ 633401 h 1160647"/>
                <a:gd name="connsiteX365" fmla="*/ 2498911 w 3195788"/>
                <a:gd name="connsiteY365" fmla="*/ 633401 h 1160647"/>
                <a:gd name="connsiteX366" fmla="*/ 2502964 w 3195788"/>
                <a:gd name="connsiteY366" fmla="*/ 637725 h 1160647"/>
                <a:gd name="connsiteX367" fmla="*/ 2525258 w 3195788"/>
                <a:gd name="connsiteY367" fmla="*/ 637725 h 1160647"/>
                <a:gd name="connsiteX368" fmla="*/ 2525258 w 3195788"/>
                <a:gd name="connsiteY368" fmla="*/ 520989 h 1160647"/>
                <a:gd name="connsiteX369" fmla="*/ 2582005 w 3195788"/>
                <a:gd name="connsiteY369" fmla="*/ 510180 h 1160647"/>
                <a:gd name="connsiteX370" fmla="*/ 2582005 w 3195788"/>
                <a:gd name="connsiteY370" fmla="*/ 511261 h 1160647"/>
                <a:gd name="connsiteX371" fmla="*/ 2582005 w 3195788"/>
                <a:gd name="connsiteY371" fmla="*/ 518827 h 1160647"/>
                <a:gd name="connsiteX372" fmla="*/ 2608352 w 3195788"/>
                <a:gd name="connsiteY372" fmla="*/ 518827 h 1160647"/>
                <a:gd name="connsiteX373" fmla="*/ 2608352 w 3195788"/>
                <a:gd name="connsiteY373" fmla="*/ 773917 h 1160647"/>
                <a:gd name="connsiteX374" fmla="*/ 2630646 w 3195788"/>
                <a:gd name="connsiteY374" fmla="*/ 773917 h 1160647"/>
                <a:gd name="connsiteX375" fmla="*/ 2630646 w 3195788"/>
                <a:gd name="connsiteY375" fmla="*/ 769593 h 1160647"/>
                <a:gd name="connsiteX376" fmla="*/ 2642806 w 3195788"/>
                <a:gd name="connsiteY376" fmla="*/ 769593 h 1160647"/>
                <a:gd name="connsiteX377" fmla="*/ 2642806 w 3195788"/>
                <a:gd name="connsiteY377" fmla="*/ 773917 h 1160647"/>
                <a:gd name="connsiteX378" fmla="*/ 2667126 w 3195788"/>
                <a:gd name="connsiteY378" fmla="*/ 773917 h 1160647"/>
                <a:gd name="connsiteX379" fmla="*/ 2667126 w 3195788"/>
                <a:gd name="connsiteY379" fmla="*/ 760946 h 1160647"/>
                <a:gd name="connsiteX380" fmla="*/ 2695500 w 3195788"/>
                <a:gd name="connsiteY380" fmla="*/ 760946 h 1160647"/>
                <a:gd name="connsiteX381" fmla="*/ 2707660 w 3195788"/>
                <a:gd name="connsiteY381" fmla="*/ 756622 h 1160647"/>
                <a:gd name="connsiteX382" fmla="*/ 2727927 w 3195788"/>
                <a:gd name="connsiteY382" fmla="*/ 760946 h 1160647"/>
                <a:gd name="connsiteX383" fmla="*/ 2727927 w 3195788"/>
                <a:gd name="connsiteY383" fmla="*/ 743652 h 1160647"/>
                <a:gd name="connsiteX384" fmla="*/ 2736034 w 3195788"/>
                <a:gd name="connsiteY384" fmla="*/ 743652 h 1160647"/>
                <a:gd name="connsiteX385" fmla="*/ 2736034 w 3195788"/>
                <a:gd name="connsiteY385" fmla="*/ 730681 h 1160647"/>
                <a:gd name="connsiteX386" fmla="*/ 2792781 w 3195788"/>
                <a:gd name="connsiteY386" fmla="*/ 730681 h 1160647"/>
                <a:gd name="connsiteX387" fmla="*/ 2792781 w 3195788"/>
                <a:gd name="connsiteY387" fmla="*/ 700416 h 1160647"/>
                <a:gd name="connsiteX388" fmla="*/ 2811021 w 3195788"/>
                <a:gd name="connsiteY388" fmla="*/ 700416 h 1160647"/>
                <a:gd name="connsiteX389" fmla="*/ 2811021 w 3195788"/>
                <a:gd name="connsiteY389" fmla="*/ 693931 h 1160647"/>
                <a:gd name="connsiteX390" fmla="*/ 2823181 w 3195788"/>
                <a:gd name="connsiteY390" fmla="*/ 693931 h 1160647"/>
                <a:gd name="connsiteX391" fmla="*/ 2823181 w 3195788"/>
                <a:gd name="connsiteY391" fmla="*/ 700416 h 1160647"/>
                <a:gd name="connsiteX392" fmla="*/ 2839395 w 3195788"/>
                <a:gd name="connsiteY392" fmla="*/ 700416 h 1160647"/>
                <a:gd name="connsiteX393" fmla="*/ 2839395 w 3195788"/>
                <a:gd name="connsiteY393" fmla="*/ 750137 h 1160647"/>
                <a:gd name="connsiteX394" fmla="*/ 2871822 w 3195788"/>
                <a:gd name="connsiteY394" fmla="*/ 750137 h 1160647"/>
                <a:gd name="connsiteX395" fmla="*/ 2871822 w 3195788"/>
                <a:gd name="connsiteY395" fmla="*/ 724196 h 1160647"/>
                <a:gd name="connsiteX396" fmla="*/ 2910329 w 3195788"/>
                <a:gd name="connsiteY396" fmla="*/ 724196 h 1160647"/>
                <a:gd name="connsiteX397" fmla="*/ 2910329 w 3195788"/>
                <a:gd name="connsiteY397" fmla="*/ 693931 h 1160647"/>
                <a:gd name="connsiteX398" fmla="*/ 2958970 w 3195788"/>
                <a:gd name="connsiteY398" fmla="*/ 693931 h 1160647"/>
                <a:gd name="connsiteX399" fmla="*/ 2958970 w 3195788"/>
                <a:gd name="connsiteY399" fmla="*/ 805087 h 1160647"/>
                <a:gd name="connsiteX400" fmla="*/ 2958970 w 3195788"/>
                <a:gd name="connsiteY400" fmla="*/ 818866 h 1160647"/>
                <a:gd name="connsiteX401" fmla="*/ 2968113 w 3195788"/>
                <a:gd name="connsiteY401" fmla="*/ 818866 h 1160647"/>
                <a:gd name="connsiteX402" fmla="*/ 2968113 w 3195788"/>
                <a:gd name="connsiteY402" fmla="*/ 762555 h 1160647"/>
                <a:gd name="connsiteX403" fmla="*/ 2971450 w 3195788"/>
                <a:gd name="connsiteY403" fmla="*/ 756622 h 1160647"/>
                <a:gd name="connsiteX404" fmla="*/ 2971450 w 3195788"/>
                <a:gd name="connsiteY404" fmla="*/ 758514 h 1160647"/>
                <a:gd name="connsiteX405" fmla="*/ 2971450 w 3195788"/>
                <a:gd name="connsiteY405" fmla="*/ 771755 h 1160647"/>
                <a:gd name="connsiteX406" fmla="*/ 2975503 w 3195788"/>
                <a:gd name="connsiteY406" fmla="*/ 726358 h 1160647"/>
                <a:gd name="connsiteX407" fmla="*/ 2976263 w 3195788"/>
                <a:gd name="connsiteY407" fmla="*/ 726358 h 1160647"/>
                <a:gd name="connsiteX408" fmla="*/ 2981583 w 3195788"/>
                <a:gd name="connsiteY408" fmla="*/ 726358 h 1160647"/>
                <a:gd name="connsiteX409" fmla="*/ 2981583 w 3195788"/>
                <a:gd name="connsiteY409" fmla="*/ 661504 h 1160647"/>
                <a:gd name="connsiteX410" fmla="*/ 2982597 w 3195788"/>
                <a:gd name="connsiteY410" fmla="*/ 661504 h 1160647"/>
                <a:gd name="connsiteX411" fmla="*/ 2989690 w 3195788"/>
                <a:gd name="connsiteY411" fmla="*/ 661504 h 1160647"/>
                <a:gd name="connsiteX412" fmla="*/ 3001850 w 3195788"/>
                <a:gd name="connsiteY412" fmla="*/ 618269 h 1160647"/>
                <a:gd name="connsiteX413" fmla="*/ 3003117 w 3195788"/>
                <a:gd name="connsiteY413" fmla="*/ 618269 h 1160647"/>
                <a:gd name="connsiteX414" fmla="*/ 3011984 w 3195788"/>
                <a:gd name="connsiteY414" fmla="*/ 618269 h 1160647"/>
                <a:gd name="connsiteX415" fmla="*/ 3022117 w 3195788"/>
                <a:gd name="connsiteY415" fmla="*/ 661504 h 1160647"/>
                <a:gd name="connsiteX416" fmla="*/ 3023130 w 3195788"/>
                <a:gd name="connsiteY416" fmla="*/ 661504 h 1160647"/>
                <a:gd name="connsiteX417" fmla="*/ 3030224 w 3195788"/>
                <a:gd name="connsiteY417" fmla="*/ 661504 h 1160647"/>
                <a:gd name="connsiteX418" fmla="*/ 3030224 w 3195788"/>
                <a:gd name="connsiteY418" fmla="*/ 700416 h 1160647"/>
                <a:gd name="connsiteX419" fmla="*/ 3031997 w 3195788"/>
                <a:gd name="connsiteY419" fmla="*/ 700416 h 1160647"/>
                <a:gd name="connsiteX420" fmla="*/ 3044411 w 3195788"/>
                <a:gd name="connsiteY420" fmla="*/ 700416 h 1160647"/>
                <a:gd name="connsiteX421" fmla="*/ 3044411 w 3195788"/>
                <a:gd name="connsiteY421" fmla="*/ 702578 h 1160647"/>
                <a:gd name="connsiteX422" fmla="*/ 3044411 w 3195788"/>
                <a:gd name="connsiteY422" fmla="*/ 717710 h 1160647"/>
                <a:gd name="connsiteX423" fmla="*/ 3048464 w 3195788"/>
                <a:gd name="connsiteY423" fmla="*/ 715549 h 1160647"/>
                <a:gd name="connsiteX424" fmla="*/ 3048464 w 3195788"/>
                <a:gd name="connsiteY424" fmla="*/ 700416 h 1160647"/>
                <a:gd name="connsiteX425" fmla="*/ 3049984 w 3195788"/>
                <a:gd name="connsiteY425" fmla="*/ 700416 h 1160647"/>
                <a:gd name="connsiteX426" fmla="*/ 3060624 w 3195788"/>
                <a:gd name="connsiteY426" fmla="*/ 700416 h 1160647"/>
                <a:gd name="connsiteX427" fmla="*/ 3060624 w 3195788"/>
                <a:gd name="connsiteY427" fmla="*/ 702037 h 1160647"/>
                <a:gd name="connsiteX428" fmla="*/ 3060624 w 3195788"/>
                <a:gd name="connsiteY428" fmla="*/ 713387 h 1160647"/>
                <a:gd name="connsiteX429" fmla="*/ 3091025 w 3195788"/>
                <a:gd name="connsiteY429" fmla="*/ 713387 h 1160647"/>
                <a:gd name="connsiteX430" fmla="*/ 3091025 w 3195788"/>
                <a:gd name="connsiteY430" fmla="*/ 676637 h 1160647"/>
                <a:gd name="connsiteX431" fmla="*/ 3092291 w 3195788"/>
                <a:gd name="connsiteY431" fmla="*/ 676637 h 1160647"/>
                <a:gd name="connsiteX432" fmla="*/ 3101158 w 3195788"/>
                <a:gd name="connsiteY432" fmla="*/ 676637 h 1160647"/>
                <a:gd name="connsiteX433" fmla="*/ 3101158 w 3195788"/>
                <a:gd name="connsiteY433" fmla="*/ 698254 h 1160647"/>
                <a:gd name="connsiteX434" fmla="*/ 3103185 w 3195788"/>
                <a:gd name="connsiteY434" fmla="*/ 665828 h 1160647"/>
                <a:gd name="connsiteX435" fmla="*/ 3125478 w 3195788"/>
                <a:gd name="connsiteY435" fmla="*/ 665828 h 1160647"/>
                <a:gd name="connsiteX436" fmla="*/ 3125478 w 3195788"/>
                <a:gd name="connsiteY436" fmla="*/ 664206 h 1160647"/>
                <a:gd name="connsiteX437" fmla="*/ 3125478 w 3195788"/>
                <a:gd name="connsiteY437" fmla="*/ 652857 h 1160647"/>
                <a:gd name="connsiteX438" fmla="*/ 3126238 w 3195788"/>
                <a:gd name="connsiteY438" fmla="*/ 652857 h 1160647"/>
                <a:gd name="connsiteX439" fmla="*/ 3131558 w 3195788"/>
                <a:gd name="connsiteY439" fmla="*/ 652857 h 1160647"/>
                <a:gd name="connsiteX440" fmla="*/ 3131558 w 3195788"/>
                <a:gd name="connsiteY440" fmla="*/ 650966 h 1160647"/>
                <a:gd name="connsiteX441" fmla="*/ 3131558 w 3195788"/>
                <a:gd name="connsiteY441" fmla="*/ 637725 h 1160647"/>
                <a:gd name="connsiteX442" fmla="*/ 3135612 w 3195788"/>
                <a:gd name="connsiteY442" fmla="*/ 644210 h 1160647"/>
                <a:gd name="connsiteX443" fmla="*/ 3137892 w 3195788"/>
                <a:gd name="connsiteY443" fmla="*/ 644210 h 1160647"/>
                <a:gd name="connsiteX444" fmla="*/ 3153852 w 3195788"/>
                <a:gd name="connsiteY444" fmla="*/ 644210 h 1160647"/>
                <a:gd name="connsiteX445" fmla="*/ 3153852 w 3195788"/>
                <a:gd name="connsiteY445" fmla="*/ 643399 h 1160647"/>
                <a:gd name="connsiteX446" fmla="*/ 3153852 w 3195788"/>
                <a:gd name="connsiteY446" fmla="*/ 637725 h 1160647"/>
                <a:gd name="connsiteX447" fmla="*/ 3154612 w 3195788"/>
                <a:gd name="connsiteY447" fmla="*/ 637725 h 1160647"/>
                <a:gd name="connsiteX448" fmla="*/ 3159932 w 3195788"/>
                <a:gd name="connsiteY448" fmla="*/ 637725 h 1160647"/>
                <a:gd name="connsiteX449" fmla="*/ 3159932 w 3195788"/>
                <a:gd name="connsiteY449" fmla="*/ 639076 h 1160647"/>
                <a:gd name="connsiteX450" fmla="*/ 3159932 w 3195788"/>
                <a:gd name="connsiteY450" fmla="*/ 648534 h 1160647"/>
                <a:gd name="connsiteX451" fmla="*/ 3195788 w 3195788"/>
                <a:gd name="connsiteY451" fmla="*/ 648534 h 1160647"/>
                <a:gd name="connsiteX452" fmla="*/ 3195788 w 3195788"/>
                <a:gd name="connsiteY452" fmla="*/ 1159457 h 1160647"/>
                <a:gd name="connsiteX453" fmla="*/ 3031533 w 3195788"/>
                <a:gd name="connsiteY453" fmla="*/ 1159331 h 1160647"/>
                <a:gd name="connsiteX454" fmla="*/ 3031520 w 3195788"/>
                <a:gd name="connsiteY454" fmla="*/ 1160647 h 1160647"/>
                <a:gd name="connsiteX455" fmla="*/ 2054 w 3195788"/>
                <a:gd name="connsiteY455" fmla="*/ 1158314 h 1160647"/>
                <a:gd name="connsiteX456" fmla="*/ 0 w 3195788"/>
                <a:gd name="connsiteY456" fmla="*/ 724196 h 1160647"/>
                <a:gd name="connsiteX457" fmla="*/ 20267 w 3195788"/>
                <a:gd name="connsiteY457" fmla="*/ 724196 h 1160647"/>
                <a:gd name="connsiteX458" fmla="*/ 20774 w 3195788"/>
                <a:gd name="connsiteY458" fmla="*/ 723115 h 1160647"/>
                <a:gd name="connsiteX459" fmla="*/ 24320 w 3195788"/>
                <a:gd name="connsiteY459" fmla="*/ 715549 h 1160647"/>
                <a:gd name="connsiteX460" fmla="*/ 26094 w 3195788"/>
                <a:gd name="connsiteY460" fmla="*/ 715819 h 1160647"/>
                <a:gd name="connsiteX461" fmla="*/ 38507 w 3195788"/>
                <a:gd name="connsiteY461" fmla="*/ 717710 h 1160647"/>
                <a:gd name="connsiteX462" fmla="*/ 39014 w 3195788"/>
                <a:gd name="connsiteY462" fmla="*/ 719062 h 1160647"/>
                <a:gd name="connsiteX463" fmla="*/ 42560 w 3195788"/>
                <a:gd name="connsiteY463" fmla="*/ 728519 h 1160647"/>
                <a:gd name="connsiteX464" fmla="*/ 68907 w 3195788"/>
                <a:gd name="connsiteY464" fmla="*/ 730681 h 1160647"/>
                <a:gd name="connsiteX465" fmla="*/ 68907 w 3195788"/>
                <a:gd name="connsiteY465" fmla="*/ 607460 h 1160647"/>
                <a:gd name="connsiteX466" fmla="*/ 70934 w 3195788"/>
                <a:gd name="connsiteY466" fmla="*/ 607460 h 1160647"/>
                <a:gd name="connsiteX467" fmla="*/ 85121 w 3195788"/>
                <a:gd name="connsiteY467" fmla="*/ 607460 h 1160647"/>
                <a:gd name="connsiteX468" fmla="*/ 85121 w 3195788"/>
                <a:gd name="connsiteY468" fmla="*/ 471268 h 1160647"/>
                <a:gd name="connsiteX469" fmla="*/ 86894 w 3195788"/>
                <a:gd name="connsiteY469" fmla="*/ 471268 h 1160647"/>
                <a:gd name="connsiteX470" fmla="*/ 99308 w 3195788"/>
                <a:gd name="connsiteY470" fmla="*/ 471268 h 1160647"/>
                <a:gd name="connsiteX471" fmla="*/ 99308 w 3195788"/>
                <a:gd name="connsiteY471" fmla="*/ 356694 h 1160647"/>
                <a:gd name="connsiteX472" fmla="*/ 103361 w 3195788"/>
                <a:gd name="connsiteY472" fmla="*/ 328590 h 1160647"/>
                <a:gd name="connsiteX473" fmla="*/ 105388 w 3195788"/>
                <a:gd name="connsiteY473" fmla="*/ 328590 h 1160647"/>
                <a:gd name="connsiteX474" fmla="*/ 119575 w 3195788"/>
                <a:gd name="connsiteY474" fmla="*/ 328590 h 1160647"/>
                <a:gd name="connsiteX475" fmla="*/ 156055 w 3195788"/>
                <a:gd name="connsiteY475" fmla="*/ 246443 h 1160647"/>
                <a:gd name="connsiteX476" fmla="*/ 160109 w 3195788"/>
                <a:gd name="connsiteY476"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3195788"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2968113" y="818866"/>
                  </a:lnTo>
                  <a:lnTo>
                    <a:pt x="2968113" y="762555"/>
                  </a:lnTo>
                  <a:lnTo>
                    <a:pt x="2971450" y="756622"/>
                  </a:lnTo>
                  <a:lnTo>
                    <a:pt x="2971450" y="758514"/>
                  </a:lnTo>
                  <a:lnTo>
                    <a:pt x="2971450" y="771755"/>
                  </a:lnTo>
                  <a:cubicBezTo>
                    <a:pt x="2975503" y="771755"/>
                    <a:pt x="2975503" y="771755"/>
                    <a:pt x="2975503" y="726358"/>
                  </a:cubicBezTo>
                  <a:lnTo>
                    <a:pt x="2976263" y="726358"/>
                  </a:lnTo>
                  <a:lnTo>
                    <a:pt x="2981583" y="726358"/>
                  </a:lnTo>
                  <a:lnTo>
                    <a:pt x="2981583" y="661504"/>
                  </a:lnTo>
                  <a:lnTo>
                    <a:pt x="2982597" y="661504"/>
                  </a:lnTo>
                  <a:lnTo>
                    <a:pt x="2989690" y="661504"/>
                  </a:lnTo>
                  <a:cubicBezTo>
                    <a:pt x="2989696" y="661483"/>
                    <a:pt x="2989960" y="660543"/>
                    <a:pt x="3001850" y="618269"/>
                  </a:cubicBezTo>
                  <a:lnTo>
                    <a:pt x="3003117" y="618269"/>
                  </a:lnTo>
                  <a:lnTo>
                    <a:pt x="3011984" y="618269"/>
                  </a:lnTo>
                  <a:cubicBezTo>
                    <a:pt x="3011989" y="618292"/>
                    <a:pt x="3012215" y="619258"/>
                    <a:pt x="3022117" y="661504"/>
                  </a:cubicBezTo>
                  <a:lnTo>
                    <a:pt x="3023130" y="661504"/>
                  </a:lnTo>
                  <a:lnTo>
                    <a:pt x="3030224" y="661504"/>
                  </a:lnTo>
                  <a:lnTo>
                    <a:pt x="3030224" y="700416"/>
                  </a:lnTo>
                  <a:lnTo>
                    <a:pt x="3031997" y="700416"/>
                  </a:lnTo>
                  <a:lnTo>
                    <a:pt x="3044411" y="700416"/>
                  </a:lnTo>
                  <a:lnTo>
                    <a:pt x="3044411" y="702578"/>
                  </a:lnTo>
                  <a:lnTo>
                    <a:pt x="3044411" y="717710"/>
                  </a:lnTo>
                  <a:cubicBezTo>
                    <a:pt x="3048464" y="717710"/>
                    <a:pt x="3048464" y="717710"/>
                    <a:pt x="3048464" y="715549"/>
                  </a:cubicBezTo>
                  <a:lnTo>
                    <a:pt x="3048464" y="700416"/>
                  </a:lnTo>
                  <a:lnTo>
                    <a:pt x="3049984" y="700416"/>
                  </a:lnTo>
                  <a:lnTo>
                    <a:pt x="3060624" y="700416"/>
                  </a:lnTo>
                  <a:lnTo>
                    <a:pt x="3060624" y="702037"/>
                  </a:lnTo>
                  <a:lnTo>
                    <a:pt x="3060624" y="713387"/>
                  </a:lnTo>
                  <a:lnTo>
                    <a:pt x="3091025" y="713387"/>
                  </a:lnTo>
                  <a:lnTo>
                    <a:pt x="3091025" y="676637"/>
                  </a:lnTo>
                  <a:lnTo>
                    <a:pt x="3092291" y="676637"/>
                  </a:lnTo>
                  <a:lnTo>
                    <a:pt x="3101158" y="676637"/>
                  </a:lnTo>
                  <a:lnTo>
                    <a:pt x="3101158" y="698254"/>
                  </a:lnTo>
                  <a:cubicBezTo>
                    <a:pt x="3103185" y="698254"/>
                    <a:pt x="3103185" y="698254"/>
                    <a:pt x="3103185" y="665828"/>
                  </a:cubicBezTo>
                  <a:lnTo>
                    <a:pt x="3125478" y="665828"/>
                  </a:lnTo>
                  <a:lnTo>
                    <a:pt x="3125478" y="664206"/>
                  </a:lnTo>
                  <a:lnTo>
                    <a:pt x="3125478" y="652857"/>
                  </a:lnTo>
                  <a:lnTo>
                    <a:pt x="3126238" y="652857"/>
                  </a:lnTo>
                  <a:lnTo>
                    <a:pt x="3131558" y="652857"/>
                  </a:lnTo>
                  <a:lnTo>
                    <a:pt x="3131558" y="650966"/>
                  </a:lnTo>
                  <a:lnTo>
                    <a:pt x="3131558" y="637725"/>
                  </a:lnTo>
                  <a:lnTo>
                    <a:pt x="3135612" y="644210"/>
                  </a:lnTo>
                  <a:lnTo>
                    <a:pt x="3137892" y="644210"/>
                  </a:lnTo>
                  <a:lnTo>
                    <a:pt x="3153852" y="644210"/>
                  </a:lnTo>
                  <a:lnTo>
                    <a:pt x="3153852" y="643399"/>
                  </a:lnTo>
                  <a:lnTo>
                    <a:pt x="3153852" y="637725"/>
                  </a:lnTo>
                  <a:lnTo>
                    <a:pt x="3154612" y="637725"/>
                  </a:lnTo>
                  <a:lnTo>
                    <a:pt x="3159932" y="637725"/>
                  </a:lnTo>
                  <a:lnTo>
                    <a:pt x="3159932" y="639076"/>
                  </a:lnTo>
                  <a:lnTo>
                    <a:pt x="3159932" y="648534"/>
                  </a:lnTo>
                  <a:lnTo>
                    <a:pt x="3195788" y="648534"/>
                  </a:lnTo>
                  <a:lnTo>
                    <a:pt x="3195788" y="1159457"/>
                  </a:lnTo>
                  <a:lnTo>
                    <a:pt x="3031533" y="1159331"/>
                  </a:lnTo>
                  <a:lnTo>
                    <a:pt x="3031520" y="1160647"/>
                  </a:ln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grpSp>
          <p:nvGrpSpPr>
            <p:cNvPr id="212" name="Group 211"/>
            <p:cNvGrpSpPr/>
            <p:nvPr/>
          </p:nvGrpSpPr>
          <p:grpSpPr>
            <a:xfrm flipH="1">
              <a:off x="10303645" y="3652285"/>
              <a:ext cx="1406420" cy="1145989"/>
              <a:chOff x="9991406" y="1087963"/>
              <a:chExt cx="3918119" cy="3192589"/>
            </a:xfrm>
            <a:grpFill/>
          </p:grpSpPr>
          <p:sp>
            <p:nvSpPr>
              <p:cNvPr id="217" name="Freeform: Shape 216"/>
              <p:cNvSpPr/>
              <p:nvPr/>
            </p:nvSpPr>
            <p:spPr>
              <a:xfrm>
                <a:off x="9991406" y="2974666"/>
                <a:ext cx="674899" cy="723957"/>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211" name="Group 210"/>
              <p:cNvGrpSpPr/>
              <p:nvPr/>
            </p:nvGrpSpPr>
            <p:grpSpPr>
              <a:xfrm>
                <a:off x="10112869" y="1087963"/>
                <a:ext cx="3796656" cy="3192589"/>
                <a:chOff x="10112869" y="1087963"/>
                <a:chExt cx="3796656" cy="3192589"/>
              </a:xfrm>
              <a:grpFill/>
            </p:grpSpPr>
            <p:sp>
              <p:nvSpPr>
                <p:cNvPr id="381" name="Rectangle: Rounded Corners 380"/>
                <p:cNvSpPr/>
                <p:nvPr/>
              </p:nvSpPr>
              <p:spPr>
                <a:xfrm>
                  <a:off x="10147852" y="2407465"/>
                  <a:ext cx="3761673" cy="887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2" name="Rectangle 381"/>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3" name="Rectangle 382"/>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4" name="Rectangle 383"/>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5" name="Rectangle 384"/>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6" name="Rectangle 385"/>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8" name="Rectangle 387"/>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9" name="Rectangle 388"/>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0" name="Rectangle 389"/>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1" name="Rectangle 390"/>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2" name="Rectangle 391"/>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3" name="Rectangle 392"/>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4" name="Rectangle 393"/>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9" name="Rectangle: Top Corners Rounded 208"/>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6" name="Rectangle: Top Corners Rounded 395"/>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7" name="Rectangle: Top Corners Rounded 396"/>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8" name="Rectangle: Top Corners Rounded 397"/>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9" name="Rectangle 398"/>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1" name="Rectangle 400"/>
                <p:cNvSpPr/>
                <p:nvPr/>
              </p:nvSpPr>
              <p:spPr>
                <a:xfrm>
                  <a:off x="10326533" y="2433584"/>
                  <a:ext cx="45719" cy="584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2" name="Rectangle 401"/>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214" name="Rectangle 213"/>
            <p:cNvSpPr/>
            <p:nvPr/>
          </p:nvSpPr>
          <p:spPr>
            <a:xfrm>
              <a:off x="8204287" y="4768777"/>
              <a:ext cx="3620670" cy="110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7" name="Freeform: Shape 406"/>
            <p:cNvSpPr/>
            <p:nvPr/>
          </p:nvSpPr>
          <p:spPr>
            <a:xfrm>
              <a:off x="8348702" y="3846348"/>
              <a:ext cx="702845" cy="977732"/>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8" name="Freeform: Shape 407"/>
            <p:cNvSpPr/>
            <p:nvPr/>
          </p:nvSpPr>
          <p:spPr>
            <a:xfrm flipH="1">
              <a:off x="8767264" y="4048702"/>
              <a:ext cx="551417" cy="767080"/>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 name="Freeform: Shape 409"/>
            <p:cNvSpPr/>
            <p:nvPr/>
          </p:nvSpPr>
          <p:spPr>
            <a:xfrm>
              <a:off x="9542201" y="3762718"/>
              <a:ext cx="756024" cy="1051710"/>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1" name="Rectangle 410"/>
            <p:cNvSpPr/>
            <p:nvPr/>
          </p:nvSpPr>
          <p:spPr>
            <a:xfrm>
              <a:off x="9997743" y="4684899"/>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2" name="Rectangle 411"/>
            <p:cNvSpPr/>
            <p:nvPr/>
          </p:nvSpPr>
          <p:spPr>
            <a:xfrm>
              <a:off x="10140836" y="4683371"/>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3" name="Rectangle 412"/>
            <p:cNvSpPr/>
            <p:nvPr/>
          </p:nvSpPr>
          <p:spPr>
            <a:xfrm>
              <a:off x="10283929" y="4681843"/>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4" name="Rectangle 413"/>
            <p:cNvSpPr/>
            <p:nvPr/>
          </p:nvSpPr>
          <p:spPr>
            <a:xfrm>
              <a:off x="10427022" y="4680315"/>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5" name="Rectangle 414"/>
            <p:cNvSpPr/>
            <p:nvPr/>
          </p:nvSpPr>
          <p:spPr>
            <a:xfrm>
              <a:off x="10570115" y="4678787"/>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6" name="Rectangle 415"/>
            <p:cNvSpPr/>
            <p:nvPr/>
          </p:nvSpPr>
          <p:spPr>
            <a:xfrm>
              <a:off x="10426902" y="4469200"/>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7" name="Rectangle 416"/>
            <p:cNvSpPr/>
            <p:nvPr/>
          </p:nvSpPr>
          <p:spPr>
            <a:xfrm>
              <a:off x="10423971" y="4574649"/>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8" name="Rectangle 417"/>
            <p:cNvSpPr/>
            <p:nvPr/>
          </p:nvSpPr>
          <p:spPr>
            <a:xfrm>
              <a:off x="10279601" y="4579646"/>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9" name="Rectangle 418"/>
            <p:cNvSpPr/>
            <p:nvPr/>
          </p:nvSpPr>
          <p:spPr>
            <a:xfrm>
              <a:off x="10135231" y="4584643"/>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0" name="Rectangle 419"/>
            <p:cNvSpPr/>
            <p:nvPr/>
          </p:nvSpPr>
          <p:spPr>
            <a:xfrm>
              <a:off x="10278001" y="4475188"/>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1" name="Rectangle 420"/>
            <p:cNvSpPr/>
            <p:nvPr/>
          </p:nvSpPr>
          <p:spPr>
            <a:xfrm>
              <a:off x="8872841" y="4575108"/>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2" name="Rectangle 421"/>
            <p:cNvSpPr/>
            <p:nvPr/>
          </p:nvSpPr>
          <p:spPr>
            <a:xfrm>
              <a:off x="8869910" y="4680557"/>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3" name="Rectangle 422"/>
            <p:cNvSpPr/>
            <p:nvPr/>
          </p:nvSpPr>
          <p:spPr>
            <a:xfrm>
              <a:off x="8725540" y="4685554"/>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4" name="Rectangle 423"/>
            <p:cNvSpPr/>
            <p:nvPr/>
          </p:nvSpPr>
          <p:spPr>
            <a:xfrm>
              <a:off x="8723940" y="4581096"/>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51" name="Arc 250"/>
          <p:cNvSpPr/>
          <p:nvPr/>
        </p:nvSpPr>
        <p:spPr>
          <a:xfrm rot="217216">
            <a:off x="6411913" y="1651000"/>
            <a:ext cx="1754188" cy="1243013"/>
          </a:xfrm>
          <a:prstGeom prst="arc">
            <a:avLst>
              <a:gd name="adj1" fmla="val 10432376"/>
              <a:gd name="adj2" fmla="val 15872702"/>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2" name="Arc 251"/>
          <p:cNvSpPr/>
          <p:nvPr/>
        </p:nvSpPr>
        <p:spPr>
          <a:xfrm rot="1543943">
            <a:off x="3986213" y="1873250"/>
            <a:ext cx="1195388" cy="847725"/>
          </a:xfrm>
          <a:prstGeom prst="arc">
            <a:avLst>
              <a:gd name="adj1" fmla="val 12049713"/>
              <a:gd name="adj2" fmla="val 0"/>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3" name="Freeform: Shape 252"/>
          <p:cNvSpPr/>
          <p:nvPr/>
        </p:nvSpPr>
        <p:spPr>
          <a:xfrm>
            <a:off x="3619500" y="1670050"/>
            <a:ext cx="636588" cy="306388"/>
          </a:xfrm>
          <a:custGeom>
            <a:avLst/>
            <a:gdLst>
              <a:gd name="connsiteX0" fmla="*/ 1330868 w 1417917"/>
              <a:gd name="connsiteY0" fmla="*/ 154 h 682036"/>
              <a:gd name="connsiteX1" fmla="*/ 1351060 w 1417917"/>
              <a:gd name="connsiteY1" fmla="*/ 11372 h 682036"/>
              <a:gd name="connsiteX2" fmla="*/ 1345227 w 1417917"/>
              <a:gd name="connsiteY2" fmla="*/ 44576 h 682036"/>
              <a:gd name="connsiteX3" fmla="*/ 1317855 w 1417917"/>
              <a:gd name="connsiteY3" fmla="*/ 76434 h 682036"/>
              <a:gd name="connsiteX4" fmla="*/ 1283754 w 1417917"/>
              <a:gd name="connsiteY4" fmla="*/ 73742 h 682036"/>
              <a:gd name="connsiteX5" fmla="*/ 1288689 w 1417917"/>
              <a:gd name="connsiteY5" fmla="*/ 47268 h 682036"/>
              <a:gd name="connsiteX6" fmla="*/ 1307535 w 1417917"/>
              <a:gd name="connsiteY6" fmla="*/ 29320 h 682036"/>
              <a:gd name="connsiteX7" fmla="*/ 1316061 w 1417917"/>
              <a:gd name="connsiteY7" fmla="*/ 603 h 682036"/>
              <a:gd name="connsiteX8" fmla="*/ 1211511 w 1417917"/>
              <a:gd name="connsiteY8" fmla="*/ 20346 h 682036"/>
              <a:gd name="connsiteX9" fmla="*/ 925236 w 1417917"/>
              <a:gd name="connsiteY9" fmla="*/ 167073 h 682036"/>
              <a:gd name="connsiteX10" fmla="*/ 897416 w 1417917"/>
              <a:gd name="connsiteY10" fmla="*/ 174253 h 682036"/>
              <a:gd name="connsiteX11" fmla="*/ 828315 w 1417917"/>
              <a:gd name="connsiteY11" fmla="*/ 163484 h 682036"/>
              <a:gd name="connsiteX12" fmla="*/ 795559 w 1417917"/>
              <a:gd name="connsiteY12" fmla="*/ 133869 h 682036"/>
              <a:gd name="connsiteX13" fmla="*/ 768637 w 1417917"/>
              <a:gd name="connsiteY13" fmla="*/ 146433 h 682036"/>
              <a:gd name="connsiteX14" fmla="*/ 749791 w 1417917"/>
              <a:gd name="connsiteY14" fmla="*/ 150920 h 682036"/>
              <a:gd name="connsiteX15" fmla="*/ 527232 w 1417917"/>
              <a:gd name="connsiteY15" fmla="*/ 115023 h 682036"/>
              <a:gd name="connsiteX16" fmla="*/ 518258 w 1417917"/>
              <a:gd name="connsiteY16" fmla="*/ 83614 h 682036"/>
              <a:gd name="connsiteX17" fmla="*/ 485053 w 1417917"/>
              <a:gd name="connsiteY17" fmla="*/ 87652 h 682036"/>
              <a:gd name="connsiteX18" fmla="*/ 471143 w 1417917"/>
              <a:gd name="connsiteY18" fmla="*/ 95280 h 682036"/>
              <a:gd name="connsiteX19" fmla="*/ 439734 w 1417917"/>
              <a:gd name="connsiteY19" fmla="*/ 100665 h 682036"/>
              <a:gd name="connsiteX20" fmla="*/ 187111 w 1417917"/>
              <a:gd name="connsiteY20" fmla="*/ 61178 h 682036"/>
              <a:gd name="connsiteX21" fmla="*/ 168265 w 1417917"/>
              <a:gd name="connsiteY21" fmla="*/ 64768 h 682036"/>
              <a:gd name="connsiteX22" fmla="*/ 120703 w 1417917"/>
              <a:gd name="connsiteY22" fmla="*/ 95729 h 682036"/>
              <a:gd name="connsiteX23" fmla="*/ 680690 w 1417917"/>
              <a:gd name="connsiteY23" fmla="*/ 280148 h 682036"/>
              <a:gd name="connsiteX24" fmla="*/ 676203 w 1417917"/>
              <a:gd name="connsiteY24" fmla="*/ 285084 h 682036"/>
              <a:gd name="connsiteX25" fmla="*/ 431657 w 1417917"/>
              <a:gd name="connsiteY25" fmla="*/ 412517 h 682036"/>
              <a:gd name="connsiteX26" fmla="*/ 408773 w 1417917"/>
              <a:gd name="connsiteY26" fmla="*/ 409824 h 682036"/>
              <a:gd name="connsiteX27" fmla="*/ 268776 w 1417917"/>
              <a:gd name="connsiteY27" fmla="*/ 324570 h 682036"/>
              <a:gd name="connsiteX28" fmla="*/ 251276 w 1417917"/>
              <a:gd name="connsiteY28" fmla="*/ 319634 h 682036"/>
              <a:gd name="connsiteX29" fmla="*/ 188009 w 1417917"/>
              <a:gd name="connsiteY29" fmla="*/ 348800 h 682036"/>
              <a:gd name="connsiteX30" fmla="*/ 211342 w 1417917"/>
              <a:gd name="connsiteY30" fmla="*/ 451106 h 682036"/>
              <a:gd name="connsiteX31" fmla="*/ 0 w 1417917"/>
              <a:gd name="connsiteY31" fmla="*/ 428670 h 682036"/>
              <a:gd name="connsiteX32" fmla="*/ 7628 w 1417917"/>
              <a:gd name="connsiteY32" fmla="*/ 436298 h 682036"/>
              <a:gd name="connsiteX33" fmla="*/ 189804 w 1417917"/>
              <a:gd name="connsiteY33" fmla="*/ 527835 h 682036"/>
              <a:gd name="connsiteX34" fmla="*/ 206406 w 1417917"/>
              <a:gd name="connsiteY34" fmla="*/ 548924 h 682036"/>
              <a:gd name="connsiteX35" fmla="*/ 227495 w 1417917"/>
              <a:gd name="connsiteY35" fmla="*/ 564629 h 682036"/>
              <a:gd name="connsiteX36" fmla="*/ 300634 w 1417917"/>
              <a:gd name="connsiteY36" fmla="*/ 587961 h 682036"/>
              <a:gd name="connsiteX37" fmla="*/ 402491 w 1417917"/>
              <a:gd name="connsiteY37" fmla="*/ 655268 h 682036"/>
              <a:gd name="connsiteX38" fmla="*/ 422234 w 1417917"/>
              <a:gd name="connsiteY38" fmla="*/ 666037 h 682036"/>
              <a:gd name="connsiteX39" fmla="*/ 421785 w 1417917"/>
              <a:gd name="connsiteY39" fmla="*/ 550270 h 682036"/>
              <a:gd name="connsiteX40" fmla="*/ 438388 w 1417917"/>
              <a:gd name="connsiteY40" fmla="*/ 531424 h 682036"/>
              <a:gd name="connsiteX41" fmla="*/ 645691 w 1417917"/>
              <a:gd name="connsiteY41" fmla="*/ 481618 h 682036"/>
              <a:gd name="connsiteX42" fmla="*/ 861968 w 1417917"/>
              <a:gd name="connsiteY42" fmla="*/ 393222 h 682036"/>
              <a:gd name="connsiteX43" fmla="*/ 898762 w 1417917"/>
              <a:gd name="connsiteY43" fmla="*/ 396363 h 682036"/>
              <a:gd name="connsiteX44" fmla="*/ 1064335 w 1417917"/>
              <a:gd name="connsiteY44" fmla="*/ 557001 h 682036"/>
              <a:gd name="connsiteX45" fmla="*/ 1141065 w 1417917"/>
              <a:gd name="connsiteY45" fmla="*/ 685331 h 682036"/>
              <a:gd name="connsiteX46" fmla="*/ 1167538 w 1417917"/>
              <a:gd name="connsiteY46" fmla="*/ 667383 h 682036"/>
              <a:gd name="connsiteX47" fmla="*/ 1188627 w 1417917"/>
              <a:gd name="connsiteY47" fmla="*/ 619820 h 682036"/>
              <a:gd name="connsiteX48" fmla="*/ 1202089 w 1417917"/>
              <a:gd name="connsiteY48" fmla="*/ 598730 h 682036"/>
              <a:gd name="connsiteX49" fmla="*/ 1239331 w 1417917"/>
              <a:gd name="connsiteY49" fmla="*/ 584820 h 682036"/>
              <a:gd name="connsiteX50" fmla="*/ 1255934 w 1417917"/>
              <a:gd name="connsiteY50" fmla="*/ 544886 h 682036"/>
              <a:gd name="connsiteX51" fmla="*/ 1219588 w 1417917"/>
              <a:gd name="connsiteY51" fmla="*/ 533668 h 682036"/>
              <a:gd name="connsiteX52" fmla="*/ 1176961 w 1417917"/>
              <a:gd name="connsiteY52" fmla="*/ 547578 h 682036"/>
              <a:gd name="connsiteX53" fmla="*/ 1163948 w 1417917"/>
              <a:gd name="connsiteY53" fmla="*/ 469054 h 682036"/>
              <a:gd name="connsiteX54" fmla="*/ 1163051 w 1417917"/>
              <a:gd name="connsiteY54" fmla="*/ 454695 h 682036"/>
              <a:gd name="connsiteX55" fmla="*/ 1186384 w 1417917"/>
              <a:gd name="connsiteY55" fmla="*/ 447067 h 682036"/>
              <a:gd name="connsiteX56" fmla="*/ 1210614 w 1417917"/>
              <a:gd name="connsiteY56" fmla="*/ 438542 h 682036"/>
              <a:gd name="connsiteX57" fmla="*/ 1232601 w 1417917"/>
              <a:gd name="connsiteY57" fmla="*/ 390979 h 682036"/>
              <a:gd name="connsiteX58" fmla="*/ 1188627 w 1417917"/>
              <a:gd name="connsiteY58" fmla="*/ 379312 h 682036"/>
              <a:gd name="connsiteX59" fmla="*/ 1150936 w 1417917"/>
              <a:gd name="connsiteY59" fmla="*/ 390979 h 682036"/>
              <a:gd name="connsiteX60" fmla="*/ 1132539 w 1417917"/>
              <a:gd name="connsiteY60" fmla="*/ 283289 h 682036"/>
              <a:gd name="connsiteX61" fmla="*/ 1146449 w 1417917"/>
              <a:gd name="connsiteY61" fmla="*/ 250982 h 682036"/>
              <a:gd name="connsiteX62" fmla="*/ 1328175 w 1417917"/>
              <a:gd name="connsiteY62" fmla="*/ 133869 h 682036"/>
              <a:gd name="connsiteX63" fmla="*/ 1420609 w 1417917"/>
              <a:gd name="connsiteY63" fmla="*/ 29320 h 682036"/>
              <a:gd name="connsiteX64" fmla="*/ 1330868 w 1417917"/>
              <a:gd name="connsiteY64" fmla="*/ 154 h 682036"/>
              <a:gd name="connsiteX65" fmla="*/ 261148 w 1417917"/>
              <a:gd name="connsiteY65" fmla="*/ 546232 h 682036"/>
              <a:gd name="connsiteX66" fmla="*/ 253520 w 1417917"/>
              <a:gd name="connsiteY66" fmla="*/ 547578 h 682036"/>
              <a:gd name="connsiteX67" fmla="*/ 245443 w 1417917"/>
              <a:gd name="connsiteY67" fmla="*/ 513925 h 682036"/>
              <a:gd name="connsiteX68" fmla="*/ 215829 w 1417917"/>
              <a:gd name="connsiteY68" fmla="*/ 387838 h 682036"/>
              <a:gd name="connsiteX69" fmla="*/ 227944 w 1417917"/>
              <a:gd name="connsiteY69" fmla="*/ 361364 h 682036"/>
              <a:gd name="connsiteX70" fmla="*/ 260699 w 1417917"/>
              <a:gd name="connsiteY70" fmla="*/ 345210 h 682036"/>
              <a:gd name="connsiteX71" fmla="*/ 263840 w 1417917"/>
              <a:gd name="connsiteY71" fmla="*/ 350595 h 682036"/>
              <a:gd name="connsiteX72" fmla="*/ 223008 w 1417917"/>
              <a:gd name="connsiteY72" fmla="*/ 375274 h 682036"/>
              <a:gd name="connsiteX73" fmla="*/ 261148 w 1417917"/>
              <a:gd name="connsiteY73" fmla="*/ 546232 h 682036"/>
              <a:gd name="connsiteX74" fmla="*/ 717484 w 1417917"/>
              <a:gd name="connsiteY74" fmla="*/ 259956 h 682036"/>
              <a:gd name="connsiteX75" fmla="*/ 170060 w 1417917"/>
              <a:gd name="connsiteY75" fmla="*/ 93934 h 682036"/>
              <a:gd name="connsiteX76" fmla="*/ 172753 w 1417917"/>
              <a:gd name="connsiteY76" fmla="*/ 85857 h 682036"/>
              <a:gd name="connsiteX77" fmla="*/ 720176 w 1417917"/>
              <a:gd name="connsiteY77" fmla="*/ 251879 h 682036"/>
              <a:gd name="connsiteX78" fmla="*/ 717484 w 1417917"/>
              <a:gd name="connsiteY78" fmla="*/ 259956 h 682036"/>
              <a:gd name="connsiteX79" fmla="*/ 1132090 w 1417917"/>
              <a:gd name="connsiteY79" fmla="*/ 605461 h 682036"/>
              <a:gd name="connsiteX80" fmla="*/ 956645 w 1417917"/>
              <a:gd name="connsiteY80" fmla="*/ 354633 h 682036"/>
              <a:gd name="connsiteX81" fmla="*/ 1132090 w 1417917"/>
              <a:gd name="connsiteY81" fmla="*/ 605461 h 6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17917" h="682036">
                <a:moveTo>
                  <a:pt x="1330868" y="154"/>
                </a:moveTo>
                <a:cubicBezTo>
                  <a:pt x="1337150" y="3295"/>
                  <a:pt x="1350162" y="6436"/>
                  <a:pt x="1351060" y="11372"/>
                </a:cubicBezTo>
                <a:cubicBezTo>
                  <a:pt x="1352854" y="22141"/>
                  <a:pt x="1350611" y="35153"/>
                  <a:pt x="1345227" y="44576"/>
                </a:cubicBezTo>
                <a:cubicBezTo>
                  <a:pt x="1338496" y="56691"/>
                  <a:pt x="1327278" y="66114"/>
                  <a:pt x="1317855" y="76434"/>
                </a:cubicBezTo>
                <a:cubicBezTo>
                  <a:pt x="1305291" y="90344"/>
                  <a:pt x="1294522" y="83614"/>
                  <a:pt x="1283754" y="73742"/>
                </a:cubicBezTo>
                <a:cubicBezTo>
                  <a:pt x="1271190" y="62076"/>
                  <a:pt x="1277472" y="54896"/>
                  <a:pt x="1288689" y="47268"/>
                </a:cubicBezTo>
                <a:cubicBezTo>
                  <a:pt x="1295869" y="42333"/>
                  <a:pt x="1303497" y="36499"/>
                  <a:pt x="1307535" y="29320"/>
                </a:cubicBezTo>
                <a:cubicBezTo>
                  <a:pt x="1312022" y="21243"/>
                  <a:pt x="1313368" y="10923"/>
                  <a:pt x="1316061" y="603"/>
                </a:cubicBezTo>
                <a:cubicBezTo>
                  <a:pt x="1275228" y="-2089"/>
                  <a:pt x="1242921" y="4192"/>
                  <a:pt x="1211511" y="20346"/>
                </a:cubicBezTo>
                <a:cubicBezTo>
                  <a:pt x="1116386" y="69704"/>
                  <a:pt x="1020811" y="118613"/>
                  <a:pt x="925236" y="167073"/>
                </a:cubicBezTo>
                <a:cubicBezTo>
                  <a:pt x="916711" y="171560"/>
                  <a:pt x="906390" y="175150"/>
                  <a:pt x="897416" y="174253"/>
                </a:cubicBezTo>
                <a:cubicBezTo>
                  <a:pt x="874083" y="172009"/>
                  <a:pt x="851648" y="167073"/>
                  <a:pt x="828315" y="163484"/>
                </a:cubicBezTo>
                <a:cubicBezTo>
                  <a:pt x="832802" y="139254"/>
                  <a:pt x="818892" y="126690"/>
                  <a:pt x="795559" y="133869"/>
                </a:cubicBezTo>
                <a:cubicBezTo>
                  <a:pt x="786136" y="136561"/>
                  <a:pt x="777611" y="142843"/>
                  <a:pt x="768637" y="146433"/>
                </a:cubicBezTo>
                <a:cubicBezTo>
                  <a:pt x="762803" y="148676"/>
                  <a:pt x="756073" y="151817"/>
                  <a:pt x="749791" y="150920"/>
                </a:cubicBezTo>
                <a:cubicBezTo>
                  <a:pt x="673959" y="139254"/>
                  <a:pt x="598576" y="126690"/>
                  <a:pt x="527232" y="115023"/>
                </a:cubicBezTo>
                <a:cubicBezTo>
                  <a:pt x="524091" y="102459"/>
                  <a:pt x="524091" y="85857"/>
                  <a:pt x="518258" y="83614"/>
                </a:cubicBezTo>
                <a:cubicBezTo>
                  <a:pt x="509283" y="80024"/>
                  <a:pt x="496271" y="84960"/>
                  <a:pt x="485053" y="87652"/>
                </a:cubicBezTo>
                <a:cubicBezTo>
                  <a:pt x="480117" y="88998"/>
                  <a:pt x="476079" y="93934"/>
                  <a:pt x="471143" y="95280"/>
                </a:cubicBezTo>
                <a:cubicBezTo>
                  <a:pt x="460823" y="97972"/>
                  <a:pt x="449605" y="102011"/>
                  <a:pt x="439734" y="100665"/>
                </a:cubicBezTo>
                <a:cubicBezTo>
                  <a:pt x="355377" y="88101"/>
                  <a:pt x="271468" y="74191"/>
                  <a:pt x="187111" y="61178"/>
                </a:cubicBezTo>
                <a:cubicBezTo>
                  <a:pt x="181278" y="60281"/>
                  <a:pt x="173650" y="61627"/>
                  <a:pt x="168265" y="64768"/>
                </a:cubicBezTo>
                <a:cubicBezTo>
                  <a:pt x="153010" y="73742"/>
                  <a:pt x="138202" y="84062"/>
                  <a:pt x="120703" y="95729"/>
                </a:cubicBezTo>
                <a:cubicBezTo>
                  <a:pt x="308711" y="157651"/>
                  <a:pt x="494028" y="218675"/>
                  <a:pt x="680690" y="280148"/>
                </a:cubicBezTo>
                <a:cubicBezTo>
                  <a:pt x="677998" y="283289"/>
                  <a:pt x="677100" y="284186"/>
                  <a:pt x="676203" y="285084"/>
                </a:cubicBezTo>
                <a:cubicBezTo>
                  <a:pt x="594987" y="327711"/>
                  <a:pt x="513322" y="370787"/>
                  <a:pt x="431657" y="412517"/>
                </a:cubicBezTo>
                <a:cubicBezTo>
                  <a:pt x="425824" y="415658"/>
                  <a:pt x="415055" y="413414"/>
                  <a:pt x="408773" y="409824"/>
                </a:cubicBezTo>
                <a:cubicBezTo>
                  <a:pt x="361659" y="382004"/>
                  <a:pt x="315442" y="352838"/>
                  <a:pt x="268776" y="324570"/>
                </a:cubicBezTo>
                <a:cubicBezTo>
                  <a:pt x="263840" y="321429"/>
                  <a:pt x="255764" y="317839"/>
                  <a:pt x="251276" y="319634"/>
                </a:cubicBezTo>
                <a:cubicBezTo>
                  <a:pt x="229739" y="328160"/>
                  <a:pt x="209098" y="338929"/>
                  <a:pt x="188009" y="348800"/>
                </a:cubicBezTo>
                <a:cubicBezTo>
                  <a:pt x="195637" y="383351"/>
                  <a:pt x="203265" y="416106"/>
                  <a:pt x="211342" y="451106"/>
                </a:cubicBezTo>
                <a:cubicBezTo>
                  <a:pt x="139099" y="443478"/>
                  <a:pt x="69550" y="436298"/>
                  <a:pt x="0" y="428670"/>
                </a:cubicBezTo>
                <a:cubicBezTo>
                  <a:pt x="2244" y="433157"/>
                  <a:pt x="4487" y="434503"/>
                  <a:pt x="7628" y="436298"/>
                </a:cubicBezTo>
                <a:cubicBezTo>
                  <a:pt x="68204" y="466810"/>
                  <a:pt x="129228" y="496874"/>
                  <a:pt x="189804" y="527835"/>
                </a:cubicBezTo>
                <a:cubicBezTo>
                  <a:pt x="196983" y="531873"/>
                  <a:pt x="204162" y="540847"/>
                  <a:pt x="206406" y="548924"/>
                </a:cubicBezTo>
                <a:cubicBezTo>
                  <a:pt x="209996" y="561039"/>
                  <a:pt x="216277" y="567321"/>
                  <a:pt x="227495" y="564629"/>
                </a:cubicBezTo>
                <a:cubicBezTo>
                  <a:pt x="256661" y="558347"/>
                  <a:pt x="278199" y="573154"/>
                  <a:pt x="300634" y="587961"/>
                </a:cubicBezTo>
                <a:cubicBezTo>
                  <a:pt x="334287" y="610846"/>
                  <a:pt x="368389" y="632832"/>
                  <a:pt x="402491" y="655268"/>
                </a:cubicBezTo>
                <a:cubicBezTo>
                  <a:pt x="407427" y="658409"/>
                  <a:pt x="412363" y="660652"/>
                  <a:pt x="422234" y="666037"/>
                </a:cubicBezTo>
                <a:cubicBezTo>
                  <a:pt x="422234" y="624756"/>
                  <a:pt x="422683" y="587513"/>
                  <a:pt x="421785" y="550270"/>
                </a:cubicBezTo>
                <a:cubicBezTo>
                  <a:pt x="421785" y="537706"/>
                  <a:pt x="426273" y="533668"/>
                  <a:pt x="438388" y="531424"/>
                </a:cubicBezTo>
                <a:cubicBezTo>
                  <a:pt x="508386" y="519309"/>
                  <a:pt x="579282" y="509886"/>
                  <a:pt x="645691" y="481618"/>
                </a:cubicBezTo>
                <a:cubicBezTo>
                  <a:pt x="717484" y="451106"/>
                  <a:pt x="790175" y="423286"/>
                  <a:pt x="861968" y="393222"/>
                </a:cubicBezTo>
                <a:cubicBezTo>
                  <a:pt x="875878" y="387389"/>
                  <a:pt x="886198" y="388286"/>
                  <a:pt x="898762" y="396363"/>
                </a:cubicBezTo>
                <a:cubicBezTo>
                  <a:pt x="964722" y="438990"/>
                  <a:pt x="1020811" y="491938"/>
                  <a:pt x="1064335" y="557001"/>
                </a:cubicBezTo>
                <a:cubicBezTo>
                  <a:pt x="1092155" y="598282"/>
                  <a:pt x="1115488" y="642255"/>
                  <a:pt x="1141065" y="685331"/>
                </a:cubicBezTo>
                <a:cubicBezTo>
                  <a:pt x="1148692" y="679947"/>
                  <a:pt x="1157666" y="672319"/>
                  <a:pt x="1167538" y="667383"/>
                </a:cubicBezTo>
                <a:cubicBezTo>
                  <a:pt x="1188179" y="657062"/>
                  <a:pt x="1197602" y="643153"/>
                  <a:pt x="1188627" y="619820"/>
                </a:cubicBezTo>
                <a:cubicBezTo>
                  <a:pt x="1184140" y="608602"/>
                  <a:pt x="1189525" y="601423"/>
                  <a:pt x="1202089" y="598730"/>
                </a:cubicBezTo>
                <a:cubicBezTo>
                  <a:pt x="1215101" y="595590"/>
                  <a:pt x="1227665" y="590654"/>
                  <a:pt x="1239331" y="584820"/>
                </a:cubicBezTo>
                <a:cubicBezTo>
                  <a:pt x="1256831" y="576295"/>
                  <a:pt x="1262664" y="560590"/>
                  <a:pt x="1255934" y="544886"/>
                </a:cubicBezTo>
                <a:cubicBezTo>
                  <a:pt x="1248306" y="527386"/>
                  <a:pt x="1233050" y="530976"/>
                  <a:pt x="1219588" y="533668"/>
                </a:cubicBezTo>
                <a:cubicBezTo>
                  <a:pt x="1205678" y="536809"/>
                  <a:pt x="1192217" y="542642"/>
                  <a:pt x="1176961" y="547578"/>
                </a:cubicBezTo>
                <a:cubicBezTo>
                  <a:pt x="1172474" y="520207"/>
                  <a:pt x="1167987" y="494630"/>
                  <a:pt x="1163948" y="469054"/>
                </a:cubicBezTo>
                <a:cubicBezTo>
                  <a:pt x="1163051" y="464567"/>
                  <a:pt x="1163500" y="460080"/>
                  <a:pt x="1163051" y="454695"/>
                </a:cubicBezTo>
                <a:cubicBezTo>
                  <a:pt x="1171128" y="452003"/>
                  <a:pt x="1178756" y="449759"/>
                  <a:pt x="1186384" y="447067"/>
                </a:cubicBezTo>
                <a:cubicBezTo>
                  <a:pt x="1194461" y="444375"/>
                  <a:pt x="1202986" y="442131"/>
                  <a:pt x="1210614" y="438542"/>
                </a:cubicBezTo>
                <a:cubicBezTo>
                  <a:pt x="1230357" y="429568"/>
                  <a:pt x="1240229" y="408478"/>
                  <a:pt x="1232601" y="390979"/>
                </a:cubicBezTo>
                <a:cubicBezTo>
                  <a:pt x="1225422" y="373928"/>
                  <a:pt x="1213306" y="370787"/>
                  <a:pt x="1188627" y="379312"/>
                </a:cubicBezTo>
                <a:cubicBezTo>
                  <a:pt x="1176961" y="383351"/>
                  <a:pt x="1164846" y="386940"/>
                  <a:pt x="1150936" y="390979"/>
                </a:cubicBezTo>
                <a:cubicBezTo>
                  <a:pt x="1144654" y="353736"/>
                  <a:pt x="1139718" y="318288"/>
                  <a:pt x="1132539" y="283289"/>
                </a:cubicBezTo>
                <a:cubicBezTo>
                  <a:pt x="1129398" y="268033"/>
                  <a:pt x="1132539" y="259507"/>
                  <a:pt x="1146449" y="250982"/>
                </a:cubicBezTo>
                <a:cubicBezTo>
                  <a:pt x="1207473" y="212842"/>
                  <a:pt x="1268049" y="174253"/>
                  <a:pt x="1328175" y="133869"/>
                </a:cubicBezTo>
                <a:cubicBezTo>
                  <a:pt x="1367662" y="107395"/>
                  <a:pt x="1395482" y="70152"/>
                  <a:pt x="1420609" y="29320"/>
                </a:cubicBezTo>
                <a:cubicBezTo>
                  <a:pt x="1392790" y="5987"/>
                  <a:pt x="1361829" y="-295"/>
                  <a:pt x="1330868" y="154"/>
                </a:cubicBezTo>
                <a:close/>
                <a:moveTo>
                  <a:pt x="261148" y="546232"/>
                </a:moveTo>
                <a:cubicBezTo>
                  <a:pt x="258456" y="546680"/>
                  <a:pt x="256212" y="547129"/>
                  <a:pt x="253520" y="547578"/>
                </a:cubicBezTo>
                <a:cubicBezTo>
                  <a:pt x="250828" y="536360"/>
                  <a:pt x="248136" y="525142"/>
                  <a:pt x="245443" y="513925"/>
                </a:cubicBezTo>
                <a:cubicBezTo>
                  <a:pt x="235572" y="471746"/>
                  <a:pt x="226149" y="429568"/>
                  <a:pt x="215829" y="387838"/>
                </a:cubicBezTo>
                <a:cubicBezTo>
                  <a:pt x="212688" y="374825"/>
                  <a:pt x="214034" y="366748"/>
                  <a:pt x="227944" y="361364"/>
                </a:cubicBezTo>
                <a:cubicBezTo>
                  <a:pt x="239162" y="356877"/>
                  <a:pt x="249482" y="350595"/>
                  <a:pt x="260699" y="345210"/>
                </a:cubicBezTo>
                <a:cubicBezTo>
                  <a:pt x="261597" y="347005"/>
                  <a:pt x="262943" y="348800"/>
                  <a:pt x="263840" y="350595"/>
                </a:cubicBezTo>
                <a:cubicBezTo>
                  <a:pt x="250828" y="358223"/>
                  <a:pt x="237815" y="366300"/>
                  <a:pt x="223008" y="375274"/>
                </a:cubicBezTo>
                <a:cubicBezTo>
                  <a:pt x="235123" y="431811"/>
                  <a:pt x="248136" y="489246"/>
                  <a:pt x="261148" y="546232"/>
                </a:cubicBezTo>
                <a:close/>
                <a:moveTo>
                  <a:pt x="717484" y="259956"/>
                </a:moveTo>
                <a:cubicBezTo>
                  <a:pt x="534860" y="204765"/>
                  <a:pt x="352685" y="149125"/>
                  <a:pt x="170060" y="93934"/>
                </a:cubicBezTo>
                <a:cubicBezTo>
                  <a:pt x="170958" y="91242"/>
                  <a:pt x="171855" y="88550"/>
                  <a:pt x="172753" y="85857"/>
                </a:cubicBezTo>
                <a:cubicBezTo>
                  <a:pt x="355377" y="141048"/>
                  <a:pt x="537552" y="196688"/>
                  <a:pt x="720176" y="251879"/>
                </a:cubicBezTo>
                <a:cubicBezTo>
                  <a:pt x="718830" y="254571"/>
                  <a:pt x="718382" y="257264"/>
                  <a:pt x="717484" y="259956"/>
                </a:cubicBezTo>
                <a:close/>
                <a:moveTo>
                  <a:pt x="1132090" y="605461"/>
                </a:moveTo>
                <a:cubicBezTo>
                  <a:pt x="1088566" y="511232"/>
                  <a:pt x="1023503" y="432709"/>
                  <a:pt x="956645" y="354633"/>
                </a:cubicBezTo>
                <a:cubicBezTo>
                  <a:pt x="997478" y="370338"/>
                  <a:pt x="1130295" y="560142"/>
                  <a:pt x="1132090" y="605461"/>
                </a:cubicBezTo>
                <a:close/>
              </a:path>
            </a:pathLst>
          </a:custGeom>
          <a:solidFill>
            <a:schemeClr val="accent6"/>
          </a:solidFill>
          <a:ln w="44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55" name="Arc 254"/>
          <p:cNvSpPr/>
          <p:nvPr/>
        </p:nvSpPr>
        <p:spPr>
          <a:xfrm rot="1543943">
            <a:off x="6977063" y="1839913"/>
            <a:ext cx="1196975" cy="949325"/>
          </a:xfrm>
          <a:prstGeom prst="arc">
            <a:avLst>
              <a:gd name="adj1" fmla="val 11269560"/>
              <a:gd name="adj2" fmla="val 18911863"/>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6" name="Freeform: Shape 255"/>
          <p:cNvSpPr/>
          <p:nvPr/>
        </p:nvSpPr>
        <p:spPr>
          <a:xfrm flipH="1">
            <a:off x="7867650" y="1739900"/>
            <a:ext cx="636588" cy="306388"/>
          </a:xfrm>
          <a:custGeom>
            <a:avLst/>
            <a:gdLst>
              <a:gd name="connsiteX0" fmla="*/ 1330868 w 1417917"/>
              <a:gd name="connsiteY0" fmla="*/ 154 h 682036"/>
              <a:gd name="connsiteX1" fmla="*/ 1351060 w 1417917"/>
              <a:gd name="connsiteY1" fmla="*/ 11372 h 682036"/>
              <a:gd name="connsiteX2" fmla="*/ 1345227 w 1417917"/>
              <a:gd name="connsiteY2" fmla="*/ 44576 h 682036"/>
              <a:gd name="connsiteX3" fmla="*/ 1317855 w 1417917"/>
              <a:gd name="connsiteY3" fmla="*/ 76434 h 682036"/>
              <a:gd name="connsiteX4" fmla="*/ 1283754 w 1417917"/>
              <a:gd name="connsiteY4" fmla="*/ 73742 h 682036"/>
              <a:gd name="connsiteX5" fmla="*/ 1288689 w 1417917"/>
              <a:gd name="connsiteY5" fmla="*/ 47268 h 682036"/>
              <a:gd name="connsiteX6" fmla="*/ 1307535 w 1417917"/>
              <a:gd name="connsiteY6" fmla="*/ 29320 h 682036"/>
              <a:gd name="connsiteX7" fmla="*/ 1316061 w 1417917"/>
              <a:gd name="connsiteY7" fmla="*/ 603 h 682036"/>
              <a:gd name="connsiteX8" fmla="*/ 1211511 w 1417917"/>
              <a:gd name="connsiteY8" fmla="*/ 20346 h 682036"/>
              <a:gd name="connsiteX9" fmla="*/ 925236 w 1417917"/>
              <a:gd name="connsiteY9" fmla="*/ 167073 h 682036"/>
              <a:gd name="connsiteX10" fmla="*/ 897416 w 1417917"/>
              <a:gd name="connsiteY10" fmla="*/ 174253 h 682036"/>
              <a:gd name="connsiteX11" fmla="*/ 828315 w 1417917"/>
              <a:gd name="connsiteY11" fmla="*/ 163484 h 682036"/>
              <a:gd name="connsiteX12" fmla="*/ 795559 w 1417917"/>
              <a:gd name="connsiteY12" fmla="*/ 133869 h 682036"/>
              <a:gd name="connsiteX13" fmla="*/ 768637 w 1417917"/>
              <a:gd name="connsiteY13" fmla="*/ 146433 h 682036"/>
              <a:gd name="connsiteX14" fmla="*/ 749791 w 1417917"/>
              <a:gd name="connsiteY14" fmla="*/ 150920 h 682036"/>
              <a:gd name="connsiteX15" fmla="*/ 527232 w 1417917"/>
              <a:gd name="connsiteY15" fmla="*/ 115023 h 682036"/>
              <a:gd name="connsiteX16" fmla="*/ 518258 w 1417917"/>
              <a:gd name="connsiteY16" fmla="*/ 83614 h 682036"/>
              <a:gd name="connsiteX17" fmla="*/ 485053 w 1417917"/>
              <a:gd name="connsiteY17" fmla="*/ 87652 h 682036"/>
              <a:gd name="connsiteX18" fmla="*/ 471143 w 1417917"/>
              <a:gd name="connsiteY18" fmla="*/ 95280 h 682036"/>
              <a:gd name="connsiteX19" fmla="*/ 439734 w 1417917"/>
              <a:gd name="connsiteY19" fmla="*/ 100665 h 682036"/>
              <a:gd name="connsiteX20" fmla="*/ 187111 w 1417917"/>
              <a:gd name="connsiteY20" fmla="*/ 61178 h 682036"/>
              <a:gd name="connsiteX21" fmla="*/ 168265 w 1417917"/>
              <a:gd name="connsiteY21" fmla="*/ 64768 h 682036"/>
              <a:gd name="connsiteX22" fmla="*/ 120703 w 1417917"/>
              <a:gd name="connsiteY22" fmla="*/ 95729 h 682036"/>
              <a:gd name="connsiteX23" fmla="*/ 680690 w 1417917"/>
              <a:gd name="connsiteY23" fmla="*/ 280148 h 682036"/>
              <a:gd name="connsiteX24" fmla="*/ 676203 w 1417917"/>
              <a:gd name="connsiteY24" fmla="*/ 285084 h 682036"/>
              <a:gd name="connsiteX25" fmla="*/ 431657 w 1417917"/>
              <a:gd name="connsiteY25" fmla="*/ 412517 h 682036"/>
              <a:gd name="connsiteX26" fmla="*/ 408773 w 1417917"/>
              <a:gd name="connsiteY26" fmla="*/ 409824 h 682036"/>
              <a:gd name="connsiteX27" fmla="*/ 268776 w 1417917"/>
              <a:gd name="connsiteY27" fmla="*/ 324570 h 682036"/>
              <a:gd name="connsiteX28" fmla="*/ 251276 w 1417917"/>
              <a:gd name="connsiteY28" fmla="*/ 319634 h 682036"/>
              <a:gd name="connsiteX29" fmla="*/ 188009 w 1417917"/>
              <a:gd name="connsiteY29" fmla="*/ 348800 h 682036"/>
              <a:gd name="connsiteX30" fmla="*/ 211342 w 1417917"/>
              <a:gd name="connsiteY30" fmla="*/ 451106 h 682036"/>
              <a:gd name="connsiteX31" fmla="*/ 0 w 1417917"/>
              <a:gd name="connsiteY31" fmla="*/ 428670 h 682036"/>
              <a:gd name="connsiteX32" fmla="*/ 7628 w 1417917"/>
              <a:gd name="connsiteY32" fmla="*/ 436298 h 682036"/>
              <a:gd name="connsiteX33" fmla="*/ 189804 w 1417917"/>
              <a:gd name="connsiteY33" fmla="*/ 527835 h 682036"/>
              <a:gd name="connsiteX34" fmla="*/ 206406 w 1417917"/>
              <a:gd name="connsiteY34" fmla="*/ 548924 h 682036"/>
              <a:gd name="connsiteX35" fmla="*/ 227495 w 1417917"/>
              <a:gd name="connsiteY35" fmla="*/ 564629 h 682036"/>
              <a:gd name="connsiteX36" fmla="*/ 300634 w 1417917"/>
              <a:gd name="connsiteY36" fmla="*/ 587961 h 682036"/>
              <a:gd name="connsiteX37" fmla="*/ 402491 w 1417917"/>
              <a:gd name="connsiteY37" fmla="*/ 655268 h 682036"/>
              <a:gd name="connsiteX38" fmla="*/ 422234 w 1417917"/>
              <a:gd name="connsiteY38" fmla="*/ 666037 h 682036"/>
              <a:gd name="connsiteX39" fmla="*/ 421785 w 1417917"/>
              <a:gd name="connsiteY39" fmla="*/ 550270 h 682036"/>
              <a:gd name="connsiteX40" fmla="*/ 438388 w 1417917"/>
              <a:gd name="connsiteY40" fmla="*/ 531424 h 682036"/>
              <a:gd name="connsiteX41" fmla="*/ 645691 w 1417917"/>
              <a:gd name="connsiteY41" fmla="*/ 481618 h 682036"/>
              <a:gd name="connsiteX42" fmla="*/ 861968 w 1417917"/>
              <a:gd name="connsiteY42" fmla="*/ 393222 h 682036"/>
              <a:gd name="connsiteX43" fmla="*/ 898762 w 1417917"/>
              <a:gd name="connsiteY43" fmla="*/ 396363 h 682036"/>
              <a:gd name="connsiteX44" fmla="*/ 1064335 w 1417917"/>
              <a:gd name="connsiteY44" fmla="*/ 557001 h 682036"/>
              <a:gd name="connsiteX45" fmla="*/ 1141065 w 1417917"/>
              <a:gd name="connsiteY45" fmla="*/ 685331 h 682036"/>
              <a:gd name="connsiteX46" fmla="*/ 1167538 w 1417917"/>
              <a:gd name="connsiteY46" fmla="*/ 667383 h 682036"/>
              <a:gd name="connsiteX47" fmla="*/ 1188627 w 1417917"/>
              <a:gd name="connsiteY47" fmla="*/ 619820 h 682036"/>
              <a:gd name="connsiteX48" fmla="*/ 1202089 w 1417917"/>
              <a:gd name="connsiteY48" fmla="*/ 598730 h 682036"/>
              <a:gd name="connsiteX49" fmla="*/ 1239331 w 1417917"/>
              <a:gd name="connsiteY49" fmla="*/ 584820 h 682036"/>
              <a:gd name="connsiteX50" fmla="*/ 1255934 w 1417917"/>
              <a:gd name="connsiteY50" fmla="*/ 544886 h 682036"/>
              <a:gd name="connsiteX51" fmla="*/ 1219588 w 1417917"/>
              <a:gd name="connsiteY51" fmla="*/ 533668 h 682036"/>
              <a:gd name="connsiteX52" fmla="*/ 1176961 w 1417917"/>
              <a:gd name="connsiteY52" fmla="*/ 547578 h 682036"/>
              <a:gd name="connsiteX53" fmla="*/ 1163948 w 1417917"/>
              <a:gd name="connsiteY53" fmla="*/ 469054 h 682036"/>
              <a:gd name="connsiteX54" fmla="*/ 1163051 w 1417917"/>
              <a:gd name="connsiteY54" fmla="*/ 454695 h 682036"/>
              <a:gd name="connsiteX55" fmla="*/ 1186384 w 1417917"/>
              <a:gd name="connsiteY55" fmla="*/ 447067 h 682036"/>
              <a:gd name="connsiteX56" fmla="*/ 1210614 w 1417917"/>
              <a:gd name="connsiteY56" fmla="*/ 438542 h 682036"/>
              <a:gd name="connsiteX57" fmla="*/ 1232601 w 1417917"/>
              <a:gd name="connsiteY57" fmla="*/ 390979 h 682036"/>
              <a:gd name="connsiteX58" fmla="*/ 1188627 w 1417917"/>
              <a:gd name="connsiteY58" fmla="*/ 379312 h 682036"/>
              <a:gd name="connsiteX59" fmla="*/ 1150936 w 1417917"/>
              <a:gd name="connsiteY59" fmla="*/ 390979 h 682036"/>
              <a:gd name="connsiteX60" fmla="*/ 1132539 w 1417917"/>
              <a:gd name="connsiteY60" fmla="*/ 283289 h 682036"/>
              <a:gd name="connsiteX61" fmla="*/ 1146449 w 1417917"/>
              <a:gd name="connsiteY61" fmla="*/ 250982 h 682036"/>
              <a:gd name="connsiteX62" fmla="*/ 1328175 w 1417917"/>
              <a:gd name="connsiteY62" fmla="*/ 133869 h 682036"/>
              <a:gd name="connsiteX63" fmla="*/ 1420609 w 1417917"/>
              <a:gd name="connsiteY63" fmla="*/ 29320 h 682036"/>
              <a:gd name="connsiteX64" fmla="*/ 1330868 w 1417917"/>
              <a:gd name="connsiteY64" fmla="*/ 154 h 682036"/>
              <a:gd name="connsiteX65" fmla="*/ 261148 w 1417917"/>
              <a:gd name="connsiteY65" fmla="*/ 546232 h 682036"/>
              <a:gd name="connsiteX66" fmla="*/ 253520 w 1417917"/>
              <a:gd name="connsiteY66" fmla="*/ 547578 h 682036"/>
              <a:gd name="connsiteX67" fmla="*/ 245443 w 1417917"/>
              <a:gd name="connsiteY67" fmla="*/ 513925 h 682036"/>
              <a:gd name="connsiteX68" fmla="*/ 215829 w 1417917"/>
              <a:gd name="connsiteY68" fmla="*/ 387838 h 682036"/>
              <a:gd name="connsiteX69" fmla="*/ 227944 w 1417917"/>
              <a:gd name="connsiteY69" fmla="*/ 361364 h 682036"/>
              <a:gd name="connsiteX70" fmla="*/ 260699 w 1417917"/>
              <a:gd name="connsiteY70" fmla="*/ 345210 h 682036"/>
              <a:gd name="connsiteX71" fmla="*/ 263840 w 1417917"/>
              <a:gd name="connsiteY71" fmla="*/ 350595 h 682036"/>
              <a:gd name="connsiteX72" fmla="*/ 223008 w 1417917"/>
              <a:gd name="connsiteY72" fmla="*/ 375274 h 682036"/>
              <a:gd name="connsiteX73" fmla="*/ 261148 w 1417917"/>
              <a:gd name="connsiteY73" fmla="*/ 546232 h 682036"/>
              <a:gd name="connsiteX74" fmla="*/ 717484 w 1417917"/>
              <a:gd name="connsiteY74" fmla="*/ 259956 h 682036"/>
              <a:gd name="connsiteX75" fmla="*/ 170060 w 1417917"/>
              <a:gd name="connsiteY75" fmla="*/ 93934 h 682036"/>
              <a:gd name="connsiteX76" fmla="*/ 172753 w 1417917"/>
              <a:gd name="connsiteY76" fmla="*/ 85857 h 682036"/>
              <a:gd name="connsiteX77" fmla="*/ 720176 w 1417917"/>
              <a:gd name="connsiteY77" fmla="*/ 251879 h 682036"/>
              <a:gd name="connsiteX78" fmla="*/ 717484 w 1417917"/>
              <a:gd name="connsiteY78" fmla="*/ 259956 h 682036"/>
              <a:gd name="connsiteX79" fmla="*/ 1132090 w 1417917"/>
              <a:gd name="connsiteY79" fmla="*/ 605461 h 682036"/>
              <a:gd name="connsiteX80" fmla="*/ 956645 w 1417917"/>
              <a:gd name="connsiteY80" fmla="*/ 354633 h 682036"/>
              <a:gd name="connsiteX81" fmla="*/ 1132090 w 1417917"/>
              <a:gd name="connsiteY81" fmla="*/ 605461 h 6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17917" h="682036">
                <a:moveTo>
                  <a:pt x="1330868" y="154"/>
                </a:moveTo>
                <a:cubicBezTo>
                  <a:pt x="1337150" y="3295"/>
                  <a:pt x="1350162" y="6436"/>
                  <a:pt x="1351060" y="11372"/>
                </a:cubicBezTo>
                <a:cubicBezTo>
                  <a:pt x="1352854" y="22141"/>
                  <a:pt x="1350611" y="35153"/>
                  <a:pt x="1345227" y="44576"/>
                </a:cubicBezTo>
                <a:cubicBezTo>
                  <a:pt x="1338496" y="56691"/>
                  <a:pt x="1327278" y="66114"/>
                  <a:pt x="1317855" y="76434"/>
                </a:cubicBezTo>
                <a:cubicBezTo>
                  <a:pt x="1305291" y="90344"/>
                  <a:pt x="1294522" y="83614"/>
                  <a:pt x="1283754" y="73742"/>
                </a:cubicBezTo>
                <a:cubicBezTo>
                  <a:pt x="1271190" y="62076"/>
                  <a:pt x="1277472" y="54896"/>
                  <a:pt x="1288689" y="47268"/>
                </a:cubicBezTo>
                <a:cubicBezTo>
                  <a:pt x="1295869" y="42333"/>
                  <a:pt x="1303497" y="36499"/>
                  <a:pt x="1307535" y="29320"/>
                </a:cubicBezTo>
                <a:cubicBezTo>
                  <a:pt x="1312022" y="21243"/>
                  <a:pt x="1313368" y="10923"/>
                  <a:pt x="1316061" y="603"/>
                </a:cubicBezTo>
                <a:cubicBezTo>
                  <a:pt x="1275228" y="-2089"/>
                  <a:pt x="1242921" y="4192"/>
                  <a:pt x="1211511" y="20346"/>
                </a:cubicBezTo>
                <a:cubicBezTo>
                  <a:pt x="1116386" y="69704"/>
                  <a:pt x="1020811" y="118613"/>
                  <a:pt x="925236" y="167073"/>
                </a:cubicBezTo>
                <a:cubicBezTo>
                  <a:pt x="916711" y="171560"/>
                  <a:pt x="906390" y="175150"/>
                  <a:pt x="897416" y="174253"/>
                </a:cubicBezTo>
                <a:cubicBezTo>
                  <a:pt x="874083" y="172009"/>
                  <a:pt x="851648" y="167073"/>
                  <a:pt x="828315" y="163484"/>
                </a:cubicBezTo>
                <a:cubicBezTo>
                  <a:pt x="832802" y="139254"/>
                  <a:pt x="818892" y="126690"/>
                  <a:pt x="795559" y="133869"/>
                </a:cubicBezTo>
                <a:cubicBezTo>
                  <a:pt x="786136" y="136561"/>
                  <a:pt x="777611" y="142843"/>
                  <a:pt x="768637" y="146433"/>
                </a:cubicBezTo>
                <a:cubicBezTo>
                  <a:pt x="762803" y="148676"/>
                  <a:pt x="756073" y="151817"/>
                  <a:pt x="749791" y="150920"/>
                </a:cubicBezTo>
                <a:cubicBezTo>
                  <a:pt x="673959" y="139254"/>
                  <a:pt x="598576" y="126690"/>
                  <a:pt x="527232" y="115023"/>
                </a:cubicBezTo>
                <a:cubicBezTo>
                  <a:pt x="524091" y="102459"/>
                  <a:pt x="524091" y="85857"/>
                  <a:pt x="518258" y="83614"/>
                </a:cubicBezTo>
                <a:cubicBezTo>
                  <a:pt x="509283" y="80024"/>
                  <a:pt x="496271" y="84960"/>
                  <a:pt x="485053" y="87652"/>
                </a:cubicBezTo>
                <a:cubicBezTo>
                  <a:pt x="480117" y="88998"/>
                  <a:pt x="476079" y="93934"/>
                  <a:pt x="471143" y="95280"/>
                </a:cubicBezTo>
                <a:cubicBezTo>
                  <a:pt x="460823" y="97972"/>
                  <a:pt x="449605" y="102011"/>
                  <a:pt x="439734" y="100665"/>
                </a:cubicBezTo>
                <a:cubicBezTo>
                  <a:pt x="355377" y="88101"/>
                  <a:pt x="271468" y="74191"/>
                  <a:pt x="187111" y="61178"/>
                </a:cubicBezTo>
                <a:cubicBezTo>
                  <a:pt x="181278" y="60281"/>
                  <a:pt x="173650" y="61627"/>
                  <a:pt x="168265" y="64768"/>
                </a:cubicBezTo>
                <a:cubicBezTo>
                  <a:pt x="153010" y="73742"/>
                  <a:pt x="138202" y="84062"/>
                  <a:pt x="120703" y="95729"/>
                </a:cubicBezTo>
                <a:cubicBezTo>
                  <a:pt x="308711" y="157651"/>
                  <a:pt x="494028" y="218675"/>
                  <a:pt x="680690" y="280148"/>
                </a:cubicBezTo>
                <a:cubicBezTo>
                  <a:pt x="677998" y="283289"/>
                  <a:pt x="677100" y="284186"/>
                  <a:pt x="676203" y="285084"/>
                </a:cubicBezTo>
                <a:cubicBezTo>
                  <a:pt x="594987" y="327711"/>
                  <a:pt x="513322" y="370787"/>
                  <a:pt x="431657" y="412517"/>
                </a:cubicBezTo>
                <a:cubicBezTo>
                  <a:pt x="425824" y="415658"/>
                  <a:pt x="415055" y="413414"/>
                  <a:pt x="408773" y="409824"/>
                </a:cubicBezTo>
                <a:cubicBezTo>
                  <a:pt x="361659" y="382004"/>
                  <a:pt x="315442" y="352838"/>
                  <a:pt x="268776" y="324570"/>
                </a:cubicBezTo>
                <a:cubicBezTo>
                  <a:pt x="263840" y="321429"/>
                  <a:pt x="255764" y="317839"/>
                  <a:pt x="251276" y="319634"/>
                </a:cubicBezTo>
                <a:cubicBezTo>
                  <a:pt x="229739" y="328160"/>
                  <a:pt x="209098" y="338929"/>
                  <a:pt x="188009" y="348800"/>
                </a:cubicBezTo>
                <a:cubicBezTo>
                  <a:pt x="195637" y="383351"/>
                  <a:pt x="203265" y="416106"/>
                  <a:pt x="211342" y="451106"/>
                </a:cubicBezTo>
                <a:cubicBezTo>
                  <a:pt x="139099" y="443478"/>
                  <a:pt x="69550" y="436298"/>
                  <a:pt x="0" y="428670"/>
                </a:cubicBezTo>
                <a:cubicBezTo>
                  <a:pt x="2244" y="433157"/>
                  <a:pt x="4487" y="434503"/>
                  <a:pt x="7628" y="436298"/>
                </a:cubicBezTo>
                <a:cubicBezTo>
                  <a:pt x="68204" y="466810"/>
                  <a:pt x="129228" y="496874"/>
                  <a:pt x="189804" y="527835"/>
                </a:cubicBezTo>
                <a:cubicBezTo>
                  <a:pt x="196983" y="531873"/>
                  <a:pt x="204162" y="540847"/>
                  <a:pt x="206406" y="548924"/>
                </a:cubicBezTo>
                <a:cubicBezTo>
                  <a:pt x="209996" y="561039"/>
                  <a:pt x="216277" y="567321"/>
                  <a:pt x="227495" y="564629"/>
                </a:cubicBezTo>
                <a:cubicBezTo>
                  <a:pt x="256661" y="558347"/>
                  <a:pt x="278199" y="573154"/>
                  <a:pt x="300634" y="587961"/>
                </a:cubicBezTo>
                <a:cubicBezTo>
                  <a:pt x="334287" y="610846"/>
                  <a:pt x="368389" y="632832"/>
                  <a:pt x="402491" y="655268"/>
                </a:cubicBezTo>
                <a:cubicBezTo>
                  <a:pt x="407427" y="658409"/>
                  <a:pt x="412363" y="660652"/>
                  <a:pt x="422234" y="666037"/>
                </a:cubicBezTo>
                <a:cubicBezTo>
                  <a:pt x="422234" y="624756"/>
                  <a:pt x="422683" y="587513"/>
                  <a:pt x="421785" y="550270"/>
                </a:cubicBezTo>
                <a:cubicBezTo>
                  <a:pt x="421785" y="537706"/>
                  <a:pt x="426273" y="533668"/>
                  <a:pt x="438388" y="531424"/>
                </a:cubicBezTo>
                <a:cubicBezTo>
                  <a:pt x="508386" y="519309"/>
                  <a:pt x="579282" y="509886"/>
                  <a:pt x="645691" y="481618"/>
                </a:cubicBezTo>
                <a:cubicBezTo>
                  <a:pt x="717484" y="451106"/>
                  <a:pt x="790175" y="423286"/>
                  <a:pt x="861968" y="393222"/>
                </a:cubicBezTo>
                <a:cubicBezTo>
                  <a:pt x="875878" y="387389"/>
                  <a:pt x="886198" y="388286"/>
                  <a:pt x="898762" y="396363"/>
                </a:cubicBezTo>
                <a:cubicBezTo>
                  <a:pt x="964722" y="438990"/>
                  <a:pt x="1020811" y="491938"/>
                  <a:pt x="1064335" y="557001"/>
                </a:cubicBezTo>
                <a:cubicBezTo>
                  <a:pt x="1092155" y="598282"/>
                  <a:pt x="1115488" y="642255"/>
                  <a:pt x="1141065" y="685331"/>
                </a:cubicBezTo>
                <a:cubicBezTo>
                  <a:pt x="1148692" y="679947"/>
                  <a:pt x="1157666" y="672319"/>
                  <a:pt x="1167538" y="667383"/>
                </a:cubicBezTo>
                <a:cubicBezTo>
                  <a:pt x="1188179" y="657062"/>
                  <a:pt x="1197602" y="643153"/>
                  <a:pt x="1188627" y="619820"/>
                </a:cubicBezTo>
                <a:cubicBezTo>
                  <a:pt x="1184140" y="608602"/>
                  <a:pt x="1189525" y="601423"/>
                  <a:pt x="1202089" y="598730"/>
                </a:cubicBezTo>
                <a:cubicBezTo>
                  <a:pt x="1215101" y="595590"/>
                  <a:pt x="1227665" y="590654"/>
                  <a:pt x="1239331" y="584820"/>
                </a:cubicBezTo>
                <a:cubicBezTo>
                  <a:pt x="1256831" y="576295"/>
                  <a:pt x="1262664" y="560590"/>
                  <a:pt x="1255934" y="544886"/>
                </a:cubicBezTo>
                <a:cubicBezTo>
                  <a:pt x="1248306" y="527386"/>
                  <a:pt x="1233050" y="530976"/>
                  <a:pt x="1219588" y="533668"/>
                </a:cubicBezTo>
                <a:cubicBezTo>
                  <a:pt x="1205678" y="536809"/>
                  <a:pt x="1192217" y="542642"/>
                  <a:pt x="1176961" y="547578"/>
                </a:cubicBezTo>
                <a:cubicBezTo>
                  <a:pt x="1172474" y="520207"/>
                  <a:pt x="1167987" y="494630"/>
                  <a:pt x="1163948" y="469054"/>
                </a:cubicBezTo>
                <a:cubicBezTo>
                  <a:pt x="1163051" y="464567"/>
                  <a:pt x="1163500" y="460080"/>
                  <a:pt x="1163051" y="454695"/>
                </a:cubicBezTo>
                <a:cubicBezTo>
                  <a:pt x="1171128" y="452003"/>
                  <a:pt x="1178756" y="449759"/>
                  <a:pt x="1186384" y="447067"/>
                </a:cubicBezTo>
                <a:cubicBezTo>
                  <a:pt x="1194461" y="444375"/>
                  <a:pt x="1202986" y="442131"/>
                  <a:pt x="1210614" y="438542"/>
                </a:cubicBezTo>
                <a:cubicBezTo>
                  <a:pt x="1230357" y="429568"/>
                  <a:pt x="1240229" y="408478"/>
                  <a:pt x="1232601" y="390979"/>
                </a:cubicBezTo>
                <a:cubicBezTo>
                  <a:pt x="1225422" y="373928"/>
                  <a:pt x="1213306" y="370787"/>
                  <a:pt x="1188627" y="379312"/>
                </a:cubicBezTo>
                <a:cubicBezTo>
                  <a:pt x="1176961" y="383351"/>
                  <a:pt x="1164846" y="386940"/>
                  <a:pt x="1150936" y="390979"/>
                </a:cubicBezTo>
                <a:cubicBezTo>
                  <a:pt x="1144654" y="353736"/>
                  <a:pt x="1139718" y="318288"/>
                  <a:pt x="1132539" y="283289"/>
                </a:cubicBezTo>
                <a:cubicBezTo>
                  <a:pt x="1129398" y="268033"/>
                  <a:pt x="1132539" y="259507"/>
                  <a:pt x="1146449" y="250982"/>
                </a:cubicBezTo>
                <a:cubicBezTo>
                  <a:pt x="1207473" y="212842"/>
                  <a:pt x="1268049" y="174253"/>
                  <a:pt x="1328175" y="133869"/>
                </a:cubicBezTo>
                <a:cubicBezTo>
                  <a:pt x="1367662" y="107395"/>
                  <a:pt x="1395482" y="70152"/>
                  <a:pt x="1420609" y="29320"/>
                </a:cubicBezTo>
                <a:cubicBezTo>
                  <a:pt x="1392790" y="5987"/>
                  <a:pt x="1361829" y="-295"/>
                  <a:pt x="1330868" y="154"/>
                </a:cubicBezTo>
                <a:close/>
                <a:moveTo>
                  <a:pt x="261148" y="546232"/>
                </a:moveTo>
                <a:cubicBezTo>
                  <a:pt x="258456" y="546680"/>
                  <a:pt x="256212" y="547129"/>
                  <a:pt x="253520" y="547578"/>
                </a:cubicBezTo>
                <a:cubicBezTo>
                  <a:pt x="250828" y="536360"/>
                  <a:pt x="248136" y="525142"/>
                  <a:pt x="245443" y="513925"/>
                </a:cubicBezTo>
                <a:cubicBezTo>
                  <a:pt x="235572" y="471746"/>
                  <a:pt x="226149" y="429568"/>
                  <a:pt x="215829" y="387838"/>
                </a:cubicBezTo>
                <a:cubicBezTo>
                  <a:pt x="212688" y="374825"/>
                  <a:pt x="214034" y="366748"/>
                  <a:pt x="227944" y="361364"/>
                </a:cubicBezTo>
                <a:cubicBezTo>
                  <a:pt x="239162" y="356877"/>
                  <a:pt x="249482" y="350595"/>
                  <a:pt x="260699" y="345210"/>
                </a:cubicBezTo>
                <a:cubicBezTo>
                  <a:pt x="261597" y="347005"/>
                  <a:pt x="262943" y="348800"/>
                  <a:pt x="263840" y="350595"/>
                </a:cubicBezTo>
                <a:cubicBezTo>
                  <a:pt x="250828" y="358223"/>
                  <a:pt x="237815" y="366300"/>
                  <a:pt x="223008" y="375274"/>
                </a:cubicBezTo>
                <a:cubicBezTo>
                  <a:pt x="235123" y="431811"/>
                  <a:pt x="248136" y="489246"/>
                  <a:pt x="261148" y="546232"/>
                </a:cubicBezTo>
                <a:close/>
                <a:moveTo>
                  <a:pt x="717484" y="259956"/>
                </a:moveTo>
                <a:cubicBezTo>
                  <a:pt x="534860" y="204765"/>
                  <a:pt x="352685" y="149125"/>
                  <a:pt x="170060" y="93934"/>
                </a:cubicBezTo>
                <a:cubicBezTo>
                  <a:pt x="170958" y="91242"/>
                  <a:pt x="171855" y="88550"/>
                  <a:pt x="172753" y="85857"/>
                </a:cubicBezTo>
                <a:cubicBezTo>
                  <a:pt x="355377" y="141048"/>
                  <a:pt x="537552" y="196688"/>
                  <a:pt x="720176" y="251879"/>
                </a:cubicBezTo>
                <a:cubicBezTo>
                  <a:pt x="718830" y="254571"/>
                  <a:pt x="718382" y="257264"/>
                  <a:pt x="717484" y="259956"/>
                </a:cubicBezTo>
                <a:close/>
                <a:moveTo>
                  <a:pt x="1132090" y="605461"/>
                </a:moveTo>
                <a:cubicBezTo>
                  <a:pt x="1088566" y="511232"/>
                  <a:pt x="1023503" y="432709"/>
                  <a:pt x="956645" y="354633"/>
                </a:cubicBezTo>
                <a:cubicBezTo>
                  <a:pt x="997478" y="370338"/>
                  <a:pt x="1130295" y="560142"/>
                  <a:pt x="1132090" y="605461"/>
                </a:cubicBezTo>
                <a:close/>
              </a:path>
            </a:pathLst>
          </a:custGeom>
          <a:solidFill>
            <a:schemeClr val="accent6"/>
          </a:solidFill>
          <a:ln w="44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57" name="Arc 256"/>
          <p:cNvSpPr/>
          <p:nvPr/>
        </p:nvSpPr>
        <p:spPr>
          <a:xfrm rot="912183" flipH="1">
            <a:off x="4325938" y="1285875"/>
            <a:ext cx="1754188" cy="1241425"/>
          </a:xfrm>
          <a:prstGeom prst="arc">
            <a:avLst>
              <a:gd name="adj1" fmla="val 10432376"/>
              <a:gd name="adj2" fmla="val 15872702"/>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25619" name="Group 257"/>
          <p:cNvGrpSpPr/>
          <p:nvPr/>
        </p:nvGrpSpPr>
        <p:grpSpPr>
          <a:xfrm>
            <a:off x="4232275" y="2874963"/>
            <a:ext cx="3703638" cy="1155700"/>
            <a:chOff x="4366684" y="2926127"/>
            <a:chExt cx="3278335" cy="2571063"/>
          </a:xfrm>
        </p:grpSpPr>
        <p:sp>
          <p:nvSpPr>
            <p:cNvPr id="259" name="Freeform: Shape 258"/>
            <p:cNvSpPr/>
            <p:nvPr/>
          </p:nvSpPr>
          <p:spPr>
            <a:xfrm>
              <a:off x="4744501" y="2926994"/>
              <a:ext cx="72212" cy="2394576"/>
            </a:xfrm>
            <a:custGeom>
              <a:avLst/>
              <a:gdLst>
                <a:gd name="connsiteX0" fmla="*/ 0 w 192640"/>
                <a:gd name="connsiteY0" fmla="*/ 6393351 h 6387957"/>
                <a:gd name="connsiteX1" fmla="*/ 0 w 192640"/>
                <a:gd name="connsiteY1" fmla="*/ 0 h 6387957"/>
                <a:gd name="connsiteX2" fmla="*/ 198034 w 192640"/>
                <a:gd name="connsiteY2" fmla="*/ 0 h 6387957"/>
                <a:gd name="connsiteX3" fmla="*/ 198034 w 192640"/>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3351"/>
                  </a:moveTo>
                  <a:cubicBezTo>
                    <a:pt x="0" y="4261207"/>
                    <a:pt x="0" y="2132145"/>
                    <a:pt x="0" y="0"/>
                  </a:cubicBezTo>
                  <a:cubicBezTo>
                    <a:pt x="67039" y="0"/>
                    <a:pt x="131766" y="0"/>
                    <a:pt x="198034" y="0"/>
                  </a:cubicBezTo>
                  <a:cubicBezTo>
                    <a:pt x="198034" y="2132145"/>
                    <a:pt x="198034" y="4261207"/>
                    <a:pt x="198034" y="6393351"/>
                  </a:cubicBezTo>
                </a:path>
              </a:pathLst>
            </a:custGeom>
            <a:solidFill>
              <a:schemeClr val="accent5"/>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0" name="Freeform: Shape 259"/>
            <p:cNvSpPr/>
            <p:nvPr/>
          </p:nvSpPr>
          <p:spPr>
            <a:xfrm>
              <a:off x="4676621"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5"/>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623" name="Freeform: Shape 260"/>
            <p:cNvSpPr/>
            <p:nvPr/>
          </p:nvSpPr>
          <p:spPr>
            <a:xfrm>
              <a:off x="5706626" y="2927282"/>
              <a:ext cx="109764" cy="2394576"/>
            </a:xfrm>
            <a:custGeom>
              <a:avLst/>
              <a:gdLst/>
              <a:ahLst/>
              <a:cxnLst>
                <a:cxn ang="0">
                  <a:pos x="0" y="2396309"/>
                </a:cxn>
                <a:cxn ang="0">
                  <a:pos x="0" y="0"/>
                </a:cxn>
                <a:cxn ang="0">
                  <a:pos x="110631" y="0"/>
                </a:cxn>
                <a:cxn ang="0">
                  <a:pos x="110631" y="2396309"/>
                </a:cxn>
              </a:cxnLst>
              <a:rect l="0" t="0" r="0" b="0"/>
              <a:pathLst>
                <a:path w="292813" h="6387957">
                  <a:moveTo>
                    <a:pt x="0" y="6392581"/>
                  </a:moveTo>
                  <a:cubicBezTo>
                    <a:pt x="0" y="4261978"/>
                    <a:pt x="0" y="2132145"/>
                    <a:pt x="0" y="0"/>
                  </a:cubicBezTo>
                  <a:cubicBezTo>
                    <a:pt x="97091" y="0"/>
                    <a:pt x="194952" y="0"/>
                    <a:pt x="295125" y="0"/>
                  </a:cubicBezTo>
                  <a:cubicBezTo>
                    <a:pt x="295125" y="2130603"/>
                    <a:pt x="295125" y="4259666"/>
                    <a:pt x="295125" y="6392581"/>
                  </a:cubicBezTo>
                </a:path>
              </a:pathLst>
            </a:custGeom>
            <a:solidFill>
              <a:schemeClr val="accent2">
                <a:alpha val="100000"/>
              </a:schemeClr>
            </a:solidFill>
            <a:ln w="7704">
              <a:noFill/>
            </a:ln>
          </p:spPr>
          <p:txBody>
            <a:bodyPr/>
            <a:lstStyle/>
            <a:p>
              <a:endParaRPr lang="en-US"/>
            </a:p>
          </p:txBody>
        </p:sp>
        <p:sp>
          <p:nvSpPr>
            <p:cNvPr id="262" name="Freeform: Shape 261"/>
            <p:cNvSpPr/>
            <p:nvPr/>
          </p:nvSpPr>
          <p:spPr>
            <a:xfrm>
              <a:off x="5022376" y="2926994"/>
              <a:ext cx="75101" cy="2394576"/>
            </a:xfrm>
            <a:custGeom>
              <a:avLst/>
              <a:gdLst>
                <a:gd name="connsiteX0" fmla="*/ 0 w 200346"/>
                <a:gd name="connsiteY0" fmla="*/ 6392581 h 6387957"/>
                <a:gd name="connsiteX1" fmla="*/ 0 w 200346"/>
                <a:gd name="connsiteY1" fmla="*/ 0 h 6387957"/>
                <a:gd name="connsiteX2" fmla="*/ 201117 w 200346"/>
                <a:gd name="connsiteY2" fmla="*/ 0 h 6387957"/>
                <a:gd name="connsiteX3" fmla="*/ 201117 w 200346"/>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200346" h="6387957">
                  <a:moveTo>
                    <a:pt x="0" y="6392581"/>
                  </a:moveTo>
                  <a:cubicBezTo>
                    <a:pt x="0" y="4261207"/>
                    <a:pt x="0" y="2132145"/>
                    <a:pt x="0" y="0"/>
                  </a:cubicBezTo>
                  <a:cubicBezTo>
                    <a:pt x="67039" y="0"/>
                    <a:pt x="133307" y="0"/>
                    <a:pt x="201117" y="0"/>
                  </a:cubicBezTo>
                  <a:cubicBezTo>
                    <a:pt x="201117" y="2131374"/>
                    <a:pt x="201117" y="4260437"/>
                    <a:pt x="201117" y="6392581"/>
                  </a:cubicBezTo>
                </a:path>
              </a:pathLst>
            </a:custGeom>
            <a:solidFill>
              <a:schemeClr val="accent4"/>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3" name="Freeform: Shape 262"/>
            <p:cNvSpPr/>
            <p:nvPr/>
          </p:nvSpPr>
          <p:spPr>
            <a:xfrm>
              <a:off x="4877829" y="2926994"/>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1374"/>
                    <a:pt x="0" y="0"/>
                  </a:cubicBezTo>
                  <a:cubicBezTo>
                    <a:pt x="67039" y="0"/>
                    <a:pt x="131766" y="0"/>
                    <a:pt x="198805" y="0"/>
                  </a:cubicBezTo>
                  <a:cubicBezTo>
                    <a:pt x="198805" y="2130603"/>
                    <a:pt x="198805" y="4260437"/>
                    <a:pt x="198805" y="6392581"/>
                  </a:cubicBezTo>
                </a:path>
              </a:pathLst>
            </a:custGeom>
            <a:solidFill>
              <a:schemeClr val="accent4"/>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4" name="Freeform: Shape 263"/>
            <p:cNvSpPr/>
            <p:nvPr/>
          </p:nvSpPr>
          <p:spPr>
            <a:xfrm>
              <a:off x="4559765" y="2926994"/>
              <a:ext cx="72212" cy="2394576"/>
            </a:xfrm>
            <a:custGeom>
              <a:avLst/>
              <a:gdLst>
                <a:gd name="connsiteX0" fmla="*/ 0 w 192640"/>
                <a:gd name="connsiteY0" fmla="*/ 6393351 h 6387957"/>
                <a:gd name="connsiteX1" fmla="*/ 0 w 192640"/>
                <a:gd name="connsiteY1" fmla="*/ 0 h 6387957"/>
                <a:gd name="connsiteX2" fmla="*/ 198034 w 192640"/>
                <a:gd name="connsiteY2" fmla="*/ 0 h 6387957"/>
                <a:gd name="connsiteX3" fmla="*/ 198034 w 192640"/>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3351"/>
                  </a:moveTo>
                  <a:cubicBezTo>
                    <a:pt x="0" y="4261207"/>
                    <a:pt x="0" y="2132145"/>
                    <a:pt x="0" y="0"/>
                  </a:cubicBezTo>
                  <a:cubicBezTo>
                    <a:pt x="67039" y="0"/>
                    <a:pt x="131766" y="0"/>
                    <a:pt x="198034" y="0"/>
                  </a:cubicBezTo>
                  <a:cubicBezTo>
                    <a:pt x="198034" y="2132145"/>
                    <a:pt x="198034" y="4261207"/>
                    <a:pt x="198034" y="6393351"/>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5" name="Freeform: Shape 264"/>
            <p:cNvSpPr/>
            <p:nvPr/>
          </p:nvSpPr>
          <p:spPr>
            <a:xfrm>
              <a:off x="4433987" y="2926705"/>
              <a:ext cx="37550" cy="2567886"/>
            </a:xfrm>
            <a:custGeom>
              <a:avLst/>
              <a:gdLst>
                <a:gd name="connsiteX0" fmla="*/ 0 w 100173"/>
                <a:gd name="connsiteY0" fmla="*/ 6854918 h 6850294"/>
                <a:gd name="connsiteX1" fmla="*/ 0 w 100173"/>
                <a:gd name="connsiteY1" fmla="*/ 0 h 6850294"/>
                <a:gd name="connsiteX2" fmla="*/ 103255 w 100173"/>
                <a:gd name="connsiteY2" fmla="*/ 0 h 6850294"/>
                <a:gd name="connsiteX3" fmla="*/ 103255 w 100173"/>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100173" h="6850294">
                  <a:moveTo>
                    <a:pt x="0" y="6854918"/>
                  </a:moveTo>
                  <a:cubicBezTo>
                    <a:pt x="0" y="4570202"/>
                    <a:pt x="0" y="2286257"/>
                    <a:pt x="0" y="0"/>
                  </a:cubicBezTo>
                  <a:cubicBezTo>
                    <a:pt x="34675" y="0"/>
                    <a:pt x="67809" y="0"/>
                    <a:pt x="103255" y="0"/>
                  </a:cubicBezTo>
                  <a:cubicBezTo>
                    <a:pt x="103255" y="2284716"/>
                    <a:pt x="103255" y="4567891"/>
                    <a:pt x="103255" y="6854918"/>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6" name="Freeform: Shape 265"/>
            <p:cNvSpPr/>
            <p:nvPr/>
          </p:nvSpPr>
          <p:spPr>
            <a:xfrm>
              <a:off x="4366684" y="2927282"/>
              <a:ext cx="37550" cy="2567886"/>
            </a:xfrm>
            <a:custGeom>
              <a:avLst/>
              <a:gdLst>
                <a:gd name="connsiteX0" fmla="*/ 0 w 100173"/>
                <a:gd name="connsiteY0" fmla="*/ 6854148 h 6850294"/>
                <a:gd name="connsiteX1" fmla="*/ 0 w 100173"/>
                <a:gd name="connsiteY1" fmla="*/ 0 h 6850294"/>
                <a:gd name="connsiteX2" fmla="*/ 103255 w 100173"/>
                <a:gd name="connsiteY2" fmla="*/ 0 h 6850294"/>
                <a:gd name="connsiteX3" fmla="*/ 103255 w 100173"/>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100173" h="6850294">
                  <a:moveTo>
                    <a:pt x="0" y="6854148"/>
                  </a:moveTo>
                  <a:cubicBezTo>
                    <a:pt x="0" y="4569432"/>
                    <a:pt x="0" y="2286257"/>
                    <a:pt x="0" y="0"/>
                  </a:cubicBezTo>
                  <a:cubicBezTo>
                    <a:pt x="33905" y="0"/>
                    <a:pt x="67809" y="0"/>
                    <a:pt x="103255" y="0"/>
                  </a:cubicBezTo>
                  <a:cubicBezTo>
                    <a:pt x="103255" y="2285486"/>
                    <a:pt x="103255" y="4568661"/>
                    <a:pt x="103255" y="6854918"/>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7" name="Freeform: Shape 266"/>
            <p:cNvSpPr/>
            <p:nvPr/>
          </p:nvSpPr>
          <p:spPr>
            <a:xfrm>
              <a:off x="5957386" y="2926705"/>
              <a:ext cx="37550" cy="2567886"/>
            </a:xfrm>
            <a:custGeom>
              <a:avLst/>
              <a:gdLst>
                <a:gd name="connsiteX0" fmla="*/ 0 w 100173"/>
                <a:gd name="connsiteY0" fmla="*/ 6854918 h 6850294"/>
                <a:gd name="connsiteX1" fmla="*/ 0 w 100173"/>
                <a:gd name="connsiteY1" fmla="*/ 0 h 6850294"/>
                <a:gd name="connsiteX2" fmla="*/ 103255 w 100173"/>
                <a:gd name="connsiteY2" fmla="*/ 0 h 6850294"/>
                <a:gd name="connsiteX3" fmla="*/ 103255 w 100173"/>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100173" h="6850294">
                  <a:moveTo>
                    <a:pt x="0" y="6854918"/>
                  </a:moveTo>
                  <a:cubicBezTo>
                    <a:pt x="0" y="4570202"/>
                    <a:pt x="0" y="2286257"/>
                    <a:pt x="0" y="0"/>
                  </a:cubicBezTo>
                  <a:cubicBezTo>
                    <a:pt x="34675" y="0"/>
                    <a:pt x="67809" y="0"/>
                    <a:pt x="103255" y="0"/>
                  </a:cubicBezTo>
                  <a:cubicBezTo>
                    <a:pt x="103255" y="2283945"/>
                    <a:pt x="103255" y="4567891"/>
                    <a:pt x="103255" y="6854918"/>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8" name="Freeform: Shape 267"/>
            <p:cNvSpPr/>
            <p:nvPr/>
          </p:nvSpPr>
          <p:spPr>
            <a:xfrm>
              <a:off x="6024689" y="2926127"/>
              <a:ext cx="37550" cy="2567886"/>
            </a:xfrm>
            <a:custGeom>
              <a:avLst/>
              <a:gdLst>
                <a:gd name="connsiteX0" fmla="*/ 0 w 100173"/>
                <a:gd name="connsiteY0" fmla="*/ 6857230 h 6850294"/>
                <a:gd name="connsiteX1" fmla="*/ 0 w 100173"/>
                <a:gd name="connsiteY1" fmla="*/ 0 h 6850294"/>
                <a:gd name="connsiteX2" fmla="*/ 52398 w 100173"/>
                <a:gd name="connsiteY2" fmla="*/ 0 h 6850294"/>
                <a:gd name="connsiteX3" fmla="*/ 103255 w 100173"/>
                <a:gd name="connsiteY3" fmla="*/ 0 h 6850294"/>
                <a:gd name="connsiteX4" fmla="*/ 103255 w 100173"/>
                <a:gd name="connsiteY4" fmla="*/ 6857230 h 685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3" h="6850294">
                  <a:moveTo>
                    <a:pt x="0" y="6857230"/>
                  </a:moveTo>
                  <a:cubicBezTo>
                    <a:pt x="0" y="4572514"/>
                    <a:pt x="0" y="2288569"/>
                    <a:pt x="0" y="0"/>
                  </a:cubicBezTo>
                  <a:cubicBezTo>
                    <a:pt x="17723" y="0"/>
                    <a:pt x="34675" y="0"/>
                    <a:pt x="52398" y="0"/>
                  </a:cubicBezTo>
                  <a:cubicBezTo>
                    <a:pt x="68580" y="0"/>
                    <a:pt x="84762" y="0"/>
                    <a:pt x="103255" y="0"/>
                  </a:cubicBezTo>
                  <a:cubicBezTo>
                    <a:pt x="103255" y="2287798"/>
                    <a:pt x="103255" y="4571743"/>
                    <a:pt x="103255" y="6857230"/>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9" name="Freeform: Shape 268"/>
            <p:cNvSpPr/>
            <p:nvPr/>
          </p:nvSpPr>
          <p:spPr>
            <a:xfrm>
              <a:off x="5890084" y="2926994"/>
              <a:ext cx="37550" cy="2394576"/>
            </a:xfrm>
            <a:custGeom>
              <a:avLst/>
              <a:gdLst>
                <a:gd name="connsiteX0" fmla="*/ 0 w 100173"/>
                <a:gd name="connsiteY0" fmla="*/ 6392581 h 6387957"/>
                <a:gd name="connsiteX1" fmla="*/ 0 w 100173"/>
                <a:gd name="connsiteY1" fmla="*/ 0 h 6387957"/>
                <a:gd name="connsiteX2" fmla="*/ 101714 w 100173"/>
                <a:gd name="connsiteY2" fmla="*/ 0 h 6387957"/>
                <a:gd name="connsiteX3" fmla="*/ 101714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2748"/>
                    <a:pt x="0" y="2132145"/>
                    <a:pt x="0" y="0"/>
                  </a:cubicBezTo>
                  <a:cubicBezTo>
                    <a:pt x="33904" y="0"/>
                    <a:pt x="67039" y="0"/>
                    <a:pt x="101714" y="0"/>
                  </a:cubicBezTo>
                  <a:cubicBezTo>
                    <a:pt x="101714" y="2130603"/>
                    <a:pt x="101714" y="4260437"/>
                    <a:pt x="101714" y="6392581"/>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70" name="Freeform: Shape 269"/>
            <p:cNvSpPr/>
            <p:nvPr/>
          </p:nvSpPr>
          <p:spPr>
            <a:xfrm>
              <a:off x="6091991" y="2926994"/>
              <a:ext cx="37550" cy="2394576"/>
            </a:xfrm>
            <a:custGeom>
              <a:avLst/>
              <a:gdLst>
                <a:gd name="connsiteX0" fmla="*/ 0 w 100173"/>
                <a:gd name="connsiteY0" fmla="*/ 6393351 h 6387957"/>
                <a:gd name="connsiteX1" fmla="*/ 0 w 100173"/>
                <a:gd name="connsiteY1" fmla="*/ 0 h 6387957"/>
                <a:gd name="connsiteX2" fmla="*/ 103255 w 100173"/>
                <a:gd name="connsiteY2" fmla="*/ 0 h 6387957"/>
                <a:gd name="connsiteX3" fmla="*/ 103255 w 10017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3351"/>
                  </a:moveTo>
                  <a:cubicBezTo>
                    <a:pt x="0" y="4261978"/>
                    <a:pt x="0" y="2132915"/>
                    <a:pt x="0" y="0"/>
                  </a:cubicBezTo>
                  <a:cubicBezTo>
                    <a:pt x="34675" y="0"/>
                    <a:pt x="67809" y="0"/>
                    <a:pt x="103255" y="0"/>
                  </a:cubicBezTo>
                  <a:cubicBezTo>
                    <a:pt x="103255" y="2131374"/>
                    <a:pt x="103255" y="4261207"/>
                    <a:pt x="103255" y="6393351"/>
                  </a:cubicBezTo>
                </a:path>
              </a:pathLst>
            </a:custGeom>
            <a:solidFill>
              <a:schemeClr val="accent6"/>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633" name="Freeform: Shape 270"/>
            <p:cNvSpPr/>
            <p:nvPr/>
          </p:nvSpPr>
          <p:spPr>
            <a:xfrm>
              <a:off x="7139759" y="2926994"/>
              <a:ext cx="109764" cy="2394576"/>
            </a:xfrm>
            <a:custGeom>
              <a:avLst/>
              <a:gdLst/>
              <a:ahLst/>
              <a:cxnLst>
                <a:cxn ang="0">
                  <a:pos x="0" y="2396597"/>
                </a:cxn>
                <a:cxn ang="0">
                  <a:pos x="0" y="0"/>
                </a:cxn>
                <a:cxn ang="0">
                  <a:pos x="110631" y="0"/>
                </a:cxn>
                <a:cxn ang="0">
                  <a:pos x="110631" y="2396597"/>
                </a:cxn>
              </a:cxnLst>
              <a:rect l="0" t="0" r="0" b="0"/>
              <a:pathLst>
                <a:path w="292813" h="6387957">
                  <a:moveTo>
                    <a:pt x="0" y="6393351"/>
                  </a:moveTo>
                  <a:cubicBezTo>
                    <a:pt x="0" y="4261207"/>
                    <a:pt x="0" y="2131374"/>
                    <a:pt x="0" y="0"/>
                  </a:cubicBezTo>
                  <a:cubicBezTo>
                    <a:pt x="99403" y="0"/>
                    <a:pt x="196493" y="0"/>
                    <a:pt x="295125" y="0"/>
                  </a:cubicBezTo>
                  <a:cubicBezTo>
                    <a:pt x="295125" y="2132145"/>
                    <a:pt x="295125" y="4261207"/>
                    <a:pt x="295125" y="6393351"/>
                  </a:cubicBezTo>
                </a:path>
              </a:pathLst>
            </a:custGeom>
            <a:solidFill>
              <a:schemeClr val="accent2">
                <a:alpha val="100000"/>
              </a:schemeClr>
            </a:solidFill>
            <a:ln w="7704">
              <a:noFill/>
            </a:ln>
          </p:spPr>
          <p:txBody>
            <a:bodyPr/>
            <a:lstStyle/>
            <a:p>
              <a:endParaRPr lang="en-US"/>
            </a:p>
          </p:txBody>
        </p:sp>
        <p:sp>
          <p:nvSpPr>
            <p:cNvPr id="25634" name="Freeform: Shape 271"/>
            <p:cNvSpPr/>
            <p:nvPr/>
          </p:nvSpPr>
          <p:spPr>
            <a:xfrm>
              <a:off x="7280788" y="2926994"/>
              <a:ext cx="37550" cy="2394576"/>
            </a:xfrm>
            <a:custGeom>
              <a:avLst/>
              <a:gdLst/>
              <a:ahLst/>
              <a:cxnLst>
                <a:cxn ang="0">
                  <a:pos x="0" y="2396309"/>
                </a:cxn>
                <a:cxn ang="0">
                  <a:pos x="0" y="0"/>
                </a:cxn>
                <a:cxn ang="0">
                  <a:pos x="38705" y="0"/>
                </a:cxn>
                <a:cxn ang="0">
                  <a:pos x="38705" y="2396309"/>
                </a:cxn>
              </a:cxnLst>
              <a:rect l="0" t="0" r="0" b="0"/>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2">
                <a:alpha val="100000"/>
              </a:schemeClr>
            </a:solidFill>
            <a:ln w="7704">
              <a:noFill/>
            </a:ln>
          </p:spPr>
          <p:txBody>
            <a:bodyPr/>
            <a:lstStyle/>
            <a:p>
              <a:endParaRPr lang="en-US"/>
            </a:p>
          </p:txBody>
        </p:sp>
        <p:sp>
          <p:nvSpPr>
            <p:cNvPr id="25635" name="Freeform: Shape 272"/>
            <p:cNvSpPr/>
            <p:nvPr/>
          </p:nvSpPr>
          <p:spPr>
            <a:xfrm>
              <a:off x="7349773" y="2926994"/>
              <a:ext cx="109764" cy="2394576"/>
            </a:xfrm>
            <a:custGeom>
              <a:avLst/>
              <a:gdLst/>
              <a:ahLst/>
              <a:cxnLst>
                <a:cxn ang="0">
                  <a:pos x="0" y="2396597"/>
                </a:cxn>
                <a:cxn ang="0">
                  <a:pos x="0" y="0"/>
                </a:cxn>
                <a:cxn ang="0">
                  <a:pos x="110631" y="0"/>
                </a:cxn>
                <a:cxn ang="0">
                  <a:pos x="110631" y="2396597"/>
                </a:cxn>
              </a:cxnLst>
              <a:rect l="0" t="0" r="0" b="0"/>
              <a:pathLst>
                <a:path w="292813" h="6387957">
                  <a:moveTo>
                    <a:pt x="0" y="6393351"/>
                  </a:moveTo>
                  <a:cubicBezTo>
                    <a:pt x="0" y="4261207"/>
                    <a:pt x="0" y="2132145"/>
                    <a:pt x="0" y="0"/>
                  </a:cubicBezTo>
                  <a:cubicBezTo>
                    <a:pt x="99402" y="0"/>
                    <a:pt x="195722" y="0"/>
                    <a:pt x="295125" y="0"/>
                  </a:cubicBezTo>
                  <a:cubicBezTo>
                    <a:pt x="295125" y="2132145"/>
                    <a:pt x="295125" y="4261207"/>
                    <a:pt x="295125" y="6393351"/>
                  </a:cubicBezTo>
                </a:path>
              </a:pathLst>
            </a:custGeom>
            <a:solidFill>
              <a:schemeClr val="accent1">
                <a:alpha val="100000"/>
              </a:schemeClr>
            </a:solidFill>
            <a:ln w="7704">
              <a:noFill/>
            </a:ln>
          </p:spPr>
          <p:txBody>
            <a:bodyPr/>
            <a:lstStyle/>
            <a:p>
              <a:endParaRPr lang="en-US"/>
            </a:p>
          </p:txBody>
        </p:sp>
        <p:sp>
          <p:nvSpPr>
            <p:cNvPr id="25636" name="Freeform: Shape 273"/>
            <p:cNvSpPr/>
            <p:nvPr/>
          </p:nvSpPr>
          <p:spPr>
            <a:xfrm>
              <a:off x="7548511" y="2927282"/>
              <a:ext cx="41911" cy="2569908"/>
            </a:xfrm>
            <a:custGeom>
              <a:avLst/>
              <a:gdLst/>
              <a:ahLst/>
              <a:cxnLst>
                <a:cxn ang="0">
                  <a:pos x="0" y="2569079"/>
                </a:cxn>
                <a:cxn ang="0">
                  <a:pos x="2338" y="0"/>
                </a:cxn>
                <a:cxn ang="0">
                  <a:pos x="41911" y="0"/>
                </a:cxn>
                <a:cxn ang="0">
                  <a:pos x="41911" y="2569908"/>
                </a:cxn>
              </a:cxnLst>
              <a:rect l="0" t="0" r="0" b="0"/>
              <a:pathLst>
                <a:path w="111804" h="6855688">
                  <a:moveTo>
                    <a:pt x="0" y="6853478"/>
                  </a:moveTo>
                  <a:cubicBezTo>
                    <a:pt x="14640" y="4603437"/>
                    <a:pt x="3155" y="2253123"/>
                    <a:pt x="6237" y="0"/>
                  </a:cubicBezTo>
                  <a:lnTo>
                    <a:pt x="111804" y="0"/>
                  </a:lnTo>
                  <a:lnTo>
                    <a:pt x="111804" y="6855688"/>
                  </a:lnTo>
                </a:path>
              </a:pathLst>
            </a:custGeom>
            <a:solidFill>
              <a:schemeClr val="accent1">
                <a:alpha val="100000"/>
              </a:schemeClr>
            </a:solidFill>
            <a:ln w="7704">
              <a:noFill/>
            </a:ln>
          </p:spPr>
          <p:txBody>
            <a:bodyPr/>
            <a:lstStyle/>
            <a:p>
              <a:endParaRPr lang="en-US"/>
            </a:p>
          </p:txBody>
        </p:sp>
        <p:sp>
          <p:nvSpPr>
            <p:cNvPr id="25637" name="Freeform: Shape 274"/>
            <p:cNvSpPr/>
            <p:nvPr/>
          </p:nvSpPr>
          <p:spPr>
            <a:xfrm>
              <a:off x="7485249" y="2926994"/>
              <a:ext cx="37550" cy="2394576"/>
            </a:xfrm>
            <a:custGeom>
              <a:avLst/>
              <a:gdLst/>
              <a:ahLst/>
              <a:cxnLst>
                <a:cxn ang="0">
                  <a:pos x="0" y="2396309"/>
                </a:cxn>
                <a:cxn ang="0">
                  <a:pos x="0" y="0"/>
                </a:cxn>
                <a:cxn ang="0">
                  <a:pos x="38705" y="0"/>
                </a:cxn>
                <a:cxn ang="0">
                  <a:pos x="38705" y="2396309"/>
                </a:cxn>
              </a:cxnLst>
              <a:rect l="0" t="0" r="0" b="0"/>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1">
                <a:alpha val="100000"/>
              </a:schemeClr>
            </a:solidFill>
            <a:ln w="7704">
              <a:noFill/>
            </a:ln>
          </p:spPr>
          <p:txBody>
            <a:bodyPr/>
            <a:lstStyle/>
            <a:p>
              <a:endParaRPr lang="en-US"/>
            </a:p>
          </p:txBody>
        </p:sp>
        <p:sp>
          <p:nvSpPr>
            <p:cNvPr id="25638" name="Freeform: Shape 275"/>
            <p:cNvSpPr/>
            <p:nvPr/>
          </p:nvSpPr>
          <p:spPr>
            <a:xfrm>
              <a:off x="7616134" y="2926994"/>
              <a:ext cx="28885" cy="2567886"/>
            </a:xfrm>
            <a:custGeom>
              <a:avLst/>
              <a:gdLst/>
              <a:ahLst/>
              <a:cxnLst>
                <a:cxn ang="0">
                  <a:pos x="0" y="2569619"/>
                </a:cxn>
                <a:cxn ang="0">
                  <a:pos x="0" y="0"/>
                </a:cxn>
                <a:cxn ang="0">
                  <a:pos x="29463" y="0"/>
                </a:cxn>
                <a:cxn ang="0">
                  <a:pos x="29463" y="2569619"/>
                </a:cxn>
              </a:cxnLst>
              <a:rect l="0" t="0" r="0" b="0"/>
              <a:pathLst>
                <a:path w="77056" h="6850294">
                  <a:moveTo>
                    <a:pt x="0" y="6854918"/>
                  </a:moveTo>
                  <a:cubicBezTo>
                    <a:pt x="0" y="4570202"/>
                    <a:pt x="0" y="2286257"/>
                    <a:pt x="0" y="0"/>
                  </a:cubicBezTo>
                  <a:cubicBezTo>
                    <a:pt x="25428" y="0"/>
                    <a:pt x="50087" y="0"/>
                    <a:pt x="78597" y="0"/>
                  </a:cubicBezTo>
                  <a:cubicBezTo>
                    <a:pt x="78597" y="2283175"/>
                    <a:pt x="78597" y="4566350"/>
                    <a:pt x="78597" y="6854918"/>
                  </a:cubicBezTo>
                </a:path>
              </a:pathLst>
            </a:custGeom>
            <a:solidFill>
              <a:schemeClr val="accent1">
                <a:alpha val="100000"/>
              </a:schemeClr>
            </a:solidFill>
            <a:ln w="7704">
              <a:noFill/>
            </a:ln>
          </p:spPr>
          <p:txBody>
            <a:bodyPr/>
            <a:lstStyle/>
            <a:p>
              <a:endParaRPr lang="en-US"/>
            </a:p>
          </p:txBody>
        </p:sp>
        <p:sp>
          <p:nvSpPr>
            <p:cNvPr id="277" name="Freeform: Shape 276"/>
            <p:cNvSpPr/>
            <p:nvPr/>
          </p:nvSpPr>
          <p:spPr>
            <a:xfrm>
              <a:off x="6838507" y="2926994"/>
              <a:ext cx="109764" cy="2394576"/>
            </a:xfrm>
            <a:custGeom>
              <a:avLst/>
              <a:gdLst>
                <a:gd name="connsiteX0" fmla="*/ 0 w 292813"/>
                <a:gd name="connsiteY0" fmla="*/ 6393351 h 6387957"/>
                <a:gd name="connsiteX1" fmla="*/ 0 w 292813"/>
                <a:gd name="connsiteY1" fmla="*/ 0 h 6387957"/>
                <a:gd name="connsiteX2" fmla="*/ 295125 w 292813"/>
                <a:gd name="connsiteY2" fmla="*/ 0 h 6387957"/>
                <a:gd name="connsiteX3" fmla="*/ 295125 w 29281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292813" h="6387957">
                  <a:moveTo>
                    <a:pt x="0" y="6393351"/>
                  </a:moveTo>
                  <a:cubicBezTo>
                    <a:pt x="0" y="4261207"/>
                    <a:pt x="0" y="2131374"/>
                    <a:pt x="0" y="0"/>
                  </a:cubicBezTo>
                  <a:cubicBezTo>
                    <a:pt x="99403" y="0"/>
                    <a:pt x="196493" y="0"/>
                    <a:pt x="295125" y="0"/>
                  </a:cubicBezTo>
                  <a:cubicBezTo>
                    <a:pt x="295125" y="2132145"/>
                    <a:pt x="295125" y="4261207"/>
                    <a:pt x="295125" y="639335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78" name="Freeform: Shape 277"/>
            <p:cNvSpPr/>
            <p:nvPr/>
          </p:nvSpPr>
          <p:spPr>
            <a:xfrm>
              <a:off x="6980994" y="2927282"/>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4" y="0"/>
                    <a:pt x="67809" y="0"/>
                    <a:pt x="103255" y="0"/>
                  </a:cubicBezTo>
                  <a:cubicBezTo>
                    <a:pt x="103255" y="2130603"/>
                    <a:pt x="103255" y="4258895"/>
                    <a:pt x="10325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79" name="Freeform: Shape 278"/>
            <p:cNvSpPr/>
            <p:nvPr/>
          </p:nvSpPr>
          <p:spPr>
            <a:xfrm>
              <a:off x="7065051"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4" y="0"/>
                    <a:pt x="67809" y="0"/>
                    <a:pt x="103255" y="0"/>
                  </a:cubicBezTo>
                  <a:cubicBezTo>
                    <a:pt x="103255" y="2130603"/>
                    <a:pt x="103255" y="4258895"/>
                    <a:pt x="10325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0" name="Freeform: Shape 279"/>
            <p:cNvSpPr/>
            <p:nvPr/>
          </p:nvSpPr>
          <p:spPr>
            <a:xfrm>
              <a:off x="6754449" y="2926127"/>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5" y="0"/>
                    <a:pt x="67810" y="0"/>
                    <a:pt x="103255" y="0"/>
                  </a:cubicBezTo>
                  <a:cubicBezTo>
                    <a:pt x="103255" y="2131374"/>
                    <a:pt x="103255" y="4260436"/>
                    <a:pt x="10325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1" name="Freeform: Shape 280"/>
            <p:cNvSpPr/>
            <p:nvPr/>
          </p:nvSpPr>
          <p:spPr>
            <a:xfrm>
              <a:off x="6334914" y="2927282"/>
              <a:ext cx="37550" cy="2394576"/>
            </a:xfrm>
            <a:custGeom>
              <a:avLst/>
              <a:gdLst>
                <a:gd name="connsiteX0" fmla="*/ 0 w 100173"/>
                <a:gd name="connsiteY0" fmla="*/ 6393351 h 6387957"/>
                <a:gd name="connsiteX1" fmla="*/ 0 w 100173"/>
                <a:gd name="connsiteY1" fmla="*/ 0 h 6387957"/>
                <a:gd name="connsiteX2" fmla="*/ 103255 w 100173"/>
                <a:gd name="connsiteY2" fmla="*/ 0 h 6387957"/>
                <a:gd name="connsiteX3" fmla="*/ 103255 w 10017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3351"/>
                  </a:moveTo>
                  <a:cubicBezTo>
                    <a:pt x="0" y="4262748"/>
                    <a:pt x="0" y="2132915"/>
                    <a:pt x="0" y="0"/>
                  </a:cubicBezTo>
                  <a:cubicBezTo>
                    <a:pt x="33904" y="0"/>
                    <a:pt x="67809" y="0"/>
                    <a:pt x="103255" y="0"/>
                  </a:cubicBezTo>
                  <a:cubicBezTo>
                    <a:pt x="103255" y="2131374"/>
                    <a:pt x="103255" y="4260436"/>
                    <a:pt x="103255" y="6393351"/>
                  </a:cubicBezTo>
                </a:path>
              </a:pathLst>
            </a:custGeom>
            <a:solidFill>
              <a:schemeClr val="accent5"/>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2" name="Freeform: Shape 281"/>
            <p:cNvSpPr/>
            <p:nvPr/>
          </p:nvSpPr>
          <p:spPr>
            <a:xfrm>
              <a:off x="6159871" y="2926127"/>
              <a:ext cx="37550" cy="2397464"/>
            </a:xfrm>
            <a:custGeom>
              <a:avLst/>
              <a:gdLst>
                <a:gd name="connsiteX0" fmla="*/ 0 w 100173"/>
                <a:gd name="connsiteY0" fmla="*/ 6395663 h 6395662"/>
                <a:gd name="connsiteX1" fmla="*/ 0 w 100173"/>
                <a:gd name="connsiteY1" fmla="*/ 0 h 6395662"/>
                <a:gd name="connsiteX2" fmla="*/ 52398 w 100173"/>
                <a:gd name="connsiteY2" fmla="*/ 0 h 6395662"/>
                <a:gd name="connsiteX3" fmla="*/ 103255 w 100173"/>
                <a:gd name="connsiteY3" fmla="*/ 0 h 6395662"/>
                <a:gd name="connsiteX4" fmla="*/ 103255 w 100173"/>
                <a:gd name="connsiteY4" fmla="*/ 6395663 h 639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3" h="6395662">
                  <a:moveTo>
                    <a:pt x="0" y="6395663"/>
                  </a:moveTo>
                  <a:cubicBezTo>
                    <a:pt x="0" y="4265060"/>
                    <a:pt x="0" y="2135227"/>
                    <a:pt x="0" y="0"/>
                  </a:cubicBezTo>
                  <a:cubicBezTo>
                    <a:pt x="17723" y="0"/>
                    <a:pt x="34675" y="0"/>
                    <a:pt x="52398" y="0"/>
                  </a:cubicBezTo>
                  <a:cubicBezTo>
                    <a:pt x="68580" y="0"/>
                    <a:pt x="84762" y="0"/>
                    <a:pt x="103255" y="0"/>
                  </a:cubicBezTo>
                  <a:cubicBezTo>
                    <a:pt x="103255" y="2132915"/>
                    <a:pt x="103255" y="4261977"/>
                    <a:pt x="103255" y="6395663"/>
                  </a:cubicBezTo>
                </a:path>
              </a:pathLst>
            </a:custGeom>
            <a:solidFill>
              <a:schemeClr val="accent5"/>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3" name="Freeform: Shape 282"/>
            <p:cNvSpPr/>
            <p:nvPr/>
          </p:nvSpPr>
          <p:spPr>
            <a:xfrm>
              <a:off x="6231712" y="2926127"/>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6268" y="0"/>
                    <a:pt x="131766" y="0"/>
                    <a:pt x="198805" y="0"/>
                  </a:cubicBezTo>
                  <a:cubicBezTo>
                    <a:pt x="198805" y="2131374"/>
                    <a:pt x="198805" y="4261207"/>
                    <a:pt x="198805" y="6392581"/>
                  </a:cubicBezTo>
                </a:path>
              </a:pathLst>
            </a:custGeom>
            <a:solidFill>
              <a:schemeClr val="accent5"/>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4" name="Freeform: Shape 283"/>
            <p:cNvSpPr/>
            <p:nvPr/>
          </p:nvSpPr>
          <p:spPr>
            <a:xfrm>
              <a:off x="6598401" y="2927282"/>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4"/>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5" name="Freeform: Shape 284"/>
            <p:cNvSpPr/>
            <p:nvPr/>
          </p:nvSpPr>
          <p:spPr>
            <a:xfrm>
              <a:off x="6680669" y="2927282"/>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5" y="0"/>
                    <a:pt x="67810" y="0"/>
                    <a:pt x="103255" y="0"/>
                  </a:cubicBezTo>
                  <a:cubicBezTo>
                    <a:pt x="103255" y="2131374"/>
                    <a:pt x="103255" y="4260436"/>
                    <a:pt x="103255" y="6392581"/>
                  </a:cubicBezTo>
                </a:path>
              </a:pathLst>
            </a:custGeom>
            <a:solidFill>
              <a:schemeClr val="accent4"/>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6" name="Freeform: Shape 285"/>
            <p:cNvSpPr/>
            <p:nvPr/>
          </p:nvSpPr>
          <p:spPr>
            <a:xfrm>
              <a:off x="6516134" y="2927282"/>
              <a:ext cx="37550" cy="2394576"/>
            </a:xfrm>
            <a:custGeom>
              <a:avLst/>
              <a:gdLst>
                <a:gd name="connsiteX0" fmla="*/ 0 w 100173"/>
                <a:gd name="connsiteY0" fmla="*/ 6391811 h 6387957"/>
                <a:gd name="connsiteX1" fmla="*/ 0 w 100173"/>
                <a:gd name="connsiteY1" fmla="*/ 0 h 6387957"/>
                <a:gd name="connsiteX2" fmla="*/ 103255 w 100173"/>
                <a:gd name="connsiteY2" fmla="*/ 0 h 6387957"/>
                <a:gd name="connsiteX3" fmla="*/ 103255 w 100173"/>
                <a:gd name="connsiteY3" fmla="*/ 639181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1811"/>
                  </a:moveTo>
                  <a:cubicBezTo>
                    <a:pt x="0" y="4261978"/>
                    <a:pt x="0" y="2132145"/>
                    <a:pt x="0" y="0"/>
                  </a:cubicBezTo>
                  <a:cubicBezTo>
                    <a:pt x="33134" y="0"/>
                    <a:pt x="67039" y="0"/>
                    <a:pt x="103255" y="0"/>
                  </a:cubicBezTo>
                  <a:cubicBezTo>
                    <a:pt x="103255" y="2130603"/>
                    <a:pt x="103255" y="4260436"/>
                    <a:pt x="103255" y="6391811"/>
                  </a:cubicBezTo>
                </a:path>
              </a:pathLst>
            </a:custGeom>
            <a:solidFill>
              <a:schemeClr val="accent4"/>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7" name="Freeform: Shape 286"/>
            <p:cNvSpPr/>
            <p:nvPr/>
          </p:nvSpPr>
          <p:spPr>
            <a:xfrm>
              <a:off x="6399205" y="2927282"/>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6268" y="0"/>
                    <a:pt x="131766" y="0"/>
                    <a:pt x="198805" y="0"/>
                  </a:cubicBezTo>
                  <a:cubicBezTo>
                    <a:pt x="198805" y="2131374"/>
                    <a:pt x="198805" y="4261207"/>
                    <a:pt x="198805" y="6392581"/>
                  </a:cubicBezTo>
                </a:path>
              </a:pathLst>
            </a:custGeom>
            <a:solidFill>
              <a:schemeClr val="accent4"/>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8" name="Freeform: Shape 287"/>
            <p:cNvSpPr/>
            <p:nvPr/>
          </p:nvSpPr>
          <p:spPr>
            <a:xfrm>
              <a:off x="5237391" y="2926127"/>
              <a:ext cx="144425" cy="2394576"/>
            </a:xfrm>
            <a:custGeom>
              <a:avLst/>
              <a:gdLst>
                <a:gd name="connsiteX0" fmla="*/ 0 w 385280"/>
                <a:gd name="connsiteY0" fmla="*/ 6393351 h 6387957"/>
                <a:gd name="connsiteX1" fmla="*/ 0 w 385280"/>
                <a:gd name="connsiteY1" fmla="*/ 0 h 6387957"/>
                <a:gd name="connsiteX2" fmla="*/ 387593 w 385280"/>
                <a:gd name="connsiteY2" fmla="*/ 0 h 6387957"/>
                <a:gd name="connsiteX3" fmla="*/ 387593 w 385280"/>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385280" h="6387957">
                  <a:moveTo>
                    <a:pt x="0" y="6393351"/>
                  </a:moveTo>
                  <a:cubicBezTo>
                    <a:pt x="0" y="4262748"/>
                    <a:pt x="0" y="2132145"/>
                    <a:pt x="0" y="0"/>
                  </a:cubicBezTo>
                  <a:cubicBezTo>
                    <a:pt x="128684" y="0"/>
                    <a:pt x="256597" y="0"/>
                    <a:pt x="387593" y="0"/>
                  </a:cubicBezTo>
                  <a:cubicBezTo>
                    <a:pt x="387593" y="2130603"/>
                    <a:pt x="387593" y="4261207"/>
                    <a:pt x="387593" y="639335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9" name="Freeform: Shape 288"/>
            <p:cNvSpPr/>
            <p:nvPr/>
          </p:nvSpPr>
          <p:spPr>
            <a:xfrm>
              <a:off x="5123269" y="2926994"/>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7039" y="0"/>
                    <a:pt x="131766" y="0"/>
                    <a:pt x="198805" y="0"/>
                  </a:cubicBezTo>
                  <a:cubicBezTo>
                    <a:pt x="198805" y="2130603"/>
                    <a:pt x="198805" y="4259666"/>
                    <a:pt x="19880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90" name="Freeform: Shape 289"/>
            <p:cNvSpPr/>
            <p:nvPr/>
          </p:nvSpPr>
          <p:spPr>
            <a:xfrm>
              <a:off x="5611343" y="2927282"/>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6268" y="0"/>
                    <a:pt x="131766" y="0"/>
                    <a:pt x="198805" y="0"/>
                  </a:cubicBezTo>
                  <a:cubicBezTo>
                    <a:pt x="198805" y="2131374"/>
                    <a:pt x="198805" y="4261207"/>
                    <a:pt x="19880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91" name="Freeform: Shape 290"/>
            <p:cNvSpPr/>
            <p:nvPr/>
          </p:nvSpPr>
          <p:spPr>
            <a:xfrm>
              <a:off x="5407259"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4675" y="0"/>
                    <a:pt x="67810" y="0"/>
                    <a:pt x="103255" y="0"/>
                  </a:cubicBezTo>
                  <a:cubicBezTo>
                    <a:pt x="103255" y="2130603"/>
                    <a:pt x="103255" y="4259666"/>
                    <a:pt x="10325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92" name="Freeform: Shape 291"/>
            <p:cNvSpPr/>
            <p:nvPr/>
          </p:nvSpPr>
          <p:spPr>
            <a:xfrm>
              <a:off x="5470252"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4675" y="0"/>
                    <a:pt x="67809" y="0"/>
                    <a:pt x="103255" y="0"/>
                  </a:cubicBezTo>
                  <a:cubicBezTo>
                    <a:pt x="103255" y="2130603"/>
                    <a:pt x="103255" y="4259666"/>
                    <a:pt x="10325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93" name="Freeform: Shape 292"/>
            <p:cNvSpPr/>
            <p:nvPr/>
          </p:nvSpPr>
          <p:spPr>
            <a:xfrm>
              <a:off x="5533244" y="2926127"/>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4675" y="0"/>
                    <a:pt x="67809" y="0"/>
                    <a:pt x="103255" y="0"/>
                  </a:cubicBezTo>
                  <a:cubicBezTo>
                    <a:pt x="103255" y="2130603"/>
                    <a:pt x="103255" y="4259666"/>
                    <a:pt x="103255" y="6392581"/>
                  </a:cubicBezTo>
                </a:path>
              </a:pathLst>
            </a:custGeom>
            <a:solidFill>
              <a:schemeClr val="accent3"/>
            </a:solidFill>
            <a:ln w="7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348" name="Group 347"/>
          <p:cNvGrpSpPr/>
          <p:nvPr/>
        </p:nvGrpSpPr>
        <p:grpSpPr>
          <a:xfrm>
            <a:off x="3401010" y="2064737"/>
            <a:ext cx="2803259" cy="913008"/>
            <a:chOff x="342804" y="1541415"/>
            <a:chExt cx="9509699" cy="3097260"/>
          </a:xfrm>
          <a:scene3d>
            <a:camera prst="perspectiveContrastingRightFacing" fov="6900000">
              <a:rot lat="665717" lon="18654383" rev="20857729"/>
            </a:camera>
            <a:lightRig rig="threePt" dir="t"/>
          </a:scene3d>
        </p:grpSpPr>
        <p:sp>
          <p:nvSpPr>
            <p:cNvPr id="349" name="Freeform: Shape 348"/>
            <p:cNvSpPr/>
            <p:nvPr/>
          </p:nvSpPr>
          <p:spPr>
            <a:xfrm>
              <a:off x="6567993" y="1819126"/>
              <a:ext cx="134121" cy="640802"/>
            </a:xfrm>
            <a:custGeom>
              <a:avLst/>
              <a:gdLst>
                <a:gd name="connsiteX0" fmla="*/ 173355 w 171450"/>
                <a:gd name="connsiteY0" fmla="*/ 763928 h 819150"/>
                <a:gd name="connsiteX1" fmla="*/ 136207 w 171450"/>
                <a:gd name="connsiteY1" fmla="*/ 821078 h 819150"/>
                <a:gd name="connsiteX2" fmla="*/ 113348 w 171450"/>
                <a:gd name="connsiteY2" fmla="*/ 763928 h 819150"/>
                <a:gd name="connsiteX3" fmla="*/ 115252 w 171450"/>
                <a:gd name="connsiteY3" fmla="*/ 374356 h 819150"/>
                <a:gd name="connsiteX4" fmla="*/ 81915 w 171450"/>
                <a:gd name="connsiteY4" fmla="*/ 343876 h 819150"/>
                <a:gd name="connsiteX5" fmla="*/ 15240 w 171450"/>
                <a:gd name="connsiteY5" fmla="*/ 343876 h 819150"/>
                <a:gd name="connsiteX6" fmla="*/ 0 w 171450"/>
                <a:gd name="connsiteY6" fmla="*/ 329588 h 819150"/>
                <a:gd name="connsiteX7" fmla="*/ 16193 w 171450"/>
                <a:gd name="connsiteY7" fmla="*/ 318158 h 819150"/>
                <a:gd name="connsiteX8" fmla="*/ 59055 w 171450"/>
                <a:gd name="connsiteY8" fmla="*/ 318158 h 819150"/>
                <a:gd name="connsiteX9" fmla="*/ 116205 w 171450"/>
                <a:gd name="connsiteY9" fmla="*/ 261961 h 819150"/>
                <a:gd name="connsiteX10" fmla="*/ 58102 w 171450"/>
                <a:gd name="connsiteY10" fmla="*/ 206716 h 819150"/>
                <a:gd name="connsiteX11" fmla="*/ 20002 w 171450"/>
                <a:gd name="connsiteY11" fmla="*/ 206716 h 819150"/>
                <a:gd name="connsiteX12" fmla="*/ 952 w 171450"/>
                <a:gd name="connsiteY12" fmla="*/ 192428 h 819150"/>
                <a:gd name="connsiteX13" fmla="*/ 20002 w 171450"/>
                <a:gd name="connsiteY13" fmla="*/ 182903 h 819150"/>
                <a:gd name="connsiteX14" fmla="*/ 29527 w 171450"/>
                <a:gd name="connsiteY14" fmla="*/ 182903 h 819150"/>
                <a:gd name="connsiteX15" fmla="*/ 114300 w 171450"/>
                <a:gd name="connsiteY15" fmla="*/ 95273 h 819150"/>
                <a:gd name="connsiteX16" fmla="*/ 114300 w 171450"/>
                <a:gd name="connsiteY16" fmla="*/ 47648 h 819150"/>
                <a:gd name="connsiteX17" fmla="*/ 143827 w 171450"/>
                <a:gd name="connsiteY17" fmla="*/ 23 h 819150"/>
                <a:gd name="connsiteX18" fmla="*/ 170498 w 171450"/>
                <a:gd name="connsiteY18" fmla="*/ 50506 h 819150"/>
                <a:gd name="connsiteX19" fmla="*/ 173355 w 171450"/>
                <a:gd name="connsiteY19" fmla="*/ 763928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19150">
                  <a:moveTo>
                    <a:pt x="173355" y="763928"/>
                  </a:moveTo>
                  <a:cubicBezTo>
                    <a:pt x="167640" y="786788"/>
                    <a:pt x="187643" y="828698"/>
                    <a:pt x="136207" y="821078"/>
                  </a:cubicBezTo>
                  <a:cubicBezTo>
                    <a:pt x="98107" y="815363"/>
                    <a:pt x="122873" y="782026"/>
                    <a:pt x="113348" y="763928"/>
                  </a:cubicBezTo>
                  <a:cubicBezTo>
                    <a:pt x="113348" y="634388"/>
                    <a:pt x="113348" y="503896"/>
                    <a:pt x="115252" y="374356"/>
                  </a:cubicBezTo>
                  <a:cubicBezTo>
                    <a:pt x="115252" y="346733"/>
                    <a:pt x="104775" y="342923"/>
                    <a:pt x="81915" y="343876"/>
                  </a:cubicBezTo>
                  <a:cubicBezTo>
                    <a:pt x="60007" y="344828"/>
                    <a:pt x="37148" y="343876"/>
                    <a:pt x="15240" y="343876"/>
                  </a:cubicBezTo>
                  <a:cubicBezTo>
                    <a:pt x="5715" y="343876"/>
                    <a:pt x="0" y="339113"/>
                    <a:pt x="0" y="329588"/>
                  </a:cubicBezTo>
                  <a:cubicBezTo>
                    <a:pt x="0" y="318158"/>
                    <a:pt x="8573" y="318158"/>
                    <a:pt x="16193" y="318158"/>
                  </a:cubicBezTo>
                  <a:cubicBezTo>
                    <a:pt x="30480" y="318158"/>
                    <a:pt x="44768" y="316253"/>
                    <a:pt x="59055" y="318158"/>
                  </a:cubicBezTo>
                  <a:cubicBezTo>
                    <a:pt x="105727" y="326731"/>
                    <a:pt x="115252" y="307681"/>
                    <a:pt x="116205" y="261961"/>
                  </a:cubicBezTo>
                  <a:cubicBezTo>
                    <a:pt x="117157" y="214336"/>
                    <a:pt x="102870" y="199096"/>
                    <a:pt x="58102" y="206716"/>
                  </a:cubicBezTo>
                  <a:cubicBezTo>
                    <a:pt x="45720" y="208621"/>
                    <a:pt x="32385" y="206716"/>
                    <a:pt x="20002" y="206716"/>
                  </a:cubicBezTo>
                  <a:cubicBezTo>
                    <a:pt x="10477" y="206716"/>
                    <a:pt x="0" y="205763"/>
                    <a:pt x="952" y="192428"/>
                  </a:cubicBezTo>
                  <a:cubicBezTo>
                    <a:pt x="1905" y="181951"/>
                    <a:pt x="12382" y="183856"/>
                    <a:pt x="20002" y="182903"/>
                  </a:cubicBezTo>
                  <a:cubicBezTo>
                    <a:pt x="22860" y="182903"/>
                    <a:pt x="26670" y="182903"/>
                    <a:pt x="29527" y="182903"/>
                  </a:cubicBezTo>
                  <a:cubicBezTo>
                    <a:pt x="114300" y="179093"/>
                    <a:pt x="114300" y="179093"/>
                    <a:pt x="114300" y="95273"/>
                  </a:cubicBezTo>
                  <a:cubicBezTo>
                    <a:pt x="114300" y="79081"/>
                    <a:pt x="113348" y="63841"/>
                    <a:pt x="114300" y="47648"/>
                  </a:cubicBezTo>
                  <a:cubicBezTo>
                    <a:pt x="116205" y="27646"/>
                    <a:pt x="100013" y="-929"/>
                    <a:pt x="143827" y="23"/>
                  </a:cubicBezTo>
                  <a:cubicBezTo>
                    <a:pt x="188595" y="976"/>
                    <a:pt x="170498" y="32408"/>
                    <a:pt x="170498" y="50506"/>
                  </a:cubicBezTo>
                  <a:cubicBezTo>
                    <a:pt x="172402" y="288631"/>
                    <a:pt x="172402" y="525803"/>
                    <a:pt x="173355" y="763928"/>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0" name="Freeform: Shape 349"/>
            <p:cNvSpPr/>
            <p:nvPr/>
          </p:nvSpPr>
          <p:spPr>
            <a:xfrm>
              <a:off x="8661003" y="1992732"/>
              <a:ext cx="44706" cy="715315"/>
            </a:xfrm>
            <a:custGeom>
              <a:avLst/>
              <a:gdLst>
                <a:gd name="connsiteX0" fmla="*/ 60997 w 57150"/>
                <a:gd name="connsiteY0" fmla="*/ 827752 h 914400"/>
                <a:gd name="connsiteX1" fmla="*/ 60043 w 57150"/>
                <a:gd name="connsiteY1" fmla="*/ 888713 h 914400"/>
                <a:gd name="connsiteX2" fmla="*/ 30516 w 57150"/>
                <a:gd name="connsiteY2" fmla="*/ 915383 h 914400"/>
                <a:gd name="connsiteX3" fmla="*/ 1941 w 57150"/>
                <a:gd name="connsiteY3" fmla="*/ 888713 h 914400"/>
                <a:gd name="connsiteX4" fmla="*/ 37 w 57150"/>
                <a:gd name="connsiteY4" fmla="*/ 827752 h 914400"/>
                <a:gd name="connsiteX5" fmla="*/ 989 w 57150"/>
                <a:gd name="connsiteY5" fmla="*/ 38130 h 914400"/>
                <a:gd name="connsiteX6" fmla="*/ 25754 w 57150"/>
                <a:gd name="connsiteY6" fmla="*/ 30 h 914400"/>
                <a:gd name="connsiteX7" fmla="*/ 60043 w 57150"/>
                <a:gd name="connsiteY7" fmla="*/ 34320 h 914400"/>
                <a:gd name="connsiteX8" fmla="*/ 59091 w 57150"/>
                <a:gd name="connsiteY8" fmla="*/ 458183 h 914400"/>
                <a:gd name="connsiteX9" fmla="*/ 60997 w 57150"/>
                <a:gd name="connsiteY9" fmla="*/ 827752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914400">
                  <a:moveTo>
                    <a:pt x="60997" y="827752"/>
                  </a:moveTo>
                  <a:cubicBezTo>
                    <a:pt x="60043" y="847755"/>
                    <a:pt x="59091" y="868710"/>
                    <a:pt x="60043" y="888713"/>
                  </a:cubicBezTo>
                  <a:cubicBezTo>
                    <a:pt x="60997" y="909668"/>
                    <a:pt x="49566" y="915383"/>
                    <a:pt x="30516" y="915383"/>
                  </a:cubicBezTo>
                  <a:cubicBezTo>
                    <a:pt x="11466" y="915383"/>
                    <a:pt x="989" y="909668"/>
                    <a:pt x="1941" y="888713"/>
                  </a:cubicBezTo>
                  <a:cubicBezTo>
                    <a:pt x="1941" y="868710"/>
                    <a:pt x="989" y="848708"/>
                    <a:pt x="37" y="827752"/>
                  </a:cubicBezTo>
                  <a:cubicBezTo>
                    <a:pt x="37" y="564863"/>
                    <a:pt x="989" y="301020"/>
                    <a:pt x="989" y="38130"/>
                  </a:cubicBezTo>
                  <a:cubicBezTo>
                    <a:pt x="989" y="20985"/>
                    <a:pt x="-7584" y="-922"/>
                    <a:pt x="25754" y="30"/>
                  </a:cubicBezTo>
                  <a:cubicBezTo>
                    <a:pt x="52424" y="30"/>
                    <a:pt x="60043" y="6698"/>
                    <a:pt x="60043" y="34320"/>
                  </a:cubicBezTo>
                  <a:cubicBezTo>
                    <a:pt x="59091" y="175290"/>
                    <a:pt x="59091" y="316260"/>
                    <a:pt x="59091" y="458183"/>
                  </a:cubicBezTo>
                  <a:cubicBezTo>
                    <a:pt x="60043" y="580103"/>
                    <a:pt x="60043" y="703927"/>
                    <a:pt x="60997" y="827752"/>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1" name="Freeform: Shape 350"/>
            <p:cNvSpPr/>
            <p:nvPr/>
          </p:nvSpPr>
          <p:spPr>
            <a:xfrm>
              <a:off x="8176703" y="2640219"/>
              <a:ext cx="931399" cy="1221996"/>
            </a:xfrm>
            <a:custGeom>
              <a:avLst/>
              <a:gdLst>
                <a:gd name="connsiteX0" fmla="*/ 142875 w 1190625"/>
                <a:gd name="connsiteY0" fmla="*/ 1424047 h 1562100"/>
                <a:gd name="connsiteX1" fmla="*/ 0 w 1190625"/>
                <a:gd name="connsiteY1" fmla="*/ 1392614 h 1562100"/>
                <a:gd name="connsiteX2" fmla="*/ 88582 w 1190625"/>
                <a:gd name="connsiteY2" fmla="*/ 913507 h 1562100"/>
                <a:gd name="connsiteX3" fmla="*/ 257175 w 1190625"/>
                <a:gd name="connsiteY3" fmla="*/ 34349 h 1562100"/>
                <a:gd name="connsiteX4" fmla="*/ 300038 w 1190625"/>
                <a:gd name="connsiteY4" fmla="*/ 59 h 1562100"/>
                <a:gd name="connsiteX5" fmla="*/ 941069 w 1190625"/>
                <a:gd name="connsiteY5" fmla="*/ 59 h 1562100"/>
                <a:gd name="connsiteX6" fmla="*/ 982980 w 1190625"/>
                <a:gd name="connsiteY6" fmla="*/ 36254 h 1562100"/>
                <a:gd name="connsiteX7" fmla="*/ 1162050 w 1190625"/>
                <a:gd name="connsiteY7" fmla="*/ 1344037 h 1562100"/>
                <a:gd name="connsiteX8" fmla="*/ 1192530 w 1190625"/>
                <a:gd name="connsiteY8" fmla="*/ 1564064 h 1562100"/>
                <a:gd name="connsiteX9" fmla="*/ 1038225 w 1190625"/>
                <a:gd name="connsiteY9" fmla="*/ 1533584 h 1562100"/>
                <a:gd name="connsiteX10" fmla="*/ 1020127 w 1190625"/>
                <a:gd name="connsiteY10" fmla="*/ 1405949 h 1562100"/>
                <a:gd name="connsiteX11" fmla="*/ 909638 w 1190625"/>
                <a:gd name="connsiteY11" fmla="*/ 603944 h 1562100"/>
                <a:gd name="connsiteX12" fmla="*/ 855344 w 1190625"/>
                <a:gd name="connsiteY12" fmla="*/ 207704 h 1562100"/>
                <a:gd name="connsiteX13" fmla="*/ 786765 w 1190625"/>
                <a:gd name="connsiteY13" fmla="*/ 147697 h 1562100"/>
                <a:gd name="connsiteX14" fmla="*/ 453390 w 1190625"/>
                <a:gd name="connsiteY14" fmla="*/ 147697 h 1562100"/>
                <a:gd name="connsiteX15" fmla="*/ 376238 w 1190625"/>
                <a:gd name="connsiteY15" fmla="*/ 212467 h 1562100"/>
                <a:gd name="connsiteX16" fmla="*/ 160019 w 1190625"/>
                <a:gd name="connsiteY16" fmla="*/ 1339274 h 1562100"/>
                <a:gd name="connsiteX17" fmla="*/ 142875 w 1190625"/>
                <a:gd name="connsiteY17" fmla="*/ 1424047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0625" h="1562100">
                  <a:moveTo>
                    <a:pt x="142875" y="1424047"/>
                  </a:moveTo>
                  <a:cubicBezTo>
                    <a:pt x="97155" y="1424999"/>
                    <a:pt x="43815" y="1404997"/>
                    <a:pt x="0" y="1392614"/>
                  </a:cubicBezTo>
                  <a:cubicBezTo>
                    <a:pt x="29527" y="1232594"/>
                    <a:pt x="58102" y="1072574"/>
                    <a:pt x="88582" y="913507"/>
                  </a:cubicBezTo>
                  <a:cubicBezTo>
                    <a:pt x="144780" y="620137"/>
                    <a:pt x="201930" y="327719"/>
                    <a:pt x="257175" y="34349"/>
                  </a:cubicBezTo>
                  <a:cubicBezTo>
                    <a:pt x="262890" y="4822"/>
                    <a:pt x="274319" y="59"/>
                    <a:pt x="300038" y="59"/>
                  </a:cubicBezTo>
                  <a:cubicBezTo>
                    <a:pt x="405765" y="1012"/>
                    <a:pt x="853440" y="1964"/>
                    <a:pt x="941069" y="59"/>
                  </a:cubicBezTo>
                  <a:cubicBezTo>
                    <a:pt x="969644" y="-893"/>
                    <a:pt x="979169" y="9584"/>
                    <a:pt x="982980" y="36254"/>
                  </a:cubicBezTo>
                  <a:cubicBezTo>
                    <a:pt x="1042035" y="472499"/>
                    <a:pt x="1102042" y="908744"/>
                    <a:pt x="1162050" y="1344037"/>
                  </a:cubicBezTo>
                  <a:cubicBezTo>
                    <a:pt x="1174432" y="1436429"/>
                    <a:pt x="1180148" y="1471672"/>
                    <a:pt x="1192530" y="1564064"/>
                  </a:cubicBezTo>
                  <a:cubicBezTo>
                    <a:pt x="1194435" y="1579304"/>
                    <a:pt x="1043940" y="1547872"/>
                    <a:pt x="1038225" y="1533584"/>
                  </a:cubicBezTo>
                  <a:cubicBezTo>
                    <a:pt x="1023938" y="1451669"/>
                    <a:pt x="1031557" y="1487864"/>
                    <a:pt x="1020127" y="1405949"/>
                  </a:cubicBezTo>
                  <a:cubicBezTo>
                    <a:pt x="982980" y="1139249"/>
                    <a:pt x="945832" y="871597"/>
                    <a:pt x="909638" y="603944"/>
                  </a:cubicBezTo>
                  <a:cubicBezTo>
                    <a:pt x="891540" y="471547"/>
                    <a:pt x="872490" y="340102"/>
                    <a:pt x="855344" y="207704"/>
                  </a:cubicBezTo>
                  <a:cubicBezTo>
                    <a:pt x="847725" y="150554"/>
                    <a:pt x="843915" y="147697"/>
                    <a:pt x="786765" y="147697"/>
                  </a:cubicBezTo>
                  <a:cubicBezTo>
                    <a:pt x="675323" y="147697"/>
                    <a:pt x="564832" y="147697"/>
                    <a:pt x="453390" y="147697"/>
                  </a:cubicBezTo>
                  <a:cubicBezTo>
                    <a:pt x="391477" y="147697"/>
                    <a:pt x="387667" y="150554"/>
                    <a:pt x="376238" y="212467"/>
                  </a:cubicBezTo>
                  <a:cubicBezTo>
                    <a:pt x="304800" y="587752"/>
                    <a:pt x="233363" y="963989"/>
                    <a:pt x="160019" y="1339274"/>
                  </a:cubicBezTo>
                  <a:cubicBezTo>
                    <a:pt x="154305" y="1364039"/>
                    <a:pt x="156210" y="1396424"/>
                    <a:pt x="142875" y="142404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2" name="Freeform: Shape 351"/>
            <p:cNvSpPr/>
            <p:nvPr/>
          </p:nvSpPr>
          <p:spPr>
            <a:xfrm>
              <a:off x="6178295" y="2415936"/>
              <a:ext cx="923947" cy="1192191"/>
            </a:xfrm>
            <a:custGeom>
              <a:avLst/>
              <a:gdLst>
                <a:gd name="connsiteX0" fmla="*/ 984885 w 1181100"/>
                <a:gd name="connsiteY0" fmla="*/ 36254 h 1524000"/>
                <a:gd name="connsiteX1" fmla="*/ 942975 w 1181100"/>
                <a:gd name="connsiteY1" fmla="*/ 59 h 1524000"/>
                <a:gd name="connsiteX2" fmla="*/ 307657 w 1181100"/>
                <a:gd name="connsiteY2" fmla="*/ 59 h 1524000"/>
                <a:gd name="connsiteX3" fmla="*/ 258127 w 1181100"/>
                <a:gd name="connsiteY3" fmla="*/ 38159 h 1524000"/>
                <a:gd name="connsiteX4" fmla="*/ 51435 w 1181100"/>
                <a:gd name="connsiteY4" fmla="*/ 1122104 h 1524000"/>
                <a:gd name="connsiteX5" fmla="*/ 0 w 1181100"/>
                <a:gd name="connsiteY5" fmla="*/ 1398329 h 1524000"/>
                <a:gd name="connsiteX6" fmla="*/ 148590 w 1181100"/>
                <a:gd name="connsiteY6" fmla="*/ 1398329 h 1524000"/>
                <a:gd name="connsiteX7" fmla="*/ 378143 w 1181100"/>
                <a:gd name="connsiteY7" fmla="*/ 208657 h 1524000"/>
                <a:gd name="connsiteX8" fmla="*/ 449580 w 1181100"/>
                <a:gd name="connsiteY8" fmla="*/ 148649 h 1524000"/>
                <a:gd name="connsiteX9" fmla="*/ 782955 w 1181100"/>
                <a:gd name="connsiteY9" fmla="*/ 148649 h 1524000"/>
                <a:gd name="connsiteX10" fmla="*/ 857250 w 1181100"/>
                <a:gd name="connsiteY10" fmla="*/ 213419 h 1524000"/>
                <a:gd name="connsiteX11" fmla="*/ 1019175 w 1181100"/>
                <a:gd name="connsiteY11" fmla="*/ 1391662 h 1524000"/>
                <a:gd name="connsiteX12" fmla="*/ 1049655 w 1181100"/>
                <a:gd name="connsiteY12" fmla="*/ 1529774 h 1524000"/>
                <a:gd name="connsiteX13" fmla="*/ 1185863 w 1181100"/>
                <a:gd name="connsiteY13" fmla="*/ 1512629 h 1524000"/>
                <a:gd name="connsiteX14" fmla="*/ 984885 w 1181100"/>
                <a:gd name="connsiteY14" fmla="*/ 36254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1524000">
                  <a:moveTo>
                    <a:pt x="984885" y="36254"/>
                  </a:moveTo>
                  <a:cubicBezTo>
                    <a:pt x="981075" y="9584"/>
                    <a:pt x="971550" y="-893"/>
                    <a:pt x="942975" y="59"/>
                  </a:cubicBezTo>
                  <a:cubicBezTo>
                    <a:pt x="852488" y="1964"/>
                    <a:pt x="409575" y="1012"/>
                    <a:pt x="307657" y="59"/>
                  </a:cubicBezTo>
                  <a:cubicBezTo>
                    <a:pt x="279082" y="59"/>
                    <a:pt x="264795" y="3869"/>
                    <a:pt x="258127" y="38159"/>
                  </a:cubicBezTo>
                  <a:cubicBezTo>
                    <a:pt x="190500" y="400109"/>
                    <a:pt x="120015" y="761107"/>
                    <a:pt x="51435" y="1122104"/>
                  </a:cubicBezTo>
                  <a:cubicBezTo>
                    <a:pt x="34290" y="1214497"/>
                    <a:pt x="17145" y="1305937"/>
                    <a:pt x="0" y="1398329"/>
                  </a:cubicBezTo>
                  <a:lnTo>
                    <a:pt x="148590" y="1398329"/>
                  </a:lnTo>
                  <a:cubicBezTo>
                    <a:pt x="153352" y="1382137"/>
                    <a:pt x="303847" y="588704"/>
                    <a:pt x="378143" y="208657"/>
                  </a:cubicBezTo>
                  <a:cubicBezTo>
                    <a:pt x="389572" y="151507"/>
                    <a:pt x="393382" y="148649"/>
                    <a:pt x="449580" y="148649"/>
                  </a:cubicBezTo>
                  <a:cubicBezTo>
                    <a:pt x="561022" y="148649"/>
                    <a:pt x="671513" y="148649"/>
                    <a:pt x="782955" y="148649"/>
                  </a:cubicBezTo>
                  <a:cubicBezTo>
                    <a:pt x="846772" y="148649"/>
                    <a:pt x="848677" y="150554"/>
                    <a:pt x="857250" y="213419"/>
                  </a:cubicBezTo>
                  <a:cubicBezTo>
                    <a:pt x="911543" y="605849"/>
                    <a:pt x="963930" y="999232"/>
                    <a:pt x="1019175" y="1391662"/>
                  </a:cubicBezTo>
                  <a:cubicBezTo>
                    <a:pt x="1025843" y="1438334"/>
                    <a:pt x="1023938" y="1486912"/>
                    <a:pt x="1049655" y="1529774"/>
                  </a:cubicBezTo>
                  <a:cubicBezTo>
                    <a:pt x="1087755" y="1528822"/>
                    <a:pt x="1177290" y="1511677"/>
                    <a:pt x="1185863" y="1512629"/>
                  </a:cubicBezTo>
                  <a:cubicBezTo>
                    <a:pt x="1173480" y="1424999"/>
                    <a:pt x="1039177" y="440114"/>
                    <a:pt x="984885" y="36254"/>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3" name="Freeform: Shape 352"/>
            <p:cNvSpPr/>
            <p:nvPr/>
          </p:nvSpPr>
          <p:spPr>
            <a:xfrm>
              <a:off x="8279530" y="2728903"/>
              <a:ext cx="707863" cy="1072972"/>
            </a:xfrm>
            <a:custGeom>
              <a:avLst/>
              <a:gdLst>
                <a:gd name="connsiteX0" fmla="*/ 0 w 904875"/>
                <a:gd name="connsiteY0" fmla="*/ 1277342 h 1371600"/>
                <a:gd name="connsiteX1" fmla="*/ 230506 w 904875"/>
                <a:gd name="connsiteY1" fmla="*/ 60047 h 1371600"/>
                <a:gd name="connsiteX2" fmla="*/ 300991 w 904875"/>
                <a:gd name="connsiteY2" fmla="*/ 39 h 1371600"/>
                <a:gd name="connsiteX3" fmla="*/ 691516 w 904875"/>
                <a:gd name="connsiteY3" fmla="*/ 992 h 1371600"/>
                <a:gd name="connsiteX4" fmla="*/ 729616 w 904875"/>
                <a:gd name="connsiteY4" fmla="*/ 33377 h 1371600"/>
                <a:gd name="connsiteX5" fmla="*/ 911543 w 904875"/>
                <a:gd name="connsiteY5" fmla="*/ 1356400 h 1371600"/>
                <a:gd name="connsiteX6" fmla="*/ 560070 w 904875"/>
                <a:gd name="connsiteY6" fmla="*/ 1334492 h 1371600"/>
                <a:gd name="connsiteX7" fmla="*/ 0 w 904875"/>
                <a:gd name="connsiteY7" fmla="*/ 127734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1371600">
                  <a:moveTo>
                    <a:pt x="0" y="1277342"/>
                  </a:moveTo>
                  <a:cubicBezTo>
                    <a:pt x="37148" y="1081127"/>
                    <a:pt x="192406" y="270549"/>
                    <a:pt x="230506" y="60047"/>
                  </a:cubicBezTo>
                  <a:cubicBezTo>
                    <a:pt x="238125" y="15279"/>
                    <a:pt x="253366" y="-913"/>
                    <a:pt x="300991" y="39"/>
                  </a:cubicBezTo>
                  <a:cubicBezTo>
                    <a:pt x="431483" y="3849"/>
                    <a:pt x="561023" y="1944"/>
                    <a:pt x="691516" y="992"/>
                  </a:cubicBezTo>
                  <a:cubicBezTo>
                    <a:pt x="717233" y="992"/>
                    <a:pt x="726758" y="6707"/>
                    <a:pt x="729616" y="33377"/>
                  </a:cubicBezTo>
                  <a:cubicBezTo>
                    <a:pt x="752475" y="207684"/>
                    <a:pt x="876300" y="1088747"/>
                    <a:pt x="911543" y="1356400"/>
                  </a:cubicBezTo>
                  <a:cubicBezTo>
                    <a:pt x="918210" y="1409739"/>
                    <a:pt x="600075" y="1338302"/>
                    <a:pt x="560070" y="1334492"/>
                  </a:cubicBezTo>
                  <a:cubicBezTo>
                    <a:pt x="373381" y="1317347"/>
                    <a:pt x="186691" y="1296392"/>
                    <a:pt x="0" y="1277342"/>
                  </a:cubicBezTo>
                  <a:close/>
                </a:path>
              </a:pathLst>
            </a:custGeom>
            <a:solidFill>
              <a:schemeClr val="accent3">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54" name="Freeform: Shape 353"/>
            <p:cNvSpPr/>
            <p:nvPr/>
          </p:nvSpPr>
          <p:spPr>
            <a:xfrm>
              <a:off x="6277395" y="2505281"/>
              <a:ext cx="715315" cy="1072972"/>
            </a:xfrm>
            <a:custGeom>
              <a:avLst/>
              <a:gdLst>
                <a:gd name="connsiteX0" fmla="*/ 0 w 914400"/>
                <a:gd name="connsiteY0" fmla="*/ 1304122 h 1371600"/>
                <a:gd name="connsiteX1" fmla="*/ 238125 w 914400"/>
                <a:gd name="connsiteY1" fmla="*/ 52537 h 1371600"/>
                <a:gd name="connsiteX2" fmla="*/ 300038 w 914400"/>
                <a:gd name="connsiteY2" fmla="*/ 150 h 1371600"/>
                <a:gd name="connsiteX3" fmla="*/ 675323 w 914400"/>
                <a:gd name="connsiteY3" fmla="*/ 150 h 1371600"/>
                <a:gd name="connsiteX4" fmla="*/ 741045 w 914400"/>
                <a:gd name="connsiteY4" fmla="*/ 58252 h 1371600"/>
                <a:gd name="connsiteX5" fmla="*/ 921068 w 914400"/>
                <a:gd name="connsiteY5" fmla="*/ 1374607 h 1371600"/>
                <a:gd name="connsiteX6" fmla="*/ 0 w 914400"/>
                <a:gd name="connsiteY6" fmla="*/ 130412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371600">
                  <a:moveTo>
                    <a:pt x="0" y="1304122"/>
                  </a:moveTo>
                  <a:cubicBezTo>
                    <a:pt x="39052" y="1099335"/>
                    <a:pt x="199073" y="264945"/>
                    <a:pt x="238125" y="52537"/>
                  </a:cubicBezTo>
                  <a:cubicBezTo>
                    <a:pt x="244793" y="14437"/>
                    <a:pt x="257175" y="-1755"/>
                    <a:pt x="300038" y="150"/>
                  </a:cubicBezTo>
                  <a:cubicBezTo>
                    <a:pt x="424815" y="3960"/>
                    <a:pt x="550545" y="4912"/>
                    <a:pt x="675323" y="150"/>
                  </a:cubicBezTo>
                  <a:cubicBezTo>
                    <a:pt x="722948" y="-1755"/>
                    <a:pt x="736282" y="15390"/>
                    <a:pt x="741045" y="58252"/>
                  </a:cubicBezTo>
                  <a:cubicBezTo>
                    <a:pt x="764857" y="244942"/>
                    <a:pt x="886777" y="1122195"/>
                    <a:pt x="921068" y="1374607"/>
                  </a:cubicBezTo>
                  <a:cubicBezTo>
                    <a:pt x="922973" y="1381275"/>
                    <a:pt x="5715" y="1302217"/>
                    <a:pt x="0" y="1304122"/>
                  </a:cubicBezTo>
                  <a:close/>
                </a:path>
              </a:pathLst>
            </a:custGeom>
            <a:solidFill>
              <a:schemeClr val="accent3">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5" name="Freeform: Shape 354"/>
            <p:cNvSpPr/>
            <p:nvPr/>
          </p:nvSpPr>
          <p:spPr>
            <a:xfrm>
              <a:off x="342804" y="2386179"/>
              <a:ext cx="9464439" cy="2252496"/>
            </a:xfrm>
            <a:custGeom>
              <a:avLst/>
              <a:gdLst>
                <a:gd name="connsiteX0" fmla="*/ 4574879 w 4752721"/>
                <a:gd name="connsiteY0" fmla="*/ 766307 h 1131127"/>
                <a:gd name="connsiteX1" fmla="*/ 4555422 w 4752721"/>
                <a:gd name="connsiteY1" fmla="*/ 785764 h 1131127"/>
                <a:gd name="connsiteX2" fmla="*/ 4555422 w 4752721"/>
                <a:gd name="connsiteY2" fmla="*/ 807092 h 1131127"/>
                <a:gd name="connsiteX3" fmla="*/ 4574879 w 4752721"/>
                <a:gd name="connsiteY3" fmla="*/ 826549 h 1131127"/>
                <a:gd name="connsiteX4" fmla="*/ 4639986 w 4752721"/>
                <a:gd name="connsiteY4" fmla="*/ 826549 h 1131127"/>
                <a:gd name="connsiteX5" fmla="*/ 4659443 w 4752721"/>
                <a:gd name="connsiteY5" fmla="*/ 807092 h 1131127"/>
                <a:gd name="connsiteX6" fmla="*/ 4659443 w 4752721"/>
                <a:gd name="connsiteY6" fmla="*/ 785764 h 1131127"/>
                <a:gd name="connsiteX7" fmla="*/ 4639986 w 4752721"/>
                <a:gd name="connsiteY7" fmla="*/ 766307 h 1131127"/>
                <a:gd name="connsiteX8" fmla="*/ 2344805 w 4752721"/>
                <a:gd name="connsiteY8" fmla="*/ 0 h 1131127"/>
                <a:gd name="connsiteX9" fmla="*/ 2409538 w 4752721"/>
                <a:gd name="connsiteY9" fmla="*/ 1871 h 1131127"/>
                <a:gd name="connsiteX10" fmla="*/ 2549478 w 4752721"/>
                <a:gd name="connsiteY10" fmla="*/ 81944 h 1131127"/>
                <a:gd name="connsiteX11" fmla="*/ 2593257 w 4752721"/>
                <a:gd name="connsiteY11" fmla="*/ 199809 h 1131127"/>
                <a:gd name="connsiteX12" fmla="*/ 2602611 w 4752721"/>
                <a:gd name="connsiteY12" fmla="*/ 225253 h 1131127"/>
                <a:gd name="connsiteX13" fmla="*/ 2649383 w 4752721"/>
                <a:gd name="connsiteY13" fmla="*/ 297468 h 1131127"/>
                <a:gd name="connsiteX14" fmla="*/ 2671833 w 4752721"/>
                <a:gd name="connsiteY14" fmla="*/ 314680 h 1131127"/>
                <a:gd name="connsiteX15" fmla="*/ 2879499 w 4752721"/>
                <a:gd name="connsiteY15" fmla="*/ 336756 h 1131127"/>
                <a:gd name="connsiteX16" fmla="*/ 2893718 w 4752721"/>
                <a:gd name="connsiteY16" fmla="*/ 353594 h 1131127"/>
                <a:gd name="connsiteX17" fmla="*/ 2886983 w 4752721"/>
                <a:gd name="connsiteY17" fmla="*/ 543674 h 1131127"/>
                <a:gd name="connsiteX18" fmla="*/ 4216421 w 4752721"/>
                <a:gd name="connsiteY18" fmla="*/ 698208 h 1131127"/>
                <a:gd name="connsiteX19" fmla="*/ 4508651 w 4752721"/>
                <a:gd name="connsiteY19" fmla="*/ 731509 h 1131127"/>
                <a:gd name="connsiteX20" fmla="*/ 4518753 w 4752721"/>
                <a:gd name="connsiteY20" fmla="*/ 739741 h 1131127"/>
                <a:gd name="connsiteX21" fmla="*/ 4531476 w 4752721"/>
                <a:gd name="connsiteY21" fmla="*/ 776784 h 1131127"/>
                <a:gd name="connsiteX22" fmla="*/ 4548313 w 4752721"/>
                <a:gd name="connsiteY22" fmla="*/ 738619 h 1131127"/>
                <a:gd name="connsiteX23" fmla="*/ 4669171 w 4752721"/>
                <a:gd name="connsiteY23" fmla="*/ 738619 h 1131127"/>
                <a:gd name="connsiteX24" fmla="*/ 4681893 w 4752721"/>
                <a:gd name="connsiteY24" fmla="*/ 744231 h 1131127"/>
                <a:gd name="connsiteX25" fmla="*/ 4686757 w 4752721"/>
                <a:gd name="connsiteY25" fmla="*/ 756205 h 1131127"/>
                <a:gd name="connsiteX26" fmla="*/ 4686009 w 4752721"/>
                <a:gd name="connsiteY26" fmla="*/ 836652 h 1131127"/>
                <a:gd name="connsiteX27" fmla="*/ 4726794 w 4752721"/>
                <a:gd name="connsiteY27" fmla="*/ 842265 h 1131127"/>
                <a:gd name="connsiteX28" fmla="*/ 4751864 w 4752721"/>
                <a:gd name="connsiteY28" fmla="*/ 864341 h 1131127"/>
                <a:gd name="connsiteX29" fmla="*/ 4689002 w 4752721"/>
                <a:gd name="connsiteY29" fmla="*/ 1131127 h 1131127"/>
                <a:gd name="connsiteX30" fmla="*/ 506116 w 4752721"/>
                <a:gd name="connsiteY30" fmla="*/ 1117282 h 1131127"/>
                <a:gd name="connsiteX31" fmla="*/ 478428 w 4752721"/>
                <a:gd name="connsiteY31" fmla="*/ 966116 h 1131127"/>
                <a:gd name="connsiteX32" fmla="*/ 290966 w 4752721"/>
                <a:gd name="connsiteY32" fmla="*/ 526088 h 1131127"/>
                <a:gd name="connsiteX33" fmla="*/ 56734 w 4752721"/>
                <a:gd name="connsiteY33" fmla="*/ 243961 h 1131127"/>
                <a:gd name="connsiteX34" fmla="*/ 2104 w 4752721"/>
                <a:gd name="connsiteY34" fmla="*/ 182971 h 1131127"/>
                <a:gd name="connsiteX35" fmla="*/ 12956 w 4752721"/>
                <a:gd name="connsiteY35" fmla="*/ 159772 h 1131127"/>
                <a:gd name="connsiteX36" fmla="*/ 1746502 w 4752721"/>
                <a:gd name="connsiteY36" fmla="*/ 393631 h 1131127"/>
                <a:gd name="connsiteX37" fmla="*/ 1850522 w 4752721"/>
                <a:gd name="connsiteY37" fmla="*/ 464724 h 1131127"/>
                <a:gd name="connsiteX38" fmla="*/ 1885694 w 4752721"/>
                <a:gd name="connsiteY38" fmla="*/ 462479 h 1131127"/>
                <a:gd name="connsiteX39" fmla="*/ 1979986 w 4752721"/>
                <a:gd name="connsiteY39" fmla="*/ 353594 h 1131127"/>
                <a:gd name="connsiteX40" fmla="*/ 2021519 w 4752721"/>
                <a:gd name="connsiteY40" fmla="*/ 291855 h 1131127"/>
                <a:gd name="connsiteX41" fmla="*/ 2098225 w 4752721"/>
                <a:gd name="connsiteY41" fmla="*/ 105891 h 1131127"/>
                <a:gd name="connsiteX42" fmla="*/ 2131901 w 4752721"/>
                <a:gd name="connsiteY42" fmla="*/ 72590 h 1131127"/>
                <a:gd name="connsiteX43" fmla="*/ 2313375 w 4752721"/>
                <a:gd name="connsiteY43" fmla="*/ 69596 h 1131127"/>
                <a:gd name="connsiteX44" fmla="*/ 2323103 w 4752721"/>
                <a:gd name="connsiteY44" fmla="*/ 60616 h 1131127"/>
                <a:gd name="connsiteX45" fmla="*/ 2322729 w 4752721"/>
                <a:gd name="connsiteY45" fmla="*/ 25069 h 1131127"/>
                <a:gd name="connsiteX46" fmla="*/ 2344805 w 4752721"/>
                <a:gd name="connsiteY46" fmla="*/ 0 h 11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752721" h="1131127">
                  <a:moveTo>
                    <a:pt x="4574879" y="766307"/>
                  </a:moveTo>
                  <a:cubicBezTo>
                    <a:pt x="4564028" y="766307"/>
                    <a:pt x="4555422" y="774913"/>
                    <a:pt x="4555422" y="785764"/>
                  </a:cubicBezTo>
                  <a:lnTo>
                    <a:pt x="4555422" y="807092"/>
                  </a:lnTo>
                  <a:cubicBezTo>
                    <a:pt x="4555422" y="817943"/>
                    <a:pt x="4564028" y="826549"/>
                    <a:pt x="4574879" y="826549"/>
                  </a:cubicBezTo>
                  <a:lnTo>
                    <a:pt x="4639986" y="826549"/>
                  </a:lnTo>
                  <a:cubicBezTo>
                    <a:pt x="4650462" y="826549"/>
                    <a:pt x="4659443" y="817943"/>
                    <a:pt x="4659443" y="807092"/>
                  </a:cubicBezTo>
                  <a:lnTo>
                    <a:pt x="4659443" y="785764"/>
                  </a:lnTo>
                  <a:cubicBezTo>
                    <a:pt x="4659443" y="774913"/>
                    <a:pt x="4650837" y="766307"/>
                    <a:pt x="4639986" y="766307"/>
                  </a:cubicBezTo>
                  <a:close/>
                  <a:moveTo>
                    <a:pt x="2344805" y="0"/>
                  </a:moveTo>
                  <a:cubicBezTo>
                    <a:pt x="2351166" y="0"/>
                    <a:pt x="2393073" y="0"/>
                    <a:pt x="2409538" y="1871"/>
                  </a:cubicBezTo>
                  <a:cubicBezTo>
                    <a:pt x="2464541" y="13844"/>
                    <a:pt x="2512809" y="40785"/>
                    <a:pt x="2549478" y="81944"/>
                  </a:cubicBezTo>
                  <a:cubicBezTo>
                    <a:pt x="2577916" y="113749"/>
                    <a:pt x="2592508" y="155656"/>
                    <a:pt x="2593257" y="199809"/>
                  </a:cubicBezTo>
                  <a:cubicBezTo>
                    <a:pt x="2593631" y="209537"/>
                    <a:pt x="2594753" y="216646"/>
                    <a:pt x="2602611" y="225253"/>
                  </a:cubicBezTo>
                  <a:cubicBezTo>
                    <a:pt x="2622068" y="246580"/>
                    <a:pt x="2637035" y="271276"/>
                    <a:pt x="2649383" y="297468"/>
                  </a:cubicBezTo>
                  <a:cubicBezTo>
                    <a:pt x="2654995" y="309067"/>
                    <a:pt x="2660982" y="313557"/>
                    <a:pt x="2671833" y="314680"/>
                  </a:cubicBezTo>
                  <a:cubicBezTo>
                    <a:pt x="2748538" y="322163"/>
                    <a:pt x="2802794" y="330021"/>
                    <a:pt x="2879499" y="336756"/>
                  </a:cubicBezTo>
                  <a:cubicBezTo>
                    <a:pt x="2892595" y="337879"/>
                    <a:pt x="2894092" y="342369"/>
                    <a:pt x="2893718" y="353594"/>
                  </a:cubicBezTo>
                  <a:cubicBezTo>
                    <a:pt x="2892221" y="413462"/>
                    <a:pt x="2887731" y="483807"/>
                    <a:pt x="2886983" y="543674"/>
                  </a:cubicBezTo>
                  <a:cubicBezTo>
                    <a:pt x="2886983" y="548539"/>
                    <a:pt x="4204074" y="697086"/>
                    <a:pt x="4216421" y="698208"/>
                  </a:cubicBezTo>
                  <a:cubicBezTo>
                    <a:pt x="4232511" y="701201"/>
                    <a:pt x="4463002" y="726645"/>
                    <a:pt x="4508651" y="731509"/>
                  </a:cubicBezTo>
                  <a:cubicBezTo>
                    <a:pt x="4513515" y="731884"/>
                    <a:pt x="4517257" y="735251"/>
                    <a:pt x="4518753" y="739741"/>
                  </a:cubicBezTo>
                  <a:cubicBezTo>
                    <a:pt x="4524366" y="756579"/>
                    <a:pt x="4531476" y="776784"/>
                    <a:pt x="4531476" y="776784"/>
                  </a:cubicBezTo>
                  <a:cubicBezTo>
                    <a:pt x="4532224" y="743483"/>
                    <a:pt x="4538585" y="738619"/>
                    <a:pt x="4548313" y="738619"/>
                  </a:cubicBezTo>
                  <a:lnTo>
                    <a:pt x="4669171" y="738619"/>
                  </a:lnTo>
                  <a:cubicBezTo>
                    <a:pt x="4674036" y="738619"/>
                    <a:pt x="4678526" y="740864"/>
                    <a:pt x="4681893" y="744231"/>
                  </a:cubicBezTo>
                  <a:cubicBezTo>
                    <a:pt x="4681893" y="744231"/>
                    <a:pt x="4686757" y="749096"/>
                    <a:pt x="4686757" y="756205"/>
                  </a:cubicBezTo>
                  <a:lnTo>
                    <a:pt x="4686009" y="836652"/>
                  </a:lnTo>
                  <a:cubicBezTo>
                    <a:pt x="4686383" y="837400"/>
                    <a:pt x="4716691" y="842265"/>
                    <a:pt x="4726794" y="842265"/>
                  </a:cubicBezTo>
                  <a:cubicBezTo>
                    <a:pt x="4742509" y="840768"/>
                    <a:pt x="4756354" y="841517"/>
                    <a:pt x="4751864" y="864341"/>
                  </a:cubicBezTo>
                  <a:cubicBezTo>
                    <a:pt x="4751116" y="869205"/>
                    <a:pt x="4727169" y="1131127"/>
                    <a:pt x="4689002" y="1131127"/>
                  </a:cubicBezTo>
                  <a:cubicBezTo>
                    <a:pt x="4296120" y="1131127"/>
                    <a:pt x="1472607" y="1117282"/>
                    <a:pt x="506116" y="1117282"/>
                  </a:cubicBezTo>
                  <a:cubicBezTo>
                    <a:pt x="496762" y="1070885"/>
                    <a:pt x="488156" y="1012139"/>
                    <a:pt x="478428" y="966116"/>
                  </a:cubicBezTo>
                  <a:cubicBezTo>
                    <a:pt x="444752" y="807093"/>
                    <a:pt x="391245" y="656674"/>
                    <a:pt x="290966" y="526088"/>
                  </a:cubicBezTo>
                  <a:cubicBezTo>
                    <a:pt x="285354" y="518605"/>
                    <a:pt x="128949" y="330769"/>
                    <a:pt x="56734" y="243961"/>
                  </a:cubicBezTo>
                  <a:cubicBezTo>
                    <a:pt x="39148" y="223007"/>
                    <a:pt x="22310" y="201679"/>
                    <a:pt x="2104" y="182971"/>
                  </a:cubicBezTo>
                  <a:cubicBezTo>
                    <a:pt x="-4256" y="175487"/>
                    <a:pt x="5098" y="158650"/>
                    <a:pt x="12956" y="159772"/>
                  </a:cubicBezTo>
                  <a:cubicBezTo>
                    <a:pt x="106499" y="172494"/>
                    <a:pt x="1659319" y="382031"/>
                    <a:pt x="1746502" y="393631"/>
                  </a:cubicBezTo>
                  <a:cubicBezTo>
                    <a:pt x="1762966" y="395876"/>
                    <a:pt x="1834059" y="453498"/>
                    <a:pt x="1850522" y="464724"/>
                  </a:cubicBezTo>
                  <a:cubicBezTo>
                    <a:pt x="1862870" y="473330"/>
                    <a:pt x="1874843" y="468091"/>
                    <a:pt x="1885694" y="462479"/>
                  </a:cubicBezTo>
                  <a:cubicBezTo>
                    <a:pt x="1931344" y="438906"/>
                    <a:pt x="1961652" y="400740"/>
                    <a:pt x="1979986" y="353594"/>
                  </a:cubicBezTo>
                  <a:cubicBezTo>
                    <a:pt x="1989715" y="329273"/>
                    <a:pt x="2000940" y="310190"/>
                    <a:pt x="2021519" y="291855"/>
                  </a:cubicBezTo>
                  <a:cubicBezTo>
                    <a:pt x="2075775" y="243213"/>
                    <a:pt x="2096354" y="177733"/>
                    <a:pt x="2098225" y="105891"/>
                  </a:cubicBezTo>
                  <a:cubicBezTo>
                    <a:pt x="2098973" y="73338"/>
                    <a:pt x="2098599" y="73338"/>
                    <a:pt x="2131901" y="72590"/>
                  </a:cubicBezTo>
                  <a:cubicBezTo>
                    <a:pt x="2192517" y="71467"/>
                    <a:pt x="2252759" y="70345"/>
                    <a:pt x="2313375" y="69596"/>
                  </a:cubicBezTo>
                  <a:cubicBezTo>
                    <a:pt x="2320484" y="69596"/>
                    <a:pt x="2323478" y="68100"/>
                    <a:pt x="2323103" y="60616"/>
                  </a:cubicBezTo>
                  <a:cubicBezTo>
                    <a:pt x="2322729" y="48643"/>
                    <a:pt x="2324226" y="36669"/>
                    <a:pt x="2322729" y="25069"/>
                  </a:cubicBezTo>
                  <a:cubicBezTo>
                    <a:pt x="2320484" y="7484"/>
                    <a:pt x="2327593" y="0"/>
                    <a:pt x="2344805"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6" name="Freeform: Shape 355"/>
            <p:cNvSpPr/>
            <p:nvPr/>
          </p:nvSpPr>
          <p:spPr>
            <a:xfrm>
              <a:off x="434174" y="2766189"/>
              <a:ext cx="3956581" cy="789826"/>
            </a:xfrm>
            <a:custGeom>
              <a:avLst/>
              <a:gdLst>
                <a:gd name="connsiteX0" fmla="*/ 4358640 w 5057775"/>
                <a:gd name="connsiteY0" fmla="*/ 589597 h 1009650"/>
                <a:gd name="connsiteX1" fmla="*/ 0 w 5057775"/>
                <a:gd name="connsiteY1" fmla="*/ 0 h 1009650"/>
                <a:gd name="connsiteX2" fmla="*/ 481965 w 5057775"/>
                <a:gd name="connsiteY2" fmla="*/ 557213 h 1009650"/>
                <a:gd name="connsiteX3" fmla="*/ 5060633 w 5057775"/>
                <a:gd name="connsiteY3" fmla="*/ 1012508 h 1009650"/>
                <a:gd name="connsiteX4" fmla="*/ 4358640 w 5057775"/>
                <a:gd name="connsiteY4" fmla="*/ 589597 h 1009650"/>
                <a:gd name="connsiteX5" fmla="*/ 204787 w 5057775"/>
                <a:gd name="connsiteY5" fmla="*/ 231458 h 1009650"/>
                <a:gd name="connsiteX6" fmla="*/ 208598 w 5057775"/>
                <a:gd name="connsiteY6" fmla="*/ 228600 h 1009650"/>
                <a:gd name="connsiteX7" fmla="*/ 204787 w 5057775"/>
                <a:gd name="connsiteY7" fmla="*/ 23145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7775" h="1009650">
                  <a:moveTo>
                    <a:pt x="4358640" y="589597"/>
                  </a:moveTo>
                  <a:cubicBezTo>
                    <a:pt x="4037648" y="546735"/>
                    <a:pt x="586740" y="85725"/>
                    <a:pt x="0" y="0"/>
                  </a:cubicBezTo>
                  <a:cubicBezTo>
                    <a:pt x="63818" y="71438"/>
                    <a:pt x="317182" y="379095"/>
                    <a:pt x="481965" y="557213"/>
                  </a:cubicBezTo>
                  <a:cubicBezTo>
                    <a:pt x="1908810" y="706755"/>
                    <a:pt x="3591878" y="891540"/>
                    <a:pt x="5060633" y="1012508"/>
                  </a:cubicBezTo>
                  <a:cubicBezTo>
                    <a:pt x="4962525" y="964883"/>
                    <a:pt x="4516755" y="703897"/>
                    <a:pt x="4358640" y="589597"/>
                  </a:cubicBezTo>
                  <a:close/>
                  <a:moveTo>
                    <a:pt x="204787" y="231458"/>
                  </a:moveTo>
                  <a:cubicBezTo>
                    <a:pt x="206693" y="230505"/>
                    <a:pt x="207645" y="229552"/>
                    <a:pt x="208598" y="228600"/>
                  </a:cubicBezTo>
                  <a:cubicBezTo>
                    <a:pt x="207645" y="229552"/>
                    <a:pt x="206693" y="230505"/>
                    <a:pt x="204787" y="231458"/>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7" name="Freeform: Shape 356"/>
            <p:cNvSpPr/>
            <p:nvPr/>
          </p:nvSpPr>
          <p:spPr>
            <a:xfrm>
              <a:off x="894735" y="3285688"/>
              <a:ext cx="8859464" cy="1296507"/>
            </a:xfrm>
            <a:custGeom>
              <a:avLst/>
              <a:gdLst>
                <a:gd name="connsiteX0" fmla="*/ 5639654 w 11325225"/>
                <a:gd name="connsiteY0" fmla="*/ 1631440 h 1657350"/>
                <a:gd name="connsiteX1" fmla="*/ 673318 w 11325225"/>
                <a:gd name="connsiteY1" fmla="*/ 1596198 h 1657350"/>
                <a:gd name="connsiteX2" fmla="*/ 627598 w 11325225"/>
                <a:gd name="connsiteY2" fmla="*/ 1543810 h 1657350"/>
                <a:gd name="connsiteX3" fmla="*/ 539968 w 11325225"/>
                <a:gd name="connsiteY3" fmla="*/ 1132330 h 1657350"/>
                <a:gd name="connsiteX4" fmla="*/ 278983 w 11325225"/>
                <a:gd name="connsiteY4" fmla="*/ 437005 h 1657350"/>
                <a:gd name="connsiteX5" fmla="*/ 38953 w 11325225"/>
                <a:gd name="connsiteY5" fmla="*/ 88390 h 1657350"/>
                <a:gd name="connsiteX6" fmla="*/ 2758 w 11325225"/>
                <a:gd name="connsiteY6" fmla="*/ 16000 h 1657350"/>
                <a:gd name="connsiteX7" fmla="*/ 81816 w 11325225"/>
                <a:gd name="connsiteY7" fmla="*/ 5523 h 1657350"/>
                <a:gd name="connsiteX8" fmla="*/ 5390099 w 11325225"/>
                <a:gd name="connsiteY8" fmla="*/ 518920 h 1657350"/>
                <a:gd name="connsiteX9" fmla="*/ 10836494 w 11325225"/>
                <a:gd name="connsiteY9" fmla="*/ 1014220 h 1657350"/>
                <a:gd name="connsiteX10" fmla="*/ 11326078 w 11325225"/>
                <a:gd name="connsiteY10" fmla="*/ 1055178 h 1657350"/>
                <a:gd name="connsiteX11" fmla="*/ 11153676 w 11325225"/>
                <a:gd name="connsiteY11" fmla="*/ 1661920 h 1657350"/>
                <a:gd name="connsiteX12" fmla="*/ 5639654 w 11325225"/>
                <a:gd name="connsiteY12" fmla="*/ 163144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225" h="1657350">
                  <a:moveTo>
                    <a:pt x="5639654" y="1631440"/>
                  </a:moveTo>
                  <a:cubicBezTo>
                    <a:pt x="5152926" y="1618105"/>
                    <a:pt x="830481" y="1597150"/>
                    <a:pt x="673318" y="1596198"/>
                  </a:cubicBezTo>
                  <a:cubicBezTo>
                    <a:pt x="631408" y="1596198"/>
                    <a:pt x="631408" y="1567623"/>
                    <a:pt x="627598" y="1543810"/>
                  </a:cubicBezTo>
                  <a:cubicBezTo>
                    <a:pt x="605691" y="1404745"/>
                    <a:pt x="574258" y="1268538"/>
                    <a:pt x="539968" y="1132330"/>
                  </a:cubicBezTo>
                  <a:cubicBezTo>
                    <a:pt x="479961" y="890395"/>
                    <a:pt x="399951" y="655128"/>
                    <a:pt x="278983" y="437005"/>
                  </a:cubicBezTo>
                  <a:cubicBezTo>
                    <a:pt x="217071" y="324610"/>
                    <a:pt x="116106" y="190308"/>
                    <a:pt x="38953" y="88390"/>
                  </a:cubicBezTo>
                  <a:cubicBezTo>
                    <a:pt x="22761" y="66483"/>
                    <a:pt x="-9624" y="41718"/>
                    <a:pt x="2758" y="16000"/>
                  </a:cubicBezTo>
                  <a:cubicBezTo>
                    <a:pt x="16093" y="-10670"/>
                    <a:pt x="55146" y="3618"/>
                    <a:pt x="81816" y="5523"/>
                  </a:cubicBezTo>
                  <a:cubicBezTo>
                    <a:pt x="200878" y="15048"/>
                    <a:pt x="5310088" y="511300"/>
                    <a:pt x="5390099" y="518920"/>
                  </a:cubicBezTo>
                  <a:cubicBezTo>
                    <a:pt x="5520591" y="531303"/>
                    <a:pt x="10736481" y="1004695"/>
                    <a:pt x="10836494" y="1014220"/>
                  </a:cubicBezTo>
                  <a:cubicBezTo>
                    <a:pt x="11004134" y="1036128"/>
                    <a:pt x="11326078" y="1055178"/>
                    <a:pt x="11326078" y="1055178"/>
                  </a:cubicBezTo>
                  <a:cubicBezTo>
                    <a:pt x="11326078" y="1055178"/>
                    <a:pt x="11284169" y="1661920"/>
                    <a:pt x="11153676" y="1661920"/>
                  </a:cubicBezTo>
                  <a:cubicBezTo>
                    <a:pt x="11013659" y="1661920"/>
                    <a:pt x="6147336" y="1645728"/>
                    <a:pt x="5639654" y="1631440"/>
                  </a:cubicBezTo>
                  <a:close/>
                </a:path>
              </a:pathLst>
            </a:custGeom>
            <a:solidFill>
              <a:schemeClr val="accent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8" name="Freeform: Shape 357"/>
            <p:cNvSpPr/>
            <p:nvPr/>
          </p:nvSpPr>
          <p:spPr>
            <a:xfrm>
              <a:off x="4139649" y="2576610"/>
              <a:ext cx="5206892" cy="1448085"/>
            </a:xfrm>
            <a:custGeom>
              <a:avLst/>
              <a:gdLst>
                <a:gd name="connsiteX0" fmla="*/ 873322 w 2614725"/>
                <a:gd name="connsiteY0" fmla="*/ 386306 h 727179"/>
                <a:gd name="connsiteX1" fmla="*/ 837027 w 2614725"/>
                <a:gd name="connsiteY1" fmla="*/ 422601 h 727179"/>
                <a:gd name="connsiteX2" fmla="*/ 873322 w 2614725"/>
                <a:gd name="connsiteY2" fmla="*/ 458896 h 727179"/>
                <a:gd name="connsiteX3" fmla="*/ 909617 w 2614725"/>
                <a:gd name="connsiteY3" fmla="*/ 422601 h 727179"/>
                <a:gd name="connsiteX4" fmla="*/ 873322 w 2614725"/>
                <a:gd name="connsiteY4" fmla="*/ 386306 h 727179"/>
                <a:gd name="connsiteX5" fmla="*/ 767056 w 2614725"/>
                <a:gd name="connsiteY5" fmla="*/ 376578 h 727179"/>
                <a:gd name="connsiteX6" fmla="*/ 730761 w 2614725"/>
                <a:gd name="connsiteY6" fmla="*/ 412873 h 727179"/>
                <a:gd name="connsiteX7" fmla="*/ 767056 w 2614725"/>
                <a:gd name="connsiteY7" fmla="*/ 449168 h 727179"/>
                <a:gd name="connsiteX8" fmla="*/ 803351 w 2614725"/>
                <a:gd name="connsiteY8" fmla="*/ 412873 h 727179"/>
                <a:gd name="connsiteX9" fmla="*/ 767056 w 2614725"/>
                <a:gd name="connsiteY9" fmla="*/ 376578 h 727179"/>
                <a:gd name="connsiteX10" fmla="*/ 660417 w 2614725"/>
                <a:gd name="connsiteY10" fmla="*/ 366849 h 727179"/>
                <a:gd name="connsiteX11" fmla="*/ 624122 w 2614725"/>
                <a:gd name="connsiteY11" fmla="*/ 403144 h 727179"/>
                <a:gd name="connsiteX12" fmla="*/ 660417 w 2614725"/>
                <a:gd name="connsiteY12" fmla="*/ 439439 h 727179"/>
                <a:gd name="connsiteX13" fmla="*/ 696712 w 2614725"/>
                <a:gd name="connsiteY13" fmla="*/ 403144 h 727179"/>
                <a:gd name="connsiteX14" fmla="*/ 660417 w 2614725"/>
                <a:gd name="connsiteY14" fmla="*/ 366849 h 727179"/>
                <a:gd name="connsiteX15" fmla="*/ 554151 w 2614725"/>
                <a:gd name="connsiteY15" fmla="*/ 357121 h 727179"/>
                <a:gd name="connsiteX16" fmla="*/ 517856 w 2614725"/>
                <a:gd name="connsiteY16" fmla="*/ 393416 h 727179"/>
                <a:gd name="connsiteX17" fmla="*/ 554151 w 2614725"/>
                <a:gd name="connsiteY17" fmla="*/ 429711 h 727179"/>
                <a:gd name="connsiteX18" fmla="*/ 590446 w 2614725"/>
                <a:gd name="connsiteY18" fmla="*/ 393416 h 727179"/>
                <a:gd name="connsiteX19" fmla="*/ 554151 w 2614725"/>
                <a:gd name="connsiteY19" fmla="*/ 357121 h 727179"/>
                <a:gd name="connsiteX20" fmla="*/ 447886 w 2614725"/>
                <a:gd name="connsiteY20" fmla="*/ 347392 h 727179"/>
                <a:gd name="connsiteX21" fmla="*/ 411591 w 2614725"/>
                <a:gd name="connsiteY21" fmla="*/ 383687 h 727179"/>
                <a:gd name="connsiteX22" fmla="*/ 447886 w 2614725"/>
                <a:gd name="connsiteY22" fmla="*/ 419982 h 727179"/>
                <a:gd name="connsiteX23" fmla="*/ 484181 w 2614725"/>
                <a:gd name="connsiteY23" fmla="*/ 383687 h 727179"/>
                <a:gd name="connsiteX24" fmla="*/ 447886 w 2614725"/>
                <a:gd name="connsiteY24" fmla="*/ 347392 h 727179"/>
                <a:gd name="connsiteX25" fmla="*/ 341621 w 2614725"/>
                <a:gd name="connsiteY25" fmla="*/ 337664 h 727179"/>
                <a:gd name="connsiteX26" fmla="*/ 305326 w 2614725"/>
                <a:gd name="connsiteY26" fmla="*/ 373959 h 727179"/>
                <a:gd name="connsiteX27" fmla="*/ 341621 w 2614725"/>
                <a:gd name="connsiteY27" fmla="*/ 410254 h 727179"/>
                <a:gd name="connsiteX28" fmla="*/ 377916 w 2614725"/>
                <a:gd name="connsiteY28" fmla="*/ 373959 h 727179"/>
                <a:gd name="connsiteX29" fmla="*/ 341621 w 2614725"/>
                <a:gd name="connsiteY29" fmla="*/ 337664 h 727179"/>
                <a:gd name="connsiteX30" fmla="*/ 385399 w 2614725"/>
                <a:gd name="connsiteY30" fmla="*/ 165544 h 727179"/>
                <a:gd name="connsiteX31" fmla="*/ 349104 w 2614725"/>
                <a:gd name="connsiteY31" fmla="*/ 201839 h 727179"/>
                <a:gd name="connsiteX32" fmla="*/ 385399 w 2614725"/>
                <a:gd name="connsiteY32" fmla="*/ 238134 h 727179"/>
                <a:gd name="connsiteX33" fmla="*/ 421694 w 2614725"/>
                <a:gd name="connsiteY33" fmla="*/ 201839 h 727179"/>
                <a:gd name="connsiteX34" fmla="*/ 385399 w 2614725"/>
                <a:gd name="connsiteY34" fmla="*/ 165544 h 727179"/>
                <a:gd name="connsiteX35" fmla="*/ 280631 w 2614725"/>
                <a:gd name="connsiteY35" fmla="*/ 165544 h 727179"/>
                <a:gd name="connsiteX36" fmla="*/ 244336 w 2614725"/>
                <a:gd name="connsiteY36" fmla="*/ 201839 h 727179"/>
                <a:gd name="connsiteX37" fmla="*/ 280631 w 2614725"/>
                <a:gd name="connsiteY37" fmla="*/ 238134 h 727179"/>
                <a:gd name="connsiteX38" fmla="*/ 316926 w 2614725"/>
                <a:gd name="connsiteY38" fmla="*/ 201839 h 727179"/>
                <a:gd name="connsiteX39" fmla="*/ 280631 w 2614725"/>
                <a:gd name="connsiteY39" fmla="*/ 165544 h 727179"/>
                <a:gd name="connsiteX40" fmla="*/ 453873 w 2614725"/>
                <a:gd name="connsiteY40" fmla="*/ 120269 h 727179"/>
                <a:gd name="connsiteX41" fmla="*/ 453873 w 2614725"/>
                <a:gd name="connsiteY41" fmla="*/ 192485 h 727179"/>
                <a:gd name="connsiteX42" fmla="*/ 512618 w 2614725"/>
                <a:gd name="connsiteY42" fmla="*/ 192485 h 727179"/>
                <a:gd name="connsiteX43" fmla="*/ 512618 w 2614725"/>
                <a:gd name="connsiteY43" fmla="*/ 120269 h 727179"/>
                <a:gd name="connsiteX44" fmla="*/ 453873 w 2614725"/>
                <a:gd name="connsiteY44" fmla="*/ 31590 h 727179"/>
                <a:gd name="connsiteX45" fmla="*/ 453873 w 2614725"/>
                <a:gd name="connsiteY45" fmla="*/ 103806 h 727179"/>
                <a:gd name="connsiteX46" fmla="*/ 512618 w 2614725"/>
                <a:gd name="connsiteY46" fmla="*/ 103806 h 727179"/>
                <a:gd name="connsiteX47" fmla="*/ 512618 w 2614725"/>
                <a:gd name="connsiteY47" fmla="*/ 31590 h 727179"/>
                <a:gd name="connsiteX48" fmla="*/ 383902 w 2614725"/>
                <a:gd name="connsiteY48" fmla="*/ 31590 h 727179"/>
                <a:gd name="connsiteX49" fmla="*/ 383902 w 2614725"/>
                <a:gd name="connsiteY49" fmla="*/ 103806 h 727179"/>
                <a:gd name="connsiteX50" fmla="*/ 442647 w 2614725"/>
                <a:gd name="connsiteY50" fmla="*/ 103806 h 727179"/>
                <a:gd name="connsiteX51" fmla="*/ 442647 w 2614725"/>
                <a:gd name="connsiteY51" fmla="*/ 31590 h 727179"/>
                <a:gd name="connsiteX52" fmla="*/ 311313 w 2614725"/>
                <a:gd name="connsiteY52" fmla="*/ 31590 h 727179"/>
                <a:gd name="connsiteX53" fmla="*/ 311313 w 2614725"/>
                <a:gd name="connsiteY53" fmla="*/ 103806 h 727179"/>
                <a:gd name="connsiteX54" fmla="*/ 370058 w 2614725"/>
                <a:gd name="connsiteY54" fmla="*/ 103806 h 727179"/>
                <a:gd name="connsiteX55" fmla="*/ 370058 w 2614725"/>
                <a:gd name="connsiteY55" fmla="*/ 31590 h 727179"/>
                <a:gd name="connsiteX56" fmla="*/ 236478 w 2614725"/>
                <a:gd name="connsiteY56" fmla="*/ 31590 h 727179"/>
                <a:gd name="connsiteX57" fmla="*/ 236478 w 2614725"/>
                <a:gd name="connsiteY57" fmla="*/ 103806 h 727179"/>
                <a:gd name="connsiteX58" fmla="*/ 295223 w 2614725"/>
                <a:gd name="connsiteY58" fmla="*/ 103806 h 727179"/>
                <a:gd name="connsiteX59" fmla="*/ 295223 w 2614725"/>
                <a:gd name="connsiteY59" fmla="*/ 31590 h 727179"/>
                <a:gd name="connsiteX60" fmla="*/ 296843 w 2614725"/>
                <a:gd name="connsiteY60" fmla="*/ 937 h 727179"/>
                <a:gd name="connsiteX61" fmla="*/ 607658 w 2614725"/>
                <a:gd name="connsiteY61" fmla="*/ 56660 h 727179"/>
                <a:gd name="connsiteX62" fmla="*/ 735999 w 2614725"/>
                <a:gd name="connsiteY62" fmla="*/ 244495 h 727179"/>
                <a:gd name="connsiteX63" fmla="*/ 959007 w 2614725"/>
                <a:gd name="connsiteY63" fmla="*/ 268442 h 727179"/>
                <a:gd name="connsiteX64" fmla="*/ 955265 w 2614725"/>
                <a:gd name="connsiteY64" fmla="*/ 468626 h 727179"/>
                <a:gd name="connsiteX65" fmla="*/ 2592274 w 2614725"/>
                <a:gd name="connsiteY65" fmla="*/ 656835 h 727179"/>
                <a:gd name="connsiteX66" fmla="*/ 2614725 w 2614725"/>
                <a:gd name="connsiteY66" fmla="*/ 727179 h 727179"/>
                <a:gd name="connsiteX67" fmla="*/ 199060 w 2614725"/>
                <a:gd name="connsiteY67" fmla="*/ 498933 h 727179"/>
                <a:gd name="connsiteX68" fmla="*/ 0 w 2614725"/>
                <a:gd name="connsiteY68" fmla="*/ 386307 h 727179"/>
                <a:gd name="connsiteX69" fmla="*/ 117865 w 2614725"/>
                <a:gd name="connsiteY69" fmla="*/ 236638 h 727179"/>
                <a:gd name="connsiteX70" fmla="*/ 221137 w 2614725"/>
                <a:gd name="connsiteY70" fmla="*/ 5772 h 727179"/>
                <a:gd name="connsiteX71" fmla="*/ 296843 w 2614725"/>
                <a:gd name="connsiteY71" fmla="*/ 937 h 72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14725" h="727179">
                  <a:moveTo>
                    <a:pt x="873322" y="386306"/>
                  </a:moveTo>
                  <a:cubicBezTo>
                    <a:pt x="853277" y="386306"/>
                    <a:pt x="837027" y="402556"/>
                    <a:pt x="837027" y="422601"/>
                  </a:cubicBezTo>
                  <a:cubicBezTo>
                    <a:pt x="837027" y="442646"/>
                    <a:pt x="853277" y="458896"/>
                    <a:pt x="873322" y="458896"/>
                  </a:cubicBezTo>
                  <a:cubicBezTo>
                    <a:pt x="893367" y="458896"/>
                    <a:pt x="909617" y="442646"/>
                    <a:pt x="909617" y="422601"/>
                  </a:cubicBezTo>
                  <a:cubicBezTo>
                    <a:pt x="909617" y="402556"/>
                    <a:pt x="893367" y="386306"/>
                    <a:pt x="873322" y="386306"/>
                  </a:cubicBezTo>
                  <a:close/>
                  <a:moveTo>
                    <a:pt x="767056" y="376578"/>
                  </a:moveTo>
                  <a:cubicBezTo>
                    <a:pt x="747010" y="376578"/>
                    <a:pt x="730761" y="392828"/>
                    <a:pt x="730761" y="412873"/>
                  </a:cubicBezTo>
                  <a:cubicBezTo>
                    <a:pt x="730761" y="432918"/>
                    <a:pt x="747010" y="449168"/>
                    <a:pt x="767056" y="449168"/>
                  </a:cubicBezTo>
                  <a:cubicBezTo>
                    <a:pt x="787101" y="449168"/>
                    <a:pt x="803351" y="432918"/>
                    <a:pt x="803351" y="412873"/>
                  </a:cubicBezTo>
                  <a:cubicBezTo>
                    <a:pt x="803351" y="392828"/>
                    <a:pt x="787101" y="376578"/>
                    <a:pt x="767056" y="376578"/>
                  </a:cubicBezTo>
                  <a:close/>
                  <a:moveTo>
                    <a:pt x="660417" y="366849"/>
                  </a:moveTo>
                  <a:cubicBezTo>
                    <a:pt x="640371" y="366849"/>
                    <a:pt x="624122" y="383099"/>
                    <a:pt x="624122" y="403144"/>
                  </a:cubicBezTo>
                  <a:cubicBezTo>
                    <a:pt x="624122" y="423189"/>
                    <a:pt x="640371" y="439439"/>
                    <a:pt x="660417" y="439439"/>
                  </a:cubicBezTo>
                  <a:cubicBezTo>
                    <a:pt x="680462" y="439439"/>
                    <a:pt x="696712" y="423189"/>
                    <a:pt x="696712" y="403144"/>
                  </a:cubicBezTo>
                  <a:cubicBezTo>
                    <a:pt x="696712" y="383099"/>
                    <a:pt x="680462" y="366849"/>
                    <a:pt x="660417" y="366849"/>
                  </a:cubicBezTo>
                  <a:close/>
                  <a:moveTo>
                    <a:pt x="554151" y="357121"/>
                  </a:moveTo>
                  <a:cubicBezTo>
                    <a:pt x="534106" y="357121"/>
                    <a:pt x="517856" y="373371"/>
                    <a:pt x="517856" y="393416"/>
                  </a:cubicBezTo>
                  <a:cubicBezTo>
                    <a:pt x="517856" y="413461"/>
                    <a:pt x="534106" y="429711"/>
                    <a:pt x="554151" y="429711"/>
                  </a:cubicBezTo>
                  <a:cubicBezTo>
                    <a:pt x="574196" y="429711"/>
                    <a:pt x="590446" y="413461"/>
                    <a:pt x="590446" y="393416"/>
                  </a:cubicBezTo>
                  <a:cubicBezTo>
                    <a:pt x="590446" y="373371"/>
                    <a:pt x="574196" y="357121"/>
                    <a:pt x="554151" y="357121"/>
                  </a:cubicBezTo>
                  <a:close/>
                  <a:moveTo>
                    <a:pt x="447886" y="347392"/>
                  </a:moveTo>
                  <a:cubicBezTo>
                    <a:pt x="427840" y="347392"/>
                    <a:pt x="411591" y="363641"/>
                    <a:pt x="411591" y="383687"/>
                  </a:cubicBezTo>
                  <a:cubicBezTo>
                    <a:pt x="411591" y="403732"/>
                    <a:pt x="427840" y="419982"/>
                    <a:pt x="447886" y="419982"/>
                  </a:cubicBezTo>
                  <a:cubicBezTo>
                    <a:pt x="467931" y="419982"/>
                    <a:pt x="484181" y="403732"/>
                    <a:pt x="484181" y="383687"/>
                  </a:cubicBezTo>
                  <a:cubicBezTo>
                    <a:pt x="484181" y="363641"/>
                    <a:pt x="467931" y="347392"/>
                    <a:pt x="447886" y="347392"/>
                  </a:cubicBezTo>
                  <a:close/>
                  <a:moveTo>
                    <a:pt x="341621" y="337664"/>
                  </a:moveTo>
                  <a:cubicBezTo>
                    <a:pt x="321575" y="337664"/>
                    <a:pt x="305326" y="353914"/>
                    <a:pt x="305326" y="373959"/>
                  </a:cubicBezTo>
                  <a:cubicBezTo>
                    <a:pt x="305326" y="394004"/>
                    <a:pt x="321575" y="410254"/>
                    <a:pt x="341621" y="410254"/>
                  </a:cubicBezTo>
                  <a:cubicBezTo>
                    <a:pt x="361666" y="410254"/>
                    <a:pt x="377916" y="394004"/>
                    <a:pt x="377916" y="373959"/>
                  </a:cubicBezTo>
                  <a:cubicBezTo>
                    <a:pt x="377916" y="353914"/>
                    <a:pt x="361666" y="337664"/>
                    <a:pt x="341621" y="337664"/>
                  </a:cubicBezTo>
                  <a:close/>
                  <a:moveTo>
                    <a:pt x="385399" y="165544"/>
                  </a:moveTo>
                  <a:cubicBezTo>
                    <a:pt x="365353" y="165544"/>
                    <a:pt x="349104" y="181794"/>
                    <a:pt x="349104" y="201839"/>
                  </a:cubicBezTo>
                  <a:cubicBezTo>
                    <a:pt x="349104" y="221884"/>
                    <a:pt x="365353" y="238134"/>
                    <a:pt x="385399" y="238134"/>
                  </a:cubicBezTo>
                  <a:cubicBezTo>
                    <a:pt x="405444" y="238134"/>
                    <a:pt x="421694" y="221884"/>
                    <a:pt x="421694" y="201839"/>
                  </a:cubicBezTo>
                  <a:cubicBezTo>
                    <a:pt x="421694" y="181794"/>
                    <a:pt x="405444" y="165544"/>
                    <a:pt x="385399" y="165544"/>
                  </a:cubicBezTo>
                  <a:close/>
                  <a:moveTo>
                    <a:pt x="280631" y="165544"/>
                  </a:moveTo>
                  <a:cubicBezTo>
                    <a:pt x="260585" y="165544"/>
                    <a:pt x="244336" y="181794"/>
                    <a:pt x="244336" y="201839"/>
                  </a:cubicBezTo>
                  <a:cubicBezTo>
                    <a:pt x="244336" y="221884"/>
                    <a:pt x="260585" y="238134"/>
                    <a:pt x="280631" y="238134"/>
                  </a:cubicBezTo>
                  <a:cubicBezTo>
                    <a:pt x="300676" y="238134"/>
                    <a:pt x="316926" y="221884"/>
                    <a:pt x="316926" y="201839"/>
                  </a:cubicBezTo>
                  <a:cubicBezTo>
                    <a:pt x="316926" y="181794"/>
                    <a:pt x="300676" y="165544"/>
                    <a:pt x="280631" y="165544"/>
                  </a:cubicBezTo>
                  <a:close/>
                  <a:moveTo>
                    <a:pt x="453873" y="120269"/>
                  </a:moveTo>
                  <a:lnTo>
                    <a:pt x="453873" y="192485"/>
                  </a:lnTo>
                  <a:lnTo>
                    <a:pt x="512618" y="192485"/>
                  </a:lnTo>
                  <a:lnTo>
                    <a:pt x="512618" y="120269"/>
                  </a:lnTo>
                  <a:close/>
                  <a:moveTo>
                    <a:pt x="453873" y="31590"/>
                  </a:moveTo>
                  <a:lnTo>
                    <a:pt x="453873" y="103806"/>
                  </a:lnTo>
                  <a:lnTo>
                    <a:pt x="512618" y="103806"/>
                  </a:lnTo>
                  <a:lnTo>
                    <a:pt x="512618" y="31590"/>
                  </a:lnTo>
                  <a:close/>
                  <a:moveTo>
                    <a:pt x="383902" y="31590"/>
                  </a:moveTo>
                  <a:lnTo>
                    <a:pt x="383902" y="103806"/>
                  </a:lnTo>
                  <a:lnTo>
                    <a:pt x="442647" y="103806"/>
                  </a:lnTo>
                  <a:lnTo>
                    <a:pt x="442647" y="31590"/>
                  </a:lnTo>
                  <a:close/>
                  <a:moveTo>
                    <a:pt x="311313" y="31590"/>
                  </a:moveTo>
                  <a:lnTo>
                    <a:pt x="311313" y="103806"/>
                  </a:lnTo>
                  <a:lnTo>
                    <a:pt x="370058" y="103806"/>
                  </a:lnTo>
                  <a:lnTo>
                    <a:pt x="370058" y="31590"/>
                  </a:lnTo>
                  <a:close/>
                  <a:moveTo>
                    <a:pt x="236478" y="31590"/>
                  </a:moveTo>
                  <a:lnTo>
                    <a:pt x="236478" y="103806"/>
                  </a:lnTo>
                  <a:lnTo>
                    <a:pt x="295223" y="103806"/>
                  </a:lnTo>
                  <a:lnTo>
                    <a:pt x="295223" y="31590"/>
                  </a:lnTo>
                  <a:close/>
                  <a:moveTo>
                    <a:pt x="296843" y="937"/>
                  </a:moveTo>
                  <a:cubicBezTo>
                    <a:pt x="397185" y="-2693"/>
                    <a:pt x="553777" y="1937"/>
                    <a:pt x="607658" y="56660"/>
                  </a:cubicBezTo>
                  <a:cubicBezTo>
                    <a:pt x="658172" y="116902"/>
                    <a:pt x="697460" y="188744"/>
                    <a:pt x="735999" y="244495"/>
                  </a:cubicBezTo>
                  <a:cubicBezTo>
                    <a:pt x="773043" y="250482"/>
                    <a:pt x="917848" y="268068"/>
                    <a:pt x="959007" y="268442"/>
                  </a:cubicBezTo>
                  <a:cubicBezTo>
                    <a:pt x="958259" y="314840"/>
                    <a:pt x="948156" y="460768"/>
                    <a:pt x="955265" y="468626"/>
                  </a:cubicBezTo>
                  <a:cubicBezTo>
                    <a:pt x="975470" y="490702"/>
                    <a:pt x="2540264" y="650100"/>
                    <a:pt x="2592274" y="656835"/>
                  </a:cubicBezTo>
                  <a:cubicBezTo>
                    <a:pt x="2600880" y="679285"/>
                    <a:pt x="2610983" y="715580"/>
                    <a:pt x="2614725" y="727179"/>
                  </a:cubicBezTo>
                  <a:cubicBezTo>
                    <a:pt x="2336339" y="704729"/>
                    <a:pt x="341246" y="510533"/>
                    <a:pt x="199060" y="498933"/>
                  </a:cubicBezTo>
                  <a:cubicBezTo>
                    <a:pt x="139193" y="462639"/>
                    <a:pt x="105517" y="447297"/>
                    <a:pt x="0" y="386307"/>
                  </a:cubicBezTo>
                  <a:cubicBezTo>
                    <a:pt x="70719" y="346645"/>
                    <a:pt x="70719" y="300247"/>
                    <a:pt x="117865" y="236638"/>
                  </a:cubicBezTo>
                  <a:cubicBezTo>
                    <a:pt x="148173" y="194730"/>
                    <a:pt x="225253" y="120644"/>
                    <a:pt x="221137" y="5772"/>
                  </a:cubicBezTo>
                  <a:cubicBezTo>
                    <a:pt x="236197" y="4276"/>
                    <a:pt x="263395" y="2148"/>
                    <a:pt x="296843" y="937"/>
                  </a:cubicBezTo>
                  <a:close/>
                </a:path>
              </a:pathLst>
            </a:custGeom>
            <a:solidFill>
              <a:schemeClr val="accent2">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9" name="Freeform: Shape 358"/>
            <p:cNvSpPr/>
            <p:nvPr/>
          </p:nvSpPr>
          <p:spPr>
            <a:xfrm>
              <a:off x="9610661" y="3672252"/>
              <a:ext cx="241842" cy="391191"/>
            </a:xfrm>
            <a:custGeom>
              <a:avLst/>
              <a:gdLst>
                <a:gd name="connsiteX0" fmla="*/ 167303 w 241842"/>
                <a:gd name="connsiteY0" fmla="*/ 0 h 391191"/>
                <a:gd name="connsiteX1" fmla="*/ 189656 w 241842"/>
                <a:gd name="connsiteY1" fmla="*/ 0 h 391191"/>
                <a:gd name="connsiteX2" fmla="*/ 189656 w 241842"/>
                <a:gd name="connsiteY2" fmla="*/ 104973 h 391191"/>
                <a:gd name="connsiteX3" fmla="*/ 241842 w 241842"/>
                <a:gd name="connsiteY3" fmla="*/ 119048 h 391191"/>
                <a:gd name="connsiteX4" fmla="*/ 234275 w 241842"/>
                <a:gd name="connsiteY4" fmla="*/ 147105 h 391191"/>
                <a:gd name="connsiteX5" fmla="*/ 114401 w 241842"/>
                <a:gd name="connsiteY5" fmla="*/ 114774 h 391191"/>
                <a:gd name="connsiteX6" fmla="*/ 114401 w 241842"/>
                <a:gd name="connsiteY6" fmla="*/ 245179 h 391191"/>
                <a:gd name="connsiteX7" fmla="*/ 226988 w 241842"/>
                <a:gd name="connsiteY7" fmla="*/ 275545 h 391191"/>
                <a:gd name="connsiteX8" fmla="*/ 219421 w 241842"/>
                <a:gd name="connsiteY8" fmla="*/ 303601 h 391191"/>
                <a:gd name="connsiteX9" fmla="*/ 114401 w 241842"/>
                <a:gd name="connsiteY9" fmla="*/ 275276 h 391191"/>
                <a:gd name="connsiteX10" fmla="*/ 114401 w 241842"/>
                <a:gd name="connsiteY10" fmla="*/ 391191 h 391191"/>
                <a:gd name="connsiteX11" fmla="*/ 75654 w 241842"/>
                <a:gd name="connsiteY11" fmla="*/ 391191 h 391191"/>
                <a:gd name="connsiteX12" fmla="*/ 75654 w 241842"/>
                <a:gd name="connsiteY12" fmla="*/ 264826 h 391191"/>
                <a:gd name="connsiteX13" fmla="*/ 0 w 241842"/>
                <a:gd name="connsiteY13" fmla="*/ 244421 h 391191"/>
                <a:gd name="connsiteX14" fmla="*/ 7567 w 241842"/>
                <a:gd name="connsiteY14" fmla="*/ 216365 h 391191"/>
                <a:gd name="connsiteX15" fmla="*/ 75654 w 241842"/>
                <a:gd name="connsiteY15" fmla="*/ 234729 h 391191"/>
                <a:gd name="connsiteX16" fmla="*/ 75654 w 241842"/>
                <a:gd name="connsiteY16" fmla="*/ 104324 h 391191"/>
                <a:gd name="connsiteX17" fmla="*/ 14854 w 241842"/>
                <a:gd name="connsiteY17" fmla="*/ 87925 h 391191"/>
                <a:gd name="connsiteX18" fmla="*/ 22423 w 241842"/>
                <a:gd name="connsiteY18" fmla="*/ 59869 h 391191"/>
                <a:gd name="connsiteX19" fmla="*/ 75654 w 241842"/>
                <a:gd name="connsiteY19" fmla="*/ 74226 h 391191"/>
                <a:gd name="connsiteX20" fmla="*/ 75654 w 241842"/>
                <a:gd name="connsiteY20" fmla="*/ 8198 h 391191"/>
                <a:gd name="connsiteX21" fmla="*/ 114401 w 241842"/>
                <a:gd name="connsiteY21" fmla="*/ 8198 h 391191"/>
                <a:gd name="connsiteX22" fmla="*/ 114401 w 241842"/>
                <a:gd name="connsiteY22" fmla="*/ 84676 h 391191"/>
                <a:gd name="connsiteX23" fmla="*/ 167303 w 241842"/>
                <a:gd name="connsiteY23" fmla="*/ 98944 h 39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1842" h="391191">
                  <a:moveTo>
                    <a:pt x="167303" y="0"/>
                  </a:moveTo>
                  <a:lnTo>
                    <a:pt x="189656" y="0"/>
                  </a:lnTo>
                  <a:lnTo>
                    <a:pt x="189656" y="104973"/>
                  </a:lnTo>
                  <a:lnTo>
                    <a:pt x="241842" y="119048"/>
                  </a:lnTo>
                  <a:lnTo>
                    <a:pt x="234275" y="147105"/>
                  </a:lnTo>
                  <a:lnTo>
                    <a:pt x="114401" y="114774"/>
                  </a:lnTo>
                  <a:lnTo>
                    <a:pt x="114401" y="245179"/>
                  </a:lnTo>
                  <a:lnTo>
                    <a:pt x="226988" y="275545"/>
                  </a:lnTo>
                  <a:lnTo>
                    <a:pt x="219421" y="303601"/>
                  </a:lnTo>
                  <a:lnTo>
                    <a:pt x="114401" y="275276"/>
                  </a:lnTo>
                  <a:lnTo>
                    <a:pt x="114401" y="391191"/>
                  </a:lnTo>
                  <a:lnTo>
                    <a:pt x="75654" y="391191"/>
                  </a:lnTo>
                  <a:lnTo>
                    <a:pt x="75654" y="264826"/>
                  </a:lnTo>
                  <a:lnTo>
                    <a:pt x="0" y="244421"/>
                  </a:lnTo>
                  <a:lnTo>
                    <a:pt x="7567" y="216365"/>
                  </a:lnTo>
                  <a:lnTo>
                    <a:pt x="75654" y="234729"/>
                  </a:lnTo>
                  <a:lnTo>
                    <a:pt x="75654" y="104324"/>
                  </a:lnTo>
                  <a:lnTo>
                    <a:pt x="14854" y="87925"/>
                  </a:lnTo>
                  <a:lnTo>
                    <a:pt x="22423" y="59869"/>
                  </a:lnTo>
                  <a:lnTo>
                    <a:pt x="75654" y="74226"/>
                  </a:lnTo>
                  <a:lnTo>
                    <a:pt x="75654" y="8198"/>
                  </a:lnTo>
                  <a:lnTo>
                    <a:pt x="114401" y="8198"/>
                  </a:lnTo>
                  <a:lnTo>
                    <a:pt x="114401" y="84676"/>
                  </a:lnTo>
                  <a:lnTo>
                    <a:pt x="167303" y="98944"/>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60" name="Freeform: Shape 359"/>
            <p:cNvSpPr/>
            <p:nvPr/>
          </p:nvSpPr>
          <p:spPr>
            <a:xfrm>
              <a:off x="4921990" y="1541415"/>
              <a:ext cx="230987" cy="1043167"/>
            </a:xfrm>
            <a:custGeom>
              <a:avLst/>
              <a:gdLst>
                <a:gd name="connsiteX0" fmla="*/ 287700 w 295275"/>
                <a:gd name="connsiteY0" fmla="*/ 1141789 h 1333500"/>
                <a:gd name="connsiteX1" fmla="*/ 286748 w 295275"/>
                <a:gd name="connsiteY1" fmla="*/ 1303714 h 1333500"/>
                <a:gd name="connsiteX2" fmla="*/ 252458 w 295275"/>
                <a:gd name="connsiteY2" fmla="*/ 1338956 h 1333500"/>
                <a:gd name="connsiteX3" fmla="*/ 172448 w 295275"/>
                <a:gd name="connsiteY3" fmla="*/ 1259899 h 1333500"/>
                <a:gd name="connsiteX4" fmla="*/ 170543 w 295275"/>
                <a:gd name="connsiteY4" fmla="*/ 1131311 h 1333500"/>
                <a:gd name="connsiteX5" fmla="*/ 172448 w 295275"/>
                <a:gd name="connsiteY5" fmla="*/ 736024 h 1333500"/>
                <a:gd name="connsiteX6" fmla="*/ 144825 w 295275"/>
                <a:gd name="connsiteY6" fmla="*/ 709354 h 1333500"/>
                <a:gd name="connsiteX7" fmla="*/ 25763 w 295275"/>
                <a:gd name="connsiteY7" fmla="*/ 705544 h 1333500"/>
                <a:gd name="connsiteX8" fmla="*/ 45 w 295275"/>
                <a:gd name="connsiteY8" fmla="*/ 687446 h 1333500"/>
                <a:gd name="connsiteX9" fmla="*/ 27668 w 295275"/>
                <a:gd name="connsiteY9" fmla="*/ 673159 h 1333500"/>
                <a:gd name="connsiteX10" fmla="*/ 72436 w 295275"/>
                <a:gd name="connsiteY10" fmla="*/ 661729 h 1333500"/>
                <a:gd name="connsiteX11" fmla="*/ 70530 w 295275"/>
                <a:gd name="connsiteY11" fmla="*/ 581719 h 1333500"/>
                <a:gd name="connsiteX12" fmla="*/ 31478 w 295275"/>
                <a:gd name="connsiteY12" fmla="*/ 575051 h 1333500"/>
                <a:gd name="connsiteX13" fmla="*/ 10523 w 295275"/>
                <a:gd name="connsiteY13" fmla="*/ 561716 h 1333500"/>
                <a:gd name="connsiteX14" fmla="*/ 30525 w 295275"/>
                <a:gd name="connsiteY14" fmla="*/ 549334 h 1333500"/>
                <a:gd name="connsiteX15" fmla="*/ 140063 w 295275"/>
                <a:gd name="connsiteY15" fmla="*/ 549334 h 1333500"/>
                <a:gd name="connsiteX16" fmla="*/ 160066 w 295275"/>
                <a:gd name="connsiteY16" fmla="*/ 561716 h 1333500"/>
                <a:gd name="connsiteX17" fmla="*/ 139111 w 295275"/>
                <a:gd name="connsiteY17" fmla="*/ 575051 h 1333500"/>
                <a:gd name="connsiteX18" fmla="*/ 97200 w 295275"/>
                <a:gd name="connsiteY18" fmla="*/ 584576 h 1333500"/>
                <a:gd name="connsiteX19" fmla="*/ 101011 w 295275"/>
                <a:gd name="connsiteY19" fmla="*/ 668396 h 1333500"/>
                <a:gd name="connsiteX20" fmla="*/ 158161 w 295275"/>
                <a:gd name="connsiteY20" fmla="*/ 676016 h 1333500"/>
                <a:gd name="connsiteX21" fmla="*/ 170543 w 295275"/>
                <a:gd name="connsiteY21" fmla="*/ 641726 h 1333500"/>
                <a:gd name="connsiteX22" fmla="*/ 175305 w 295275"/>
                <a:gd name="connsiteY22" fmla="*/ 229294 h 1333500"/>
                <a:gd name="connsiteX23" fmla="*/ 188641 w 295275"/>
                <a:gd name="connsiteY23" fmla="*/ 201671 h 1333500"/>
                <a:gd name="connsiteX24" fmla="*/ 174353 w 295275"/>
                <a:gd name="connsiteY24" fmla="*/ 184526 h 1333500"/>
                <a:gd name="connsiteX25" fmla="*/ 191498 w 295275"/>
                <a:gd name="connsiteY25" fmla="*/ 119756 h 1333500"/>
                <a:gd name="connsiteX26" fmla="*/ 220073 w 295275"/>
                <a:gd name="connsiteY26" fmla="*/ 5456 h 1333500"/>
                <a:gd name="connsiteX27" fmla="*/ 244838 w 295275"/>
                <a:gd name="connsiteY27" fmla="*/ 10219 h 1333500"/>
                <a:gd name="connsiteX28" fmla="*/ 279128 w 295275"/>
                <a:gd name="connsiteY28" fmla="*/ 119756 h 1333500"/>
                <a:gd name="connsiteX29" fmla="*/ 288653 w 295275"/>
                <a:gd name="connsiteY29" fmla="*/ 189289 h 1333500"/>
                <a:gd name="connsiteX30" fmla="*/ 284843 w 295275"/>
                <a:gd name="connsiteY30" fmla="*/ 213101 h 1333500"/>
                <a:gd name="connsiteX31" fmla="*/ 287700 w 295275"/>
                <a:gd name="connsiteY31" fmla="*/ 1141789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275" h="1333500">
                  <a:moveTo>
                    <a:pt x="287700" y="1141789"/>
                  </a:moveTo>
                  <a:cubicBezTo>
                    <a:pt x="286748" y="1196081"/>
                    <a:pt x="285795" y="1249421"/>
                    <a:pt x="286748" y="1303714"/>
                  </a:cubicBezTo>
                  <a:cubicBezTo>
                    <a:pt x="287700" y="1330384"/>
                    <a:pt x="279128" y="1338956"/>
                    <a:pt x="252458" y="1338956"/>
                  </a:cubicBezTo>
                  <a:cubicBezTo>
                    <a:pt x="172448" y="1339909"/>
                    <a:pt x="172448" y="1340861"/>
                    <a:pt x="172448" y="1259899"/>
                  </a:cubicBezTo>
                  <a:cubicBezTo>
                    <a:pt x="172448" y="1217036"/>
                    <a:pt x="171495" y="1174174"/>
                    <a:pt x="170543" y="1131311"/>
                  </a:cubicBezTo>
                  <a:cubicBezTo>
                    <a:pt x="171495" y="999866"/>
                    <a:pt x="171495" y="868421"/>
                    <a:pt x="172448" y="736024"/>
                  </a:cubicBezTo>
                  <a:cubicBezTo>
                    <a:pt x="172448" y="715069"/>
                    <a:pt x="165780" y="709354"/>
                    <a:pt x="144825" y="709354"/>
                  </a:cubicBezTo>
                  <a:cubicBezTo>
                    <a:pt x="104820" y="709354"/>
                    <a:pt x="65768" y="707449"/>
                    <a:pt x="25763" y="705544"/>
                  </a:cubicBezTo>
                  <a:cubicBezTo>
                    <a:pt x="13380" y="704591"/>
                    <a:pt x="-907" y="707449"/>
                    <a:pt x="45" y="687446"/>
                  </a:cubicBezTo>
                  <a:cubicBezTo>
                    <a:pt x="998" y="665539"/>
                    <a:pt x="17191" y="675064"/>
                    <a:pt x="27668" y="673159"/>
                  </a:cubicBezTo>
                  <a:cubicBezTo>
                    <a:pt x="42908" y="669349"/>
                    <a:pt x="67673" y="684589"/>
                    <a:pt x="72436" y="661729"/>
                  </a:cubicBezTo>
                  <a:cubicBezTo>
                    <a:pt x="77198" y="636011"/>
                    <a:pt x="76245" y="607436"/>
                    <a:pt x="70530" y="581719"/>
                  </a:cubicBezTo>
                  <a:cubicBezTo>
                    <a:pt x="66720" y="567431"/>
                    <a:pt x="44813" y="576956"/>
                    <a:pt x="31478" y="575051"/>
                  </a:cubicBezTo>
                  <a:cubicBezTo>
                    <a:pt x="21953" y="574099"/>
                    <a:pt x="11475" y="574099"/>
                    <a:pt x="10523" y="561716"/>
                  </a:cubicBezTo>
                  <a:cubicBezTo>
                    <a:pt x="9570" y="547429"/>
                    <a:pt x="21953" y="549334"/>
                    <a:pt x="30525" y="549334"/>
                  </a:cubicBezTo>
                  <a:cubicBezTo>
                    <a:pt x="66720" y="549334"/>
                    <a:pt x="103868" y="549334"/>
                    <a:pt x="140063" y="549334"/>
                  </a:cubicBezTo>
                  <a:cubicBezTo>
                    <a:pt x="148636" y="549334"/>
                    <a:pt x="161018" y="548381"/>
                    <a:pt x="160066" y="561716"/>
                  </a:cubicBezTo>
                  <a:cubicBezTo>
                    <a:pt x="159113" y="574099"/>
                    <a:pt x="148636" y="573146"/>
                    <a:pt x="139111" y="575051"/>
                  </a:cubicBezTo>
                  <a:cubicBezTo>
                    <a:pt x="124823" y="576956"/>
                    <a:pt x="101011" y="565526"/>
                    <a:pt x="97200" y="584576"/>
                  </a:cubicBezTo>
                  <a:cubicBezTo>
                    <a:pt x="92438" y="612199"/>
                    <a:pt x="90533" y="643631"/>
                    <a:pt x="101011" y="668396"/>
                  </a:cubicBezTo>
                  <a:cubicBezTo>
                    <a:pt x="106725" y="683636"/>
                    <a:pt x="139111" y="676969"/>
                    <a:pt x="158161" y="676016"/>
                  </a:cubicBezTo>
                  <a:cubicBezTo>
                    <a:pt x="180068" y="675064"/>
                    <a:pt x="169591" y="654109"/>
                    <a:pt x="170543" y="641726"/>
                  </a:cubicBezTo>
                  <a:cubicBezTo>
                    <a:pt x="171495" y="519806"/>
                    <a:pt x="172448" y="351214"/>
                    <a:pt x="175305" y="229294"/>
                  </a:cubicBezTo>
                  <a:cubicBezTo>
                    <a:pt x="176258" y="206434"/>
                    <a:pt x="176258" y="206434"/>
                    <a:pt x="188641" y="201671"/>
                  </a:cubicBezTo>
                  <a:cubicBezTo>
                    <a:pt x="197213" y="198814"/>
                    <a:pt x="180068" y="189289"/>
                    <a:pt x="174353" y="184526"/>
                  </a:cubicBezTo>
                  <a:cubicBezTo>
                    <a:pt x="152445" y="165476"/>
                    <a:pt x="166733" y="137854"/>
                    <a:pt x="191498" y="119756"/>
                  </a:cubicBezTo>
                  <a:cubicBezTo>
                    <a:pt x="230550" y="89276"/>
                    <a:pt x="209595" y="48319"/>
                    <a:pt x="220073" y="5456"/>
                  </a:cubicBezTo>
                  <a:cubicBezTo>
                    <a:pt x="221978" y="-4069"/>
                    <a:pt x="244838" y="-259"/>
                    <a:pt x="244838" y="10219"/>
                  </a:cubicBezTo>
                  <a:cubicBezTo>
                    <a:pt x="241028" y="69274"/>
                    <a:pt x="252458" y="99754"/>
                    <a:pt x="279128" y="119756"/>
                  </a:cubicBezTo>
                  <a:cubicBezTo>
                    <a:pt x="315323" y="146426"/>
                    <a:pt x="307703" y="177859"/>
                    <a:pt x="288653" y="189289"/>
                  </a:cubicBezTo>
                  <a:cubicBezTo>
                    <a:pt x="265793" y="202624"/>
                    <a:pt x="280080" y="202624"/>
                    <a:pt x="284843" y="213101"/>
                  </a:cubicBezTo>
                  <a:cubicBezTo>
                    <a:pt x="289605" y="225484"/>
                    <a:pt x="286748" y="844609"/>
                    <a:pt x="287700" y="1141789"/>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361" name="Group 360"/>
            <p:cNvGrpSpPr/>
            <p:nvPr/>
          </p:nvGrpSpPr>
          <p:grpSpPr>
            <a:xfrm>
              <a:off x="6288139" y="3256228"/>
              <a:ext cx="2633320" cy="537229"/>
              <a:chOff x="6288139" y="3256228"/>
              <a:chExt cx="2633320" cy="537229"/>
            </a:xfrm>
          </p:grpSpPr>
          <p:sp>
            <p:nvSpPr>
              <p:cNvPr id="362" name="Freeform: Shape 361"/>
              <p:cNvSpPr/>
              <p:nvPr/>
            </p:nvSpPr>
            <p:spPr>
              <a:xfrm>
                <a:off x="6288139" y="3256228"/>
                <a:ext cx="529034" cy="298047"/>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63" name="Freeform: Shape 362"/>
              <p:cNvSpPr/>
              <p:nvPr/>
            </p:nvSpPr>
            <p:spPr>
              <a:xfrm>
                <a:off x="7340325" y="3375450"/>
                <a:ext cx="529034" cy="298047"/>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64" name="Freeform: Shape 363"/>
              <p:cNvSpPr/>
              <p:nvPr/>
            </p:nvSpPr>
            <p:spPr>
              <a:xfrm>
                <a:off x="7866332" y="3435796"/>
                <a:ext cx="529034" cy="298047"/>
              </a:xfrm>
              <a:custGeom>
                <a:avLst/>
                <a:gdLst>
                  <a:gd name="connsiteX0" fmla="*/ 35766 w 676275"/>
                  <a:gd name="connsiteY0" fmla="*/ 0 h 381000"/>
                  <a:gd name="connsiteX1" fmla="*/ 682160 w 676275"/>
                  <a:gd name="connsiteY1" fmla="*/ 73578 h 381000"/>
                  <a:gd name="connsiteX2" fmla="*/ 646395 w 676275"/>
                  <a:gd name="connsiteY2" fmla="*/ 387784 h 381000"/>
                  <a:gd name="connsiteX3" fmla="*/ 1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5" y="387784"/>
                    </a:lnTo>
                    <a:lnTo>
                      <a:pt x="1" y="314206"/>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65" name="Freeform: Shape 364"/>
              <p:cNvSpPr/>
              <p:nvPr/>
            </p:nvSpPr>
            <p:spPr>
              <a:xfrm>
                <a:off x="8392425" y="3495410"/>
                <a:ext cx="529034" cy="298047"/>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66" name="Freeform: Shape 365"/>
              <p:cNvSpPr/>
              <p:nvPr/>
            </p:nvSpPr>
            <p:spPr>
              <a:xfrm>
                <a:off x="6814232" y="3315836"/>
                <a:ext cx="529034" cy="298047"/>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110594" descr="03"/>
          <p:cNvPicPr>
            <a:picLocks noChangeAspect="1"/>
          </p:cNvPicPr>
          <p:nvPr/>
        </p:nvPicPr>
        <p:blipFill>
          <a:blip r:embed="rId2"/>
          <a:stretch>
            <a:fillRect/>
          </a:stretch>
        </p:blipFill>
        <p:spPr>
          <a:xfrm>
            <a:off x="6273800" y="0"/>
            <a:ext cx="5918200" cy="6858000"/>
          </a:xfrm>
          <a:prstGeom prst="rect">
            <a:avLst/>
          </a:prstGeom>
          <a:noFill/>
          <a:ln w="9525">
            <a:noFill/>
          </a:ln>
        </p:spPr>
      </p:pic>
      <p:pic>
        <p:nvPicPr>
          <p:cNvPr id="110597" name="Picture 110596" descr="Giáo dục công dân 7 Canh dieu_page-0043"/>
          <p:cNvPicPr>
            <a:picLocks noChangeAspect="1"/>
          </p:cNvPicPr>
          <p:nvPr/>
        </p:nvPicPr>
        <p:blipFill>
          <a:blip r:embed="rId3"/>
          <a:stretch>
            <a:fillRect/>
          </a:stretch>
        </p:blipFill>
        <p:spPr>
          <a:xfrm>
            <a:off x="0" y="4764088"/>
            <a:ext cx="6276975" cy="2093912"/>
          </a:xfrm>
          <a:prstGeom prst="rect">
            <a:avLst/>
          </a:prstGeom>
          <a:noFill/>
          <a:ln w="9525">
            <a:noFill/>
          </a:ln>
        </p:spPr>
      </p:pic>
      <p:pic>
        <p:nvPicPr>
          <p:cNvPr id="110598" name="Picture 110597" descr="01"/>
          <p:cNvPicPr>
            <a:picLocks noChangeAspect="1"/>
          </p:cNvPicPr>
          <p:nvPr/>
        </p:nvPicPr>
        <p:blipFill>
          <a:blip r:embed="rId4"/>
          <a:stretch>
            <a:fillRect/>
          </a:stretch>
        </p:blipFill>
        <p:spPr>
          <a:xfrm>
            <a:off x="0" y="1919288"/>
            <a:ext cx="6296025" cy="2843212"/>
          </a:xfrm>
          <a:prstGeom prst="rect">
            <a:avLst/>
          </a:prstGeom>
          <a:noFill/>
          <a:ln w="9525">
            <a:noFill/>
          </a:ln>
        </p:spPr>
      </p:pic>
      <p:sp>
        <p:nvSpPr>
          <p:cNvPr id="110599" name="Rectangles 110598"/>
          <p:cNvSpPr/>
          <p:nvPr/>
        </p:nvSpPr>
        <p:spPr>
          <a:xfrm>
            <a:off x="244475" y="169863"/>
            <a:ext cx="5835650" cy="1568450"/>
          </a:xfrm>
          <a:prstGeom prst="rect">
            <a:avLst/>
          </a:prstGeom>
          <a:noFill/>
          <a:ln w="22225" cap="flat" cmpd="sng">
            <a:solidFill>
              <a:srgbClr val="0000CC"/>
            </a:solidFill>
            <a:prstDash val="dash"/>
            <a:miter/>
            <a:headEnd type="none" w="med" len="med"/>
            <a:tailEnd type="none" w="med" len="med"/>
          </a:ln>
        </p:spPr>
        <p:txBody>
          <a:bodyPr anchor="ctr" anchorCtr="0">
            <a:spAutoFit/>
          </a:bodyPr>
          <a:lstStyle/>
          <a:p>
            <a:r>
              <a:rPr sz="3200" err="1">
                <a:latin typeface="Times New Roman" panose="02020603050405020304" pitchFamily="18" charset="0"/>
                <a:cs typeface="Times New Roman" panose="02020603050405020304" pitchFamily="18" charset="0"/>
              </a:rPr>
              <a:t>Em</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hãy</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đọc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các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hộp</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thông</a:t>
            </a:r>
            <a:r>
              <a:rPr sz="3200">
                <a:latin typeface="Times New Roman" panose="02020603050405020304" pitchFamily="18" charset="0"/>
                <a:cs typeface="Times New Roman" panose="02020603050405020304" pitchFamily="18" charset="0"/>
              </a:rPr>
              <a:t> tin </a:t>
            </a:r>
            <a:r>
              <a:rPr sz="3200" err="1">
                <a:latin typeface="Times New Roman" panose="02020603050405020304" pitchFamily="18" charset="0"/>
                <a:cs typeface="Times New Roman" panose="02020603050405020304" pitchFamily="18" charset="0"/>
              </a:rPr>
              <a:t>để</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trả</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lời</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câu</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hỏi</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trong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các</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trường</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hợp</a:t>
            </a:r>
            <a:r>
              <a:rPr sz="3200">
                <a:latin typeface="Times New Roman" panose="02020603050405020304" pitchFamily="18" charset="0"/>
                <a:cs typeface="Times New Roman" panose="02020603050405020304" pitchFamily="18" charset="0"/>
              </a:rPr>
              <a:t> </a:t>
            </a:r>
            <a:r>
              <a:rPr sz="3200" err="1">
                <a:latin typeface="Times New Roman" panose="02020603050405020304" pitchFamily="18" charset="0"/>
                <a:cs typeface="Times New Roman" panose="02020603050405020304" pitchFamily="18" charset="0"/>
              </a:rPr>
              <a:t>sau</a:t>
            </a:r>
            <a:r>
              <a:rPr sz="320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599"/>
                                        </p:tgtEl>
                                        <p:attrNameLst>
                                          <p:attrName>style.visibility</p:attrName>
                                        </p:attrNameLst>
                                      </p:cBhvr>
                                      <p:to>
                                        <p:strVal val="visible"/>
                                      </p:to>
                                    </p:set>
                                    <p:animEffect transition="in" filter="blinds(horizontal)">
                                      <p:cBhvr>
                                        <p:cTn id="7" dur="500"/>
                                        <p:tgtEl>
                                          <p:spTgt spid="1105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0598"/>
                                        </p:tgtEl>
                                        <p:attrNameLst>
                                          <p:attrName>style.visibility</p:attrName>
                                        </p:attrNameLst>
                                      </p:cBhvr>
                                      <p:to>
                                        <p:strVal val="visible"/>
                                      </p:to>
                                    </p:set>
                                    <p:animEffect transition="in" filter="blinds(horizontal)">
                                      <p:cBhvr>
                                        <p:cTn id="12" dur="500"/>
                                        <p:tgtEl>
                                          <p:spTgt spid="1105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0595"/>
                                        </p:tgtEl>
                                        <p:attrNameLst>
                                          <p:attrName>style.visibility</p:attrName>
                                        </p:attrNameLst>
                                      </p:cBhvr>
                                      <p:to>
                                        <p:strVal val="visible"/>
                                      </p:to>
                                    </p:set>
                                    <p:animEffect transition="in" filter="blinds(horizontal)">
                                      <p:cBhvr>
                                        <p:cTn id="17" dur="500"/>
                                        <p:tgtEl>
                                          <p:spTgt spid="11059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0597"/>
                                        </p:tgtEl>
                                        <p:attrNameLst>
                                          <p:attrName>style.visibility</p:attrName>
                                        </p:attrNameLst>
                                      </p:cBhvr>
                                      <p:to>
                                        <p:strVal val="visible"/>
                                      </p:to>
                                    </p:set>
                                    <p:animEffect transition="in" filter="blinds(horizontal)">
                                      <p:cBhvr>
                                        <p:cTn id="22" dur="500"/>
                                        <p:tgtEl>
                                          <p:spTgt spid="11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68" name="AutoShape 3"/>
          <p:cNvSpPr/>
          <p:nvPr/>
        </p:nvSpPr>
        <p:spPr>
          <a:xfrm>
            <a:off x="1108075" y="930275"/>
            <a:ext cx="4818063" cy="989013"/>
          </a:xfrm>
          <a:prstGeom prst="roundRect">
            <a:avLst>
              <a:gd name="adj" fmla="val 12727"/>
            </a:avLst>
          </a:prstGeom>
          <a:solidFill>
            <a:schemeClr val="accent1"/>
          </a:solidFill>
          <a:ln w="9525">
            <a:noFill/>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5769" name="Text Box 4"/>
          <p:cNvSpPr txBox="1"/>
          <p:nvPr/>
        </p:nvSpPr>
        <p:spPr>
          <a:xfrm>
            <a:off x="1336675" y="919163"/>
            <a:ext cx="4570413" cy="1006475"/>
          </a:xfrm>
          <a:prstGeom prst="rect">
            <a:avLst/>
          </a:prstGeom>
          <a:solidFill>
            <a:schemeClr val="accent4"/>
          </a:solidFill>
          <a:ln w="9525">
            <a:noFill/>
          </a:ln>
        </p:spPr>
        <p:txBody>
          <a:bodyPr>
            <a:spAutoFit/>
          </a:bodyPr>
          <a:lstStyle/>
          <a:p>
            <a:pPr algn="ctr" eaLnBrk="0" hangingPunct="0"/>
            <a:r>
              <a:rPr lang="vi-VN" altLang="x-none" dirty="0">
                <a:latin typeface="Arial Unicode MS" pitchFamily="34" charset="-128"/>
              </a:rPr>
              <a:t>Các hành vi học sinh không được làm </a:t>
            </a:r>
            <a:endParaRPr dirty="0">
              <a:latin typeface="Arial Unicode MS" pitchFamily="34" charset="-128"/>
            </a:endParaRPr>
          </a:p>
        </p:txBody>
      </p:sp>
      <p:grpSp>
        <p:nvGrpSpPr>
          <p:cNvPr id="115770" name="Group 5"/>
          <p:cNvGrpSpPr/>
          <p:nvPr/>
        </p:nvGrpSpPr>
        <p:grpSpPr>
          <a:xfrm>
            <a:off x="198438" y="800100"/>
            <a:ext cx="1238250" cy="1236663"/>
            <a:chOff x="802" y="845"/>
            <a:chExt cx="827" cy="826"/>
          </a:xfrm>
        </p:grpSpPr>
        <p:sp>
          <p:nvSpPr>
            <p:cNvPr id="115771" name="Oval 6"/>
            <p:cNvSpPr/>
            <p:nvPr/>
          </p:nvSpPr>
          <p:spPr>
            <a:xfrm>
              <a:off x="802" y="845"/>
              <a:ext cx="827" cy="826"/>
            </a:xfrm>
            <a:prstGeom prst="ellipse">
              <a:avLst/>
            </a:prstGeom>
            <a:solidFill>
              <a:srgbClr val="F8F8F8"/>
            </a:solidFill>
            <a:ln w="38100" cap="flat" cmpd="sng">
              <a:solidFill>
                <a:schemeClr val="accent1"/>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5772" name="Oval 7"/>
            <p:cNvSpPr/>
            <p:nvPr/>
          </p:nvSpPr>
          <p:spPr>
            <a:xfrm>
              <a:off x="836" y="879"/>
              <a:ext cx="758" cy="758"/>
            </a:xfrm>
            <a:prstGeom prst="ellipse">
              <a:avLst/>
            </a:prstGeom>
            <a:noFill/>
            <a:ln w="38100" cap="flat" cmpd="sng">
              <a:solidFill>
                <a:schemeClr val="accent1">
                  <a:alpha val="70195"/>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5773" name="Oval 8"/>
            <p:cNvSpPr/>
            <p:nvPr/>
          </p:nvSpPr>
          <p:spPr>
            <a:xfrm>
              <a:off x="870" y="915"/>
              <a:ext cx="690" cy="690"/>
            </a:xfrm>
            <a:prstGeom prst="ellipse">
              <a:avLst/>
            </a:prstGeom>
            <a:noFill/>
            <a:ln w="38100" cap="flat" cmpd="sng">
              <a:solidFill>
                <a:schemeClr val="accent1">
                  <a:alpha val="30196"/>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grpSp>
      <p:sp>
        <p:nvSpPr>
          <p:cNvPr id="115774" name="Text Box 9"/>
          <p:cNvSpPr txBox="1"/>
          <p:nvPr/>
        </p:nvSpPr>
        <p:spPr>
          <a:xfrm>
            <a:off x="269875" y="1147763"/>
            <a:ext cx="1082675" cy="625475"/>
          </a:xfrm>
          <a:prstGeom prst="rect">
            <a:avLst/>
          </a:prstGeom>
          <a:noFill/>
          <a:ln w="9525">
            <a:noFill/>
          </a:ln>
        </p:spPr>
        <p:txBody>
          <a:bodyPr>
            <a:spAutoFit/>
          </a:bodyPr>
          <a:lstStyle/>
          <a:p>
            <a:pPr algn="ctr">
              <a:spcBef>
                <a:spcPct val="50000"/>
              </a:spcBef>
            </a:pPr>
            <a:r>
              <a:rPr sz="3500" b="1">
                <a:solidFill>
                  <a:srgbClr val="FF0000"/>
                </a:solidFill>
                <a:latin typeface="Arial Unicode MS" pitchFamily="34" charset="-128"/>
                <a:cs typeface="Arial" panose="020B0604020202020204" pitchFamily="34" charset="0"/>
              </a:rPr>
              <a:t>1</a:t>
            </a:r>
            <a:endParaRPr sz="3500" b="1">
              <a:solidFill>
                <a:srgbClr val="FF0000"/>
              </a:solidFill>
              <a:latin typeface="Arial Unicode MS" pitchFamily="34" charset="-128"/>
              <a:ea typeface="Arial" panose="020B0604020202020204" pitchFamily="34" charset="0"/>
            </a:endParaRPr>
          </a:p>
        </p:txBody>
      </p:sp>
      <p:sp>
        <p:nvSpPr>
          <p:cNvPr id="115800" name="Rectangles 115799"/>
          <p:cNvSpPr/>
          <p:nvPr/>
        </p:nvSpPr>
        <p:spPr>
          <a:xfrm>
            <a:off x="6091238" y="236538"/>
            <a:ext cx="5940425" cy="2357437"/>
          </a:xfrm>
          <a:prstGeom prst="rect">
            <a:avLst/>
          </a:prstGeom>
          <a:solidFill>
            <a:srgbClr val="FFFFFF"/>
          </a:solidFill>
          <a:ln w="25400" cap="flat" cmpd="sng">
            <a:solidFill>
              <a:srgbClr val="FF0000"/>
            </a:solidFill>
            <a:prstDash val="dash"/>
            <a:miter/>
            <a:headEnd type="none" w="med" len="med"/>
            <a:tailEnd type="none" w="med" len="med"/>
          </a:ln>
        </p:spPr>
        <p:txBody>
          <a:bodyPr tIns="0" anchor="ctr" anchorCtr="0">
            <a:spAutoFit/>
          </a:bodyPr>
          <a:lstStyle/>
          <a:p>
            <a:r>
              <a:rPr sz="2500" err="1">
                <a:latin typeface="Arial Unicode MS" pitchFamily="34" charset="-128"/>
              </a:rPr>
              <a:t>Xúc</a:t>
            </a:r>
            <a:r>
              <a:rPr sz="2500">
                <a:latin typeface="Arial Unicode MS" pitchFamily="34" charset="-128"/>
              </a:rPr>
              <a:t> </a:t>
            </a:r>
            <a:r>
              <a:rPr sz="2500" err="1">
                <a:latin typeface="Arial Unicode MS" pitchFamily="34" charset="-128"/>
              </a:rPr>
              <a:t>phạm</a:t>
            </a:r>
            <a:r>
              <a:rPr sz="2500">
                <a:latin typeface="Arial Unicode MS" pitchFamily="34" charset="-128"/>
              </a:rPr>
              <a:t> </a:t>
            </a:r>
            <a:r>
              <a:rPr sz="2500" err="1">
                <a:latin typeface="Arial Unicode MS" pitchFamily="34" charset="-128"/>
              </a:rPr>
              <a:t>nhân</a:t>
            </a:r>
            <a:r>
              <a:rPr sz="2500">
                <a:latin typeface="Arial Unicode MS" pitchFamily="34" charset="-128"/>
              </a:rPr>
              <a:t> </a:t>
            </a:r>
            <a:r>
              <a:rPr sz="2500" err="1">
                <a:latin typeface="Arial Unicode MS" pitchFamily="34" charset="-128"/>
              </a:rPr>
              <a:t>phẩm</a:t>
            </a:r>
            <a:r>
              <a:rPr sz="2500">
                <a:latin typeface="Arial Unicode MS" pitchFamily="34" charset="-128"/>
              </a:rPr>
              <a:t>, </a:t>
            </a:r>
            <a:r>
              <a:rPr sz="2500" err="1">
                <a:latin typeface="Arial Unicode MS" pitchFamily="34" charset="-128"/>
              </a:rPr>
              <a:t>danh</a:t>
            </a:r>
            <a:r>
              <a:rPr sz="2500">
                <a:latin typeface="Arial Unicode MS" pitchFamily="34" charset="-128"/>
              </a:rPr>
              <a:t> </a:t>
            </a:r>
            <a:r>
              <a:rPr sz="2500" err="1">
                <a:latin typeface="Arial Unicode MS" pitchFamily="34" charset="-128"/>
              </a:rPr>
              <a:t>dự</a:t>
            </a:r>
            <a:r>
              <a:rPr sz="2500">
                <a:latin typeface="Arial Unicode MS" pitchFamily="34" charset="-128"/>
              </a:rPr>
              <a:t>, </a:t>
            </a:r>
            <a:r>
              <a:rPr sz="2500" err="1">
                <a:latin typeface="Arial Unicode MS" pitchFamily="34" charset="-128"/>
              </a:rPr>
              <a:t>xâm</a:t>
            </a:r>
            <a:r>
              <a:rPr sz="2500">
                <a:latin typeface="Arial Unicode MS" pitchFamily="34" charset="-128"/>
              </a:rPr>
              <a:t> </a:t>
            </a:r>
            <a:r>
              <a:rPr sz="2500" err="1">
                <a:latin typeface="Arial Unicode MS" pitchFamily="34" charset="-128"/>
              </a:rPr>
              <a:t>phạm</a:t>
            </a:r>
            <a:r>
              <a:rPr sz="2500">
                <a:latin typeface="Arial Unicode MS" pitchFamily="34" charset="-128"/>
              </a:rPr>
              <a:t> </a:t>
            </a:r>
            <a:r>
              <a:rPr sz="2500" err="1">
                <a:latin typeface="Arial Unicode MS" pitchFamily="34" charset="-128"/>
              </a:rPr>
              <a:t>thân</a:t>
            </a:r>
            <a:r>
              <a:rPr sz="2500">
                <a:latin typeface="Arial Unicode MS" pitchFamily="34" charset="-128"/>
              </a:rPr>
              <a:t> </a:t>
            </a:r>
            <a:r>
              <a:rPr sz="2500" err="1">
                <a:latin typeface="Arial Unicode MS" pitchFamily="34" charset="-128"/>
              </a:rPr>
              <a:t>thể</a:t>
            </a:r>
            <a:r>
              <a:rPr sz="2500">
                <a:latin typeface="Arial Unicode MS" pitchFamily="34" charset="-128"/>
              </a:rPr>
              <a:t> </a:t>
            </a:r>
            <a:r>
              <a:rPr sz="2500" err="1">
                <a:latin typeface="Arial Unicode MS" pitchFamily="34" charset="-128"/>
              </a:rPr>
              <a:t>giáo</a:t>
            </a:r>
            <a:r>
              <a:rPr sz="2500">
                <a:latin typeface="Arial Unicode MS" pitchFamily="34" charset="-128"/>
              </a:rPr>
              <a:t> </a:t>
            </a:r>
            <a:r>
              <a:rPr sz="2500" err="1">
                <a:latin typeface="Arial Unicode MS" pitchFamily="34" charset="-128"/>
              </a:rPr>
              <a:t>viên</a:t>
            </a:r>
            <a:r>
              <a:rPr sz="2500">
                <a:latin typeface="Arial Unicode MS" pitchFamily="34" charset="-128"/>
              </a:rPr>
              <a:t>, </a:t>
            </a:r>
            <a:r>
              <a:rPr sz="2500" err="1">
                <a:latin typeface="Arial Unicode MS" pitchFamily="34" charset="-128"/>
              </a:rPr>
              <a:t>cán</a:t>
            </a:r>
            <a:r>
              <a:rPr sz="2500">
                <a:latin typeface="Arial Unicode MS" pitchFamily="34" charset="-128"/>
              </a:rPr>
              <a:t> </a:t>
            </a:r>
            <a:r>
              <a:rPr sz="2500" err="1">
                <a:latin typeface="Arial Unicode MS" pitchFamily="34" charset="-128"/>
              </a:rPr>
              <a:t>bộ</a:t>
            </a:r>
            <a:r>
              <a:rPr sz="2500">
                <a:latin typeface="Arial Unicode MS" pitchFamily="34" charset="-128"/>
              </a:rPr>
              <a:t>, </a:t>
            </a:r>
            <a:r>
              <a:rPr sz="2500" err="1">
                <a:latin typeface="Arial Unicode MS" pitchFamily="34" charset="-128"/>
              </a:rPr>
              <a:t>nhân</a:t>
            </a:r>
            <a:r>
              <a:rPr sz="2500">
                <a:latin typeface="Arial Unicode MS" pitchFamily="34" charset="-128"/>
              </a:rPr>
              <a:t> </a:t>
            </a:r>
            <a:r>
              <a:rPr sz="2500" err="1">
                <a:latin typeface="Arial Unicode MS" pitchFamily="34" charset="-128"/>
              </a:rPr>
              <a:t>viên</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nhà</a:t>
            </a:r>
            <a:r>
              <a:rPr sz="2500">
                <a:latin typeface="Arial Unicode MS" pitchFamily="34" charset="-128"/>
              </a:rPr>
              <a:t> </a:t>
            </a:r>
            <a:r>
              <a:rPr sz="2500" err="1">
                <a:latin typeface="Arial Unicode MS" pitchFamily="34" charset="-128"/>
              </a:rPr>
              <a:t>trường</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khác</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sinh</a:t>
            </a:r>
            <a:r>
              <a:rPr sz="2500">
                <a:latin typeface="Arial Unicode MS" pitchFamily="34" charset="-128"/>
              </a:rPr>
              <a:t> </a:t>
            </a:r>
            <a:r>
              <a:rPr sz="2500" err="1">
                <a:latin typeface="Arial Unicode MS" pitchFamily="34" charset="-128"/>
              </a:rPr>
              <a:t>khác</a:t>
            </a:r>
            <a:r>
              <a:rPr sz="2500">
                <a:latin typeface="Arial Unicode MS" pitchFamily="34" charset="-128"/>
              </a:rPr>
              <a:t>.</a:t>
            </a:r>
          </a:p>
          <a:p>
            <a:r>
              <a:rPr lang="vi-VN" altLang="x-none" sz="2500" dirty="0">
                <a:latin typeface="Arial Unicode MS" pitchFamily="34" charset="-128"/>
              </a:rPr>
              <a:t>Đánh nhau, gây rối trật tự, an ninh trong nhà trường và nơi công cộng.</a:t>
            </a:r>
            <a:endParaRPr sz="2500">
              <a:latin typeface="Arial Unicode MS" pitchFamily="34" charset="-128"/>
            </a:endParaRPr>
          </a:p>
        </p:txBody>
      </p:sp>
      <p:sp>
        <p:nvSpPr>
          <p:cNvPr id="115808" name="AutoShape 10"/>
          <p:cNvSpPr/>
          <p:nvPr/>
        </p:nvSpPr>
        <p:spPr>
          <a:xfrm>
            <a:off x="6243638" y="4000500"/>
            <a:ext cx="4818062" cy="989013"/>
          </a:xfrm>
          <a:prstGeom prst="roundRect">
            <a:avLst>
              <a:gd name="adj" fmla="val 12727"/>
            </a:avLst>
          </a:prstGeom>
          <a:solidFill>
            <a:schemeClr val="accent2"/>
          </a:solidFill>
          <a:ln w="9525">
            <a:noFill/>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5809" name="Text Box 11"/>
          <p:cNvSpPr txBox="1"/>
          <p:nvPr/>
        </p:nvSpPr>
        <p:spPr>
          <a:xfrm>
            <a:off x="6248400" y="4013200"/>
            <a:ext cx="4570413" cy="1006475"/>
          </a:xfrm>
          <a:prstGeom prst="rect">
            <a:avLst/>
          </a:prstGeom>
          <a:solidFill>
            <a:schemeClr val="accent4"/>
          </a:solidFill>
          <a:ln w="9525">
            <a:noFill/>
          </a:ln>
        </p:spPr>
        <p:txBody>
          <a:bodyPr>
            <a:spAutoFit/>
          </a:bodyPr>
          <a:lstStyle/>
          <a:p>
            <a:pPr algn="ctr" eaLnBrk="0" hangingPunct="0"/>
            <a:r>
              <a:rPr lang="vi-VN" altLang="x-none" dirty="0">
                <a:latin typeface="Arial Unicode MS" pitchFamily="34" charset="-128"/>
              </a:rPr>
              <a:t>Biện pháp phòng ngừa bạo lực học đường </a:t>
            </a:r>
            <a:endParaRPr>
              <a:latin typeface="Arial Unicode MS" pitchFamily="34" charset="-128"/>
            </a:endParaRPr>
          </a:p>
        </p:txBody>
      </p:sp>
      <p:grpSp>
        <p:nvGrpSpPr>
          <p:cNvPr id="115810" name="Group 12"/>
          <p:cNvGrpSpPr/>
          <p:nvPr/>
        </p:nvGrpSpPr>
        <p:grpSpPr>
          <a:xfrm>
            <a:off x="10747375" y="3870325"/>
            <a:ext cx="1238250" cy="1236663"/>
            <a:chOff x="802" y="845"/>
            <a:chExt cx="827" cy="826"/>
          </a:xfrm>
        </p:grpSpPr>
        <p:sp>
          <p:nvSpPr>
            <p:cNvPr id="115811" name="Oval 13"/>
            <p:cNvSpPr/>
            <p:nvPr/>
          </p:nvSpPr>
          <p:spPr>
            <a:xfrm>
              <a:off x="802" y="845"/>
              <a:ext cx="827" cy="826"/>
            </a:xfrm>
            <a:prstGeom prst="ellipse">
              <a:avLst/>
            </a:prstGeom>
            <a:solidFill>
              <a:srgbClr val="F8F8F8"/>
            </a:solidFill>
            <a:ln w="38100" cap="flat" cmpd="sng">
              <a:solidFill>
                <a:schemeClr val="accent2"/>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5812" name="Oval 14"/>
            <p:cNvSpPr/>
            <p:nvPr/>
          </p:nvSpPr>
          <p:spPr>
            <a:xfrm>
              <a:off x="836" y="879"/>
              <a:ext cx="758" cy="758"/>
            </a:xfrm>
            <a:prstGeom prst="ellipse">
              <a:avLst/>
            </a:prstGeom>
            <a:noFill/>
            <a:ln w="38100" cap="flat" cmpd="sng">
              <a:solidFill>
                <a:schemeClr val="accent2">
                  <a:alpha val="70195"/>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5813" name="Oval 15"/>
            <p:cNvSpPr/>
            <p:nvPr/>
          </p:nvSpPr>
          <p:spPr>
            <a:xfrm>
              <a:off x="870" y="915"/>
              <a:ext cx="690" cy="690"/>
            </a:xfrm>
            <a:prstGeom prst="ellipse">
              <a:avLst/>
            </a:prstGeom>
            <a:noFill/>
            <a:ln w="38100" cap="flat" cmpd="sng">
              <a:solidFill>
                <a:schemeClr val="accent2">
                  <a:alpha val="30196"/>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grpSp>
      <p:sp>
        <p:nvSpPr>
          <p:cNvPr id="115814" name="Text Box 9"/>
          <p:cNvSpPr txBox="1"/>
          <p:nvPr/>
        </p:nvSpPr>
        <p:spPr>
          <a:xfrm>
            <a:off x="10809288" y="4216400"/>
            <a:ext cx="1082675" cy="625475"/>
          </a:xfrm>
          <a:prstGeom prst="rect">
            <a:avLst/>
          </a:prstGeom>
          <a:noFill/>
          <a:ln w="9525">
            <a:noFill/>
          </a:ln>
        </p:spPr>
        <p:txBody>
          <a:bodyPr>
            <a:spAutoFit/>
          </a:bodyPr>
          <a:lstStyle/>
          <a:p>
            <a:pPr algn="ctr">
              <a:spcBef>
                <a:spcPct val="50000"/>
              </a:spcBef>
            </a:pPr>
            <a:r>
              <a:rPr sz="3500" b="1">
                <a:solidFill>
                  <a:srgbClr val="FF0000"/>
                </a:solidFill>
                <a:latin typeface="Arial Unicode MS" pitchFamily="34" charset="-128"/>
                <a:cs typeface="Arial" panose="020B0604020202020204" pitchFamily="34" charset="0"/>
              </a:rPr>
              <a:t>2</a:t>
            </a:r>
            <a:endParaRPr sz="3500" b="1">
              <a:solidFill>
                <a:srgbClr val="FF0000"/>
              </a:solidFill>
              <a:latin typeface="Arial Unicode MS" pitchFamily="34" charset="-128"/>
              <a:ea typeface="Arial" panose="020B0604020202020204" pitchFamily="34" charset="0"/>
            </a:endParaRPr>
          </a:p>
        </p:txBody>
      </p:sp>
      <p:sp>
        <p:nvSpPr>
          <p:cNvPr id="115815" name="Rectangles 115814"/>
          <p:cNvSpPr/>
          <p:nvPr/>
        </p:nvSpPr>
        <p:spPr>
          <a:xfrm>
            <a:off x="227013" y="2589689"/>
            <a:ext cx="5534025" cy="4277360"/>
          </a:xfrm>
          <a:prstGeom prst="rect">
            <a:avLst/>
          </a:prstGeom>
          <a:solidFill>
            <a:srgbClr val="FFFFFF"/>
          </a:solidFill>
          <a:ln w="22225" cap="flat" cmpd="sng">
            <a:solidFill>
              <a:srgbClr val="FF0000"/>
            </a:solidFill>
            <a:prstDash val="dash"/>
            <a:miter/>
            <a:headEnd type="none" w="med" len="med"/>
            <a:tailEnd type="none" w="med" len="med"/>
          </a:ln>
        </p:spPr>
        <p:txBody>
          <a:bodyPr tIns="0" anchor="ctr" anchorCtr="0">
            <a:spAutoFit/>
          </a:bodyPr>
          <a:lstStyle/>
          <a:p>
            <a:pPr algn="dist"/>
            <a:r>
              <a:rPr sz="2500" err="1">
                <a:latin typeface="Arial Unicode MS" pitchFamily="34" charset="-128"/>
              </a:rPr>
              <a:t>Tuyên</a:t>
            </a:r>
            <a:r>
              <a:rPr sz="2500">
                <a:latin typeface="Arial Unicode MS" pitchFamily="34" charset="-128"/>
              </a:rPr>
              <a:t> </a:t>
            </a:r>
            <a:r>
              <a:rPr sz="2500" err="1">
                <a:latin typeface="Arial Unicode MS" pitchFamily="34" charset="-128"/>
              </a:rPr>
              <a:t>truyền</a:t>
            </a:r>
            <a:r>
              <a:rPr sz="2500">
                <a:latin typeface="Arial Unicode MS" pitchFamily="34" charset="-128"/>
              </a:rPr>
              <a:t>, </a:t>
            </a:r>
            <a:r>
              <a:rPr sz="2500" err="1">
                <a:latin typeface="Arial Unicode MS" pitchFamily="34" charset="-128"/>
              </a:rPr>
              <a:t>phổ</a:t>
            </a:r>
            <a:r>
              <a:rPr sz="2500">
                <a:latin typeface="Arial Unicode MS" pitchFamily="34" charset="-128"/>
              </a:rPr>
              <a:t> </a:t>
            </a:r>
            <a:r>
              <a:rPr sz="2500" err="1">
                <a:latin typeface="Arial Unicode MS" pitchFamily="34" charset="-128"/>
              </a:rPr>
              <a:t>bi</a:t>
            </a:r>
            <a:r>
              <a:rPr lang="en-US" sz="2500" err="1">
                <a:latin typeface="Arial Unicode MS" pitchFamily="34" charset="-128"/>
              </a:rPr>
              <a:t>ế</a:t>
            </a:r>
            <a:r>
              <a:rPr sz="2500" err="1">
                <a:latin typeface="Arial Unicode MS" pitchFamily="34" charset="-128"/>
              </a:rPr>
              <a:t>n</a:t>
            </a:r>
            <a:r>
              <a:rPr lang="en-US" sz="2500" err="1">
                <a:latin typeface="Arial Unicode MS" pitchFamily="34" charset="-128"/>
              </a:rPr>
              <a:t>,</a:t>
            </a:r>
            <a:r>
              <a:rPr sz="2500">
                <a:latin typeface="Arial Unicode MS" pitchFamily="34" charset="-128"/>
              </a:rPr>
              <a:t> </a:t>
            </a:r>
            <a:r>
              <a:rPr sz="2500" err="1">
                <a:latin typeface="Arial Unicode MS" pitchFamily="34" charset="-128"/>
              </a:rPr>
              <a:t>nâng</a:t>
            </a:r>
            <a:r>
              <a:rPr sz="2500">
                <a:latin typeface="Arial Unicode MS" pitchFamily="34" charset="-128"/>
              </a:rPr>
              <a:t> </a:t>
            </a:r>
            <a:r>
              <a:rPr sz="2500" err="1">
                <a:latin typeface="Arial Unicode MS" pitchFamily="34" charset="-128"/>
              </a:rPr>
              <a:t>cao</a:t>
            </a:r>
            <a:r>
              <a:rPr sz="2500">
                <a:latin typeface="Arial Unicode MS" pitchFamily="34" charset="-128"/>
              </a:rPr>
              <a:t> </a:t>
            </a:r>
            <a:r>
              <a:rPr sz="2500" err="1">
                <a:latin typeface="Arial Unicode MS" pitchFamily="34" charset="-128"/>
              </a:rPr>
              <a:t>nhận</a:t>
            </a:r>
            <a:r>
              <a:rPr sz="2500">
                <a:latin typeface="Arial Unicode MS" pitchFamily="34" charset="-128"/>
              </a:rPr>
              <a:t> </a:t>
            </a:r>
            <a:r>
              <a:rPr sz="2500" err="1">
                <a:latin typeface="Arial Unicode MS" pitchFamily="34" charset="-128"/>
              </a:rPr>
              <a:t>thức</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cán</a:t>
            </a:r>
            <a:r>
              <a:rPr sz="2500">
                <a:latin typeface="Arial Unicode MS" pitchFamily="34" charset="-128"/>
              </a:rPr>
              <a:t> </a:t>
            </a:r>
            <a:r>
              <a:rPr sz="2500" err="1">
                <a:latin typeface="Arial Unicode MS" pitchFamily="34" charset="-128"/>
              </a:rPr>
              <a:t>bộ</a:t>
            </a:r>
            <a:r>
              <a:rPr sz="2500">
                <a:latin typeface="Arial Unicode MS" pitchFamily="34" charset="-128"/>
              </a:rPr>
              <a:t> </a:t>
            </a:r>
            <a:r>
              <a:rPr sz="2500" err="1">
                <a:latin typeface="Arial Unicode MS" pitchFamily="34" charset="-128"/>
              </a:rPr>
              <a:t>quản</a:t>
            </a:r>
            <a:r>
              <a:rPr sz="2500">
                <a:latin typeface="Arial Unicode MS" pitchFamily="34" charset="-128"/>
              </a:rPr>
              <a:t> </a:t>
            </a:r>
            <a:r>
              <a:rPr sz="2500" err="1">
                <a:latin typeface="Arial Unicode MS" pitchFamily="34" charset="-128"/>
              </a:rPr>
              <a:t>lí</a:t>
            </a:r>
            <a:r>
              <a:rPr sz="2500">
                <a:latin typeface="Arial Unicode MS" pitchFamily="34" charset="-128"/>
              </a:rPr>
              <a:t>, </a:t>
            </a:r>
            <a:r>
              <a:rPr sz="2500" err="1">
                <a:latin typeface="Arial Unicode MS" pitchFamily="34" charset="-128"/>
              </a:rPr>
              <a:t>giáo</a:t>
            </a:r>
            <a:r>
              <a:rPr sz="2500">
                <a:latin typeface="Arial Unicode MS" pitchFamily="34" charset="-128"/>
              </a:rPr>
              <a:t> </a:t>
            </a:r>
            <a:r>
              <a:rPr sz="2500" err="1">
                <a:latin typeface="Arial Unicode MS" pitchFamily="34" charset="-128"/>
              </a:rPr>
              <a:t>viên</a:t>
            </a:r>
            <a:r>
              <a:rPr sz="2500">
                <a:latin typeface="Arial Unicode MS" pitchFamily="34" charset="-128"/>
              </a:rPr>
              <a:t>, </a:t>
            </a:r>
            <a:r>
              <a:rPr sz="2500" err="1">
                <a:latin typeface="Arial Unicode MS" pitchFamily="34" charset="-128"/>
              </a:rPr>
              <a:t>nhân</a:t>
            </a:r>
            <a:r>
              <a:rPr sz="2500">
                <a:latin typeface="Arial Unicode MS" pitchFamily="34" charset="-128"/>
              </a:rPr>
              <a:t> </a:t>
            </a:r>
            <a:r>
              <a:rPr sz="2500" err="1">
                <a:latin typeface="Arial Unicode MS" pitchFamily="34" charset="-128"/>
              </a:rPr>
              <a:t>viên</a:t>
            </a:r>
            <a:r>
              <a:rPr sz="2500">
                <a:latin typeface="Arial Unicode MS" pitchFamily="34" charset="-128"/>
              </a:rPr>
              <a:t> </a:t>
            </a:r>
            <a:r>
              <a:rPr sz="2500" err="1">
                <a:latin typeface="Arial Unicode MS" pitchFamily="34" charset="-128"/>
              </a:rPr>
              <a:t>trong</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sở</a:t>
            </a:r>
            <a:r>
              <a:rPr sz="2500">
                <a:latin typeface="Arial Unicode MS" pitchFamily="34" charset="-128"/>
              </a:rPr>
              <a:t> </a:t>
            </a:r>
            <a:r>
              <a:rPr sz="2500" err="1">
                <a:latin typeface="Arial Unicode MS" pitchFamily="34" charset="-128"/>
              </a:rPr>
              <a:t>giáo</a:t>
            </a:r>
            <a:r>
              <a:rPr sz="2500">
                <a:latin typeface="Arial Unicode MS" pitchFamily="34" charset="-128"/>
              </a:rPr>
              <a:t> </a:t>
            </a:r>
            <a:r>
              <a:rPr sz="2500" err="1">
                <a:latin typeface="Arial Unicode MS" pitchFamily="34" charset="-128"/>
              </a:rPr>
              <a:t>dục</a:t>
            </a:r>
            <a:r>
              <a:rPr sz="2500">
                <a:latin typeface="Arial Unicode MS" pitchFamily="34" charset="-128"/>
              </a:rPr>
              <a:t>, </a:t>
            </a:r>
            <a:r>
              <a:rPr sz="2500" err="1">
                <a:latin typeface="Arial Unicode MS" pitchFamily="34" charset="-128"/>
              </a:rPr>
              <a:t>gia</a:t>
            </a:r>
            <a:r>
              <a:rPr sz="2500">
                <a:latin typeface="Arial Unicode MS" pitchFamily="34" charset="-128"/>
              </a:rPr>
              <a:t> </a:t>
            </a:r>
            <a:r>
              <a:rPr sz="2500" err="1">
                <a:latin typeface="Arial Unicode MS" pitchFamily="34" charset="-128"/>
              </a:rPr>
              <a:t>đình</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cộng</a:t>
            </a:r>
            <a:r>
              <a:rPr sz="2500">
                <a:latin typeface="Arial Unicode MS" pitchFamily="34" charset="-128"/>
              </a:rPr>
              <a:t> </a:t>
            </a:r>
            <a:r>
              <a:rPr sz="2500" err="1">
                <a:latin typeface="Arial Unicode MS" pitchFamily="34" charset="-128"/>
              </a:rPr>
              <a:t>đồng</a:t>
            </a:r>
            <a:r>
              <a:rPr sz="2500">
                <a:latin typeface="Arial Unicode MS" pitchFamily="34" charset="-128"/>
              </a:rPr>
              <a:t> </a:t>
            </a:r>
            <a:r>
              <a:rPr sz="2500" err="1">
                <a:latin typeface="Arial Unicode MS" pitchFamily="34" charset="-128"/>
              </a:rPr>
              <a:t>về</a:t>
            </a:r>
            <a:r>
              <a:rPr sz="2500">
                <a:latin typeface="Arial Unicode MS" pitchFamily="34" charset="-128"/>
              </a:rPr>
              <a:t> </a:t>
            </a:r>
            <a:r>
              <a:rPr sz="2500" err="1">
                <a:latin typeface="Arial Unicode MS" pitchFamily="34" charset="-128"/>
              </a:rPr>
              <a:t>mối</a:t>
            </a:r>
            <a:r>
              <a:rPr sz="2500">
                <a:latin typeface="Arial Unicode MS" pitchFamily="34" charset="-128"/>
              </a:rPr>
              <a:t> </a:t>
            </a:r>
            <a:r>
              <a:rPr sz="2500" err="1">
                <a:latin typeface="Arial Unicode MS" pitchFamily="34" charset="-128"/>
              </a:rPr>
              <a:t>nguy</a:t>
            </a:r>
            <a:r>
              <a:rPr sz="2500">
                <a:latin typeface="Arial Unicode MS" pitchFamily="34" charset="-128"/>
              </a:rPr>
              <a:t> </a:t>
            </a:r>
            <a:r>
              <a:rPr sz="2500" err="1">
                <a:latin typeface="Arial Unicode MS" pitchFamily="34" charset="-128"/>
              </a:rPr>
              <a:t>hiểm</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hậu</a:t>
            </a:r>
            <a:r>
              <a:rPr sz="2500">
                <a:latin typeface="Arial Unicode MS" pitchFamily="34" charset="-128"/>
              </a:rPr>
              <a:t> </a:t>
            </a:r>
            <a:r>
              <a:rPr sz="2500" err="1">
                <a:latin typeface="Arial Unicode MS" pitchFamily="34" charset="-128"/>
              </a:rPr>
              <a:t>quả</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 </a:t>
            </a:r>
            <a:r>
              <a:rPr sz="2500" err="1">
                <a:latin typeface="Arial Unicode MS" pitchFamily="34" charset="-128"/>
              </a:rPr>
              <a:t>về</a:t>
            </a:r>
            <a:r>
              <a:rPr sz="2500">
                <a:latin typeface="Arial Unicode MS" pitchFamily="34" charset="-128"/>
              </a:rPr>
              <a:t> </a:t>
            </a:r>
            <a:r>
              <a:rPr sz="2500" err="1">
                <a:latin typeface="Arial Unicode MS" pitchFamily="34" charset="-128"/>
              </a:rPr>
              <a:t>trách</a:t>
            </a:r>
            <a:r>
              <a:rPr sz="2500">
                <a:latin typeface="Arial Unicode MS" pitchFamily="34" charset="-128"/>
              </a:rPr>
              <a:t> </a:t>
            </a:r>
            <a:r>
              <a:rPr sz="2500" err="1">
                <a:latin typeface="Arial Unicode MS" pitchFamily="34" charset="-128"/>
              </a:rPr>
              <a:t>nhiệm</a:t>
            </a:r>
            <a:r>
              <a:rPr sz="2500">
                <a:latin typeface="Arial Unicode MS" pitchFamily="34" charset="-128"/>
              </a:rPr>
              <a:t> </a:t>
            </a:r>
            <a:r>
              <a:rPr sz="2500" err="1">
                <a:latin typeface="Arial Unicode MS" pitchFamily="34" charset="-128"/>
              </a:rPr>
              <a:t>phát</a:t>
            </a:r>
            <a:r>
              <a:rPr sz="2500">
                <a:latin typeface="Arial Unicode MS" pitchFamily="34" charset="-128"/>
              </a:rPr>
              <a:t> </a:t>
            </a:r>
            <a:r>
              <a:rPr sz="2500" err="1">
                <a:latin typeface="Arial Unicode MS" pitchFamily="34" charset="-128"/>
              </a:rPr>
              <a:t>hiện</a:t>
            </a:r>
            <a:r>
              <a:rPr sz="2500">
                <a:latin typeface="Arial Unicode MS" pitchFamily="34" charset="-128"/>
              </a:rPr>
              <a:t>, </a:t>
            </a:r>
            <a:r>
              <a:rPr sz="2500" err="1">
                <a:latin typeface="Arial Unicode MS" pitchFamily="34" charset="-128"/>
              </a:rPr>
              <a:t>thông</a:t>
            </a:r>
            <a:r>
              <a:rPr sz="2500">
                <a:latin typeface="Arial Unicode MS" pitchFamily="34" charset="-128"/>
              </a:rPr>
              <a:t> </a:t>
            </a:r>
            <a:r>
              <a:rPr sz="2500" err="1">
                <a:latin typeface="Arial Unicode MS" pitchFamily="34" charset="-128"/>
              </a:rPr>
              <a:t>báo</a:t>
            </a:r>
            <a:r>
              <a:rPr sz="2500">
                <a:latin typeface="Arial Unicode MS" pitchFamily="34" charset="-128"/>
              </a:rPr>
              <a:t>, </a:t>
            </a:r>
            <a:r>
              <a:rPr sz="2500" err="1">
                <a:latin typeface="Arial Unicode MS" pitchFamily="34" charset="-128"/>
              </a:rPr>
              <a:t>tố</a:t>
            </a:r>
            <a:r>
              <a:rPr sz="2500">
                <a:latin typeface="Arial Unicode MS" pitchFamily="34" charset="-128"/>
              </a:rPr>
              <a:t> </a:t>
            </a:r>
            <a:r>
              <a:rPr sz="2500" err="1">
                <a:latin typeface="Arial Unicode MS" pitchFamily="34" charset="-128"/>
              </a:rPr>
              <a:t>giác</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 </a:t>
            </a:r>
            <a:r>
              <a:rPr sz="2500" err="1">
                <a:latin typeface="Arial Unicode MS" pitchFamily="34" charset="-128"/>
              </a:rPr>
              <a:t>ngăn</a:t>
            </a:r>
            <a:r>
              <a:rPr sz="2500">
                <a:latin typeface="Arial Unicode MS" pitchFamily="34" charset="-128"/>
              </a:rPr>
              <a:t> </a:t>
            </a:r>
            <a:r>
              <a:rPr sz="2500" err="1">
                <a:latin typeface="Arial Unicode MS" pitchFamily="34" charset="-128"/>
              </a:rPr>
              <a:t>ngừa</a:t>
            </a:r>
            <a:r>
              <a:rPr sz="2500">
                <a:latin typeface="Arial Unicode MS" pitchFamily="34" charset="-128"/>
              </a:rPr>
              <a:t> </a:t>
            </a:r>
            <a:r>
              <a:rPr sz="2500" err="1">
                <a:latin typeface="Arial Unicode MS" pitchFamily="34" charset="-128"/>
              </a:rPr>
              <a:t>và</a:t>
            </a:r>
            <a:r>
              <a:rPr sz="2500">
                <a:latin typeface="Arial Unicode MS" pitchFamily="34" charset="-128"/>
              </a:rPr>
              <a:t> can </a:t>
            </a:r>
            <a:r>
              <a:rPr sz="2500" err="1">
                <a:latin typeface="Arial Unicode MS" pitchFamily="34" charset="-128"/>
              </a:rPr>
              <a:t>thiệp</a:t>
            </a:r>
            <a:r>
              <a:rPr sz="2500">
                <a:latin typeface="Arial Unicode MS" pitchFamily="34" charset="-128"/>
              </a:rPr>
              <a:t> </a:t>
            </a:r>
            <a:r>
              <a:rPr sz="2500" err="1">
                <a:latin typeface="Arial Unicode MS" pitchFamily="34" charset="-128"/>
              </a:rPr>
              <a:t>kịp</a:t>
            </a:r>
            <a:r>
              <a:rPr sz="2500">
                <a:latin typeface="Arial Unicode MS" pitchFamily="34" charset="-128"/>
              </a:rPr>
              <a:t> </a:t>
            </a:r>
            <a:r>
              <a:rPr sz="2500" err="1">
                <a:latin typeface="Arial Unicode MS" pitchFamily="34" charset="-128"/>
              </a:rPr>
              <a:t>thời</a:t>
            </a:r>
            <a:r>
              <a:rPr sz="2500">
                <a:latin typeface="Arial Unicode MS" pitchFamily="34" charset="-128"/>
              </a:rPr>
              <a:t> </a:t>
            </a:r>
            <a:r>
              <a:rPr sz="2500" err="1">
                <a:latin typeface="Arial Unicode MS" pitchFamily="34" charset="-128"/>
              </a:rPr>
              <a:t>đối</a:t>
            </a:r>
            <a:r>
              <a:rPr sz="2500">
                <a:latin typeface="Arial Unicode MS" pitchFamily="34" charset="-128"/>
              </a:rPr>
              <a:t> </a:t>
            </a:r>
            <a:r>
              <a:rPr sz="2500" err="1">
                <a:latin typeface="Arial Unicode MS" pitchFamily="34" charset="-128"/>
              </a:rPr>
              <a:t>với</a:t>
            </a:r>
            <a:r>
              <a:rPr sz="2500">
                <a:latin typeface="Arial Unicode MS" pitchFamily="34" charset="-128"/>
              </a:rPr>
              <a:t> </a:t>
            </a:r>
            <a:r>
              <a:rPr sz="2500" err="1">
                <a:latin typeface="Arial Unicode MS" pitchFamily="34" charset="-128"/>
              </a:rPr>
              <a:t>các</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 </a:t>
            </a:r>
            <a:r>
              <a:rPr sz="2500" err="1">
                <a:latin typeface="Arial Unicode MS" pitchFamily="34" charset="-128"/>
              </a:rPr>
              <a:t>phù</a:t>
            </a:r>
            <a:r>
              <a:rPr sz="2500">
                <a:latin typeface="Arial Unicode MS" pitchFamily="34" charset="-128"/>
              </a:rPr>
              <a:t> </a:t>
            </a:r>
            <a:r>
              <a:rPr sz="2500" err="1">
                <a:latin typeface="Arial Unicode MS" pitchFamily="34" charset="-128"/>
              </a:rPr>
              <a:t>hợp</a:t>
            </a:r>
            <a:r>
              <a:rPr sz="2500">
                <a:latin typeface="Arial Unicode MS" pitchFamily="34" charset="-128"/>
              </a:rPr>
              <a:t> </a:t>
            </a:r>
            <a:r>
              <a:rPr sz="2500" err="1">
                <a:latin typeface="Arial Unicode MS" pitchFamily="34" charset="-128"/>
              </a:rPr>
              <a:t>với</a:t>
            </a:r>
            <a:r>
              <a:rPr sz="2500">
                <a:latin typeface="Arial Unicode MS" pitchFamily="34" charset="-128"/>
              </a:rPr>
              <a:t> </a:t>
            </a:r>
            <a:r>
              <a:rPr sz="2500" err="1">
                <a:latin typeface="Arial Unicode MS" pitchFamily="34" charset="-128"/>
              </a:rPr>
              <a:t>khả</a:t>
            </a:r>
            <a:r>
              <a:rPr sz="2500">
                <a:latin typeface="Arial Unicode MS" pitchFamily="34" charset="-128"/>
              </a:rPr>
              <a:t> </a:t>
            </a:r>
            <a:r>
              <a:rPr sz="2500" err="1">
                <a:latin typeface="Arial Unicode MS" pitchFamily="34" charset="-128"/>
              </a:rPr>
              <a:t>năng</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bản</a:t>
            </a:r>
            <a:r>
              <a:rPr sz="2500">
                <a:latin typeface="Arial Unicode MS" pitchFamily="34" charset="-128"/>
              </a:rPr>
              <a:t> </a:t>
            </a:r>
            <a:r>
              <a:rPr sz="2500" err="1">
                <a:latin typeface="Arial Unicode MS" pitchFamily="34" charset="-128"/>
              </a:rPr>
              <a:t>thân</a:t>
            </a:r>
            <a:r>
              <a:rPr sz="2500">
                <a:latin typeface="Arial Unicode MS" pitchFamily="34" charset="-128"/>
              </a:rPr>
              <a:t>.</a:t>
            </a:r>
          </a:p>
        </p:txBody>
      </p:sp>
      <p:pic>
        <p:nvPicPr>
          <p:cNvPr id="18" name="Picture 2" descr="BÚT Bi VỎ KIM LOẠI NHIỀU MÀU">
            <a:extLst>
              <a:ext uri="{FF2B5EF4-FFF2-40B4-BE49-F238E27FC236}">
                <a16:creationId xmlns:a16="http://schemas.microsoft.com/office/drawing/2014/main" id="{173A42A0-85E0-4AF0-B6AE-EA8FC5635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093" y="48178"/>
            <a:ext cx="1649740" cy="882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5768"/>
                                        </p:tgtEl>
                                        <p:attrNameLst>
                                          <p:attrName>style.visibility</p:attrName>
                                        </p:attrNameLst>
                                      </p:cBhvr>
                                      <p:to>
                                        <p:strVal val="visible"/>
                                      </p:to>
                                    </p:set>
                                    <p:animEffect transition="in" filter="blinds(horizontal)">
                                      <p:cBhvr>
                                        <p:cTn id="7" dur="500"/>
                                        <p:tgtEl>
                                          <p:spTgt spid="11576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5769"/>
                                        </p:tgtEl>
                                        <p:attrNameLst>
                                          <p:attrName>style.visibility</p:attrName>
                                        </p:attrNameLst>
                                      </p:cBhvr>
                                      <p:to>
                                        <p:strVal val="visible"/>
                                      </p:to>
                                    </p:set>
                                    <p:animEffect transition="in" filter="blinds(horizontal)">
                                      <p:cBhvr>
                                        <p:cTn id="10" dur="500"/>
                                        <p:tgtEl>
                                          <p:spTgt spid="115769"/>
                                        </p:tgtEl>
                                      </p:cBhvr>
                                    </p:animEffect>
                                  </p:childTnLst>
                                </p:cTn>
                              </p:par>
                              <p:par>
                                <p:cTn id="11" presetID="3" presetClass="entr" presetSubtype="10" fill="hold" nodeType="withEffect">
                                  <p:stCondLst>
                                    <p:cond delay="0"/>
                                  </p:stCondLst>
                                  <p:childTnLst>
                                    <p:set>
                                      <p:cBhvr>
                                        <p:cTn id="12" dur="1" fill="hold">
                                          <p:stCondLst>
                                            <p:cond delay="0"/>
                                          </p:stCondLst>
                                        </p:cTn>
                                        <p:tgtEl>
                                          <p:spTgt spid="115770"/>
                                        </p:tgtEl>
                                        <p:attrNameLst>
                                          <p:attrName>style.visibility</p:attrName>
                                        </p:attrNameLst>
                                      </p:cBhvr>
                                      <p:to>
                                        <p:strVal val="visible"/>
                                      </p:to>
                                    </p:set>
                                    <p:animEffect transition="in" filter="blinds(horizontal)">
                                      <p:cBhvr>
                                        <p:cTn id="13" dur="500"/>
                                        <p:tgtEl>
                                          <p:spTgt spid="11577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5774"/>
                                        </p:tgtEl>
                                        <p:attrNameLst>
                                          <p:attrName>style.visibility</p:attrName>
                                        </p:attrNameLst>
                                      </p:cBhvr>
                                      <p:to>
                                        <p:strVal val="visible"/>
                                      </p:to>
                                    </p:set>
                                    <p:animEffect transition="in" filter="blinds(horizontal)">
                                      <p:cBhvr>
                                        <p:cTn id="16" dur="500"/>
                                        <p:tgtEl>
                                          <p:spTgt spid="11577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5800"/>
                                        </p:tgtEl>
                                        <p:attrNameLst>
                                          <p:attrName>style.visibility</p:attrName>
                                        </p:attrNameLst>
                                      </p:cBhvr>
                                      <p:to>
                                        <p:strVal val="visible"/>
                                      </p:to>
                                    </p:set>
                                    <p:animEffect transition="in" filter="blinds(horizontal)">
                                      <p:cBhvr>
                                        <p:cTn id="21" dur="500"/>
                                        <p:tgtEl>
                                          <p:spTgt spid="11580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5808"/>
                                        </p:tgtEl>
                                        <p:attrNameLst>
                                          <p:attrName>style.visibility</p:attrName>
                                        </p:attrNameLst>
                                      </p:cBhvr>
                                      <p:to>
                                        <p:strVal val="visible"/>
                                      </p:to>
                                    </p:set>
                                    <p:animEffect transition="in" filter="blinds(horizontal)">
                                      <p:cBhvr>
                                        <p:cTn id="26" dur="500"/>
                                        <p:tgtEl>
                                          <p:spTgt spid="11580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5809"/>
                                        </p:tgtEl>
                                        <p:attrNameLst>
                                          <p:attrName>style.visibility</p:attrName>
                                        </p:attrNameLst>
                                      </p:cBhvr>
                                      <p:to>
                                        <p:strVal val="visible"/>
                                      </p:to>
                                    </p:set>
                                    <p:animEffect transition="in" filter="blinds(horizontal)">
                                      <p:cBhvr>
                                        <p:cTn id="29" dur="500"/>
                                        <p:tgtEl>
                                          <p:spTgt spid="115809"/>
                                        </p:tgtEl>
                                      </p:cBhvr>
                                    </p:animEffect>
                                  </p:childTnLst>
                                </p:cTn>
                              </p:par>
                              <p:par>
                                <p:cTn id="30" presetID="3" presetClass="entr" presetSubtype="10" fill="hold" nodeType="withEffect">
                                  <p:stCondLst>
                                    <p:cond delay="0"/>
                                  </p:stCondLst>
                                  <p:childTnLst>
                                    <p:set>
                                      <p:cBhvr>
                                        <p:cTn id="31" dur="1" fill="hold">
                                          <p:stCondLst>
                                            <p:cond delay="0"/>
                                          </p:stCondLst>
                                        </p:cTn>
                                        <p:tgtEl>
                                          <p:spTgt spid="115810"/>
                                        </p:tgtEl>
                                        <p:attrNameLst>
                                          <p:attrName>style.visibility</p:attrName>
                                        </p:attrNameLst>
                                      </p:cBhvr>
                                      <p:to>
                                        <p:strVal val="visible"/>
                                      </p:to>
                                    </p:set>
                                    <p:animEffect transition="in" filter="blinds(horizontal)">
                                      <p:cBhvr>
                                        <p:cTn id="32" dur="500"/>
                                        <p:tgtEl>
                                          <p:spTgt spid="1158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5814"/>
                                        </p:tgtEl>
                                        <p:attrNameLst>
                                          <p:attrName>style.visibility</p:attrName>
                                        </p:attrNameLst>
                                      </p:cBhvr>
                                      <p:to>
                                        <p:strVal val="visible"/>
                                      </p:to>
                                    </p:set>
                                    <p:animEffect transition="in" filter="blinds(horizontal)">
                                      <p:cBhvr>
                                        <p:cTn id="35" dur="500"/>
                                        <p:tgtEl>
                                          <p:spTgt spid="11581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5815"/>
                                        </p:tgtEl>
                                        <p:attrNameLst>
                                          <p:attrName>style.visibility</p:attrName>
                                        </p:attrNameLst>
                                      </p:cBhvr>
                                      <p:to>
                                        <p:strVal val="visible"/>
                                      </p:to>
                                    </p:set>
                                    <p:animEffect transition="in" filter="blinds(horizontal)">
                                      <p:cBhvr>
                                        <p:cTn id="40" dur="500"/>
                                        <p:tgtEl>
                                          <p:spTgt spid="115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68" grpId="0" bldLvl="0" animBg="1"/>
      <p:bldP spid="115769" grpId="0" bldLvl="0" animBg="1"/>
      <p:bldP spid="115774" grpId="0"/>
      <p:bldP spid="115800" grpId="0" bldLvl="0" animBg="1"/>
      <p:bldP spid="115808" grpId="0" bldLvl="0" animBg="1"/>
      <p:bldP spid="115809" grpId="0" bldLvl="0" animBg="1"/>
      <p:bldP spid="115814" grpId="0"/>
      <p:bldP spid="1158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51" name="AutoShape 17"/>
          <p:cNvSpPr/>
          <p:nvPr/>
        </p:nvSpPr>
        <p:spPr>
          <a:xfrm>
            <a:off x="1171575" y="1158875"/>
            <a:ext cx="4818063" cy="989013"/>
          </a:xfrm>
          <a:prstGeom prst="roundRect">
            <a:avLst>
              <a:gd name="adj" fmla="val 12727"/>
            </a:avLst>
          </a:prstGeom>
          <a:solidFill>
            <a:srgbClr val="FFCC99"/>
          </a:solidFill>
          <a:ln w="9525">
            <a:noFill/>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6752" name="Text Box 18"/>
          <p:cNvSpPr txBox="1"/>
          <p:nvPr/>
        </p:nvSpPr>
        <p:spPr>
          <a:xfrm>
            <a:off x="1465263" y="1219200"/>
            <a:ext cx="4570412" cy="854075"/>
          </a:xfrm>
          <a:prstGeom prst="rect">
            <a:avLst/>
          </a:prstGeom>
          <a:noFill/>
          <a:ln w="9525">
            <a:noFill/>
          </a:ln>
        </p:spPr>
        <p:txBody>
          <a:bodyPr>
            <a:spAutoFit/>
          </a:bodyPr>
          <a:lstStyle/>
          <a:p>
            <a:pPr algn="ctr" eaLnBrk="0" hangingPunct="0"/>
            <a:r>
              <a:rPr lang="vi-VN" altLang="x-none" sz="2500" dirty="0">
                <a:solidFill>
                  <a:srgbClr val="FF0000"/>
                </a:solidFill>
                <a:latin typeface="Arial Unicode MS" pitchFamily="34" charset="-128"/>
              </a:rPr>
              <a:t>Biện pháp hỗ trợ nguời học có nguy cơ bị bạo lực học đường: </a:t>
            </a:r>
            <a:endParaRPr sz="2500">
              <a:solidFill>
                <a:srgbClr val="FF0000"/>
              </a:solidFill>
              <a:latin typeface="Arial Unicode MS" pitchFamily="34" charset="-128"/>
            </a:endParaRPr>
          </a:p>
        </p:txBody>
      </p:sp>
      <p:grpSp>
        <p:nvGrpSpPr>
          <p:cNvPr id="116753" name="Group 19"/>
          <p:cNvGrpSpPr/>
          <p:nvPr/>
        </p:nvGrpSpPr>
        <p:grpSpPr>
          <a:xfrm>
            <a:off x="261938" y="1028700"/>
            <a:ext cx="1238250" cy="1236663"/>
            <a:chOff x="802" y="845"/>
            <a:chExt cx="827" cy="826"/>
          </a:xfrm>
        </p:grpSpPr>
        <p:sp>
          <p:nvSpPr>
            <p:cNvPr id="116754" name="Oval 20"/>
            <p:cNvSpPr/>
            <p:nvPr/>
          </p:nvSpPr>
          <p:spPr>
            <a:xfrm>
              <a:off x="802" y="845"/>
              <a:ext cx="827" cy="826"/>
            </a:xfrm>
            <a:prstGeom prst="ellipse">
              <a:avLst/>
            </a:prstGeom>
            <a:solidFill>
              <a:srgbClr val="F8F8F8"/>
            </a:solidFill>
            <a:ln w="38100" cap="flat" cmpd="sng">
              <a:solidFill>
                <a:schemeClr val="hlink"/>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6755" name="Oval 21"/>
            <p:cNvSpPr/>
            <p:nvPr/>
          </p:nvSpPr>
          <p:spPr>
            <a:xfrm>
              <a:off x="836" y="879"/>
              <a:ext cx="758" cy="758"/>
            </a:xfrm>
            <a:prstGeom prst="ellipse">
              <a:avLst/>
            </a:prstGeom>
            <a:noFill/>
            <a:ln w="38100" cap="flat" cmpd="sng">
              <a:solidFill>
                <a:schemeClr val="hlink">
                  <a:alpha val="70195"/>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6756" name="Oval 22"/>
            <p:cNvSpPr/>
            <p:nvPr/>
          </p:nvSpPr>
          <p:spPr>
            <a:xfrm>
              <a:off x="870" y="915"/>
              <a:ext cx="690" cy="690"/>
            </a:xfrm>
            <a:prstGeom prst="ellipse">
              <a:avLst/>
            </a:prstGeom>
            <a:noFill/>
            <a:ln w="38100" cap="flat" cmpd="sng">
              <a:solidFill>
                <a:schemeClr val="hlink">
                  <a:alpha val="30196"/>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grpSp>
      <p:sp>
        <p:nvSpPr>
          <p:cNvPr id="116757" name="AutoShape 24"/>
          <p:cNvSpPr/>
          <p:nvPr/>
        </p:nvSpPr>
        <p:spPr>
          <a:xfrm>
            <a:off x="5899150" y="4964113"/>
            <a:ext cx="4818063" cy="987425"/>
          </a:xfrm>
          <a:prstGeom prst="roundRect">
            <a:avLst>
              <a:gd name="adj" fmla="val 12727"/>
            </a:avLst>
          </a:prstGeom>
          <a:solidFill>
            <a:schemeClr val="folHlink"/>
          </a:solidFill>
          <a:ln w="9525">
            <a:noFill/>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6758" name="Text Box 25"/>
          <p:cNvSpPr txBox="1"/>
          <p:nvPr/>
        </p:nvSpPr>
        <p:spPr>
          <a:xfrm>
            <a:off x="5903913" y="5040313"/>
            <a:ext cx="4570412" cy="854075"/>
          </a:xfrm>
          <a:prstGeom prst="rect">
            <a:avLst/>
          </a:prstGeom>
          <a:noFill/>
          <a:ln w="9525">
            <a:noFill/>
          </a:ln>
        </p:spPr>
        <p:txBody>
          <a:bodyPr>
            <a:spAutoFit/>
          </a:bodyPr>
          <a:lstStyle/>
          <a:p>
            <a:pPr algn="ctr" eaLnBrk="0" hangingPunct="0"/>
            <a:r>
              <a:rPr lang="vi-VN" altLang="x-none" sz="2500" dirty="0">
                <a:solidFill>
                  <a:schemeClr val="bg1"/>
                </a:solidFill>
                <a:latin typeface="Arial Unicode MS" pitchFamily="34" charset="-128"/>
              </a:rPr>
              <a:t>Biện pháp can thiệp khi xảy ra bạo lực học đường: </a:t>
            </a:r>
            <a:endParaRPr sz="2500">
              <a:solidFill>
                <a:schemeClr val="bg1"/>
              </a:solidFill>
              <a:latin typeface="Arial Unicode MS" pitchFamily="34" charset="-128"/>
            </a:endParaRPr>
          </a:p>
        </p:txBody>
      </p:sp>
      <p:grpSp>
        <p:nvGrpSpPr>
          <p:cNvPr id="116759" name="Group 26"/>
          <p:cNvGrpSpPr/>
          <p:nvPr/>
        </p:nvGrpSpPr>
        <p:grpSpPr>
          <a:xfrm>
            <a:off x="10402888" y="4833938"/>
            <a:ext cx="1238250" cy="1236662"/>
            <a:chOff x="802" y="845"/>
            <a:chExt cx="827" cy="826"/>
          </a:xfrm>
        </p:grpSpPr>
        <p:sp>
          <p:nvSpPr>
            <p:cNvPr id="116760" name="Oval 27"/>
            <p:cNvSpPr/>
            <p:nvPr/>
          </p:nvSpPr>
          <p:spPr>
            <a:xfrm>
              <a:off x="802" y="845"/>
              <a:ext cx="827" cy="826"/>
            </a:xfrm>
            <a:prstGeom prst="ellipse">
              <a:avLst/>
            </a:prstGeom>
            <a:solidFill>
              <a:srgbClr val="F8F8F8"/>
            </a:solidFill>
            <a:ln w="38100" cap="flat" cmpd="sng">
              <a:solidFill>
                <a:schemeClr val="folHlink"/>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6761" name="Oval 28"/>
            <p:cNvSpPr/>
            <p:nvPr/>
          </p:nvSpPr>
          <p:spPr>
            <a:xfrm>
              <a:off x="836" y="879"/>
              <a:ext cx="758" cy="758"/>
            </a:xfrm>
            <a:prstGeom prst="ellipse">
              <a:avLst/>
            </a:prstGeom>
            <a:noFill/>
            <a:ln w="38100" cap="flat" cmpd="sng">
              <a:solidFill>
                <a:schemeClr val="folHlink">
                  <a:alpha val="70195"/>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sp>
          <p:nvSpPr>
            <p:cNvPr id="116762" name="Oval 29"/>
            <p:cNvSpPr/>
            <p:nvPr/>
          </p:nvSpPr>
          <p:spPr>
            <a:xfrm>
              <a:off x="870" y="915"/>
              <a:ext cx="690" cy="690"/>
            </a:xfrm>
            <a:prstGeom prst="ellipse">
              <a:avLst/>
            </a:prstGeom>
            <a:noFill/>
            <a:ln w="38100" cap="flat" cmpd="sng">
              <a:solidFill>
                <a:schemeClr val="folHlink">
                  <a:alpha val="30196"/>
                </a:schemeClr>
              </a:solidFill>
              <a:prstDash val="solid"/>
              <a:headEnd type="none" w="med" len="med"/>
              <a:tailEnd type="none" w="med" len="med"/>
            </a:ln>
          </p:spPr>
          <p:txBody>
            <a:bodyPr wrap="none" anchor="ctr" anchorCtr="0"/>
            <a:lstStyle/>
            <a:p>
              <a:endParaRPr lang="vi-VN" altLang="x-none" sz="1800" dirty="0">
                <a:latin typeface="Calibri" panose="020F0502020204030204" pitchFamily="34" charset="0"/>
                <a:ea typeface="Arial" panose="020B0604020202020204" pitchFamily="34" charset="0"/>
              </a:endParaRPr>
            </a:p>
          </p:txBody>
        </p:sp>
      </p:grpSp>
      <p:sp>
        <p:nvSpPr>
          <p:cNvPr id="116764" name="Text Box 9"/>
          <p:cNvSpPr txBox="1"/>
          <p:nvPr/>
        </p:nvSpPr>
        <p:spPr>
          <a:xfrm>
            <a:off x="331788" y="1335088"/>
            <a:ext cx="1082675" cy="625475"/>
          </a:xfrm>
          <a:prstGeom prst="rect">
            <a:avLst/>
          </a:prstGeom>
          <a:noFill/>
          <a:ln w="9525">
            <a:noFill/>
          </a:ln>
        </p:spPr>
        <p:txBody>
          <a:bodyPr>
            <a:spAutoFit/>
          </a:bodyPr>
          <a:lstStyle/>
          <a:p>
            <a:pPr algn="ctr">
              <a:spcBef>
                <a:spcPct val="50000"/>
              </a:spcBef>
            </a:pPr>
            <a:r>
              <a:rPr sz="3500" b="1">
                <a:solidFill>
                  <a:srgbClr val="FF0000"/>
                </a:solidFill>
                <a:latin typeface="Arial Unicode MS" pitchFamily="34" charset="-128"/>
                <a:cs typeface="Arial" panose="020B0604020202020204" pitchFamily="34" charset="0"/>
              </a:rPr>
              <a:t>3</a:t>
            </a:r>
            <a:endParaRPr sz="3500" b="1">
              <a:solidFill>
                <a:srgbClr val="FF0000"/>
              </a:solidFill>
              <a:latin typeface="Arial Unicode MS" pitchFamily="34" charset="-128"/>
              <a:ea typeface="Arial" panose="020B0604020202020204" pitchFamily="34" charset="0"/>
            </a:endParaRPr>
          </a:p>
        </p:txBody>
      </p:sp>
      <p:sp>
        <p:nvSpPr>
          <p:cNvPr id="116765" name="Text Box 9"/>
          <p:cNvSpPr txBox="1"/>
          <p:nvPr/>
        </p:nvSpPr>
        <p:spPr>
          <a:xfrm>
            <a:off x="10556875" y="5173663"/>
            <a:ext cx="1082675" cy="625475"/>
          </a:xfrm>
          <a:prstGeom prst="rect">
            <a:avLst/>
          </a:prstGeom>
          <a:noFill/>
          <a:ln w="9525">
            <a:noFill/>
          </a:ln>
        </p:spPr>
        <p:txBody>
          <a:bodyPr>
            <a:spAutoFit/>
          </a:bodyPr>
          <a:lstStyle/>
          <a:p>
            <a:pPr algn="ctr">
              <a:spcBef>
                <a:spcPct val="50000"/>
              </a:spcBef>
            </a:pPr>
            <a:r>
              <a:rPr sz="3500" b="1">
                <a:solidFill>
                  <a:srgbClr val="FF0000"/>
                </a:solidFill>
                <a:latin typeface="Arial Unicode MS" pitchFamily="34" charset="-128"/>
                <a:cs typeface="Arial" panose="020B0604020202020204" pitchFamily="34" charset="0"/>
              </a:rPr>
              <a:t>4</a:t>
            </a:r>
            <a:endParaRPr sz="3500" b="1">
              <a:solidFill>
                <a:srgbClr val="FF0000"/>
              </a:solidFill>
              <a:latin typeface="Arial Unicode MS" pitchFamily="34" charset="-128"/>
              <a:ea typeface="Arial" panose="020B0604020202020204" pitchFamily="34" charset="0"/>
            </a:endParaRPr>
          </a:p>
        </p:txBody>
      </p:sp>
      <p:sp>
        <p:nvSpPr>
          <p:cNvPr id="116766" name="Rectangles 116765"/>
          <p:cNvSpPr/>
          <p:nvPr/>
        </p:nvSpPr>
        <p:spPr>
          <a:xfrm>
            <a:off x="5922963" y="217488"/>
            <a:ext cx="5884862" cy="3119437"/>
          </a:xfrm>
          <a:prstGeom prst="rect">
            <a:avLst/>
          </a:prstGeom>
          <a:solidFill>
            <a:srgbClr val="FFFFFF"/>
          </a:solidFill>
          <a:ln w="25400" cap="flat" cmpd="sng">
            <a:solidFill>
              <a:schemeClr val="tx1"/>
            </a:solidFill>
            <a:prstDash val="dash"/>
            <a:miter/>
            <a:headEnd type="none" w="med" len="med"/>
            <a:tailEnd type="none" w="med" len="med"/>
          </a:ln>
        </p:spPr>
        <p:txBody>
          <a:bodyPr tIns="0" anchor="ctr" anchorCtr="0">
            <a:spAutoFit/>
          </a:bodyPr>
          <a:lstStyle/>
          <a:p>
            <a:r>
              <a:rPr sz="2500" err="1">
                <a:latin typeface="Arial Unicode MS" pitchFamily="34" charset="-128"/>
              </a:rPr>
              <a:t>Phát</a:t>
            </a:r>
            <a:r>
              <a:rPr sz="2500">
                <a:latin typeface="Arial Unicode MS" pitchFamily="34" charset="-128"/>
              </a:rPr>
              <a:t> </a:t>
            </a:r>
            <a:r>
              <a:rPr sz="2500" err="1">
                <a:latin typeface="Arial Unicode MS" pitchFamily="34" charset="-128"/>
              </a:rPr>
              <a:t>hiện</a:t>
            </a:r>
            <a:r>
              <a:rPr sz="2500">
                <a:latin typeface="Arial Unicode MS" pitchFamily="34" charset="-128"/>
              </a:rPr>
              <a:t> </a:t>
            </a:r>
            <a:r>
              <a:rPr sz="2500" err="1">
                <a:latin typeface="Arial Unicode MS" pitchFamily="34" charset="-128"/>
              </a:rPr>
              <a:t>kịp</a:t>
            </a:r>
            <a:r>
              <a:rPr sz="2500">
                <a:latin typeface="Arial Unicode MS" pitchFamily="34" charset="-128"/>
              </a:rPr>
              <a:t> </a:t>
            </a:r>
            <a:r>
              <a:rPr sz="2500" err="1">
                <a:latin typeface="Arial Unicode MS" pitchFamily="34" charset="-128"/>
              </a:rPr>
              <a:t>thời</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có</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gây</a:t>
            </a:r>
            <a:r>
              <a:rPr sz="2500">
                <a:latin typeface="Arial Unicode MS" pitchFamily="34" charset="-128"/>
              </a:rPr>
              <a:t> </a:t>
            </a:r>
            <a:r>
              <a:rPr sz="2500" err="1">
                <a:latin typeface="Arial Unicode MS" pitchFamily="34" charset="-128"/>
              </a:rPr>
              <a:t>gổ</a:t>
            </a:r>
            <a:r>
              <a:rPr sz="2500">
                <a:latin typeface="Arial Unicode MS" pitchFamily="34" charset="-128"/>
              </a:rPr>
              <a:t>, </a:t>
            </a:r>
            <a:r>
              <a:rPr sz="2500" err="1">
                <a:latin typeface="Arial Unicode MS" pitchFamily="34" charset="-128"/>
              </a:rPr>
              <a:t>có</a:t>
            </a:r>
            <a:r>
              <a:rPr sz="2500">
                <a:latin typeface="Arial Unicode MS" pitchFamily="34" charset="-128"/>
              </a:rPr>
              <a:t> </a:t>
            </a:r>
            <a:r>
              <a:rPr sz="2500" err="1">
                <a:latin typeface="Arial Unicode MS" pitchFamily="34" charset="-128"/>
              </a:rPr>
              <a:t>nguy</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gây</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có</a:t>
            </a:r>
            <a:r>
              <a:rPr sz="2500">
                <a:latin typeface="Arial Unicode MS" pitchFamily="34" charset="-128"/>
              </a:rPr>
              <a:t> </a:t>
            </a:r>
            <a:r>
              <a:rPr sz="2500" err="1">
                <a:latin typeface="Arial Unicode MS" pitchFamily="34" charset="-128"/>
              </a:rPr>
              <a:t>nguy</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bị</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a:t>
            </a:r>
          </a:p>
          <a:p>
            <a:r>
              <a:rPr sz="2500" err="1">
                <a:latin typeface="Arial Unicode MS" pitchFamily="34" charset="-128"/>
              </a:rPr>
              <a:t>Thực</a:t>
            </a:r>
            <a:r>
              <a:rPr sz="2500">
                <a:latin typeface="Arial Unicode MS" pitchFamily="34" charset="-128"/>
              </a:rPr>
              <a:t> </a:t>
            </a:r>
            <a:r>
              <a:rPr sz="2500" err="1">
                <a:latin typeface="Arial Unicode MS" pitchFamily="34" charset="-128"/>
              </a:rPr>
              <a:t>hiện</a:t>
            </a:r>
            <a:r>
              <a:rPr sz="2500">
                <a:latin typeface="Arial Unicode MS" pitchFamily="34" charset="-128"/>
              </a:rPr>
              <a:t> </a:t>
            </a:r>
            <a:r>
              <a:rPr sz="2500" err="1">
                <a:latin typeface="Arial Unicode MS" pitchFamily="34" charset="-128"/>
              </a:rPr>
              <a:t>tham</a:t>
            </a:r>
            <a:r>
              <a:rPr sz="2500">
                <a:latin typeface="Arial Unicode MS" pitchFamily="34" charset="-128"/>
              </a:rPr>
              <a:t> </a:t>
            </a:r>
            <a:r>
              <a:rPr sz="2500" err="1">
                <a:latin typeface="Arial Unicode MS" pitchFamily="34" charset="-128"/>
              </a:rPr>
              <a:t>vấn</a:t>
            </a:r>
            <a:r>
              <a:rPr sz="2500">
                <a:latin typeface="Arial Unicode MS" pitchFamily="34" charset="-128"/>
              </a:rPr>
              <a:t>, </a:t>
            </a:r>
            <a:r>
              <a:rPr sz="2500" err="1">
                <a:latin typeface="Arial Unicode MS" pitchFamily="34" charset="-128"/>
              </a:rPr>
              <a:t>tư</a:t>
            </a:r>
            <a:r>
              <a:rPr sz="2500">
                <a:latin typeface="Arial Unicode MS" pitchFamily="34" charset="-128"/>
              </a:rPr>
              <a:t> </a:t>
            </a:r>
            <a:r>
              <a:rPr sz="2500" err="1">
                <a:latin typeface="Arial Unicode MS" pitchFamily="34" charset="-128"/>
              </a:rPr>
              <a:t>vấn</a:t>
            </a:r>
            <a:r>
              <a:rPr sz="2500">
                <a:latin typeface="Arial Unicode MS" pitchFamily="34" charset="-128"/>
              </a:rPr>
              <a:t> </a:t>
            </a:r>
            <a:r>
              <a:rPr sz="2500" err="1">
                <a:latin typeface="Arial Unicode MS" pitchFamily="34" charset="-128"/>
              </a:rPr>
              <a:t>cho</a:t>
            </a:r>
            <a:r>
              <a:rPr sz="2500">
                <a:latin typeface="Arial Unicode MS" pitchFamily="34" charset="-128"/>
              </a:rPr>
              <a:t> </a:t>
            </a:r>
            <a:r>
              <a:rPr sz="2500" err="1">
                <a:latin typeface="Arial Unicode MS" pitchFamily="34" charset="-128"/>
              </a:rPr>
              <a:t>nguời</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có</a:t>
            </a:r>
            <a:r>
              <a:rPr sz="2500">
                <a:latin typeface="Arial Unicode MS" pitchFamily="34" charset="-128"/>
              </a:rPr>
              <a:t> </a:t>
            </a:r>
            <a:r>
              <a:rPr sz="2500" err="1">
                <a:latin typeface="Arial Unicode MS" pitchFamily="34" charset="-128"/>
              </a:rPr>
              <a:t>nguy</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bị</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gây</a:t>
            </a:r>
            <a:r>
              <a:rPr sz="2500">
                <a:latin typeface="Arial Unicode MS" pitchFamily="34" charset="-128"/>
              </a:rPr>
              <a:t> </a:t>
            </a:r>
            <a:r>
              <a:rPr sz="2500" err="1">
                <a:latin typeface="Arial Unicode MS" pitchFamily="34" charset="-128"/>
              </a:rPr>
              <a:t>ra</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nhằm</a:t>
            </a:r>
            <a:r>
              <a:rPr sz="2500">
                <a:latin typeface="Arial Unicode MS" pitchFamily="34" charset="-128"/>
              </a:rPr>
              <a:t> </a:t>
            </a:r>
            <a:r>
              <a:rPr sz="2500" err="1">
                <a:latin typeface="Arial Unicode MS" pitchFamily="34" charset="-128"/>
              </a:rPr>
              <a:t>ngăn</a:t>
            </a:r>
            <a:r>
              <a:rPr sz="2500">
                <a:latin typeface="Arial Unicode MS" pitchFamily="34" charset="-128"/>
              </a:rPr>
              <a:t> </a:t>
            </a:r>
            <a:r>
              <a:rPr sz="2500" err="1">
                <a:latin typeface="Arial Unicode MS" pitchFamily="34" charset="-128"/>
              </a:rPr>
              <a:t>chặn</a:t>
            </a:r>
            <a:r>
              <a:rPr sz="2500">
                <a:latin typeface="Arial Unicode MS" pitchFamily="34" charset="-128"/>
              </a:rPr>
              <a:t>, </a:t>
            </a:r>
            <a:r>
              <a:rPr sz="2500" err="1">
                <a:latin typeface="Arial Unicode MS" pitchFamily="34" charset="-128"/>
              </a:rPr>
              <a:t>loại</a:t>
            </a:r>
            <a:r>
              <a:rPr sz="2500">
                <a:latin typeface="Arial Unicode MS" pitchFamily="34" charset="-128"/>
              </a:rPr>
              <a:t> </a:t>
            </a:r>
            <a:r>
              <a:rPr sz="2500" err="1">
                <a:latin typeface="Arial Unicode MS" pitchFamily="34" charset="-128"/>
              </a:rPr>
              <a:t>bỏ</a:t>
            </a:r>
            <a:r>
              <a:rPr sz="2500">
                <a:latin typeface="Arial Unicode MS" pitchFamily="34" charset="-128"/>
              </a:rPr>
              <a:t> </a:t>
            </a:r>
            <a:r>
              <a:rPr sz="2500" err="1">
                <a:latin typeface="Arial Unicode MS" pitchFamily="34" charset="-128"/>
              </a:rPr>
              <a:t>nguy</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xảy</a:t>
            </a:r>
            <a:r>
              <a:rPr sz="2500">
                <a:latin typeface="Arial Unicode MS" pitchFamily="34" charset="-128"/>
              </a:rPr>
              <a:t> </a:t>
            </a:r>
            <a:r>
              <a:rPr sz="2500" err="1">
                <a:latin typeface="Arial Unicode MS" pitchFamily="34" charset="-128"/>
              </a:rPr>
              <a:t>ra</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a:t>
            </a:r>
          </a:p>
        </p:txBody>
      </p:sp>
      <p:sp>
        <p:nvSpPr>
          <p:cNvPr id="116767" name="Rectangles 116766"/>
          <p:cNvSpPr/>
          <p:nvPr/>
        </p:nvSpPr>
        <p:spPr>
          <a:xfrm>
            <a:off x="400050" y="3471863"/>
            <a:ext cx="5500688" cy="3162300"/>
          </a:xfrm>
          <a:prstGeom prst="rect">
            <a:avLst/>
          </a:prstGeom>
          <a:noFill/>
          <a:ln w="22225" cap="flat" cmpd="sng">
            <a:solidFill>
              <a:srgbClr val="FF0000"/>
            </a:solidFill>
            <a:prstDash val="dash"/>
            <a:miter/>
            <a:headEnd type="none" w="med" len="med"/>
            <a:tailEnd type="none" w="med" len="med"/>
          </a:ln>
        </p:spPr>
        <p:txBody>
          <a:bodyPr anchor="ctr" anchorCtr="0">
            <a:spAutoFit/>
          </a:bodyPr>
          <a:lstStyle/>
          <a:p>
            <a:r>
              <a:rPr sz="2500" err="1">
                <a:latin typeface="Arial Unicode MS" pitchFamily="34" charset="-128"/>
              </a:rPr>
              <a:t>Thông</a:t>
            </a:r>
            <a:r>
              <a:rPr sz="2500">
                <a:latin typeface="Arial Unicode MS" pitchFamily="34" charset="-128"/>
              </a:rPr>
              <a:t> </a:t>
            </a:r>
            <a:r>
              <a:rPr sz="2500" err="1">
                <a:latin typeface="Arial Unicode MS" pitchFamily="34" charset="-128"/>
              </a:rPr>
              <a:t>báo</a:t>
            </a:r>
            <a:r>
              <a:rPr sz="2500">
                <a:latin typeface="Arial Unicode MS" pitchFamily="34" charset="-128"/>
              </a:rPr>
              <a:t> </a:t>
            </a:r>
            <a:r>
              <a:rPr sz="2500" err="1">
                <a:latin typeface="Arial Unicode MS" pitchFamily="34" charset="-128"/>
              </a:rPr>
              <a:t>kịp</a:t>
            </a:r>
            <a:r>
              <a:rPr sz="2500">
                <a:latin typeface="Arial Unicode MS" pitchFamily="34" charset="-128"/>
              </a:rPr>
              <a:t> </a:t>
            </a:r>
            <a:r>
              <a:rPr sz="2500" err="1">
                <a:latin typeface="Arial Unicode MS" pitchFamily="34" charset="-128"/>
              </a:rPr>
              <a:t>thời</a:t>
            </a:r>
            <a:r>
              <a:rPr sz="2500">
                <a:latin typeface="Arial Unicode MS" pitchFamily="34" charset="-128"/>
              </a:rPr>
              <a:t> </a:t>
            </a:r>
            <a:r>
              <a:rPr sz="2500" err="1">
                <a:latin typeface="Arial Unicode MS" pitchFamily="34" charset="-128"/>
              </a:rPr>
              <a:t>với</a:t>
            </a:r>
            <a:r>
              <a:rPr sz="2500">
                <a:latin typeface="Arial Unicode MS" pitchFamily="34" charset="-128"/>
              </a:rPr>
              <a:t> </a:t>
            </a:r>
            <a:r>
              <a:rPr sz="2500" err="1">
                <a:latin typeface="Arial Unicode MS" pitchFamily="34" charset="-128"/>
              </a:rPr>
              <a:t>gia</a:t>
            </a:r>
            <a:r>
              <a:rPr sz="2500">
                <a:latin typeface="Arial Unicode MS" pitchFamily="34" charset="-128"/>
              </a:rPr>
              <a:t> </a:t>
            </a:r>
            <a:r>
              <a:rPr sz="2500" err="1">
                <a:latin typeface="Arial Unicode MS" pitchFamily="34" charset="-128"/>
              </a:rPr>
              <a:t>đình</a:t>
            </a:r>
            <a:r>
              <a:rPr sz="2500">
                <a:latin typeface="Arial Unicode MS" pitchFamily="34" charset="-128"/>
              </a:rPr>
              <a:t> </a:t>
            </a:r>
            <a:r>
              <a:rPr sz="2500" err="1">
                <a:latin typeface="Arial Unicode MS" pitchFamily="34" charset="-128"/>
              </a:rPr>
              <a:t>nguời</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để</a:t>
            </a:r>
            <a:r>
              <a:rPr sz="2500">
                <a:latin typeface="Arial Unicode MS" pitchFamily="34" charset="-128"/>
              </a:rPr>
              <a:t> </a:t>
            </a:r>
            <a:r>
              <a:rPr sz="2500" err="1">
                <a:latin typeface="Arial Unicode MS" pitchFamily="34" charset="-128"/>
              </a:rPr>
              <a:t>phối</a:t>
            </a:r>
            <a:r>
              <a:rPr sz="2500">
                <a:latin typeface="Arial Unicode MS" pitchFamily="34" charset="-128"/>
              </a:rPr>
              <a:t> </a:t>
            </a:r>
            <a:r>
              <a:rPr sz="2500" err="1">
                <a:latin typeface="Arial Unicode MS" pitchFamily="34" charset="-128"/>
              </a:rPr>
              <a:t>hợp</a:t>
            </a:r>
            <a:r>
              <a:rPr sz="2500">
                <a:latin typeface="Arial Unicode MS" pitchFamily="34" charset="-128"/>
              </a:rPr>
              <a:t> </a:t>
            </a:r>
            <a:r>
              <a:rPr sz="2500" err="1">
                <a:latin typeface="Arial Unicode MS" pitchFamily="34" charset="-128"/>
              </a:rPr>
              <a:t>xử</a:t>
            </a:r>
            <a:r>
              <a:rPr sz="2500">
                <a:latin typeface="Arial Unicode MS" pitchFamily="34" charset="-128"/>
              </a:rPr>
              <a:t> </a:t>
            </a:r>
            <a:r>
              <a:rPr sz="2500" err="1">
                <a:latin typeface="Arial Unicode MS" pitchFamily="34" charset="-128"/>
              </a:rPr>
              <a:t>lí</a:t>
            </a:r>
            <a:r>
              <a:rPr sz="2500">
                <a:latin typeface="Arial Unicode MS" pitchFamily="34" charset="-128"/>
              </a:rPr>
              <a:t>, </a:t>
            </a:r>
            <a:r>
              <a:rPr sz="2500" err="1">
                <a:latin typeface="Arial Unicode MS" pitchFamily="34" charset="-128"/>
              </a:rPr>
              <a:t>trường</a:t>
            </a:r>
            <a:r>
              <a:rPr sz="2500">
                <a:latin typeface="Arial Unicode MS" pitchFamily="34" charset="-128"/>
              </a:rPr>
              <a:t> </a:t>
            </a:r>
            <a:r>
              <a:rPr sz="2500" err="1">
                <a:latin typeface="Arial Unicode MS" pitchFamily="34" charset="-128"/>
              </a:rPr>
              <a:t>hợp</a:t>
            </a:r>
            <a:r>
              <a:rPr sz="2500">
                <a:latin typeface="Arial Unicode MS" pitchFamily="34" charset="-128"/>
              </a:rPr>
              <a:t> </a:t>
            </a:r>
            <a:r>
              <a:rPr sz="2500" err="1">
                <a:latin typeface="Arial Unicode MS" pitchFamily="34" charset="-128"/>
              </a:rPr>
              <a:t>vụ</a:t>
            </a:r>
            <a:r>
              <a:rPr sz="2500">
                <a:latin typeface="Arial Unicode MS" pitchFamily="34" charset="-128"/>
              </a:rPr>
              <a:t> </a:t>
            </a:r>
            <a:r>
              <a:rPr sz="2500" err="1">
                <a:latin typeface="Arial Unicode MS" pitchFamily="34" charset="-128"/>
              </a:rPr>
              <a:t>việc</a:t>
            </a:r>
            <a:r>
              <a:rPr sz="2500">
                <a:latin typeface="Arial Unicode MS" pitchFamily="34" charset="-128"/>
              </a:rPr>
              <a:t> </a:t>
            </a:r>
            <a:r>
              <a:rPr sz="2500" err="1">
                <a:latin typeface="Arial Unicode MS" pitchFamily="34" charset="-128"/>
              </a:rPr>
              <a:t>vượt</a:t>
            </a:r>
            <a:r>
              <a:rPr sz="2500">
                <a:latin typeface="Arial Unicode MS" pitchFamily="34" charset="-128"/>
              </a:rPr>
              <a:t> </a:t>
            </a:r>
            <a:r>
              <a:rPr sz="2500" err="1">
                <a:latin typeface="Arial Unicode MS" pitchFamily="34" charset="-128"/>
              </a:rPr>
              <a:t>quá</a:t>
            </a:r>
            <a:r>
              <a:rPr sz="2500">
                <a:latin typeface="Arial Unicode MS" pitchFamily="34" charset="-128"/>
              </a:rPr>
              <a:t> </a:t>
            </a:r>
            <a:r>
              <a:rPr sz="2500" err="1">
                <a:latin typeface="Arial Unicode MS" pitchFamily="34" charset="-128"/>
              </a:rPr>
              <a:t>khả</a:t>
            </a:r>
            <a:r>
              <a:rPr sz="2500">
                <a:latin typeface="Arial Unicode MS" pitchFamily="34" charset="-128"/>
              </a:rPr>
              <a:t> </a:t>
            </a:r>
            <a:r>
              <a:rPr sz="2500" err="1">
                <a:latin typeface="Arial Unicode MS" pitchFamily="34" charset="-128"/>
              </a:rPr>
              <a:t>năng</a:t>
            </a:r>
            <a:r>
              <a:rPr sz="2500">
                <a:latin typeface="Arial Unicode MS" pitchFamily="34" charset="-128"/>
              </a:rPr>
              <a:t> </a:t>
            </a:r>
            <a:r>
              <a:rPr sz="2500" err="1">
                <a:latin typeface="Arial Unicode MS" pitchFamily="34" charset="-128"/>
              </a:rPr>
              <a:t>giải</a:t>
            </a:r>
            <a:r>
              <a:rPr sz="2500">
                <a:latin typeface="Arial Unicode MS" pitchFamily="34" charset="-128"/>
              </a:rPr>
              <a:t> </a:t>
            </a:r>
            <a:r>
              <a:rPr sz="2500" err="1">
                <a:latin typeface="Arial Unicode MS" pitchFamily="34" charset="-128"/>
              </a:rPr>
              <a:t>quyết</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sở</a:t>
            </a:r>
            <a:r>
              <a:rPr sz="2500">
                <a:latin typeface="Arial Unicode MS" pitchFamily="34" charset="-128"/>
              </a:rPr>
              <a:t> </a:t>
            </a:r>
            <a:r>
              <a:rPr sz="2500" err="1">
                <a:latin typeface="Arial Unicode MS" pitchFamily="34" charset="-128"/>
              </a:rPr>
              <a:t>giáo</a:t>
            </a:r>
            <a:r>
              <a:rPr sz="2500">
                <a:latin typeface="Arial Unicode MS" pitchFamily="34" charset="-128"/>
              </a:rPr>
              <a:t> </a:t>
            </a:r>
            <a:r>
              <a:rPr sz="2500" err="1">
                <a:latin typeface="Arial Unicode MS" pitchFamily="34" charset="-128"/>
              </a:rPr>
              <a:t>dục</a:t>
            </a:r>
            <a:r>
              <a:rPr sz="2500">
                <a:latin typeface="Arial Unicode MS" pitchFamily="34" charset="-128"/>
              </a:rPr>
              <a:t> </a:t>
            </a:r>
            <a:r>
              <a:rPr sz="2500" err="1">
                <a:latin typeface="Arial Unicode MS" pitchFamily="34" charset="-128"/>
              </a:rPr>
              <a:t>thì</a:t>
            </a:r>
            <a:r>
              <a:rPr sz="2500">
                <a:latin typeface="Arial Unicode MS" pitchFamily="34" charset="-128"/>
              </a:rPr>
              <a:t> </a:t>
            </a:r>
            <a:r>
              <a:rPr sz="2500" err="1">
                <a:latin typeface="Arial Unicode MS" pitchFamily="34" charset="-128"/>
              </a:rPr>
              <a:t>thông</a:t>
            </a:r>
            <a:r>
              <a:rPr sz="2500">
                <a:latin typeface="Arial Unicode MS" pitchFamily="34" charset="-128"/>
              </a:rPr>
              <a:t> </a:t>
            </a:r>
            <a:r>
              <a:rPr sz="2500" err="1">
                <a:latin typeface="Arial Unicode MS" pitchFamily="34" charset="-128"/>
              </a:rPr>
              <a:t>báo</a:t>
            </a:r>
            <a:r>
              <a:rPr sz="2500">
                <a:latin typeface="Arial Unicode MS" pitchFamily="34" charset="-128"/>
              </a:rPr>
              <a:t> </a:t>
            </a:r>
            <a:r>
              <a:rPr sz="2500" err="1">
                <a:latin typeface="Arial Unicode MS" pitchFamily="34" charset="-128"/>
              </a:rPr>
              <a:t>kịp</a:t>
            </a:r>
            <a:r>
              <a:rPr sz="2500">
                <a:latin typeface="Arial Unicode MS" pitchFamily="34" charset="-128"/>
              </a:rPr>
              <a:t> </a:t>
            </a:r>
            <a:r>
              <a:rPr sz="2500" err="1">
                <a:latin typeface="Arial Unicode MS" pitchFamily="34" charset="-128"/>
              </a:rPr>
              <a:t>thời</a:t>
            </a:r>
            <a:r>
              <a:rPr sz="2500">
                <a:latin typeface="Arial Unicode MS" pitchFamily="34" charset="-128"/>
              </a:rPr>
              <a:t> </a:t>
            </a:r>
            <a:r>
              <a:rPr sz="2500" err="1">
                <a:latin typeface="Arial Unicode MS" pitchFamily="34" charset="-128"/>
              </a:rPr>
              <a:t>với</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quan</a:t>
            </a:r>
            <a:r>
              <a:rPr sz="2500">
                <a:latin typeface="Arial Unicode MS" pitchFamily="34" charset="-128"/>
              </a:rPr>
              <a:t> </a:t>
            </a:r>
            <a:r>
              <a:rPr sz="2500" err="1">
                <a:latin typeface="Arial Unicode MS" pitchFamily="34" charset="-128"/>
              </a:rPr>
              <a:t>công</a:t>
            </a:r>
            <a:r>
              <a:rPr sz="2500">
                <a:latin typeface="Arial Unicode MS" pitchFamily="34" charset="-128"/>
              </a:rPr>
              <a:t> an, </a:t>
            </a:r>
            <a:r>
              <a:rPr sz="2500" err="1">
                <a:latin typeface="Arial Unicode MS" pitchFamily="34" charset="-128"/>
              </a:rPr>
              <a:t>Ủy</a:t>
            </a:r>
            <a:r>
              <a:rPr sz="2500">
                <a:latin typeface="Arial Unicode MS" pitchFamily="34" charset="-128"/>
              </a:rPr>
              <a:t> ban </a:t>
            </a:r>
            <a:r>
              <a:rPr sz="2500" err="1">
                <a:latin typeface="Arial Unicode MS" pitchFamily="34" charset="-128"/>
              </a:rPr>
              <a:t>nhân</a:t>
            </a:r>
            <a:r>
              <a:rPr sz="2500">
                <a:latin typeface="Arial Unicode MS" pitchFamily="34" charset="-128"/>
              </a:rPr>
              <a:t> </a:t>
            </a:r>
            <a:r>
              <a:rPr sz="2500" err="1">
                <a:latin typeface="Arial Unicode MS" pitchFamily="34" charset="-128"/>
              </a:rPr>
              <a:t>dân</a:t>
            </a:r>
            <a:r>
              <a:rPr sz="2500">
                <a:latin typeface="Arial Unicode MS" pitchFamily="34" charset="-128"/>
              </a:rPr>
              <a:t> </a:t>
            </a:r>
            <a:r>
              <a:rPr sz="2500" err="1">
                <a:latin typeface="Arial Unicode MS" pitchFamily="34" charset="-128"/>
              </a:rPr>
              <a:t>xã</a:t>
            </a:r>
            <a:r>
              <a:rPr sz="2500">
                <a:latin typeface="Arial Unicode MS" pitchFamily="34" charset="-128"/>
              </a:rPr>
              <a:t>, </a:t>
            </a:r>
            <a:r>
              <a:rPr sz="2500" err="1">
                <a:latin typeface="Arial Unicode MS" pitchFamily="34" charset="-128"/>
              </a:rPr>
              <a:t>phường</a:t>
            </a:r>
            <a:r>
              <a:rPr sz="2500">
                <a:latin typeface="Arial Unicode MS" pitchFamily="34" charset="-128"/>
              </a:rPr>
              <a:t>, </a:t>
            </a:r>
            <a:r>
              <a:rPr sz="2500" err="1">
                <a:latin typeface="Arial Unicode MS" pitchFamily="34" charset="-128"/>
              </a:rPr>
              <a:t>thị</a:t>
            </a:r>
            <a:r>
              <a:rPr sz="2500">
                <a:latin typeface="Arial Unicode MS" pitchFamily="34" charset="-128"/>
              </a:rPr>
              <a:t> </a:t>
            </a:r>
            <a:r>
              <a:rPr sz="2500" err="1">
                <a:latin typeface="Arial Unicode MS" pitchFamily="34" charset="-128"/>
              </a:rPr>
              <a:t>trấn</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các</a:t>
            </a:r>
            <a:r>
              <a:rPr sz="2500">
                <a:latin typeface="Arial Unicode MS" pitchFamily="34" charset="-128"/>
              </a:rPr>
              <a:t> </a:t>
            </a:r>
            <a:r>
              <a:rPr sz="2500" err="1">
                <a:latin typeface="Arial Unicode MS" pitchFamily="34" charset="-128"/>
              </a:rPr>
              <a:t>cơ</a:t>
            </a:r>
            <a:r>
              <a:rPr sz="2500">
                <a:latin typeface="Arial Unicode MS" pitchFamily="34" charset="-128"/>
              </a:rPr>
              <a:t> </a:t>
            </a:r>
            <a:r>
              <a:rPr sz="2500" err="1">
                <a:latin typeface="Arial Unicode MS" pitchFamily="34" charset="-128"/>
              </a:rPr>
              <a:t>quan</a:t>
            </a:r>
            <a:r>
              <a:rPr sz="2500">
                <a:latin typeface="Arial Unicode MS" pitchFamily="34" charset="-128"/>
              </a:rPr>
              <a:t> </a:t>
            </a:r>
            <a:r>
              <a:rPr sz="2500" err="1">
                <a:latin typeface="Arial Unicode MS" pitchFamily="34" charset="-128"/>
              </a:rPr>
              <a:t>liên</a:t>
            </a:r>
            <a:r>
              <a:rPr sz="2500">
                <a:latin typeface="Arial Unicode MS" pitchFamily="34" charset="-128"/>
              </a:rPr>
              <a:t> </a:t>
            </a:r>
            <a:r>
              <a:rPr sz="2500" err="1">
                <a:latin typeface="Arial Unicode MS" pitchFamily="34" charset="-128"/>
              </a:rPr>
              <a:t>quan</a:t>
            </a:r>
            <a:r>
              <a:rPr sz="2500">
                <a:latin typeface="Arial Unicode MS" pitchFamily="34" charset="-128"/>
              </a:rPr>
              <a:t> </a:t>
            </a:r>
            <a:r>
              <a:rPr sz="2500" err="1">
                <a:latin typeface="Arial Unicode MS" pitchFamily="34" charset="-128"/>
              </a:rPr>
              <a:t>để</a:t>
            </a:r>
            <a:r>
              <a:rPr sz="2500">
                <a:latin typeface="Arial Unicode MS" pitchFamily="34" charset="-128"/>
              </a:rPr>
              <a:t> </a:t>
            </a:r>
            <a:r>
              <a:rPr sz="2500" err="1">
                <a:latin typeface="Arial Unicode MS" pitchFamily="34" charset="-128"/>
              </a:rPr>
              <a:t>phối</a:t>
            </a:r>
            <a:r>
              <a:rPr sz="2500">
                <a:latin typeface="Arial Unicode MS" pitchFamily="34" charset="-128"/>
              </a:rPr>
              <a:t> </a:t>
            </a:r>
            <a:r>
              <a:rPr sz="2500" err="1">
                <a:latin typeface="Arial Unicode MS" pitchFamily="34" charset="-128"/>
              </a:rPr>
              <a:t>hợp</a:t>
            </a:r>
            <a:r>
              <a:rPr sz="2500">
                <a:latin typeface="Arial Unicode MS" pitchFamily="34" charset="-128"/>
              </a:rPr>
              <a:t> </a:t>
            </a:r>
            <a:r>
              <a:rPr sz="2500" err="1">
                <a:latin typeface="Arial Unicode MS" pitchFamily="34" charset="-128"/>
              </a:rPr>
              <a:t>xử</a:t>
            </a:r>
            <a:r>
              <a:rPr sz="2500">
                <a:latin typeface="Arial Unicode MS" pitchFamily="34" charset="-128"/>
              </a:rPr>
              <a:t> </a:t>
            </a:r>
            <a:r>
              <a:rPr sz="2500" err="1">
                <a:latin typeface="Arial Unicode MS" pitchFamily="34" charset="-128"/>
              </a:rPr>
              <a:t>lí</a:t>
            </a:r>
            <a:r>
              <a:rPr sz="2500">
                <a:latin typeface="Arial Unicode MS" pitchFamily="34" charset="-128"/>
              </a:rPr>
              <a:t> </a:t>
            </a:r>
            <a:r>
              <a:rPr sz="2500" err="1">
                <a:latin typeface="Arial Unicode MS" pitchFamily="34" charset="-128"/>
              </a:rPr>
              <a:t>theo</a:t>
            </a:r>
            <a:r>
              <a:rPr sz="2500">
                <a:latin typeface="Arial Unicode MS" pitchFamily="34" charset="-128"/>
              </a:rPr>
              <a:t> </a:t>
            </a:r>
            <a:r>
              <a:rPr sz="2500" err="1">
                <a:latin typeface="Arial Unicode MS" pitchFamily="34" charset="-128"/>
              </a:rPr>
              <a:t>quy</a:t>
            </a:r>
            <a:r>
              <a:rPr sz="2500">
                <a:latin typeface="Arial Unicode MS" pitchFamily="34" charset="-128"/>
              </a:rPr>
              <a:t> </a:t>
            </a:r>
            <a:r>
              <a:rPr sz="2500" err="1">
                <a:latin typeface="Arial Unicode MS" pitchFamily="34" charset="-128"/>
              </a:rPr>
              <a:t>định</a:t>
            </a:r>
            <a:r>
              <a:rPr sz="2500">
                <a:latin typeface="Arial Unicode MS" pitchFamily="34" charset="-128"/>
              </a:rPr>
              <a:t> </a:t>
            </a:r>
            <a:r>
              <a:rPr sz="2500" err="1">
                <a:latin typeface="Arial Unicode MS" pitchFamily="34" charset="-128"/>
              </a:rPr>
              <a:t>của</a:t>
            </a:r>
            <a:r>
              <a:rPr sz="2500">
                <a:latin typeface="Arial Unicode MS" pitchFamily="34" charset="-128"/>
              </a:rPr>
              <a:t> </a:t>
            </a:r>
            <a:r>
              <a:rPr sz="2500" err="1">
                <a:latin typeface="Arial Unicode MS" pitchFamily="34" charset="-128"/>
              </a:rPr>
              <a:t>pháp</a:t>
            </a:r>
            <a:r>
              <a:rPr sz="2500">
                <a:latin typeface="Arial Unicode MS" pitchFamily="34" charset="-128"/>
              </a:rPr>
              <a:t> </a:t>
            </a:r>
            <a:r>
              <a:rPr sz="2500" err="1">
                <a:latin typeface="Arial Unicode MS" pitchFamily="34" charset="-128"/>
              </a:rPr>
              <a:t>luật</a:t>
            </a:r>
            <a:r>
              <a:rPr sz="2500">
                <a:latin typeface="Arial Unicode MS" pitchFamily="34" charset="-128"/>
              </a:rPr>
              <a:t> </a:t>
            </a:r>
          </a:p>
        </p:txBody>
      </p:sp>
      <p:pic>
        <p:nvPicPr>
          <p:cNvPr id="18" name="Picture 2" descr="BÚT Bi VỎ KIM LOẠI NHIỀU MÀU">
            <a:extLst>
              <a:ext uri="{FF2B5EF4-FFF2-40B4-BE49-F238E27FC236}">
                <a16:creationId xmlns:a16="http://schemas.microsoft.com/office/drawing/2014/main" id="{1CF72E4A-5FED-4B15-9C35-8DF9892E7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33916"/>
            <a:ext cx="1649740" cy="882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51"/>
                                        </p:tgtEl>
                                        <p:attrNameLst>
                                          <p:attrName>style.visibility</p:attrName>
                                        </p:attrNameLst>
                                      </p:cBhvr>
                                      <p:to>
                                        <p:strVal val="visible"/>
                                      </p:to>
                                    </p:set>
                                    <p:animEffect transition="in" filter="blinds(horizontal)">
                                      <p:cBhvr>
                                        <p:cTn id="7" dur="500"/>
                                        <p:tgtEl>
                                          <p:spTgt spid="1167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752"/>
                                        </p:tgtEl>
                                        <p:attrNameLst>
                                          <p:attrName>style.visibility</p:attrName>
                                        </p:attrNameLst>
                                      </p:cBhvr>
                                      <p:to>
                                        <p:strVal val="visible"/>
                                      </p:to>
                                    </p:set>
                                    <p:animEffect transition="in" filter="blinds(horizontal)">
                                      <p:cBhvr>
                                        <p:cTn id="10" dur="500"/>
                                        <p:tgtEl>
                                          <p:spTgt spid="116752"/>
                                        </p:tgtEl>
                                      </p:cBhvr>
                                    </p:animEffect>
                                  </p:childTnLst>
                                </p:cTn>
                              </p:par>
                              <p:par>
                                <p:cTn id="11" presetID="3" presetClass="entr" presetSubtype="10" fill="hold" nodeType="withEffect">
                                  <p:stCondLst>
                                    <p:cond delay="0"/>
                                  </p:stCondLst>
                                  <p:childTnLst>
                                    <p:set>
                                      <p:cBhvr>
                                        <p:cTn id="12" dur="1" fill="hold">
                                          <p:stCondLst>
                                            <p:cond delay="0"/>
                                          </p:stCondLst>
                                        </p:cTn>
                                        <p:tgtEl>
                                          <p:spTgt spid="116753"/>
                                        </p:tgtEl>
                                        <p:attrNameLst>
                                          <p:attrName>style.visibility</p:attrName>
                                        </p:attrNameLst>
                                      </p:cBhvr>
                                      <p:to>
                                        <p:strVal val="visible"/>
                                      </p:to>
                                    </p:set>
                                    <p:animEffect transition="in" filter="blinds(horizontal)">
                                      <p:cBhvr>
                                        <p:cTn id="13" dur="500"/>
                                        <p:tgtEl>
                                          <p:spTgt spid="11675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6764"/>
                                        </p:tgtEl>
                                        <p:attrNameLst>
                                          <p:attrName>style.visibility</p:attrName>
                                        </p:attrNameLst>
                                      </p:cBhvr>
                                      <p:to>
                                        <p:strVal val="visible"/>
                                      </p:to>
                                    </p:set>
                                    <p:animEffect transition="in" filter="blinds(horizontal)">
                                      <p:cBhvr>
                                        <p:cTn id="16" dur="500"/>
                                        <p:tgtEl>
                                          <p:spTgt spid="11676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6766"/>
                                        </p:tgtEl>
                                        <p:attrNameLst>
                                          <p:attrName>style.visibility</p:attrName>
                                        </p:attrNameLst>
                                      </p:cBhvr>
                                      <p:to>
                                        <p:strVal val="visible"/>
                                      </p:to>
                                    </p:set>
                                    <p:animEffect transition="in" filter="blinds(horizontal)">
                                      <p:cBhvr>
                                        <p:cTn id="21" dur="500"/>
                                        <p:tgtEl>
                                          <p:spTgt spid="11676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6757"/>
                                        </p:tgtEl>
                                        <p:attrNameLst>
                                          <p:attrName>style.visibility</p:attrName>
                                        </p:attrNameLst>
                                      </p:cBhvr>
                                      <p:to>
                                        <p:strVal val="visible"/>
                                      </p:to>
                                    </p:set>
                                    <p:animEffect transition="in" filter="blinds(horizontal)">
                                      <p:cBhvr>
                                        <p:cTn id="26" dur="500"/>
                                        <p:tgtEl>
                                          <p:spTgt spid="11675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58"/>
                                        </p:tgtEl>
                                        <p:attrNameLst>
                                          <p:attrName>style.visibility</p:attrName>
                                        </p:attrNameLst>
                                      </p:cBhvr>
                                      <p:to>
                                        <p:strVal val="visible"/>
                                      </p:to>
                                    </p:set>
                                    <p:animEffect transition="in" filter="blinds(horizontal)">
                                      <p:cBhvr>
                                        <p:cTn id="29" dur="500"/>
                                        <p:tgtEl>
                                          <p:spTgt spid="116758"/>
                                        </p:tgtEl>
                                      </p:cBhvr>
                                    </p:animEffect>
                                  </p:childTnLst>
                                </p:cTn>
                              </p:par>
                              <p:par>
                                <p:cTn id="30" presetID="3" presetClass="entr" presetSubtype="10" fill="hold" nodeType="withEffect">
                                  <p:stCondLst>
                                    <p:cond delay="0"/>
                                  </p:stCondLst>
                                  <p:childTnLst>
                                    <p:set>
                                      <p:cBhvr>
                                        <p:cTn id="31" dur="1" fill="hold">
                                          <p:stCondLst>
                                            <p:cond delay="0"/>
                                          </p:stCondLst>
                                        </p:cTn>
                                        <p:tgtEl>
                                          <p:spTgt spid="116759"/>
                                        </p:tgtEl>
                                        <p:attrNameLst>
                                          <p:attrName>style.visibility</p:attrName>
                                        </p:attrNameLst>
                                      </p:cBhvr>
                                      <p:to>
                                        <p:strVal val="visible"/>
                                      </p:to>
                                    </p:set>
                                    <p:animEffect transition="in" filter="blinds(horizontal)">
                                      <p:cBhvr>
                                        <p:cTn id="32" dur="500"/>
                                        <p:tgtEl>
                                          <p:spTgt spid="11675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6765"/>
                                        </p:tgtEl>
                                        <p:attrNameLst>
                                          <p:attrName>style.visibility</p:attrName>
                                        </p:attrNameLst>
                                      </p:cBhvr>
                                      <p:to>
                                        <p:strVal val="visible"/>
                                      </p:to>
                                    </p:set>
                                    <p:animEffect transition="in" filter="blinds(horizontal)">
                                      <p:cBhvr>
                                        <p:cTn id="35" dur="500"/>
                                        <p:tgtEl>
                                          <p:spTgt spid="11676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6767"/>
                                        </p:tgtEl>
                                        <p:attrNameLst>
                                          <p:attrName>style.visibility</p:attrName>
                                        </p:attrNameLst>
                                      </p:cBhvr>
                                      <p:to>
                                        <p:strVal val="visible"/>
                                      </p:to>
                                    </p:set>
                                    <p:animEffect transition="in" filter="blinds(horizontal)">
                                      <p:cBhvr>
                                        <p:cTn id="40" dur="500"/>
                                        <p:tgtEl>
                                          <p:spTgt spid="116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1" grpId="0" bldLvl="0" animBg="1"/>
      <p:bldP spid="116752" grpId="0"/>
      <p:bldP spid="116757" grpId="0" bldLvl="0" animBg="1"/>
      <p:bldP spid="116758" grpId="0"/>
      <p:bldP spid="116764" grpId="0"/>
      <p:bldP spid="116765" grpId="0"/>
      <p:bldP spid="116766" grpId="0" bldLvl="0" animBg="1"/>
      <p:bldP spid="11676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12668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800" dirty="0">
              <a:solidFill>
                <a:srgbClr val="FFFFFF"/>
              </a:solidFill>
              <a:latin typeface="Arial" panose="020B0604020202020204" pitchFamily="34" charset="0"/>
            </a:endParaRPr>
          </a:p>
        </p:txBody>
      </p:sp>
      <p:sp>
        <p:nvSpPr>
          <p:cNvPr id="113667" name="TextBox 10"/>
          <p:cNvSpPr txBox="1"/>
          <p:nvPr/>
        </p:nvSpPr>
        <p:spPr>
          <a:xfrm rot="-5400000">
            <a:off x="-2943225" y="3192463"/>
            <a:ext cx="6858000" cy="473075"/>
          </a:xfrm>
          <a:prstGeom prst="rect">
            <a:avLst/>
          </a:prstGeom>
          <a:noFill/>
          <a:ln w="9525">
            <a:noFill/>
          </a:ln>
        </p:spPr>
        <p:txBody>
          <a:bodyPr>
            <a:spAutoFit/>
          </a:bodyPr>
          <a:lstStyle/>
          <a:p>
            <a:pPr algn="ctr"/>
            <a:r>
              <a:rPr lang="en-US" altLang="ko-KR" sz="2500" b="1">
                <a:solidFill>
                  <a:schemeClr val="bg1"/>
                </a:solidFill>
                <a:latin typeface="Arial" panose="020B0604020202020204" pitchFamily="34" charset="0"/>
              </a:rPr>
              <a:t>ĐỌC TÌNH HUỐNG VÀ TRẢ LỜI CÂU HỎI</a:t>
            </a:r>
            <a:endParaRPr lang="ko-KR" altLang="en-US" sz="2500" b="1" dirty="0">
              <a:solidFill>
                <a:schemeClr val="bg1"/>
              </a:solidFill>
              <a:latin typeface="Arial" panose="020B0604020202020204" pitchFamily="34" charset="0"/>
            </a:endParaRPr>
          </a:p>
        </p:txBody>
      </p:sp>
      <p:sp>
        <p:nvSpPr>
          <p:cNvPr id="113669" name="Rectangles 113668"/>
          <p:cNvSpPr/>
          <p:nvPr/>
        </p:nvSpPr>
        <p:spPr>
          <a:xfrm>
            <a:off x="1249680" y="5026184"/>
            <a:ext cx="10934700" cy="1199515"/>
          </a:xfrm>
          <a:prstGeom prst="rect">
            <a:avLst/>
          </a:prstGeom>
          <a:solidFill>
            <a:srgbClr val="FFFFFF"/>
          </a:solidFill>
          <a:ln w="9525">
            <a:noFill/>
          </a:ln>
        </p:spPr>
        <p:txBody>
          <a:bodyPr tIns="0" anchor="ctr" anchorCtr="0">
            <a:spAutoFit/>
          </a:bodyPr>
          <a:lstStyle/>
          <a:p>
            <a:r>
              <a:rPr sz="2500" err="1">
                <a:solidFill>
                  <a:srgbClr val="FF0000"/>
                </a:solidFill>
                <a:latin typeface="Arial Unicode MS" pitchFamily="34" charset="-128"/>
              </a:rPr>
              <a:t>Trường</a:t>
            </a:r>
            <a:r>
              <a:rPr sz="2500">
                <a:solidFill>
                  <a:srgbClr val="FF0000"/>
                </a:solidFill>
                <a:latin typeface="Arial Unicode MS" pitchFamily="34" charset="-128"/>
              </a:rPr>
              <a:t> </a:t>
            </a:r>
            <a:r>
              <a:rPr sz="2500" err="1">
                <a:solidFill>
                  <a:srgbClr val="FF0000"/>
                </a:solidFill>
                <a:latin typeface="Arial Unicode MS" pitchFamily="34" charset="-128"/>
              </a:rPr>
              <a:t>hợp</a:t>
            </a:r>
            <a:r>
              <a:rPr sz="2500">
                <a:solidFill>
                  <a:srgbClr val="FF0000"/>
                </a:solidFill>
                <a:latin typeface="Arial Unicode MS" pitchFamily="34" charset="-128"/>
              </a:rPr>
              <a:t> 1:</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nhóm</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thường</a:t>
            </a:r>
            <a:r>
              <a:rPr sz="2500">
                <a:latin typeface="Arial Unicode MS" pitchFamily="34" charset="-128"/>
              </a:rPr>
              <a:t> </a:t>
            </a:r>
            <a:r>
              <a:rPr sz="2500" err="1">
                <a:latin typeface="Arial Unicode MS" pitchFamily="34" charset="-128"/>
              </a:rPr>
              <a:t>xuyên</a:t>
            </a:r>
            <a:r>
              <a:rPr sz="2500">
                <a:latin typeface="Arial Unicode MS" pitchFamily="34" charset="-128"/>
              </a:rPr>
              <a:t> </a:t>
            </a:r>
            <a:r>
              <a:rPr sz="2500" err="1">
                <a:latin typeface="Arial Unicode MS" pitchFamily="34" charset="-128"/>
              </a:rPr>
              <a:t>đe</a:t>
            </a:r>
            <a:r>
              <a:rPr sz="2500">
                <a:latin typeface="Arial Unicode MS" pitchFamily="34" charset="-128"/>
              </a:rPr>
              <a:t> </a:t>
            </a:r>
            <a:r>
              <a:rPr sz="2500" err="1">
                <a:latin typeface="Arial Unicode MS" pitchFamily="34" charset="-128"/>
              </a:rPr>
              <a:t>dọa</a:t>
            </a:r>
            <a:r>
              <a:rPr sz="2500">
                <a:latin typeface="Arial Unicode MS" pitchFamily="34" charset="-128"/>
              </a:rPr>
              <a:t> </a:t>
            </a:r>
            <a:r>
              <a:rPr sz="2500" err="1">
                <a:latin typeface="Arial Unicode MS" pitchFamily="34" charset="-128"/>
              </a:rPr>
              <a:t>và</a:t>
            </a:r>
            <a:r>
              <a:rPr sz="2500">
                <a:latin typeface="Arial Unicode MS" pitchFamily="34" charset="-128"/>
              </a:rPr>
              <a:t> </a:t>
            </a:r>
            <a:r>
              <a:rPr sz="2500" err="1">
                <a:latin typeface="Arial Unicode MS" pitchFamily="34" charset="-128"/>
              </a:rPr>
              <a:t>lấy</a:t>
            </a:r>
            <a:r>
              <a:rPr sz="2500">
                <a:latin typeface="Arial Unicode MS" pitchFamily="34" charset="-128"/>
              </a:rPr>
              <a:t> </a:t>
            </a:r>
            <a:r>
              <a:rPr sz="2500" err="1">
                <a:latin typeface="Arial Unicode MS" pitchFamily="34" charset="-128"/>
              </a:rPr>
              <a:t>đồ</a:t>
            </a:r>
            <a:r>
              <a:rPr sz="2500">
                <a:latin typeface="Arial Unicode MS" pitchFamily="34" charset="-128"/>
              </a:rPr>
              <a:t> </a:t>
            </a:r>
            <a:r>
              <a:rPr sz="2500" err="1">
                <a:latin typeface="Arial Unicode MS" pitchFamily="34" charset="-128"/>
              </a:rPr>
              <a:t>của</a:t>
            </a:r>
            <a:r>
              <a:rPr sz="2500">
                <a:latin typeface="Arial Unicode MS" pitchFamily="34" charset="-128"/>
              </a:rPr>
              <a:t> S </a:t>
            </a:r>
            <a:r>
              <a:rPr sz="2500" err="1">
                <a:latin typeface="Arial Unicode MS" pitchFamily="34" charset="-128"/>
              </a:rPr>
              <a:t>là</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vi</a:t>
            </a:r>
            <a:r>
              <a:rPr sz="2500">
                <a:latin typeface="Arial Unicode MS" pitchFamily="34" charset="-128"/>
              </a:rPr>
              <a:t> </a:t>
            </a:r>
            <a:r>
              <a:rPr sz="2500" err="1">
                <a:latin typeface="Arial Unicode MS" pitchFamily="34" charset="-128"/>
              </a:rPr>
              <a:t>phạm</a:t>
            </a:r>
            <a:r>
              <a:rPr sz="2500">
                <a:latin typeface="Arial Unicode MS" pitchFamily="34" charset="-128"/>
              </a:rPr>
              <a:t> </a:t>
            </a:r>
            <a:r>
              <a:rPr sz="2500" err="1">
                <a:latin typeface="Arial Unicode MS" pitchFamily="34" charset="-128"/>
              </a:rPr>
              <a:t>pháp</a:t>
            </a:r>
            <a:r>
              <a:rPr sz="2500">
                <a:latin typeface="Arial Unicode MS" pitchFamily="34" charset="-128"/>
              </a:rPr>
              <a:t> </a:t>
            </a:r>
            <a:r>
              <a:rPr sz="2500" err="1">
                <a:latin typeface="Arial Unicode MS" pitchFamily="34" charset="-128"/>
              </a:rPr>
              <a:t>luật</a:t>
            </a:r>
            <a:r>
              <a:rPr sz="2500">
                <a:latin typeface="Arial Unicode MS" pitchFamily="34" charset="-128"/>
              </a:rPr>
              <a:t> </a:t>
            </a:r>
            <a:r>
              <a:rPr sz="2500" err="1">
                <a:latin typeface="Arial Unicode MS" pitchFamily="34" charset="-128"/>
              </a:rPr>
              <a:t>phòng</a:t>
            </a:r>
            <a:r>
              <a:rPr sz="2500">
                <a:latin typeface="Arial Unicode MS" pitchFamily="34" charset="-128"/>
              </a:rPr>
              <a:t>, </a:t>
            </a:r>
            <a:r>
              <a:rPr sz="2500" err="1">
                <a:latin typeface="Arial Unicode MS" pitchFamily="34" charset="-128"/>
              </a:rPr>
              <a:t>chống</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a:t>
            </a:r>
          </a:p>
          <a:p>
            <a:endParaRPr sz="2500">
              <a:latin typeface="Arial Unicode MS" pitchFamily="34" charset="-128"/>
            </a:endParaRPr>
          </a:p>
        </p:txBody>
      </p:sp>
      <p:pic>
        <p:nvPicPr>
          <p:cNvPr id="113671" name="Picture 113670" descr="A1"/>
          <p:cNvPicPr>
            <a:picLocks noChangeAspect="1"/>
          </p:cNvPicPr>
          <p:nvPr/>
        </p:nvPicPr>
        <p:blipFill>
          <a:blip r:embed="rId2"/>
          <a:stretch>
            <a:fillRect/>
          </a:stretch>
        </p:blipFill>
        <p:spPr>
          <a:xfrm>
            <a:off x="1249363" y="0"/>
            <a:ext cx="10942637" cy="3651250"/>
          </a:xfrm>
          <a:prstGeom prst="rect">
            <a:avLst/>
          </a:prstGeom>
          <a:noFill/>
          <a:ln w="9525">
            <a:noFill/>
          </a:ln>
        </p:spPr>
      </p:pic>
      <p:sp>
        <p:nvSpPr>
          <p:cNvPr id="113672" name="Rectangles 113671"/>
          <p:cNvSpPr/>
          <p:nvPr/>
        </p:nvSpPr>
        <p:spPr>
          <a:xfrm>
            <a:off x="2517775" y="4029075"/>
            <a:ext cx="9242425" cy="873125"/>
          </a:xfrm>
          <a:prstGeom prst="rect">
            <a:avLst/>
          </a:prstGeom>
          <a:noFill/>
          <a:ln w="19050" cap="flat" cmpd="sng">
            <a:solidFill>
              <a:srgbClr val="0000CC"/>
            </a:solidFill>
            <a:prstDash val="dash"/>
            <a:miter/>
            <a:headEnd type="none" w="med" len="med"/>
            <a:tailEnd type="none" w="med" len="med"/>
          </a:ln>
        </p:spPr>
        <p:txBody>
          <a:bodyPr anchor="ctr" anchorCtr="0">
            <a:spAutoFit/>
          </a:bodyPr>
          <a:lstStyle/>
          <a:p>
            <a:r>
              <a:rPr sz="2500">
                <a:solidFill>
                  <a:srgbClr val="FF0000"/>
                </a:solidFill>
                <a:latin typeface="Arial Unicode MS" pitchFamily="34" charset="-128"/>
              </a:rPr>
              <a:t>        </a:t>
            </a:r>
            <a:r>
              <a:rPr sz="2500" err="1">
                <a:solidFill>
                  <a:srgbClr val="FF0000"/>
                </a:solidFill>
                <a:latin typeface="Arial Unicode MS" pitchFamily="34" charset="-128"/>
              </a:rPr>
              <a:t>Em</a:t>
            </a:r>
            <a:r>
              <a:rPr sz="2500">
                <a:solidFill>
                  <a:srgbClr val="FF0000"/>
                </a:solidFill>
                <a:latin typeface="Arial Unicode MS" pitchFamily="34" charset="-128"/>
              </a:rPr>
              <a:t> </a:t>
            </a:r>
            <a:r>
              <a:rPr sz="2500" err="1">
                <a:solidFill>
                  <a:srgbClr val="FF0000"/>
                </a:solidFill>
                <a:latin typeface="Arial Unicode MS" pitchFamily="34" charset="-128"/>
              </a:rPr>
              <a:t>hãy</a:t>
            </a:r>
            <a:r>
              <a:rPr sz="2500">
                <a:solidFill>
                  <a:srgbClr val="FF0000"/>
                </a:solidFill>
                <a:latin typeface="Arial Unicode MS" pitchFamily="34" charset="-128"/>
              </a:rPr>
              <a:t> </a:t>
            </a:r>
            <a:r>
              <a:rPr sz="2500" err="1">
                <a:solidFill>
                  <a:srgbClr val="FF0000"/>
                </a:solidFill>
                <a:latin typeface="Arial Unicode MS" pitchFamily="34" charset="-128"/>
              </a:rPr>
              <a:t>chỉ</a:t>
            </a:r>
            <a:r>
              <a:rPr sz="2500">
                <a:solidFill>
                  <a:srgbClr val="FF0000"/>
                </a:solidFill>
                <a:latin typeface="Arial Unicode MS" pitchFamily="34" charset="-128"/>
              </a:rPr>
              <a:t> </a:t>
            </a:r>
            <a:r>
              <a:rPr sz="2500" err="1">
                <a:solidFill>
                  <a:srgbClr val="FF0000"/>
                </a:solidFill>
                <a:latin typeface="Arial Unicode MS" pitchFamily="34" charset="-128"/>
              </a:rPr>
              <a:t>ra</a:t>
            </a:r>
            <a:r>
              <a:rPr sz="2500">
                <a:solidFill>
                  <a:srgbClr val="FF0000"/>
                </a:solidFill>
                <a:latin typeface="Arial Unicode MS" pitchFamily="34" charset="-128"/>
              </a:rPr>
              <a:t> </a:t>
            </a:r>
            <a:r>
              <a:rPr sz="2500" err="1">
                <a:solidFill>
                  <a:srgbClr val="FF0000"/>
                </a:solidFill>
                <a:latin typeface="Arial Unicode MS" pitchFamily="34" charset="-128"/>
              </a:rPr>
              <a:t>các</a:t>
            </a:r>
            <a:r>
              <a:rPr sz="2500">
                <a:solidFill>
                  <a:srgbClr val="FF0000"/>
                </a:solidFill>
                <a:latin typeface="Arial Unicode MS" pitchFamily="34" charset="-128"/>
              </a:rPr>
              <a:t> </a:t>
            </a:r>
            <a:r>
              <a:rPr sz="2500" err="1">
                <a:solidFill>
                  <a:srgbClr val="FF0000"/>
                </a:solidFill>
                <a:latin typeface="Arial Unicode MS" pitchFamily="34" charset="-128"/>
              </a:rPr>
              <a:t>hành</a:t>
            </a:r>
            <a:r>
              <a:rPr sz="2500">
                <a:solidFill>
                  <a:srgbClr val="FF0000"/>
                </a:solidFill>
                <a:latin typeface="Arial Unicode MS" pitchFamily="34" charset="-128"/>
              </a:rPr>
              <a:t> vi </a:t>
            </a:r>
            <a:r>
              <a:rPr sz="2500" err="1">
                <a:solidFill>
                  <a:srgbClr val="FF0000"/>
                </a:solidFill>
                <a:latin typeface="Arial Unicode MS" pitchFamily="34" charset="-128"/>
              </a:rPr>
              <a:t>vi</a:t>
            </a:r>
            <a:r>
              <a:rPr sz="2500">
                <a:solidFill>
                  <a:srgbClr val="FF0000"/>
                </a:solidFill>
                <a:latin typeface="Arial Unicode MS" pitchFamily="34" charset="-128"/>
              </a:rPr>
              <a:t> </a:t>
            </a:r>
            <a:r>
              <a:rPr sz="2500" err="1">
                <a:solidFill>
                  <a:srgbClr val="FF0000"/>
                </a:solidFill>
                <a:latin typeface="Arial Unicode MS" pitchFamily="34" charset="-128"/>
              </a:rPr>
              <a:t>phạm</a:t>
            </a:r>
            <a:r>
              <a:rPr sz="2500">
                <a:solidFill>
                  <a:srgbClr val="FF0000"/>
                </a:solidFill>
                <a:latin typeface="Arial Unicode MS" pitchFamily="34" charset="-128"/>
              </a:rPr>
              <a:t> </a:t>
            </a:r>
            <a:r>
              <a:rPr sz="2500" err="1">
                <a:solidFill>
                  <a:srgbClr val="FF0000"/>
                </a:solidFill>
                <a:latin typeface="Arial Unicode MS" pitchFamily="34" charset="-128"/>
              </a:rPr>
              <a:t>pháp</a:t>
            </a:r>
            <a:r>
              <a:rPr sz="2500">
                <a:solidFill>
                  <a:srgbClr val="FF0000"/>
                </a:solidFill>
                <a:latin typeface="Arial Unicode MS" pitchFamily="34" charset="-128"/>
              </a:rPr>
              <a:t> </a:t>
            </a:r>
            <a:r>
              <a:rPr sz="2500" err="1">
                <a:solidFill>
                  <a:srgbClr val="FF0000"/>
                </a:solidFill>
                <a:latin typeface="Arial Unicode MS" pitchFamily="34" charset="-128"/>
              </a:rPr>
              <a:t>luật</a:t>
            </a:r>
            <a:r>
              <a:rPr sz="2500">
                <a:solidFill>
                  <a:srgbClr val="FF0000"/>
                </a:solidFill>
                <a:latin typeface="Arial Unicode MS" pitchFamily="34" charset="-128"/>
              </a:rPr>
              <a:t> </a:t>
            </a:r>
            <a:r>
              <a:rPr sz="2500" err="1">
                <a:solidFill>
                  <a:srgbClr val="FF0000"/>
                </a:solidFill>
                <a:latin typeface="Arial Unicode MS" pitchFamily="34" charset="-128"/>
              </a:rPr>
              <a:t>phòng</a:t>
            </a:r>
            <a:r>
              <a:rPr sz="2500">
                <a:solidFill>
                  <a:srgbClr val="FF0000"/>
                </a:solidFill>
                <a:latin typeface="Arial Unicode MS" pitchFamily="34" charset="-128"/>
              </a:rPr>
              <a:t>, </a:t>
            </a:r>
            <a:r>
              <a:rPr sz="2500" err="1">
                <a:solidFill>
                  <a:srgbClr val="FF0000"/>
                </a:solidFill>
                <a:latin typeface="Arial Unicode MS" pitchFamily="34" charset="-128"/>
              </a:rPr>
              <a:t>chống</a:t>
            </a:r>
            <a:r>
              <a:rPr sz="2500">
                <a:solidFill>
                  <a:srgbClr val="FF0000"/>
                </a:solidFill>
                <a:latin typeface="Arial Unicode MS" pitchFamily="34" charset="-128"/>
              </a:rPr>
              <a:t> </a:t>
            </a:r>
            <a:r>
              <a:rPr sz="2500" err="1">
                <a:solidFill>
                  <a:srgbClr val="FF0000"/>
                </a:solidFill>
                <a:latin typeface="Arial Unicode MS" pitchFamily="34" charset="-128"/>
              </a:rPr>
              <a:t>bạo</a:t>
            </a:r>
            <a:r>
              <a:rPr sz="2500">
                <a:solidFill>
                  <a:srgbClr val="FF0000"/>
                </a:solidFill>
                <a:latin typeface="Arial Unicode MS" pitchFamily="34" charset="-128"/>
              </a:rPr>
              <a:t> </a:t>
            </a:r>
            <a:r>
              <a:rPr sz="2500" err="1">
                <a:solidFill>
                  <a:srgbClr val="FF0000"/>
                </a:solidFill>
                <a:latin typeface="Arial Unicode MS" pitchFamily="34" charset="-128"/>
              </a:rPr>
              <a:t>lực</a:t>
            </a:r>
            <a:r>
              <a:rPr sz="2500">
                <a:solidFill>
                  <a:srgbClr val="FF0000"/>
                </a:solidFill>
                <a:latin typeface="Arial Unicode MS" pitchFamily="34" charset="-128"/>
              </a:rPr>
              <a:t> </a:t>
            </a:r>
            <a:r>
              <a:rPr sz="2500" err="1">
                <a:solidFill>
                  <a:srgbClr val="FF0000"/>
                </a:solidFill>
                <a:latin typeface="Arial Unicode MS" pitchFamily="34" charset="-128"/>
              </a:rPr>
              <a:t>học</a:t>
            </a:r>
            <a:r>
              <a:rPr sz="2500">
                <a:solidFill>
                  <a:srgbClr val="FF0000"/>
                </a:solidFill>
                <a:latin typeface="Arial Unicode MS" pitchFamily="34" charset="-128"/>
              </a:rPr>
              <a:t> </a:t>
            </a:r>
            <a:r>
              <a:rPr sz="2500" err="1">
                <a:solidFill>
                  <a:srgbClr val="FF0000"/>
                </a:solidFill>
                <a:latin typeface="Arial Unicode MS" pitchFamily="34" charset="-128"/>
              </a:rPr>
              <a:t>đường</a:t>
            </a:r>
            <a:r>
              <a:rPr sz="2500">
                <a:solidFill>
                  <a:srgbClr val="FF0000"/>
                </a:solidFill>
                <a:latin typeface="Arial Unicode MS" pitchFamily="34" charset="-128"/>
              </a:rPr>
              <a:t> </a:t>
            </a:r>
            <a:r>
              <a:rPr sz="2500" err="1">
                <a:solidFill>
                  <a:srgbClr val="FF0000"/>
                </a:solidFill>
                <a:latin typeface="Arial Unicode MS" pitchFamily="34" charset="-128"/>
              </a:rPr>
              <a:t>trong</a:t>
            </a:r>
            <a:r>
              <a:rPr sz="2500">
                <a:solidFill>
                  <a:srgbClr val="FF0000"/>
                </a:solidFill>
                <a:latin typeface="Arial Unicode MS" pitchFamily="34" charset="-128"/>
              </a:rPr>
              <a:t> </a:t>
            </a:r>
            <a:r>
              <a:rPr sz="2500" err="1">
                <a:solidFill>
                  <a:srgbClr val="FF0000"/>
                </a:solidFill>
                <a:latin typeface="Arial Unicode MS" pitchFamily="34" charset="-128"/>
              </a:rPr>
              <a:t>trường</a:t>
            </a:r>
            <a:r>
              <a:rPr sz="2500">
                <a:solidFill>
                  <a:srgbClr val="FF0000"/>
                </a:solidFill>
                <a:latin typeface="Arial Unicode MS" pitchFamily="34" charset="-128"/>
              </a:rPr>
              <a:t> </a:t>
            </a:r>
            <a:r>
              <a:rPr sz="2500" err="1">
                <a:solidFill>
                  <a:srgbClr val="FF0000"/>
                </a:solidFill>
                <a:latin typeface="Arial Unicode MS" pitchFamily="34" charset="-128"/>
              </a:rPr>
              <a:t>hợp</a:t>
            </a:r>
            <a:r>
              <a:rPr sz="2500">
                <a:solidFill>
                  <a:srgbClr val="FF0000"/>
                </a:solidFill>
                <a:latin typeface="Arial Unicode MS" pitchFamily="34" charset="-128"/>
              </a:rPr>
              <a:t> </a:t>
            </a:r>
            <a:r>
              <a:rPr sz="2500" err="1">
                <a:solidFill>
                  <a:srgbClr val="FF0000"/>
                </a:solidFill>
                <a:latin typeface="Arial Unicode MS" pitchFamily="34" charset="-128"/>
              </a:rPr>
              <a:t>trên</a:t>
            </a:r>
            <a:r>
              <a:rPr sz="2500">
                <a:solidFill>
                  <a:srgbClr val="FF0000"/>
                </a:solidFill>
                <a:latin typeface="Arial Unicode MS" pitchFamily="34" charset="-128"/>
              </a:rPr>
              <a:t>. </a:t>
            </a:r>
          </a:p>
        </p:txBody>
      </p:sp>
      <p:sp>
        <p:nvSpPr>
          <p:cNvPr id="113674" name="Rectangles 113673" descr="Câu hỏi thường gặp"/>
          <p:cNvSpPr>
            <a:spLocks noChangeAspect="1"/>
          </p:cNvSpPr>
          <p:nvPr/>
        </p:nvSpPr>
        <p:spPr>
          <a:xfrm>
            <a:off x="5943600" y="3276600"/>
            <a:ext cx="304800" cy="304800"/>
          </a:xfrm>
          <a:prstGeom prst="rect">
            <a:avLst/>
          </a:prstGeom>
          <a:noFill/>
          <a:ln w="9525">
            <a:noFill/>
          </a:ln>
        </p:spPr>
        <p:txBody>
          <a:bodyPr/>
          <a:lstStyle/>
          <a:p>
            <a:endParaRPr lang="en-US"/>
          </a:p>
        </p:txBody>
      </p:sp>
      <p:sp>
        <p:nvSpPr>
          <p:cNvPr id="113676" name="Rectangles 113675" descr="Câu hỏi thường gặp"/>
          <p:cNvSpPr>
            <a:spLocks noChangeAspect="1"/>
          </p:cNvSpPr>
          <p:nvPr/>
        </p:nvSpPr>
        <p:spPr>
          <a:xfrm>
            <a:off x="5943600" y="3276600"/>
            <a:ext cx="304800" cy="304800"/>
          </a:xfrm>
          <a:prstGeom prst="rect">
            <a:avLst/>
          </a:prstGeom>
          <a:noFill/>
          <a:ln w="9525">
            <a:noFill/>
          </a:ln>
        </p:spPr>
        <p:txBody>
          <a:bodyPr/>
          <a:lstStyle/>
          <a:p>
            <a:endParaRPr lang="en-US"/>
          </a:p>
        </p:txBody>
      </p:sp>
      <p:sp>
        <p:nvSpPr>
          <p:cNvPr id="113680" name="Rectangles 113679" descr="Hình dấu hỏi chấm đẹp | VFO.VN"/>
          <p:cNvSpPr>
            <a:spLocks noChangeAspect="1"/>
          </p:cNvSpPr>
          <p:nvPr/>
        </p:nvSpPr>
        <p:spPr>
          <a:xfrm>
            <a:off x="5943600" y="3276600"/>
            <a:ext cx="304800" cy="304800"/>
          </a:xfrm>
          <a:prstGeom prst="rect">
            <a:avLst/>
          </a:prstGeom>
          <a:noFill/>
          <a:ln w="9525">
            <a:noFill/>
          </a:ln>
        </p:spPr>
        <p:txBody>
          <a:bodyPr/>
          <a:lstStyle/>
          <a:p>
            <a:endParaRPr lang="en-US"/>
          </a:p>
        </p:txBody>
      </p:sp>
      <p:pic>
        <p:nvPicPr>
          <p:cNvPr id="113684" name="Picture 113683" descr="Ba dấu hỏi png | PNGEgg"/>
          <p:cNvPicPr>
            <a:picLocks noChangeAspect="1"/>
          </p:cNvPicPr>
          <p:nvPr/>
        </p:nvPicPr>
        <p:blipFill>
          <a:blip r:embed="rId3"/>
          <a:stretch>
            <a:fillRect/>
          </a:stretch>
        </p:blipFill>
        <p:spPr>
          <a:xfrm>
            <a:off x="1657350" y="4025900"/>
            <a:ext cx="849313" cy="849313"/>
          </a:xfrm>
          <a:prstGeom prst="rect">
            <a:avLst/>
          </a:prstGeom>
          <a:noFill/>
          <a:ln w="9525">
            <a:noFill/>
          </a:ln>
        </p:spPr>
      </p:pic>
      <p:sp>
        <p:nvSpPr>
          <p:cNvPr id="2" name="Rectangles 1"/>
          <p:cNvSpPr/>
          <p:nvPr/>
        </p:nvSpPr>
        <p:spPr>
          <a:xfrm>
            <a:off x="1266825" y="5941219"/>
            <a:ext cx="10934700" cy="814705"/>
          </a:xfrm>
          <a:prstGeom prst="rect">
            <a:avLst/>
          </a:prstGeom>
          <a:solidFill>
            <a:srgbClr val="FFFFFF"/>
          </a:solidFill>
          <a:ln w="9525">
            <a:noFill/>
          </a:ln>
        </p:spPr>
        <p:txBody>
          <a:bodyPr tIns="0" anchor="ctr" anchorCtr="0">
            <a:spAutoFit/>
          </a:bodyPr>
          <a:lstStyle/>
          <a:p>
            <a:r>
              <a:rPr sz="2500" err="1">
                <a:solidFill>
                  <a:srgbClr val="FF0000"/>
                </a:solidFill>
                <a:latin typeface="Arial Unicode MS" pitchFamily="34" charset="-128"/>
              </a:rPr>
              <a:t>Trường</a:t>
            </a:r>
            <a:r>
              <a:rPr sz="2500">
                <a:solidFill>
                  <a:srgbClr val="FF0000"/>
                </a:solidFill>
                <a:latin typeface="Arial Unicode MS" pitchFamily="34" charset="-128"/>
              </a:rPr>
              <a:t> </a:t>
            </a:r>
            <a:r>
              <a:rPr sz="2500" err="1">
                <a:solidFill>
                  <a:srgbClr val="FF0000"/>
                </a:solidFill>
                <a:latin typeface="Arial Unicode MS" pitchFamily="34" charset="-128"/>
              </a:rPr>
              <a:t>hợp</a:t>
            </a:r>
            <a:r>
              <a:rPr sz="2500">
                <a:solidFill>
                  <a:srgbClr val="FF0000"/>
                </a:solidFill>
                <a:latin typeface="Arial Unicode MS" pitchFamily="34" charset="-128"/>
              </a:rPr>
              <a:t> 2:</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rủ</a:t>
            </a:r>
            <a:r>
              <a:rPr sz="2500">
                <a:latin typeface="Arial Unicode MS" pitchFamily="34" charset="-128"/>
              </a:rPr>
              <a:t> </a:t>
            </a:r>
            <a:r>
              <a:rPr sz="2500" err="1">
                <a:latin typeface="Arial Unicode MS" pitchFamily="34" charset="-128"/>
              </a:rPr>
              <a:t>một</a:t>
            </a:r>
            <a:r>
              <a:rPr sz="2500">
                <a:latin typeface="Arial Unicode MS" pitchFamily="34" charset="-128"/>
              </a:rPr>
              <a:t> </a:t>
            </a:r>
            <a:r>
              <a:rPr sz="2500" err="1">
                <a:latin typeface="Arial Unicode MS" pitchFamily="34" charset="-128"/>
              </a:rPr>
              <a:t>nhóm</a:t>
            </a:r>
            <a:r>
              <a:rPr sz="2500">
                <a:latin typeface="Arial Unicode MS" pitchFamily="34" charset="-128"/>
              </a:rPr>
              <a:t> </a:t>
            </a:r>
            <a:r>
              <a:rPr sz="2500" err="1">
                <a:latin typeface="Arial Unicode MS" pitchFamily="34" charset="-128"/>
              </a:rPr>
              <a:t>người</a:t>
            </a:r>
            <a:r>
              <a:rPr sz="2500">
                <a:latin typeface="Arial Unicode MS" pitchFamily="34" charset="-128"/>
              </a:rPr>
              <a:t> </a:t>
            </a:r>
            <a:r>
              <a:rPr sz="2500" err="1">
                <a:latin typeface="Arial Unicode MS" pitchFamily="34" charset="-128"/>
              </a:rPr>
              <a:t>đến</a:t>
            </a:r>
            <a:r>
              <a:rPr sz="2500">
                <a:latin typeface="Arial Unicode MS" pitchFamily="34" charset="-128"/>
              </a:rPr>
              <a:t> </a:t>
            </a:r>
            <a:r>
              <a:rPr sz="2500" err="1">
                <a:latin typeface="Arial Unicode MS" pitchFamily="34" charset="-128"/>
              </a:rPr>
              <a:t>dọa</a:t>
            </a:r>
            <a:r>
              <a:rPr sz="2500">
                <a:latin typeface="Arial Unicode MS" pitchFamily="34" charset="-128"/>
              </a:rPr>
              <a:t> </a:t>
            </a:r>
            <a:r>
              <a:rPr sz="2500" err="1">
                <a:latin typeface="Arial Unicode MS" pitchFamily="34" charset="-128"/>
              </a:rPr>
              <a:t>đánh</a:t>
            </a:r>
            <a:r>
              <a:rPr sz="2500">
                <a:latin typeface="Arial Unicode MS" pitchFamily="34" charset="-128"/>
              </a:rPr>
              <a:t> </a:t>
            </a:r>
            <a:r>
              <a:rPr sz="2500" err="1">
                <a:latin typeface="Arial Unicode MS" pitchFamily="34" charset="-128"/>
              </a:rPr>
              <a:t>bạn</a:t>
            </a:r>
            <a:r>
              <a:rPr sz="2500">
                <a:latin typeface="Arial Unicode MS" pitchFamily="34" charset="-128"/>
              </a:rPr>
              <a:t> </a:t>
            </a:r>
            <a:r>
              <a:rPr sz="2500" err="1">
                <a:latin typeface="Arial Unicode MS" pitchFamily="34" charset="-128"/>
              </a:rPr>
              <a:t>là</a:t>
            </a:r>
            <a:r>
              <a:rPr sz="2500">
                <a:latin typeface="Arial Unicode MS" pitchFamily="34" charset="-128"/>
              </a:rPr>
              <a:t> </a:t>
            </a:r>
            <a:r>
              <a:rPr sz="2500" err="1">
                <a:latin typeface="Arial Unicode MS" pitchFamily="34" charset="-128"/>
              </a:rPr>
              <a:t>hành</a:t>
            </a:r>
            <a:r>
              <a:rPr sz="2500">
                <a:latin typeface="Arial Unicode MS" pitchFamily="34" charset="-128"/>
              </a:rPr>
              <a:t> vi </a:t>
            </a:r>
            <a:r>
              <a:rPr sz="2500" err="1">
                <a:latin typeface="Arial Unicode MS" pitchFamily="34" charset="-128"/>
              </a:rPr>
              <a:t>vi</a:t>
            </a:r>
            <a:r>
              <a:rPr sz="2500">
                <a:latin typeface="Arial Unicode MS" pitchFamily="34" charset="-128"/>
              </a:rPr>
              <a:t> </a:t>
            </a:r>
            <a:r>
              <a:rPr sz="2500" err="1">
                <a:latin typeface="Arial Unicode MS" pitchFamily="34" charset="-128"/>
              </a:rPr>
              <a:t>phạm</a:t>
            </a:r>
            <a:r>
              <a:rPr sz="2500">
                <a:latin typeface="Arial Unicode MS" pitchFamily="34" charset="-128"/>
              </a:rPr>
              <a:t> </a:t>
            </a:r>
            <a:r>
              <a:rPr sz="2500" err="1">
                <a:latin typeface="Arial Unicode MS" pitchFamily="34" charset="-128"/>
              </a:rPr>
              <a:t>pháp</a:t>
            </a:r>
            <a:r>
              <a:rPr sz="2500">
                <a:latin typeface="Arial Unicode MS" pitchFamily="34" charset="-128"/>
              </a:rPr>
              <a:t> </a:t>
            </a:r>
            <a:r>
              <a:rPr sz="2500" err="1">
                <a:latin typeface="Arial Unicode MS" pitchFamily="34" charset="-128"/>
              </a:rPr>
              <a:t>luật</a:t>
            </a:r>
            <a:r>
              <a:rPr sz="2500">
                <a:latin typeface="Arial Unicode MS" pitchFamily="34" charset="-128"/>
              </a:rPr>
              <a:t> </a:t>
            </a:r>
            <a:r>
              <a:rPr sz="2500" err="1">
                <a:latin typeface="Arial Unicode MS" pitchFamily="34" charset="-128"/>
              </a:rPr>
              <a:t>phòng</a:t>
            </a:r>
            <a:r>
              <a:rPr sz="2500">
                <a:latin typeface="Arial Unicode MS" pitchFamily="34" charset="-128"/>
              </a:rPr>
              <a:t>, </a:t>
            </a:r>
            <a:r>
              <a:rPr sz="2500" err="1">
                <a:latin typeface="Arial Unicode MS" pitchFamily="34" charset="-128"/>
              </a:rPr>
              <a:t>chống</a:t>
            </a:r>
            <a:r>
              <a:rPr sz="2500">
                <a:latin typeface="Arial Unicode MS" pitchFamily="34" charset="-128"/>
              </a:rPr>
              <a:t> </a:t>
            </a:r>
            <a:r>
              <a:rPr sz="2500" err="1">
                <a:latin typeface="Arial Unicode MS" pitchFamily="34" charset="-128"/>
              </a:rPr>
              <a:t>bạo</a:t>
            </a:r>
            <a:r>
              <a:rPr sz="2500">
                <a:latin typeface="Arial Unicode MS" pitchFamily="34" charset="-128"/>
              </a:rPr>
              <a:t> </a:t>
            </a:r>
            <a:r>
              <a:rPr sz="2500" err="1">
                <a:latin typeface="Arial Unicode MS" pitchFamily="34" charset="-128"/>
              </a:rPr>
              <a:t>lực</a:t>
            </a:r>
            <a:r>
              <a:rPr sz="2500">
                <a:latin typeface="Arial Unicode MS" pitchFamily="34" charset="-128"/>
              </a:rPr>
              <a:t> </a:t>
            </a:r>
            <a:r>
              <a:rPr sz="2500" err="1">
                <a:latin typeface="Arial Unicode MS" pitchFamily="34" charset="-128"/>
              </a:rPr>
              <a:t>học</a:t>
            </a:r>
            <a:r>
              <a:rPr sz="2500">
                <a:latin typeface="Arial Unicode MS" pitchFamily="34" charset="-128"/>
              </a:rPr>
              <a:t> </a:t>
            </a:r>
            <a:r>
              <a:rPr sz="2500" err="1">
                <a:latin typeface="Arial Unicode MS" pitchFamily="34" charset="-128"/>
              </a:rPr>
              <a:t>đường</a:t>
            </a:r>
            <a:r>
              <a:rPr sz="2500">
                <a:latin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3667"/>
                                        </p:tgtEl>
                                        <p:attrNameLst>
                                          <p:attrName>style.visibility</p:attrName>
                                        </p:attrNameLst>
                                      </p:cBhvr>
                                      <p:to>
                                        <p:strVal val="visible"/>
                                      </p:to>
                                    </p:set>
                                    <p:animEffect transition="in" filter="blinds(horizontal)">
                                      <p:cBhvr>
                                        <p:cTn id="10" dur="500"/>
                                        <p:tgtEl>
                                          <p:spTgt spid="113667"/>
                                        </p:tgtEl>
                                      </p:cBhvr>
                                    </p:animEffect>
                                  </p:childTnLst>
                                </p:cTn>
                              </p:par>
                              <p:par>
                                <p:cTn id="11" presetID="3" presetClass="entr" presetSubtype="10" fill="hold" nodeType="withEffect">
                                  <p:stCondLst>
                                    <p:cond delay="0"/>
                                  </p:stCondLst>
                                  <p:childTnLst>
                                    <p:set>
                                      <p:cBhvr>
                                        <p:cTn id="12" dur="1" fill="hold">
                                          <p:stCondLst>
                                            <p:cond delay="0"/>
                                          </p:stCondLst>
                                        </p:cTn>
                                        <p:tgtEl>
                                          <p:spTgt spid="113671"/>
                                        </p:tgtEl>
                                        <p:attrNameLst>
                                          <p:attrName>style.visibility</p:attrName>
                                        </p:attrNameLst>
                                      </p:cBhvr>
                                      <p:to>
                                        <p:strVal val="visible"/>
                                      </p:to>
                                    </p:set>
                                    <p:animEffect transition="in" filter="blinds(horizontal)">
                                      <p:cBhvr>
                                        <p:cTn id="13" dur="500"/>
                                        <p:tgtEl>
                                          <p:spTgt spid="11367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3672"/>
                                        </p:tgtEl>
                                        <p:attrNameLst>
                                          <p:attrName>style.visibility</p:attrName>
                                        </p:attrNameLst>
                                      </p:cBhvr>
                                      <p:to>
                                        <p:strVal val="visible"/>
                                      </p:to>
                                    </p:set>
                                    <p:animEffect transition="in" filter="blinds(horizontal)">
                                      <p:cBhvr>
                                        <p:cTn id="18" dur="500"/>
                                        <p:tgtEl>
                                          <p:spTgt spid="113672"/>
                                        </p:tgtEl>
                                      </p:cBhvr>
                                    </p:animEffect>
                                  </p:childTnLst>
                                </p:cTn>
                              </p:par>
                              <p:par>
                                <p:cTn id="19" presetID="3" presetClass="entr" presetSubtype="10" fill="hold" nodeType="withEffect">
                                  <p:stCondLst>
                                    <p:cond delay="0"/>
                                  </p:stCondLst>
                                  <p:childTnLst>
                                    <p:set>
                                      <p:cBhvr>
                                        <p:cTn id="20" dur="1" fill="hold">
                                          <p:stCondLst>
                                            <p:cond delay="0"/>
                                          </p:stCondLst>
                                        </p:cTn>
                                        <p:tgtEl>
                                          <p:spTgt spid="113684"/>
                                        </p:tgtEl>
                                        <p:attrNameLst>
                                          <p:attrName>style.visibility</p:attrName>
                                        </p:attrNameLst>
                                      </p:cBhvr>
                                      <p:to>
                                        <p:strVal val="visible"/>
                                      </p:to>
                                    </p:set>
                                    <p:animEffect transition="in" filter="blinds(horizontal)">
                                      <p:cBhvr>
                                        <p:cTn id="21" dur="500"/>
                                        <p:tgtEl>
                                          <p:spTgt spid="11368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3669"/>
                                        </p:tgtEl>
                                        <p:attrNameLst>
                                          <p:attrName>style.visibility</p:attrName>
                                        </p:attrNameLst>
                                      </p:cBhvr>
                                      <p:to>
                                        <p:strVal val="visible"/>
                                      </p:to>
                                    </p:set>
                                    <p:animEffect transition="in" filter="blinds(horizontal)">
                                      <p:cBhvr>
                                        <p:cTn id="26" dur="500"/>
                                        <p:tgtEl>
                                          <p:spTgt spid="11366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13667" grpId="0"/>
      <p:bldP spid="113669" grpId="0" bldLvl="0" animBg="1"/>
      <p:bldP spid="113672" grpId="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12668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Arial Unicode MS" pitchFamily="34" charset="-128"/>
              </a:defRPr>
            </a:lvl1pPr>
            <a:lvl2pPr marL="457200" lvl="1"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2pPr>
            <a:lvl3pPr marL="914400" lvl="2"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3pPr>
            <a:lvl4pPr marL="1371600" lvl="3"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4pPr>
            <a:lvl5pPr marL="1828800" lvl="4" indent="0" algn="l" defTabSz="914400" rtl="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Arial Unicode MS" pitchFamily="34" charset="-128"/>
                <a:cs typeface="+mn-cs"/>
              </a:defRPr>
            </a:lvl5pPr>
          </a:lstStyle>
          <a:p>
            <a:pPr lvl="0" algn="ctr"/>
            <a:endParaRPr lang="ko-KR" altLang="en-US" sz="1800" dirty="0">
              <a:solidFill>
                <a:srgbClr val="FFFFFF"/>
              </a:solidFill>
              <a:latin typeface="Arial" panose="020B0604020202020204" pitchFamily="34" charset="0"/>
            </a:endParaRPr>
          </a:p>
        </p:txBody>
      </p:sp>
      <p:sp>
        <p:nvSpPr>
          <p:cNvPr id="114691" name="TextBox 10"/>
          <p:cNvSpPr txBox="1"/>
          <p:nvPr/>
        </p:nvSpPr>
        <p:spPr>
          <a:xfrm rot="-5400000">
            <a:off x="-2943225" y="3192463"/>
            <a:ext cx="6858000" cy="473075"/>
          </a:xfrm>
          <a:prstGeom prst="rect">
            <a:avLst/>
          </a:prstGeom>
          <a:noFill/>
          <a:ln w="9525">
            <a:noFill/>
          </a:ln>
        </p:spPr>
        <p:txBody>
          <a:bodyPr>
            <a:spAutoFit/>
          </a:bodyPr>
          <a:lstStyle/>
          <a:p>
            <a:pPr algn="ctr"/>
            <a:r>
              <a:rPr lang="en-US" altLang="ko-KR" sz="2500" b="1">
                <a:solidFill>
                  <a:schemeClr val="bg1"/>
                </a:solidFill>
                <a:latin typeface="Arial" panose="020B0604020202020204" pitchFamily="34" charset="0"/>
              </a:rPr>
              <a:t>ĐỌC TÌNH HUỐNG VÀ TRẢ LỜI CÂU HỎI</a:t>
            </a:r>
            <a:endParaRPr lang="ko-KR" altLang="en-US" sz="2500" b="1" dirty="0">
              <a:solidFill>
                <a:schemeClr val="bg1"/>
              </a:solidFill>
              <a:latin typeface="Arial" panose="020B0604020202020204" pitchFamily="34" charset="0"/>
            </a:endParaRPr>
          </a:p>
        </p:txBody>
      </p:sp>
      <p:sp>
        <p:nvSpPr>
          <p:cNvPr id="114692" name="Rectangles 114691"/>
          <p:cNvSpPr/>
          <p:nvPr/>
        </p:nvSpPr>
        <p:spPr>
          <a:xfrm>
            <a:off x="1249680" y="5234781"/>
            <a:ext cx="10934700" cy="1522730"/>
          </a:xfrm>
          <a:prstGeom prst="rect">
            <a:avLst/>
          </a:prstGeom>
          <a:solidFill>
            <a:srgbClr val="FFFFFF"/>
          </a:solidFill>
          <a:ln w="9525">
            <a:noFill/>
          </a:ln>
        </p:spPr>
        <p:txBody>
          <a:bodyPr tIns="0" anchor="ctr" anchorCtr="0">
            <a:spAutoFit/>
          </a:bodyPr>
          <a:lstStyle/>
          <a:p>
            <a:r>
              <a:rPr lang="vi-VN" altLang="x-none" sz="3200" dirty="0">
                <a:latin typeface="Arial Unicode MS" pitchFamily="34" charset="-128"/>
              </a:rPr>
              <a:t>Trong hai trường hợp trên, nhờ có cô giáo và bố mẹ kịp thời can thiệp, khuyên răn giúp cho các bạn nhận ra lỗi sai của bản thân để không tiếp tục vi phạm pháp luật. </a:t>
            </a:r>
            <a:endParaRPr sz="3200">
              <a:latin typeface="Arial Unicode MS" pitchFamily="34" charset="-128"/>
            </a:endParaRPr>
          </a:p>
        </p:txBody>
      </p:sp>
      <p:pic>
        <p:nvPicPr>
          <p:cNvPr id="114693" name="Picture 114692" descr="A1"/>
          <p:cNvPicPr>
            <a:picLocks noChangeAspect="1"/>
          </p:cNvPicPr>
          <p:nvPr/>
        </p:nvPicPr>
        <p:blipFill>
          <a:blip r:embed="rId2"/>
          <a:stretch>
            <a:fillRect/>
          </a:stretch>
        </p:blipFill>
        <p:spPr>
          <a:xfrm>
            <a:off x="1249680" y="0"/>
            <a:ext cx="10942320" cy="3762375"/>
          </a:xfrm>
          <a:prstGeom prst="rect">
            <a:avLst/>
          </a:prstGeom>
          <a:noFill/>
          <a:ln w="9525">
            <a:noFill/>
          </a:ln>
        </p:spPr>
      </p:pic>
      <p:sp>
        <p:nvSpPr>
          <p:cNvPr id="114694" name="Rectangles 114693"/>
          <p:cNvSpPr/>
          <p:nvPr/>
        </p:nvSpPr>
        <p:spPr>
          <a:xfrm>
            <a:off x="2517775" y="3963035"/>
            <a:ext cx="9242425" cy="1076325"/>
          </a:xfrm>
          <a:prstGeom prst="rect">
            <a:avLst/>
          </a:prstGeom>
          <a:noFill/>
          <a:ln w="19050" cap="flat" cmpd="sng">
            <a:solidFill>
              <a:srgbClr val="0000CC"/>
            </a:solidFill>
            <a:prstDash val="dash"/>
            <a:miter/>
            <a:headEnd type="none" w="med" len="med"/>
            <a:tailEnd type="none" w="med" len="med"/>
          </a:ln>
        </p:spPr>
        <p:txBody>
          <a:bodyPr anchor="ctr" anchorCtr="0">
            <a:spAutoFit/>
          </a:bodyPr>
          <a:lstStyle/>
          <a:p>
            <a:r>
              <a:rPr lang="vi-VN" altLang="x-none" sz="3200" dirty="0">
                <a:solidFill>
                  <a:srgbClr val="0000CC"/>
                </a:solidFill>
                <a:latin typeface="Arial Unicode MS" pitchFamily="34" charset="-128"/>
              </a:rPr>
              <a:t>Những biện pháp phòng ngừa, can thiệp nào được thể hiện trong hai trường hợp trên? </a:t>
            </a:r>
            <a:endParaRPr sz="3200">
              <a:solidFill>
                <a:srgbClr val="0000CC"/>
              </a:solidFill>
              <a:latin typeface="Arial Unicode MS" pitchFamily="34" charset="-128"/>
            </a:endParaRPr>
          </a:p>
        </p:txBody>
      </p:sp>
      <p:sp>
        <p:nvSpPr>
          <p:cNvPr id="114695" name="Rectangles 114694" descr="Câu hỏi thường gặp"/>
          <p:cNvSpPr>
            <a:spLocks noChangeAspect="1"/>
          </p:cNvSpPr>
          <p:nvPr/>
        </p:nvSpPr>
        <p:spPr>
          <a:xfrm>
            <a:off x="5943600" y="3276600"/>
            <a:ext cx="304800" cy="304800"/>
          </a:xfrm>
          <a:prstGeom prst="rect">
            <a:avLst/>
          </a:prstGeom>
          <a:noFill/>
          <a:ln w="9525">
            <a:noFill/>
          </a:ln>
        </p:spPr>
        <p:txBody>
          <a:bodyPr/>
          <a:lstStyle/>
          <a:p>
            <a:endParaRPr lang="en-US"/>
          </a:p>
        </p:txBody>
      </p:sp>
      <p:sp>
        <p:nvSpPr>
          <p:cNvPr id="114696" name="Rectangles 114695" descr="Câu hỏi thường gặp"/>
          <p:cNvSpPr>
            <a:spLocks noChangeAspect="1"/>
          </p:cNvSpPr>
          <p:nvPr/>
        </p:nvSpPr>
        <p:spPr>
          <a:xfrm>
            <a:off x="5943600" y="3276600"/>
            <a:ext cx="304800" cy="304800"/>
          </a:xfrm>
          <a:prstGeom prst="rect">
            <a:avLst/>
          </a:prstGeom>
          <a:noFill/>
          <a:ln w="9525">
            <a:noFill/>
          </a:ln>
        </p:spPr>
        <p:txBody>
          <a:bodyPr/>
          <a:lstStyle/>
          <a:p>
            <a:endParaRPr lang="en-US"/>
          </a:p>
        </p:txBody>
      </p:sp>
      <p:sp>
        <p:nvSpPr>
          <p:cNvPr id="114697" name="Rectangles 114696" descr="Hình dấu hỏi chấm đẹp | VFO.VN"/>
          <p:cNvSpPr>
            <a:spLocks noChangeAspect="1"/>
          </p:cNvSpPr>
          <p:nvPr/>
        </p:nvSpPr>
        <p:spPr>
          <a:xfrm>
            <a:off x="5943600" y="3276600"/>
            <a:ext cx="304800" cy="304800"/>
          </a:xfrm>
          <a:prstGeom prst="rect">
            <a:avLst/>
          </a:prstGeom>
          <a:noFill/>
          <a:ln w="9525">
            <a:noFill/>
          </a:ln>
        </p:spPr>
        <p:txBody>
          <a:bodyPr/>
          <a:lstStyle/>
          <a:p>
            <a:endParaRPr lang="en-US"/>
          </a:p>
        </p:txBody>
      </p:sp>
      <p:pic>
        <p:nvPicPr>
          <p:cNvPr id="114698" name="Picture 114697" descr="Ba dấu hỏi png | PNGEgg"/>
          <p:cNvPicPr>
            <a:picLocks noChangeAspect="1"/>
          </p:cNvPicPr>
          <p:nvPr/>
        </p:nvPicPr>
        <p:blipFill>
          <a:blip r:embed="rId3"/>
          <a:stretch>
            <a:fillRect/>
          </a:stretch>
        </p:blipFill>
        <p:spPr>
          <a:xfrm>
            <a:off x="1467485" y="4035425"/>
            <a:ext cx="849313" cy="8493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4691"/>
                                        </p:tgtEl>
                                        <p:attrNameLst>
                                          <p:attrName>style.visibility</p:attrName>
                                        </p:attrNameLst>
                                      </p:cBhvr>
                                      <p:to>
                                        <p:strVal val="visible"/>
                                      </p:to>
                                    </p:set>
                                    <p:animEffect transition="in" filter="blinds(horizontal)">
                                      <p:cBhvr>
                                        <p:cTn id="10" dur="500"/>
                                        <p:tgtEl>
                                          <p:spTgt spid="114691"/>
                                        </p:tgtEl>
                                      </p:cBhvr>
                                    </p:animEffect>
                                  </p:childTnLst>
                                </p:cTn>
                              </p:par>
                              <p:par>
                                <p:cTn id="11" presetID="3" presetClass="entr" presetSubtype="10" fill="hold" nodeType="withEffect">
                                  <p:stCondLst>
                                    <p:cond delay="0"/>
                                  </p:stCondLst>
                                  <p:childTnLst>
                                    <p:set>
                                      <p:cBhvr>
                                        <p:cTn id="12" dur="1" fill="hold">
                                          <p:stCondLst>
                                            <p:cond delay="0"/>
                                          </p:stCondLst>
                                        </p:cTn>
                                        <p:tgtEl>
                                          <p:spTgt spid="114693"/>
                                        </p:tgtEl>
                                        <p:attrNameLst>
                                          <p:attrName>style.visibility</p:attrName>
                                        </p:attrNameLst>
                                      </p:cBhvr>
                                      <p:to>
                                        <p:strVal val="visible"/>
                                      </p:to>
                                    </p:set>
                                    <p:animEffect transition="in" filter="blinds(horizontal)">
                                      <p:cBhvr>
                                        <p:cTn id="13" dur="500"/>
                                        <p:tgtEl>
                                          <p:spTgt spid="11469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4694"/>
                                        </p:tgtEl>
                                        <p:attrNameLst>
                                          <p:attrName>style.visibility</p:attrName>
                                        </p:attrNameLst>
                                      </p:cBhvr>
                                      <p:to>
                                        <p:strVal val="visible"/>
                                      </p:to>
                                    </p:set>
                                    <p:animEffect transition="in" filter="blinds(horizontal)">
                                      <p:cBhvr>
                                        <p:cTn id="18" dur="500"/>
                                        <p:tgtEl>
                                          <p:spTgt spid="114694"/>
                                        </p:tgtEl>
                                      </p:cBhvr>
                                    </p:animEffect>
                                  </p:childTnLst>
                                </p:cTn>
                              </p:par>
                              <p:par>
                                <p:cTn id="19" presetID="3" presetClass="entr" presetSubtype="10" fill="hold" nodeType="withEffect">
                                  <p:stCondLst>
                                    <p:cond delay="0"/>
                                  </p:stCondLst>
                                  <p:childTnLst>
                                    <p:set>
                                      <p:cBhvr>
                                        <p:cTn id="20" dur="1" fill="hold">
                                          <p:stCondLst>
                                            <p:cond delay="0"/>
                                          </p:stCondLst>
                                        </p:cTn>
                                        <p:tgtEl>
                                          <p:spTgt spid="114698"/>
                                        </p:tgtEl>
                                        <p:attrNameLst>
                                          <p:attrName>style.visibility</p:attrName>
                                        </p:attrNameLst>
                                      </p:cBhvr>
                                      <p:to>
                                        <p:strVal val="visible"/>
                                      </p:to>
                                    </p:set>
                                    <p:animEffect transition="in" filter="blinds(horizontal)">
                                      <p:cBhvr>
                                        <p:cTn id="21" dur="500"/>
                                        <p:tgtEl>
                                          <p:spTgt spid="11469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4692"/>
                                        </p:tgtEl>
                                        <p:attrNameLst>
                                          <p:attrName>style.visibility</p:attrName>
                                        </p:attrNameLst>
                                      </p:cBhvr>
                                      <p:to>
                                        <p:strVal val="visible"/>
                                      </p:to>
                                    </p:set>
                                    <p:animEffect transition="in" filter="blinds(horizontal)">
                                      <p:cBhvr>
                                        <p:cTn id="26"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14691" grpId="0"/>
      <p:bldP spid="114692" grpId="0" bldLvl="0" animBg="1"/>
      <p:bldP spid="114694" grpId="0" bldLvl="0" animBg="1"/>
    </p:bldLst>
  </p:timing>
</p:sld>
</file>

<file path=ppt/theme/theme1.xml><?xml version="1.0" encoding="utf-8"?>
<a:theme xmlns:a="http://schemas.openxmlformats.org/drawingml/2006/main" name="Cover and End Slide Master">
  <a:themeElements>
    <a:clrScheme name="ALLPPT-COLOR-A44">
      <a:dk1>
        <a:sysClr val="windowText" lastClr="000000"/>
      </a:dk1>
      <a:lt1>
        <a:sysClr val="window" lastClr="FFFFFF"/>
      </a:lt1>
      <a:dk2>
        <a:srgbClr val="1F497D"/>
      </a:dk2>
      <a:lt2>
        <a:srgbClr val="EEECE1"/>
      </a:lt2>
      <a:accent1>
        <a:srgbClr val="0E7FB7"/>
      </a:accent1>
      <a:accent2>
        <a:srgbClr val="4BACC6"/>
      </a:accent2>
      <a:accent3>
        <a:srgbClr val="45C1A4"/>
      </a:accent3>
      <a:accent4>
        <a:srgbClr val="B9D533"/>
      </a:accent4>
      <a:accent5>
        <a:srgbClr val="8064A2"/>
      </a:accent5>
      <a:accent6>
        <a:srgbClr val="F79646"/>
      </a:accent6>
      <a:hlink>
        <a:srgbClr val="000000"/>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44">
      <a:dk1>
        <a:sysClr val="windowText" lastClr="000000"/>
      </a:dk1>
      <a:lt1>
        <a:sysClr val="window" lastClr="FFFFFF"/>
      </a:lt1>
      <a:dk2>
        <a:srgbClr val="1F497D"/>
      </a:dk2>
      <a:lt2>
        <a:srgbClr val="EEECE1"/>
      </a:lt2>
      <a:accent1>
        <a:srgbClr val="0E7FB7"/>
      </a:accent1>
      <a:accent2>
        <a:srgbClr val="4BACC6"/>
      </a:accent2>
      <a:accent3>
        <a:srgbClr val="45C1A4"/>
      </a:accent3>
      <a:accent4>
        <a:srgbClr val="B9D533"/>
      </a:accent4>
      <a:accent5>
        <a:srgbClr val="8064A2"/>
      </a:accent5>
      <a:accent6>
        <a:srgbClr val="F79646"/>
      </a:accent6>
      <a:hlink>
        <a:srgbClr val="000000"/>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44">
      <a:dk1>
        <a:sysClr val="windowText" lastClr="000000"/>
      </a:dk1>
      <a:lt1>
        <a:sysClr val="window" lastClr="FFFFFF"/>
      </a:lt1>
      <a:dk2>
        <a:srgbClr val="1F497D"/>
      </a:dk2>
      <a:lt2>
        <a:srgbClr val="EEECE1"/>
      </a:lt2>
      <a:accent1>
        <a:srgbClr val="0E7FB7"/>
      </a:accent1>
      <a:accent2>
        <a:srgbClr val="4BACC6"/>
      </a:accent2>
      <a:accent3>
        <a:srgbClr val="45C1A4"/>
      </a:accent3>
      <a:accent4>
        <a:srgbClr val="B9D533"/>
      </a:accent4>
      <a:accent5>
        <a:srgbClr val="8064A2"/>
      </a:accent5>
      <a:accent6>
        <a:srgbClr val="F79646"/>
      </a:accent6>
      <a:hlink>
        <a:srgbClr val="000000"/>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2827</Words>
  <Application>Microsoft Office PowerPoint</Application>
  <PresentationFormat>Màn hình rộng</PresentationFormat>
  <Paragraphs>158</Paragraphs>
  <Slides>31</Slides>
  <Notes>5</Notes>
  <HiddenSlides>0</HiddenSlides>
  <MMClips>1</MMClips>
  <ScaleCrop>false</ScaleCrop>
  <HeadingPairs>
    <vt:vector size="6" baseType="variant">
      <vt:variant>
        <vt:lpstr>Phông được Dùng</vt:lpstr>
      </vt:variant>
      <vt:variant>
        <vt:i4>12</vt:i4>
      </vt:variant>
      <vt:variant>
        <vt:lpstr>Chủ đề</vt:lpstr>
      </vt:variant>
      <vt:variant>
        <vt:i4>3</vt:i4>
      </vt:variant>
      <vt:variant>
        <vt:lpstr>Tiêu đề Bản chiếu</vt:lpstr>
      </vt:variant>
      <vt:variant>
        <vt:i4>31</vt:i4>
      </vt:variant>
    </vt:vector>
  </HeadingPairs>
  <TitlesOfParts>
    <vt:vector size="46" baseType="lpstr">
      <vt:lpstr>等线</vt:lpstr>
      <vt:lpstr>Arial</vt:lpstr>
      <vt:lpstr>Arial Unicode MS</vt:lpstr>
      <vt:lpstr>Baloo 2</vt:lpstr>
      <vt:lpstr>Calibri</vt:lpstr>
      <vt:lpstr>Cambria</vt:lpstr>
      <vt:lpstr>Erica One</vt:lpstr>
      <vt:lpstr>Saira Bold Bold</vt:lpstr>
      <vt:lpstr>Sniglet</vt:lpstr>
      <vt:lpstr>SVN-Cookies</vt:lpstr>
      <vt:lpstr>Times New Roman</vt:lpstr>
      <vt:lpstr>Verdana</vt:lpstr>
      <vt:lpstr>Cover and End Slide Master</vt:lpstr>
      <vt:lpstr>Contents Slide Master</vt:lpstr>
      <vt:lpstr>Section Break Slide Master</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HOẠT ĐỘNG 3</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HOẠT ĐỘNG 4</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Quynh Pham</cp:lastModifiedBy>
  <cp:revision>176</cp:revision>
  <dcterms:created xsi:type="dcterms:W3CDTF">2019-01-14T06:35:00Z</dcterms:created>
  <dcterms:modified xsi:type="dcterms:W3CDTF">2025-03-10T03:07:34Z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1E317E33D1774458BCCF0259F7E70020</vt:lpwstr>
  </property>
  <property fmtid="{D5CDD505-2E9C-101B-9397-08002B2CF9AE}" pid="3" name="KSOProductBuildVer">
    <vt:lpwstr>1033-11.2.0.11417</vt:lpwstr>
  </property>
</Properties>
</file>