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18"/>
  </p:notesMasterIdLst>
  <p:sldIdLst>
    <p:sldId id="344" r:id="rId2"/>
    <p:sldId id="256" r:id="rId3"/>
    <p:sldId id="268" r:id="rId4"/>
    <p:sldId id="274" r:id="rId5"/>
    <p:sldId id="345" r:id="rId6"/>
    <p:sldId id="356" r:id="rId7"/>
    <p:sldId id="320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263" r:id="rId17"/>
  </p:sldIdLst>
  <p:sldSz cx="9144000" cy="5143500" type="screen16x9"/>
  <p:notesSz cx="6858000" cy="9144000"/>
  <p:embeddedFontLs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Bellota Text" panose="020B060402020202020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CDA487-4273-467D-A875-C8748591B622}">
  <a:tblStyle styleId="{3DCDA487-4273-467D-A875-C8748591B6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63251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12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68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77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4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91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5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60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gfdc4f99e88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0" name="Google Shape;2280;gfdc4f99e88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48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69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fdc4f99e88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fdc4f99e88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136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fdc4f99e88_0_2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fdc4f99e88_0_2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53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Google Shape;2911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2" name="Google Shape;2912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59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0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7" name="Google Shape;5347;g120eeeb9a8b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8" name="Google Shape;5348;g120eeeb9a8b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771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8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2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693" name="Google Shape;693;p1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1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695" name="Google Shape;695;p1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0" name="Google Shape;700;p1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1" name="Google Shape;701;p1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2" name="Google Shape;702;p1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3" name="Google Shape;703;p1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4" name="Google Shape;704;p1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1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1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1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1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1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27" name="Google Shape;727;p19"/>
          <p:cNvSpPr txBox="1">
            <a:spLocks noGrp="1"/>
          </p:cNvSpPr>
          <p:nvPr>
            <p:ph type="title"/>
          </p:nvPr>
        </p:nvSpPr>
        <p:spPr>
          <a:xfrm>
            <a:off x="715100" y="2359350"/>
            <a:ext cx="544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9" name="Google Shape;729;p19"/>
          <p:cNvSpPr txBox="1">
            <a:spLocks noGrp="1"/>
          </p:cNvSpPr>
          <p:nvPr>
            <p:ph type="subTitle" idx="1"/>
          </p:nvPr>
        </p:nvSpPr>
        <p:spPr>
          <a:xfrm>
            <a:off x="7150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0" name="Google Shape;730;p1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401500" y="11215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98875" y="13836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27550" y="1687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994300" y="1096263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981575" y="10445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1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461075" y="9357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63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0" name="Google Shape;100;p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2" name="Google Shape;102;p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6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85" name="Google Shape;185;p6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" name="Google Shape;186;p6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87" name="Google Shape;187;p6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6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6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17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608" name="Google Shape;608;p1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" name="Google Shape;609;p1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610" name="Google Shape;610;p1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1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42" name="Google Shape;642;p17"/>
          <p:cNvSpPr txBox="1">
            <a:spLocks noGrp="1"/>
          </p:cNvSpPr>
          <p:nvPr>
            <p:ph type="title"/>
          </p:nvPr>
        </p:nvSpPr>
        <p:spPr>
          <a:xfrm>
            <a:off x="713213" y="2150850"/>
            <a:ext cx="327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3" name="Google Shape;643;p17"/>
          <p:cNvSpPr txBox="1">
            <a:spLocks noGrp="1"/>
          </p:cNvSpPr>
          <p:nvPr>
            <p:ph type="title" idx="2" hasCustomPrompt="1"/>
          </p:nvPr>
        </p:nvSpPr>
        <p:spPr>
          <a:xfrm>
            <a:off x="713213" y="10552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4" name="Google Shape;644;p17"/>
          <p:cNvSpPr txBox="1">
            <a:spLocks noGrp="1"/>
          </p:cNvSpPr>
          <p:nvPr>
            <p:ph type="subTitle" idx="1"/>
          </p:nvPr>
        </p:nvSpPr>
        <p:spPr>
          <a:xfrm>
            <a:off x="713213" y="3195375"/>
            <a:ext cx="2720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5" name="Google Shape;645;p1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2085800" y="42190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1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6458900" y="8188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836925" y="2517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5665400" y="15923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5625" y="4150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106625" y="40725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267075" y="26830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5548550" y="9891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2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519" name="Google Shape;1519;p3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0" name="Google Shape;1520;p3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521" name="Google Shape;1521;p3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3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3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3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3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3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3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3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3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3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53" name="Google Shape;1553;p37"/>
          <p:cNvSpPr txBox="1">
            <a:spLocks noGrp="1"/>
          </p:cNvSpPr>
          <p:nvPr>
            <p:ph type="title"/>
          </p:nvPr>
        </p:nvSpPr>
        <p:spPr>
          <a:xfrm>
            <a:off x="1149900" y="1690044"/>
            <a:ext cx="2432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4" name="Google Shape;1554;p37"/>
          <p:cNvSpPr txBox="1">
            <a:spLocks noGrp="1"/>
          </p:cNvSpPr>
          <p:nvPr>
            <p:ph type="subTitle" idx="1"/>
          </p:nvPr>
        </p:nvSpPr>
        <p:spPr>
          <a:xfrm>
            <a:off x="1149900" y="2216700"/>
            <a:ext cx="2432400" cy="71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5" name="Google Shape;1555;p37"/>
          <p:cNvSpPr txBox="1">
            <a:spLocks noGrp="1"/>
          </p:cNvSpPr>
          <p:nvPr>
            <p:ph type="title" idx="2"/>
          </p:nvPr>
        </p:nvSpPr>
        <p:spPr>
          <a:xfrm>
            <a:off x="3563375" y="3370763"/>
            <a:ext cx="2432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6" name="Google Shape;1556;p37"/>
          <p:cNvSpPr txBox="1">
            <a:spLocks noGrp="1"/>
          </p:cNvSpPr>
          <p:nvPr>
            <p:ph type="subTitle" idx="3"/>
          </p:nvPr>
        </p:nvSpPr>
        <p:spPr>
          <a:xfrm>
            <a:off x="3563375" y="3898475"/>
            <a:ext cx="2432400" cy="71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7" name="Google Shape;1557;p37"/>
          <p:cNvSpPr txBox="1">
            <a:spLocks noGrp="1"/>
          </p:cNvSpPr>
          <p:nvPr>
            <p:ph type="title" idx="4"/>
          </p:nvPr>
        </p:nvSpPr>
        <p:spPr>
          <a:xfrm>
            <a:off x="5995775" y="1690044"/>
            <a:ext cx="2432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8" name="Google Shape;1558;p37"/>
          <p:cNvSpPr txBox="1">
            <a:spLocks noGrp="1"/>
          </p:cNvSpPr>
          <p:nvPr>
            <p:ph type="subTitle" idx="5"/>
          </p:nvPr>
        </p:nvSpPr>
        <p:spPr>
          <a:xfrm>
            <a:off x="5995775" y="2216700"/>
            <a:ext cx="2432400" cy="71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9" name="Google Shape;1559;p37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560" name="Google Shape;1560;p3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3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Google Shape;1562;p3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3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3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3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"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1" name="Google Shape;2021;p47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2022" name="Google Shape;2022;p4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3" name="Google Shape;2023;p4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024" name="Google Shape;2024;p4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4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4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4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4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4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4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4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4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4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4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4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4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4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4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4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4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4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4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4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4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4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4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4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4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4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4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4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4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4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4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4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056" name="Google Shape;2056;p47"/>
          <p:cNvSpPr txBox="1">
            <a:spLocks noGrp="1"/>
          </p:cNvSpPr>
          <p:nvPr>
            <p:ph type="title"/>
          </p:nvPr>
        </p:nvSpPr>
        <p:spPr>
          <a:xfrm>
            <a:off x="1854600" y="1710425"/>
            <a:ext cx="543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57" name="Google Shape;2057;p47"/>
          <p:cNvSpPr txBox="1">
            <a:spLocks noGrp="1"/>
          </p:cNvSpPr>
          <p:nvPr>
            <p:ph type="subTitle" idx="1"/>
          </p:nvPr>
        </p:nvSpPr>
        <p:spPr>
          <a:xfrm>
            <a:off x="2943750" y="3073225"/>
            <a:ext cx="32565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58" name="Google Shape;2058;p4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4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4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4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4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4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50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2113" name="Google Shape;2113;p50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4" name="Google Shape;2114;p50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115" name="Google Shape;2115;p50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6" name="Google Shape;2116;p50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7" name="Google Shape;2117;p50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8" name="Google Shape;2118;p50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9" name="Google Shape;2119;p50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0" name="Google Shape;2120;p50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1" name="Google Shape;2121;p50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50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50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50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50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50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50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50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50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50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50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50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50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50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50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50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50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50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50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50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50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50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50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50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50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50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8" name="Google Shape;2148;p51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2149" name="Google Shape;2149;p51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0" name="Google Shape;2150;p51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151" name="Google Shape;2151;p51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51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51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51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51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51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51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51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51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51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51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51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51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51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Google Shape;2165;p51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Google Shape;2166;p51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51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51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51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51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51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51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51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51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51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51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51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51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51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51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51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51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183" name="Google Shape;2183;p51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4" name="Google Shape;2184;p5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5" name="Google Shape;2185;p5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Google Shape;2186;p51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p51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8" name="Google Shape;2188;p51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63" r:id="rId5"/>
    <p:sldLayoutId id="2147483683" r:id="rId6"/>
    <p:sldLayoutId id="2147483693" r:id="rId7"/>
    <p:sldLayoutId id="2147483696" r:id="rId8"/>
    <p:sldLayoutId id="2147483697" r:id="rId9"/>
    <p:sldLayoutId id="2147483702" r:id="rId10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491" y="1683956"/>
            <a:ext cx="6234545" cy="572700"/>
          </a:xfrm>
        </p:spPr>
        <p:txBody>
          <a:bodyPr/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oogle Shape;5132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54" y="1683956"/>
            <a:ext cx="1024376" cy="1669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529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803" y="723094"/>
            <a:ext cx="800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roi là một cơ thể đơn bào có thể tự dưỡng như thực vật nhưng cũng có thể dị dưỡng như động vật.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4536" y="1738757"/>
            <a:ext cx="5732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3556;p109"/>
          <p:cNvPicPr preferRelativeResize="0"/>
          <p:nvPr/>
        </p:nvPicPr>
        <p:blipFill rotWithShape="1">
          <a:blip r:embed="rId3">
            <a:alphaModFix/>
          </a:blip>
          <a:srcRect l="18471" r="11026"/>
          <a:stretch/>
        </p:blipFill>
        <p:spPr>
          <a:xfrm>
            <a:off x="406723" y="1077037"/>
            <a:ext cx="2761027" cy="391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8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803" y="723094"/>
            <a:ext cx="800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Ta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894" y="1738757"/>
            <a:ext cx="8002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2249;p60"/>
          <p:cNvPicPr preferRelativeResize="0"/>
          <p:nvPr/>
        </p:nvPicPr>
        <p:blipFill rotWithShape="1">
          <a:blip r:embed="rId3">
            <a:alphaModFix/>
          </a:blip>
          <a:srcRect l="10131" r="5508"/>
          <a:stretch/>
        </p:blipFill>
        <p:spPr>
          <a:xfrm rot="611688">
            <a:off x="6251880" y="2023109"/>
            <a:ext cx="1949671" cy="1678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25;p116"/>
          <p:cNvPicPr preferRelativeResize="0"/>
          <p:nvPr/>
        </p:nvPicPr>
        <p:blipFill rotWithShape="1">
          <a:blip r:embed="rId4">
            <a:alphaModFix/>
          </a:blip>
          <a:srcRect r="29750"/>
          <a:stretch/>
        </p:blipFill>
        <p:spPr>
          <a:xfrm>
            <a:off x="7518254" y="3176048"/>
            <a:ext cx="1381449" cy="196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04;p90"/>
          <p:cNvPicPr preferRelativeResize="0"/>
          <p:nvPr/>
        </p:nvPicPr>
        <p:blipFill rotWithShape="1">
          <a:blip r:embed="rId5">
            <a:alphaModFix/>
          </a:blip>
          <a:srcRect l="14105" r="17085" b="17177"/>
          <a:stretch/>
        </p:blipFill>
        <p:spPr>
          <a:xfrm>
            <a:off x="5676575" y="2687198"/>
            <a:ext cx="2053325" cy="2471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77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803" y="723094"/>
            <a:ext cx="800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894" y="1738757"/>
            <a:ext cx="8002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2257;p61"/>
          <p:cNvPicPr preferRelativeResize="0"/>
          <p:nvPr/>
        </p:nvPicPr>
        <p:blipFill rotWithShape="1">
          <a:blip r:embed="rId3">
            <a:alphaModFix/>
          </a:blip>
          <a:srcRect l="19717" t="14663" b="14670"/>
          <a:stretch/>
        </p:blipFill>
        <p:spPr>
          <a:xfrm>
            <a:off x="6659888" y="3061387"/>
            <a:ext cx="1839877" cy="1618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9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803" y="723094"/>
            <a:ext cx="800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2252" y="1679612"/>
            <a:ext cx="47446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941;p83"/>
          <p:cNvPicPr preferRelativeResize="0"/>
          <p:nvPr/>
        </p:nvPicPr>
        <p:blipFill rotWithShape="1">
          <a:blip r:embed="rId3">
            <a:alphaModFix/>
          </a:blip>
          <a:srcRect l="13817" r="9928" b="6725"/>
          <a:stretch/>
        </p:blipFill>
        <p:spPr>
          <a:xfrm>
            <a:off x="690766" y="723094"/>
            <a:ext cx="3147523" cy="3852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5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1008" y="614743"/>
            <a:ext cx="8226573" cy="572700"/>
          </a:xfrm>
        </p:spPr>
        <p:txBody>
          <a:bodyPr/>
          <a:lstStyle/>
          <a:p>
            <a:pPr algn="just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007" y="1320822"/>
            <a:ext cx="8226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ự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006" y="3085417"/>
            <a:ext cx="8226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ự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94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617" y="739434"/>
            <a:ext cx="8164227" cy="572700"/>
          </a:xfrm>
        </p:spPr>
        <p:txBody>
          <a:bodyPr/>
          <a:lstStyle/>
          <a:p>
            <a:pPr algn="just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616" y="1509622"/>
            <a:ext cx="81642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Ai?,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Con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Ở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?,...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64"/>
          <p:cNvSpPr txBox="1">
            <a:spLocks noGrp="1"/>
          </p:cNvSpPr>
          <p:nvPr>
            <p:ph type="subTitle" idx="1"/>
          </p:nvPr>
        </p:nvSpPr>
        <p:spPr>
          <a:xfrm>
            <a:off x="855451" y="2199159"/>
            <a:ext cx="4024608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hội thoại trao đổi với bạn về một chủ đề khoa học, trong có có sử dụng thuật ngữ của lĩnh vực khoa học đó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5" name="Google Shape;2285;p64"/>
          <p:cNvPicPr preferRelativeResize="0"/>
          <p:nvPr/>
        </p:nvPicPr>
        <p:blipFill rotWithShape="1">
          <a:blip r:embed="rId3">
            <a:alphaModFix/>
          </a:blip>
          <a:srcRect l="4808" r="4808"/>
          <a:stretch/>
        </p:blipFill>
        <p:spPr>
          <a:xfrm>
            <a:off x="5022300" y="2119574"/>
            <a:ext cx="1659602" cy="133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6" name="Google Shape;2286;p64"/>
          <p:cNvPicPr preferRelativeResize="0"/>
          <p:nvPr/>
        </p:nvPicPr>
        <p:blipFill rotWithShape="1">
          <a:blip r:embed="rId4">
            <a:alphaModFix/>
          </a:blip>
          <a:srcRect l="4841" r="4832"/>
          <a:stretch/>
        </p:blipFill>
        <p:spPr>
          <a:xfrm rot="-3406614">
            <a:off x="6231600" y="2840748"/>
            <a:ext cx="1659602" cy="133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7" name="Google Shape;2287;p64"/>
          <p:cNvPicPr preferRelativeResize="0"/>
          <p:nvPr/>
        </p:nvPicPr>
        <p:blipFill rotWithShape="1">
          <a:blip r:embed="rId5">
            <a:alphaModFix/>
          </a:blip>
          <a:srcRect l="22079" t="14573" r="32573" b="10883"/>
          <a:stretch/>
        </p:blipFill>
        <p:spPr>
          <a:xfrm rot="-3406583">
            <a:off x="6270956" y="1262582"/>
            <a:ext cx="1366288" cy="149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8" name="Google Shape;2288;p64"/>
          <p:cNvPicPr preferRelativeResize="0"/>
          <p:nvPr/>
        </p:nvPicPr>
        <p:blipFill rotWithShape="1">
          <a:blip r:embed="rId6">
            <a:alphaModFix/>
          </a:blip>
          <a:srcRect l="86859" t="20960" b="68473"/>
          <a:stretch/>
        </p:blipFill>
        <p:spPr>
          <a:xfrm>
            <a:off x="6720525" y="21845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99" y="1093179"/>
            <a:ext cx="452362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" name="Google Shape;2205;p57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6" name="Google Shape;220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6675401" y="2974879"/>
            <a:ext cx="2631427" cy="263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64" y="930981"/>
            <a:ext cx="7651143" cy="309094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" name="Google Shape;2327;p69"/>
          <p:cNvPicPr preferRelativeResize="0"/>
          <p:nvPr/>
        </p:nvPicPr>
        <p:blipFill rotWithShape="1">
          <a:blip r:embed="rId3">
            <a:alphaModFix/>
          </a:blip>
          <a:srcRect l="17590" t="9299" r="14308" b="13972"/>
          <a:stretch/>
        </p:blipFill>
        <p:spPr>
          <a:xfrm>
            <a:off x="7289400" y="642960"/>
            <a:ext cx="1393900" cy="157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69"/>
          <p:cNvPicPr preferRelativeResize="0"/>
          <p:nvPr/>
        </p:nvPicPr>
        <p:blipFill rotWithShape="1">
          <a:blip r:embed="rId4">
            <a:alphaModFix/>
          </a:blip>
          <a:srcRect l="25403" t="20670" r="16517" b="26273"/>
          <a:stretch/>
        </p:blipFill>
        <p:spPr>
          <a:xfrm>
            <a:off x="7065250" y="3321750"/>
            <a:ext cx="1491302" cy="136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" name="Google Shape;2331;p69"/>
          <p:cNvPicPr preferRelativeResize="0"/>
          <p:nvPr/>
        </p:nvPicPr>
        <p:blipFill rotWithShape="1">
          <a:blip r:embed="rId4">
            <a:alphaModFix/>
          </a:blip>
          <a:srcRect l="25403" t="20670" r="16517" b="26273"/>
          <a:stretch/>
        </p:blipFill>
        <p:spPr>
          <a:xfrm flipH="1">
            <a:off x="574875" y="747050"/>
            <a:ext cx="1491302" cy="136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948" y="1446940"/>
            <a:ext cx="5438103" cy="224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75"/>
          <p:cNvSpPr txBox="1">
            <a:spLocks noGrp="1"/>
          </p:cNvSpPr>
          <p:nvPr>
            <p:ph type="title"/>
          </p:nvPr>
        </p:nvSpPr>
        <p:spPr>
          <a:xfrm>
            <a:off x="1130974" y="1257146"/>
            <a:ext cx="243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2" name="Google Shape;2442;p75"/>
          <p:cNvSpPr txBox="1">
            <a:spLocks noGrp="1"/>
          </p:cNvSpPr>
          <p:nvPr>
            <p:ph type="subTitle" idx="1"/>
          </p:nvPr>
        </p:nvSpPr>
        <p:spPr>
          <a:xfrm>
            <a:off x="777355" y="2011374"/>
            <a:ext cx="3897387" cy="7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443" name="Google Shape;2443;p75"/>
          <p:cNvSpPr txBox="1">
            <a:spLocks noGrp="1"/>
          </p:cNvSpPr>
          <p:nvPr>
            <p:ph type="title" idx="2"/>
          </p:nvPr>
        </p:nvSpPr>
        <p:spPr>
          <a:xfrm>
            <a:off x="3563374" y="3247906"/>
            <a:ext cx="2970989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hạm vi sử dụng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5" name="Google Shape;2445;p75"/>
          <p:cNvSpPr txBox="1">
            <a:spLocks noGrp="1"/>
          </p:cNvSpPr>
          <p:nvPr>
            <p:ph type="title" idx="4"/>
          </p:nvPr>
        </p:nvSpPr>
        <p:spPr>
          <a:xfrm>
            <a:off x="6066619" y="1331754"/>
            <a:ext cx="243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48" name="Google Shape;2448;p75"/>
          <p:cNvGrpSpPr/>
          <p:nvPr/>
        </p:nvGrpSpPr>
        <p:grpSpPr>
          <a:xfrm>
            <a:off x="694307" y="1337492"/>
            <a:ext cx="337106" cy="367000"/>
            <a:chOff x="627400" y="1508850"/>
            <a:chExt cx="276000" cy="300475"/>
          </a:xfrm>
        </p:grpSpPr>
        <p:sp>
          <p:nvSpPr>
            <p:cNvPr id="2449" name="Google Shape;2449;p75"/>
            <p:cNvSpPr/>
            <p:nvPr/>
          </p:nvSpPr>
          <p:spPr>
            <a:xfrm>
              <a:off x="873000" y="160322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484" y="0"/>
                  </a:moveTo>
                  <a:lnTo>
                    <a:pt x="0" y="105"/>
                  </a:lnTo>
                  <a:lnTo>
                    <a:pt x="0" y="1124"/>
                  </a:lnTo>
                  <a:lnTo>
                    <a:pt x="484" y="1215"/>
                  </a:lnTo>
                  <a:lnTo>
                    <a:pt x="849" y="1215"/>
                  </a:lnTo>
                  <a:cubicBezTo>
                    <a:pt x="1045" y="1215"/>
                    <a:pt x="1215" y="1046"/>
                    <a:pt x="1215" y="850"/>
                  </a:cubicBezTo>
                  <a:lnTo>
                    <a:pt x="1215" y="366"/>
                  </a:lnTo>
                  <a:cubicBezTo>
                    <a:pt x="1215" y="170"/>
                    <a:pt x="1045" y="0"/>
                    <a:pt x="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5"/>
            <p:cNvSpPr/>
            <p:nvPr/>
          </p:nvSpPr>
          <p:spPr>
            <a:xfrm>
              <a:off x="873000" y="1550975"/>
              <a:ext cx="30400" cy="34300"/>
            </a:xfrm>
            <a:custGeom>
              <a:avLst/>
              <a:gdLst/>
              <a:ahLst/>
              <a:cxnLst/>
              <a:rect l="l" t="t" r="r" b="b"/>
              <a:pathLst>
                <a:path w="1216" h="1372" extrusionOk="0">
                  <a:moveTo>
                    <a:pt x="1176" y="0"/>
                  </a:moveTo>
                  <a:lnTo>
                    <a:pt x="0" y="157"/>
                  </a:lnTo>
                  <a:lnTo>
                    <a:pt x="0" y="1241"/>
                  </a:lnTo>
                  <a:lnTo>
                    <a:pt x="484" y="1372"/>
                  </a:lnTo>
                  <a:lnTo>
                    <a:pt x="849" y="1372"/>
                  </a:lnTo>
                  <a:cubicBezTo>
                    <a:pt x="1045" y="1372"/>
                    <a:pt x="1215" y="1202"/>
                    <a:pt x="1215" y="1006"/>
                  </a:cubicBezTo>
                  <a:lnTo>
                    <a:pt x="1215" y="53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5"/>
            <p:cNvSpPr/>
            <p:nvPr/>
          </p:nvSpPr>
          <p:spPr>
            <a:xfrm>
              <a:off x="873000" y="16515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484" y="1"/>
                  </a:moveTo>
                  <a:lnTo>
                    <a:pt x="0" y="105"/>
                  </a:lnTo>
                  <a:lnTo>
                    <a:pt x="0" y="1111"/>
                  </a:lnTo>
                  <a:lnTo>
                    <a:pt x="484" y="1216"/>
                  </a:lnTo>
                  <a:lnTo>
                    <a:pt x="849" y="1216"/>
                  </a:lnTo>
                  <a:cubicBezTo>
                    <a:pt x="1045" y="1216"/>
                    <a:pt x="1215" y="1046"/>
                    <a:pt x="1215" y="850"/>
                  </a:cubicBezTo>
                  <a:lnTo>
                    <a:pt x="1215" y="367"/>
                  </a:lnTo>
                  <a:cubicBezTo>
                    <a:pt x="1215" y="171"/>
                    <a:pt x="1045" y="1"/>
                    <a:pt x="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5"/>
            <p:cNvSpPr/>
            <p:nvPr/>
          </p:nvSpPr>
          <p:spPr>
            <a:xfrm>
              <a:off x="873000" y="153072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484" y="0"/>
                  </a:moveTo>
                  <a:lnTo>
                    <a:pt x="0" y="92"/>
                  </a:lnTo>
                  <a:lnTo>
                    <a:pt x="0" y="1072"/>
                  </a:lnTo>
                  <a:lnTo>
                    <a:pt x="484" y="1215"/>
                  </a:lnTo>
                  <a:lnTo>
                    <a:pt x="849" y="1215"/>
                  </a:lnTo>
                  <a:cubicBezTo>
                    <a:pt x="1045" y="1215"/>
                    <a:pt x="1215" y="1045"/>
                    <a:pt x="1215" y="850"/>
                  </a:cubicBezTo>
                  <a:lnTo>
                    <a:pt x="1215" y="366"/>
                  </a:lnTo>
                  <a:cubicBezTo>
                    <a:pt x="1215" y="170"/>
                    <a:pt x="1045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5"/>
            <p:cNvSpPr/>
            <p:nvPr/>
          </p:nvSpPr>
          <p:spPr>
            <a:xfrm>
              <a:off x="649950" y="1514075"/>
              <a:ext cx="223075" cy="289050"/>
            </a:xfrm>
            <a:custGeom>
              <a:avLst/>
              <a:gdLst/>
              <a:ahLst/>
              <a:cxnLst/>
              <a:rect l="l" t="t" r="r" b="b"/>
              <a:pathLst>
                <a:path w="8923" h="11562" extrusionOk="0">
                  <a:moveTo>
                    <a:pt x="418" y="0"/>
                  </a:moveTo>
                  <a:lnTo>
                    <a:pt x="366" y="52"/>
                  </a:lnTo>
                  <a:cubicBezTo>
                    <a:pt x="170" y="52"/>
                    <a:pt x="0" y="209"/>
                    <a:pt x="0" y="418"/>
                  </a:cubicBezTo>
                  <a:lnTo>
                    <a:pt x="0" y="11195"/>
                  </a:lnTo>
                  <a:cubicBezTo>
                    <a:pt x="0" y="11405"/>
                    <a:pt x="170" y="11561"/>
                    <a:pt x="366" y="11561"/>
                  </a:cubicBezTo>
                  <a:lnTo>
                    <a:pt x="8517" y="11561"/>
                  </a:lnTo>
                  <a:cubicBezTo>
                    <a:pt x="8713" y="11561"/>
                    <a:pt x="8870" y="11405"/>
                    <a:pt x="8870" y="11195"/>
                  </a:cubicBezTo>
                  <a:lnTo>
                    <a:pt x="8922" y="11156"/>
                  </a:lnTo>
                  <a:lnTo>
                    <a:pt x="8922" y="366"/>
                  </a:lnTo>
                  <a:cubicBezTo>
                    <a:pt x="8922" y="170"/>
                    <a:pt x="8766" y="0"/>
                    <a:pt x="8557" y="0"/>
                  </a:cubicBezTo>
                  <a:lnTo>
                    <a:pt x="7276" y="0"/>
                  </a:lnTo>
                  <a:lnTo>
                    <a:pt x="6963" y="170"/>
                  </a:lnTo>
                  <a:lnTo>
                    <a:pt x="6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5"/>
            <p:cNvSpPr/>
            <p:nvPr/>
          </p:nvSpPr>
          <p:spPr>
            <a:xfrm>
              <a:off x="706775" y="1561100"/>
              <a:ext cx="122800" cy="53250"/>
            </a:xfrm>
            <a:custGeom>
              <a:avLst/>
              <a:gdLst/>
              <a:ahLst/>
              <a:cxnLst/>
              <a:rect l="l" t="t" r="r" b="b"/>
              <a:pathLst>
                <a:path w="4912" h="2130" extrusionOk="0">
                  <a:moveTo>
                    <a:pt x="274" y="0"/>
                  </a:moveTo>
                  <a:lnTo>
                    <a:pt x="248" y="39"/>
                  </a:lnTo>
                  <a:cubicBezTo>
                    <a:pt x="105" y="39"/>
                    <a:pt x="0" y="157"/>
                    <a:pt x="0" y="288"/>
                  </a:cubicBezTo>
                  <a:lnTo>
                    <a:pt x="0" y="1881"/>
                  </a:lnTo>
                  <a:cubicBezTo>
                    <a:pt x="0" y="2012"/>
                    <a:pt x="105" y="2130"/>
                    <a:pt x="248" y="2130"/>
                  </a:cubicBezTo>
                  <a:lnTo>
                    <a:pt x="4912" y="2130"/>
                  </a:lnTo>
                  <a:lnTo>
                    <a:pt x="4912" y="0"/>
                  </a:lnTo>
                  <a:lnTo>
                    <a:pt x="4611" y="118"/>
                  </a:lnTo>
                  <a:lnTo>
                    <a:pt x="43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5"/>
            <p:cNvSpPr/>
            <p:nvPr/>
          </p:nvSpPr>
          <p:spPr>
            <a:xfrm>
              <a:off x="734200" y="1574475"/>
              <a:ext cx="60450" cy="9175"/>
            </a:xfrm>
            <a:custGeom>
              <a:avLst/>
              <a:gdLst/>
              <a:ahLst/>
              <a:cxnLst/>
              <a:rect l="l" t="t" r="r" b="b"/>
              <a:pathLst>
                <a:path w="2418" h="367" extrusionOk="0">
                  <a:moveTo>
                    <a:pt x="183" y="1"/>
                  </a:moveTo>
                  <a:cubicBezTo>
                    <a:pt x="92" y="1"/>
                    <a:pt x="0" y="79"/>
                    <a:pt x="0" y="184"/>
                  </a:cubicBezTo>
                  <a:cubicBezTo>
                    <a:pt x="0" y="288"/>
                    <a:pt x="92" y="367"/>
                    <a:pt x="183" y="367"/>
                  </a:cubicBezTo>
                  <a:lnTo>
                    <a:pt x="2247" y="367"/>
                  </a:lnTo>
                  <a:cubicBezTo>
                    <a:pt x="2339" y="367"/>
                    <a:pt x="2417" y="288"/>
                    <a:pt x="2417" y="184"/>
                  </a:cubicBezTo>
                  <a:cubicBezTo>
                    <a:pt x="2417" y="79"/>
                    <a:pt x="2339" y="1"/>
                    <a:pt x="2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5"/>
            <p:cNvSpPr/>
            <p:nvPr/>
          </p:nvSpPr>
          <p:spPr>
            <a:xfrm>
              <a:off x="725375" y="1592775"/>
              <a:ext cx="78400" cy="9175"/>
            </a:xfrm>
            <a:custGeom>
              <a:avLst/>
              <a:gdLst/>
              <a:ahLst/>
              <a:cxnLst/>
              <a:rect l="l" t="t" r="r" b="b"/>
              <a:pathLst>
                <a:path w="3136" h="367" extrusionOk="0">
                  <a:moveTo>
                    <a:pt x="170" y="0"/>
                  </a:moveTo>
                  <a:cubicBezTo>
                    <a:pt x="79" y="0"/>
                    <a:pt x="1" y="79"/>
                    <a:pt x="1" y="183"/>
                  </a:cubicBezTo>
                  <a:cubicBezTo>
                    <a:pt x="1" y="275"/>
                    <a:pt x="79" y="366"/>
                    <a:pt x="170" y="366"/>
                  </a:cubicBezTo>
                  <a:lnTo>
                    <a:pt x="2953" y="366"/>
                  </a:lnTo>
                  <a:cubicBezTo>
                    <a:pt x="3058" y="366"/>
                    <a:pt x="3136" y="275"/>
                    <a:pt x="3136" y="183"/>
                  </a:cubicBezTo>
                  <a:cubicBezTo>
                    <a:pt x="3136" y="79"/>
                    <a:pt x="3058" y="0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5"/>
            <p:cNvSpPr/>
            <p:nvPr/>
          </p:nvSpPr>
          <p:spPr>
            <a:xfrm>
              <a:off x="627400" y="1751500"/>
              <a:ext cx="44125" cy="20275"/>
            </a:xfrm>
            <a:custGeom>
              <a:avLst/>
              <a:gdLst/>
              <a:ahLst/>
              <a:cxnLst/>
              <a:rect l="l" t="t" r="r" b="b"/>
              <a:pathLst>
                <a:path w="1765" h="811" extrusionOk="0">
                  <a:moveTo>
                    <a:pt x="340" y="0"/>
                  </a:moveTo>
                  <a:cubicBezTo>
                    <a:pt x="118" y="13"/>
                    <a:pt x="1" y="196"/>
                    <a:pt x="1" y="418"/>
                  </a:cubicBezTo>
                  <a:cubicBezTo>
                    <a:pt x="1" y="653"/>
                    <a:pt x="184" y="810"/>
                    <a:pt x="419" y="810"/>
                  </a:cubicBezTo>
                  <a:lnTo>
                    <a:pt x="1255" y="810"/>
                  </a:lnTo>
                  <a:cubicBezTo>
                    <a:pt x="1464" y="810"/>
                    <a:pt x="1712" y="693"/>
                    <a:pt x="1751" y="510"/>
                  </a:cubicBezTo>
                  <a:cubicBezTo>
                    <a:pt x="1764" y="471"/>
                    <a:pt x="1764" y="444"/>
                    <a:pt x="1764" y="418"/>
                  </a:cubicBezTo>
                  <a:cubicBezTo>
                    <a:pt x="1764" y="183"/>
                    <a:pt x="1568" y="0"/>
                    <a:pt x="1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5"/>
            <p:cNvSpPr/>
            <p:nvPr/>
          </p:nvSpPr>
          <p:spPr>
            <a:xfrm>
              <a:off x="627400" y="1699900"/>
              <a:ext cx="44125" cy="20275"/>
            </a:xfrm>
            <a:custGeom>
              <a:avLst/>
              <a:gdLst/>
              <a:ahLst/>
              <a:cxnLst/>
              <a:rect l="l" t="t" r="r" b="b"/>
              <a:pathLst>
                <a:path w="1765" h="811" extrusionOk="0">
                  <a:moveTo>
                    <a:pt x="340" y="0"/>
                  </a:moveTo>
                  <a:cubicBezTo>
                    <a:pt x="118" y="26"/>
                    <a:pt x="1" y="209"/>
                    <a:pt x="1" y="431"/>
                  </a:cubicBezTo>
                  <a:cubicBezTo>
                    <a:pt x="1" y="666"/>
                    <a:pt x="184" y="810"/>
                    <a:pt x="419" y="810"/>
                  </a:cubicBezTo>
                  <a:lnTo>
                    <a:pt x="1255" y="810"/>
                  </a:lnTo>
                  <a:cubicBezTo>
                    <a:pt x="1464" y="810"/>
                    <a:pt x="1712" y="706"/>
                    <a:pt x="1751" y="510"/>
                  </a:cubicBezTo>
                  <a:cubicBezTo>
                    <a:pt x="1764" y="484"/>
                    <a:pt x="1764" y="457"/>
                    <a:pt x="1764" y="431"/>
                  </a:cubicBezTo>
                  <a:cubicBezTo>
                    <a:pt x="1764" y="196"/>
                    <a:pt x="1568" y="0"/>
                    <a:pt x="1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5"/>
            <p:cNvSpPr/>
            <p:nvPr/>
          </p:nvSpPr>
          <p:spPr>
            <a:xfrm>
              <a:off x="627400" y="1648625"/>
              <a:ext cx="44125" cy="20275"/>
            </a:xfrm>
            <a:custGeom>
              <a:avLst/>
              <a:gdLst/>
              <a:ahLst/>
              <a:cxnLst/>
              <a:rect l="l" t="t" r="r" b="b"/>
              <a:pathLst>
                <a:path w="1765" h="811" extrusionOk="0">
                  <a:moveTo>
                    <a:pt x="340" y="0"/>
                  </a:moveTo>
                  <a:cubicBezTo>
                    <a:pt x="118" y="26"/>
                    <a:pt x="1" y="196"/>
                    <a:pt x="1" y="418"/>
                  </a:cubicBezTo>
                  <a:cubicBezTo>
                    <a:pt x="1" y="653"/>
                    <a:pt x="184" y="810"/>
                    <a:pt x="419" y="810"/>
                  </a:cubicBezTo>
                  <a:lnTo>
                    <a:pt x="1255" y="810"/>
                  </a:lnTo>
                  <a:cubicBezTo>
                    <a:pt x="1464" y="810"/>
                    <a:pt x="1712" y="706"/>
                    <a:pt x="1751" y="510"/>
                  </a:cubicBezTo>
                  <a:cubicBezTo>
                    <a:pt x="1764" y="484"/>
                    <a:pt x="1764" y="457"/>
                    <a:pt x="1764" y="418"/>
                  </a:cubicBezTo>
                  <a:cubicBezTo>
                    <a:pt x="1764" y="196"/>
                    <a:pt x="1568" y="0"/>
                    <a:pt x="1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5"/>
            <p:cNvSpPr/>
            <p:nvPr/>
          </p:nvSpPr>
          <p:spPr>
            <a:xfrm>
              <a:off x="627400" y="1597350"/>
              <a:ext cx="44125" cy="20275"/>
            </a:xfrm>
            <a:custGeom>
              <a:avLst/>
              <a:gdLst/>
              <a:ahLst/>
              <a:cxnLst/>
              <a:rect l="l" t="t" r="r" b="b"/>
              <a:pathLst>
                <a:path w="1765" h="811" extrusionOk="0">
                  <a:moveTo>
                    <a:pt x="340" y="0"/>
                  </a:moveTo>
                  <a:cubicBezTo>
                    <a:pt x="118" y="13"/>
                    <a:pt x="1" y="196"/>
                    <a:pt x="1" y="418"/>
                  </a:cubicBezTo>
                  <a:cubicBezTo>
                    <a:pt x="1" y="653"/>
                    <a:pt x="184" y="810"/>
                    <a:pt x="419" y="810"/>
                  </a:cubicBezTo>
                  <a:lnTo>
                    <a:pt x="1255" y="810"/>
                  </a:lnTo>
                  <a:cubicBezTo>
                    <a:pt x="1464" y="810"/>
                    <a:pt x="1712" y="693"/>
                    <a:pt x="1751" y="510"/>
                  </a:cubicBezTo>
                  <a:cubicBezTo>
                    <a:pt x="1764" y="471"/>
                    <a:pt x="1764" y="444"/>
                    <a:pt x="1764" y="418"/>
                  </a:cubicBezTo>
                  <a:cubicBezTo>
                    <a:pt x="1764" y="183"/>
                    <a:pt x="1568" y="0"/>
                    <a:pt x="1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5"/>
            <p:cNvSpPr/>
            <p:nvPr/>
          </p:nvSpPr>
          <p:spPr>
            <a:xfrm>
              <a:off x="627400" y="1545750"/>
              <a:ext cx="44125" cy="20275"/>
            </a:xfrm>
            <a:custGeom>
              <a:avLst/>
              <a:gdLst/>
              <a:ahLst/>
              <a:cxnLst/>
              <a:rect l="l" t="t" r="r" b="b"/>
              <a:pathLst>
                <a:path w="1765" h="811" extrusionOk="0">
                  <a:moveTo>
                    <a:pt x="340" y="0"/>
                  </a:moveTo>
                  <a:cubicBezTo>
                    <a:pt x="118" y="26"/>
                    <a:pt x="1" y="209"/>
                    <a:pt x="1" y="431"/>
                  </a:cubicBezTo>
                  <a:cubicBezTo>
                    <a:pt x="1" y="667"/>
                    <a:pt x="184" y="810"/>
                    <a:pt x="419" y="810"/>
                  </a:cubicBezTo>
                  <a:lnTo>
                    <a:pt x="1255" y="810"/>
                  </a:lnTo>
                  <a:cubicBezTo>
                    <a:pt x="1464" y="810"/>
                    <a:pt x="1712" y="706"/>
                    <a:pt x="1751" y="510"/>
                  </a:cubicBezTo>
                  <a:cubicBezTo>
                    <a:pt x="1764" y="484"/>
                    <a:pt x="1764" y="458"/>
                    <a:pt x="1764" y="431"/>
                  </a:cubicBezTo>
                  <a:cubicBezTo>
                    <a:pt x="1764" y="196"/>
                    <a:pt x="1568" y="0"/>
                    <a:pt x="1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5"/>
            <p:cNvSpPr/>
            <p:nvPr/>
          </p:nvSpPr>
          <p:spPr>
            <a:xfrm>
              <a:off x="824650" y="1508850"/>
              <a:ext cx="18325" cy="300475"/>
            </a:xfrm>
            <a:custGeom>
              <a:avLst/>
              <a:gdLst/>
              <a:ahLst/>
              <a:cxnLst/>
              <a:rect l="l" t="t" r="r" b="b"/>
              <a:pathLst>
                <a:path w="733" h="12019" extrusionOk="0">
                  <a:moveTo>
                    <a:pt x="197" y="0"/>
                  </a:moveTo>
                  <a:cubicBezTo>
                    <a:pt x="92" y="0"/>
                    <a:pt x="1" y="92"/>
                    <a:pt x="1" y="196"/>
                  </a:cubicBezTo>
                  <a:lnTo>
                    <a:pt x="1" y="11836"/>
                  </a:lnTo>
                  <a:cubicBezTo>
                    <a:pt x="1" y="11940"/>
                    <a:pt x="92" y="12018"/>
                    <a:pt x="197" y="12018"/>
                  </a:cubicBezTo>
                  <a:lnTo>
                    <a:pt x="537" y="12018"/>
                  </a:lnTo>
                  <a:cubicBezTo>
                    <a:pt x="641" y="12018"/>
                    <a:pt x="733" y="11940"/>
                    <a:pt x="733" y="11836"/>
                  </a:cubicBezTo>
                  <a:lnTo>
                    <a:pt x="733" y="196"/>
                  </a:lnTo>
                  <a:cubicBezTo>
                    <a:pt x="733" y="92"/>
                    <a:pt x="641" y="0"/>
                    <a:pt x="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3" name="Google Shape;2463;p75"/>
          <p:cNvGrpSpPr/>
          <p:nvPr/>
        </p:nvGrpSpPr>
        <p:grpSpPr>
          <a:xfrm>
            <a:off x="5700217" y="1412051"/>
            <a:ext cx="303610" cy="367122"/>
            <a:chOff x="4236500" y="3581925"/>
            <a:chExt cx="248575" cy="300575"/>
          </a:xfrm>
        </p:grpSpPr>
        <p:sp>
          <p:nvSpPr>
            <p:cNvPr id="2464" name="Google Shape;2464;p75"/>
            <p:cNvSpPr/>
            <p:nvPr/>
          </p:nvSpPr>
          <p:spPr>
            <a:xfrm>
              <a:off x="4332525" y="3825300"/>
              <a:ext cx="57500" cy="42500"/>
            </a:xfrm>
            <a:custGeom>
              <a:avLst/>
              <a:gdLst/>
              <a:ahLst/>
              <a:cxnLst/>
              <a:rect l="l" t="t" r="r" b="b"/>
              <a:pathLst>
                <a:path w="2300" h="1700" extrusionOk="0">
                  <a:moveTo>
                    <a:pt x="732" y="1"/>
                  </a:moveTo>
                  <a:lnTo>
                    <a:pt x="693" y="367"/>
                  </a:lnTo>
                  <a:lnTo>
                    <a:pt x="471" y="576"/>
                  </a:lnTo>
                  <a:lnTo>
                    <a:pt x="1" y="1555"/>
                  </a:lnTo>
                  <a:lnTo>
                    <a:pt x="1111" y="1699"/>
                  </a:lnTo>
                  <a:lnTo>
                    <a:pt x="2300" y="1555"/>
                  </a:lnTo>
                  <a:lnTo>
                    <a:pt x="1803" y="484"/>
                  </a:lnTo>
                  <a:lnTo>
                    <a:pt x="1633" y="341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5"/>
            <p:cNvSpPr/>
            <p:nvPr/>
          </p:nvSpPr>
          <p:spPr>
            <a:xfrm>
              <a:off x="4236500" y="3581925"/>
              <a:ext cx="230600" cy="228400"/>
            </a:xfrm>
            <a:custGeom>
              <a:avLst/>
              <a:gdLst/>
              <a:ahLst/>
              <a:cxnLst/>
              <a:rect l="l" t="t" r="r" b="b"/>
              <a:pathLst>
                <a:path w="9224" h="9136" extrusionOk="0">
                  <a:moveTo>
                    <a:pt x="8806" y="0"/>
                  </a:moveTo>
                  <a:cubicBezTo>
                    <a:pt x="8711" y="0"/>
                    <a:pt x="8616" y="36"/>
                    <a:pt x="8544" y="108"/>
                  </a:cubicBezTo>
                  <a:lnTo>
                    <a:pt x="8375" y="278"/>
                  </a:lnTo>
                  <a:lnTo>
                    <a:pt x="7891" y="853"/>
                  </a:lnTo>
                  <a:lnTo>
                    <a:pt x="7316" y="1336"/>
                  </a:lnTo>
                  <a:lnTo>
                    <a:pt x="1399" y="7254"/>
                  </a:lnTo>
                  <a:lnTo>
                    <a:pt x="1007" y="7855"/>
                  </a:lnTo>
                  <a:lnTo>
                    <a:pt x="354" y="8299"/>
                  </a:lnTo>
                  <a:lnTo>
                    <a:pt x="158" y="8495"/>
                  </a:lnTo>
                  <a:cubicBezTo>
                    <a:pt x="1" y="8652"/>
                    <a:pt x="1" y="8887"/>
                    <a:pt x="158" y="9031"/>
                  </a:cubicBezTo>
                  <a:cubicBezTo>
                    <a:pt x="223" y="9109"/>
                    <a:pt x="327" y="9135"/>
                    <a:pt x="419" y="9135"/>
                  </a:cubicBezTo>
                  <a:cubicBezTo>
                    <a:pt x="510" y="9135"/>
                    <a:pt x="615" y="9109"/>
                    <a:pt x="680" y="9031"/>
                  </a:cubicBezTo>
                  <a:lnTo>
                    <a:pt x="876" y="8835"/>
                  </a:lnTo>
                  <a:lnTo>
                    <a:pt x="1320" y="8221"/>
                  </a:lnTo>
                  <a:lnTo>
                    <a:pt x="1921" y="7789"/>
                  </a:lnTo>
                  <a:lnTo>
                    <a:pt x="7852" y="1859"/>
                  </a:lnTo>
                  <a:lnTo>
                    <a:pt x="8270" y="1297"/>
                  </a:lnTo>
                  <a:lnTo>
                    <a:pt x="8897" y="814"/>
                  </a:lnTo>
                  <a:lnTo>
                    <a:pt x="9067" y="644"/>
                  </a:lnTo>
                  <a:cubicBezTo>
                    <a:pt x="9224" y="500"/>
                    <a:pt x="9224" y="252"/>
                    <a:pt x="9067" y="108"/>
                  </a:cubicBezTo>
                  <a:cubicBezTo>
                    <a:pt x="8995" y="36"/>
                    <a:pt x="8900" y="0"/>
                    <a:pt x="8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5"/>
            <p:cNvSpPr/>
            <p:nvPr/>
          </p:nvSpPr>
          <p:spPr>
            <a:xfrm>
              <a:off x="4419400" y="3588875"/>
              <a:ext cx="39550" cy="39525"/>
            </a:xfrm>
            <a:custGeom>
              <a:avLst/>
              <a:gdLst/>
              <a:ahLst/>
              <a:cxnLst/>
              <a:rect l="l" t="t" r="r" b="b"/>
              <a:pathLst>
                <a:path w="1582" h="1581" extrusionOk="0">
                  <a:moveTo>
                    <a:pt x="1059" y="0"/>
                  </a:moveTo>
                  <a:lnTo>
                    <a:pt x="0" y="1058"/>
                  </a:lnTo>
                  <a:cubicBezTo>
                    <a:pt x="196" y="1215"/>
                    <a:pt x="379" y="1398"/>
                    <a:pt x="536" y="1581"/>
                  </a:cubicBezTo>
                  <a:lnTo>
                    <a:pt x="1581" y="536"/>
                  </a:lnTo>
                  <a:cubicBezTo>
                    <a:pt x="1424" y="353"/>
                    <a:pt x="1241" y="170"/>
                    <a:pt x="1059" y="0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5"/>
            <p:cNvSpPr/>
            <p:nvPr/>
          </p:nvSpPr>
          <p:spPr>
            <a:xfrm>
              <a:off x="4245325" y="3763250"/>
              <a:ext cx="39225" cy="39550"/>
            </a:xfrm>
            <a:custGeom>
              <a:avLst/>
              <a:gdLst/>
              <a:ahLst/>
              <a:cxnLst/>
              <a:rect l="l" t="t" r="r" b="b"/>
              <a:pathLst>
                <a:path w="1569" h="1582" extrusionOk="0">
                  <a:moveTo>
                    <a:pt x="1046" y="1"/>
                  </a:moveTo>
                  <a:lnTo>
                    <a:pt x="1" y="1046"/>
                  </a:lnTo>
                  <a:cubicBezTo>
                    <a:pt x="157" y="1242"/>
                    <a:pt x="340" y="1412"/>
                    <a:pt x="523" y="1582"/>
                  </a:cubicBezTo>
                  <a:lnTo>
                    <a:pt x="1568" y="536"/>
                  </a:lnTo>
                  <a:cubicBezTo>
                    <a:pt x="1385" y="380"/>
                    <a:pt x="1202" y="197"/>
                    <a:pt x="1046" y="1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5"/>
            <p:cNvSpPr/>
            <p:nvPr/>
          </p:nvSpPr>
          <p:spPr>
            <a:xfrm>
              <a:off x="4344275" y="3825300"/>
              <a:ext cx="33350" cy="14400"/>
            </a:xfrm>
            <a:custGeom>
              <a:avLst/>
              <a:gdLst/>
              <a:ahLst/>
              <a:cxnLst/>
              <a:rect l="l" t="t" r="r" b="b"/>
              <a:pathLst>
                <a:path w="1334" h="576" extrusionOk="0">
                  <a:moveTo>
                    <a:pt x="262" y="1"/>
                  </a:moveTo>
                  <a:lnTo>
                    <a:pt x="1" y="576"/>
                  </a:lnTo>
                  <a:lnTo>
                    <a:pt x="314" y="576"/>
                  </a:lnTo>
                  <a:cubicBezTo>
                    <a:pt x="667" y="576"/>
                    <a:pt x="1007" y="550"/>
                    <a:pt x="1333" y="484"/>
                  </a:cubicBezTo>
                  <a:lnTo>
                    <a:pt x="1111" y="1"/>
                  </a:lnTo>
                  <a:close/>
                </a:path>
              </a:pathLst>
            </a:custGeom>
            <a:solidFill>
              <a:srgbClr val="F59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5"/>
            <p:cNvSpPr/>
            <p:nvPr/>
          </p:nvSpPr>
          <p:spPr>
            <a:xfrm>
              <a:off x="4246300" y="3589800"/>
              <a:ext cx="238775" cy="237175"/>
            </a:xfrm>
            <a:custGeom>
              <a:avLst/>
              <a:gdLst/>
              <a:ahLst/>
              <a:cxnLst/>
              <a:rect l="l" t="t" r="r" b="b"/>
              <a:pathLst>
                <a:path w="9551" h="9487" extrusionOk="0">
                  <a:moveTo>
                    <a:pt x="7308" y="0"/>
                  </a:moveTo>
                  <a:cubicBezTo>
                    <a:pt x="7233" y="0"/>
                    <a:pt x="7157" y="23"/>
                    <a:pt x="7094" y="68"/>
                  </a:cubicBezTo>
                  <a:cubicBezTo>
                    <a:pt x="7068" y="94"/>
                    <a:pt x="7068" y="133"/>
                    <a:pt x="7042" y="159"/>
                  </a:cubicBezTo>
                  <a:cubicBezTo>
                    <a:pt x="6911" y="329"/>
                    <a:pt x="6951" y="525"/>
                    <a:pt x="7120" y="642"/>
                  </a:cubicBezTo>
                  <a:cubicBezTo>
                    <a:pt x="8218" y="1518"/>
                    <a:pt x="8845" y="2824"/>
                    <a:pt x="8845" y="4222"/>
                  </a:cubicBezTo>
                  <a:cubicBezTo>
                    <a:pt x="8845" y="4509"/>
                    <a:pt x="8779" y="4810"/>
                    <a:pt x="8727" y="5071"/>
                  </a:cubicBezTo>
                  <a:cubicBezTo>
                    <a:pt x="8335" y="7200"/>
                    <a:pt x="6467" y="8807"/>
                    <a:pt x="4233" y="8807"/>
                  </a:cubicBezTo>
                  <a:cubicBezTo>
                    <a:pt x="2862" y="8807"/>
                    <a:pt x="1568" y="8206"/>
                    <a:pt x="693" y="7135"/>
                  </a:cubicBezTo>
                  <a:cubicBezTo>
                    <a:pt x="619" y="7046"/>
                    <a:pt x="511" y="6999"/>
                    <a:pt x="403" y="6999"/>
                  </a:cubicBezTo>
                  <a:cubicBezTo>
                    <a:pt x="321" y="6999"/>
                    <a:pt x="238" y="7026"/>
                    <a:pt x="171" y="7083"/>
                  </a:cubicBezTo>
                  <a:cubicBezTo>
                    <a:pt x="1" y="7213"/>
                    <a:pt x="66" y="7435"/>
                    <a:pt x="197" y="7592"/>
                  </a:cubicBezTo>
                  <a:cubicBezTo>
                    <a:pt x="1216" y="8833"/>
                    <a:pt x="2613" y="9486"/>
                    <a:pt x="4220" y="9486"/>
                  </a:cubicBezTo>
                  <a:cubicBezTo>
                    <a:pt x="5592" y="9486"/>
                    <a:pt x="6794" y="9042"/>
                    <a:pt x="7747" y="8180"/>
                  </a:cubicBezTo>
                  <a:cubicBezTo>
                    <a:pt x="8296" y="7684"/>
                    <a:pt x="8792" y="7083"/>
                    <a:pt x="9106" y="6390"/>
                  </a:cubicBezTo>
                  <a:cubicBezTo>
                    <a:pt x="9393" y="5737"/>
                    <a:pt x="9550" y="5006"/>
                    <a:pt x="9550" y="4248"/>
                  </a:cubicBezTo>
                  <a:cubicBezTo>
                    <a:pt x="9550" y="2615"/>
                    <a:pt x="8819" y="1100"/>
                    <a:pt x="7538" y="81"/>
                  </a:cubicBezTo>
                  <a:cubicBezTo>
                    <a:pt x="7471" y="27"/>
                    <a:pt x="7389" y="0"/>
                    <a:pt x="7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75"/>
            <p:cNvSpPr/>
            <p:nvPr/>
          </p:nvSpPr>
          <p:spPr>
            <a:xfrm>
              <a:off x="4245650" y="3737450"/>
              <a:ext cx="232875" cy="91475"/>
            </a:xfrm>
            <a:custGeom>
              <a:avLst/>
              <a:gdLst/>
              <a:ahLst/>
              <a:cxnLst/>
              <a:rect l="l" t="t" r="r" b="b"/>
              <a:pathLst>
                <a:path w="9315" h="3659" extrusionOk="0">
                  <a:moveTo>
                    <a:pt x="9315" y="1"/>
                  </a:moveTo>
                  <a:lnTo>
                    <a:pt x="9315" y="1"/>
                  </a:lnTo>
                  <a:cubicBezTo>
                    <a:pt x="8505" y="1921"/>
                    <a:pt x="6611" y="3267"/>
                    <a:pt x="4403" y="3267"/>
                  </a:cubicBezTo>
                  <a:cubicBezTo>
                    <a:pt x="2796" y="3267"/>
                    <a:pt x="1294" y="2561"/>
                    <a:pt x="288" y="1320"/>
                  </a:cubicBezTo>
                  <a:cubicBezTo>
                    <a:pt x="249" y="1268"/>
                    <a:pt x="223" y="1216"/>
                    <a:pt x="210" y="1164"/>
                  </a:cubicBezTo>
                  <a:cubicBezTo>
                    <a:pt x="197" y="1164"/>
                    <a:pt x="197" y="1177"/>
                    <a:pt x="197" y="1177"/>
                  </a:cubicBezTo>
                  <a:cubicBezTo>
                    <a:pt x="27" y="1307"/>
                    <a:pt x="1" y="1542"/>
                    <a:pt x="144" y="1699"/>
                  </a:cubicBezTo>
                  <a:cubicBezTo>
                    <a:pt x="1150" y="2940"/>
                    <a:pt x="2653" y="3659"/>
                    <a:pt x="4259" y="3659"/>
                  </a:cubicBezTo>
                  <a:cubicBezTo>
                    <a:pt x="6611" y="3659"/>
                    <a:pt x="8609" y="2130"/>
                    <a:pt x="9315" y="1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75"/>
            <p:cNvSpPr/>
            <p:nvPr/>
          </p:nvSpPr>
          <p:spPr>
            <a:xfrm>
              <a:off x="4418425" y="3591475"/>
              <a:ext cx="51625" cy="139475"/>
            </a:xfrm>
            <a:custGeom>
              <a:avLst/>
              <a:gdLst/>
              <a:ahLst/>
              <a:cxnLst/>
              <a:rect l="l" t="t" r="r" b="b"/>
              <a:pathLst>
                <a:path w="2065" h="5579" extrusionOk="0">
                  <a:moveTo>
                    <a:pt x="209" y="1"/>
                  </a:moveTo>
                  <a:cubicBezTo>
                    <a:pt x="183" y="27"/>
                    <a:pt x="157" y="40"/>
                    <a:pt x="131" y="66"/>
                  </a:cubicBezTo>
                  <a:cubicBezTo>
                    <a:pt x="0" y="236"/>
                    <a:pt x="26" y="471"/>
                    <a:pt x="196" y="601"/>
                  </a:cubicBezTo>
                  <a:cubicBezTo>
                    <a:pt x="1294" y="1477"/>
                    <a:pt x="1921" y="2770"/>
                    <a:pt x="1921" y="4181"/>
                  </a:cubicBezTo>
                  <a:cubicBezTo>
                    <a:pt x="1921" y="4664"/>
                    <a:pt x="1842" y="5134"/>
                    <a:pt x="1698" y="5579"/>
                  </a:cubicBezTo>
                  <a:cubicBezTo>
                    <a:pt x="1934" y="5030"/>
                    <a:pt x="2064" y="4429"/>
                    <a:pt x="2064" y="3789"/>
                  </a:cubicBezTo>
                  <a:cubicBezTo>
                    <a:pt x="2064" y="2391"/>
                    <a:pt x="1437" y="1085"/>
                    <a:pt x="340" y="210"/>
                  </a:cubicBezTo>
                  <a:cubicBezTo>
                    <a:pt x="261" y="157"/>
                    <a:pt x="222" y="79"/>
                    <a:pt x="209" y="1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5"/>
            <p:cNvSpPr/>
            <p:nvPr/>
          </p:nvSpPr>
          <p:spPr>
            <a:xfrm>
              <a:off x="4249575" y="3604175"/>
              <a:ext cx="195650" cy="182375"/>
            </a:xfrm>
            <a:custGeom>
              <a:avLst/>
              <a:gdLst/>
              <a:ahLst/>
              <a:cxnLst/>
              <a:rect l="l" t="t" r="r" b="b"/>
              <a:pathLst>
                <a:path w="7826" h="7295" extrusionOk="0">
                  <a:moveTo>
                    <a:pt x="3910" y="0"/>
                  </a:moveTo>
                  <a:cubicBezTo>
                    <a:pt x="3624" y="0"/>
                    <a:pt x="3343" y="38"/>
                    <a:pt x="3070" y="120"/>
                  </a:cubicBezTo>
                  <a:cubicBezTo>
                    <a:pt x="2731" y="211"/>
                    <a:pt x="2404" y="368"/>
                    <a:pt x="2104" y="551"/>
                  </a:cubicBezTo>
                  <a:cubicBezTo>
                    <a:pt x="1503" y="943"/>
                    <a:pt x="1085" y="1570"/>
                    <a:pt x="784" y="2288"/>
                  </a:cubicBezTo>
                  <a:cubicBezTo>
                    <a:pt x="0" y="4169"/>
                    <a:pt x="850" y="6181"/>
                    <a:pt x="2731" y="6965"/>
                  </a:cubicBezTo>
                  <a:cubicBezTo>
                    <a:pt x="3246" y="7184"/>
                    <a:pt x="3778" y="7294"/>
                    <a:pt x="4295" y="7294"/>
                  </a:cubicBezTo>
                  <a:cubicBezTo>
                    <a:pt x="5101" y="7294"/>
                    <a:pt x="5872" y="7028"/>
                    <a:pt x="6493" y="6495"/>
                  </a:cubicBezTo>
                  <a:cubicBezTo>
                    <a:pt x="6937" y="6129"/>
                    <a:pt x="7290" y="5658"/>
                    <a:pt x="7525" y="5097"/>
                  </a:cubicBezTo>
                  <a:cubicBezTo>
                    <a:pt x="7603" y="4901"/>
                    <a:pt x="7669" y="4705"/>
                    <a:pt x="7721" y="4496"/>
                  </a:cubicBezTo>
                  <a:cubicBezTo>
                    <a:pt x="7825" y="4052"/>
                    <a:pt x="7643" y="3555"/>
                    <a:pt x="7590" y="3137"/>
                  </a:cubicBezTo>
                  <a:cubicBezTo>
                    <a:pt x="7420" y="1909"/>
                    <a:pt x="6793" y="877"/>
                    <a:pt x="5539" y="355"/>
                  </a:cubicBezTo>
                  <a:cubicBezTo>
                    <a:pt x="5002" y="133"/>
                    <a:pt x="4448" y="0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5"/>
            <p:cNvSpPr/>
            <p:nvPr/>
          </p:nvSpPr>
          <p:spPr>
            <a:xfrm>
              <a:off x="4260025" y="3617925"/>
              <a:ext cx="144700" cy="169625"/>
            </a:xfrm>
            <a:custGeom>
              <a:avLst/>
              <a:gdLst/>
              <a:ahLst/>
              <a:cxnLst/>
              <a:rect l="l" t="t" r="r" b="b"/>
              <a:pathLst>
                <a:path w="5788" h="6785" extrusionOk="0">
                  <a:moveTo>
                    <a:pt x="1686" y="1"/>
                  </a:moveTo>
                  <a:cubicBezTo>
                    <a:pt x="1085" y="393"/>
                    <a:pt x="693" y="967"/>
                    <a:pt x="392" y="1686"/>
                  </a:cubicBezTo>
                  <a:cubicBezTo>
                    <a:pt x="118" y="2339"/>
                    <a:pt x="0" y="2979"/>
                    <a:pt x="92" y="3632"/>
                  </a:cubicBezTo>
                  <a:cubicBezTo>
                    <a:pt x="131" y="3841"/>
                    <a:pt x="118" y="4103"/>
                    <a:pt x="183" y="4299"/>
                  </a:cubicBezTo>
                  <a:cubicBezTo>
                    <a:pt x="484" y="5187"/>
                    <a:pt x="1111" y="5958"/>
                    <a:pt x="1999" y="6415"/>
                  </a:cubicBezTo>
                  <a:cubicBezTo>
                    <a:pt x="2091" y="6454"/>
                    <a:pt x="2221" y="6454"/>
                    <a:pt x="2313" y="6493"/>
                  </a:cubicBezTo>
                  <a:cubicBezTo>
                    <a:pt x="2779" y="6691"/>
                    <a:pt x="3255" y="6784"/>
                    <a:pt x="3721" y="6784"/>
                  </a:cubicBezTo>
                  <a:cubicBezTo>
                    <a:pt x="4458" y="6784"/>
                    <a:pt x="5172" y="6551"/>
                    <a:pt x="5788" y="6127"/>
                  </a:cubicBezTo>
                  <a:lnTo>
                    <a:pt x="5735" y="6088"/>
                  </a:lnTo>
                  <a:cubicBezTo>
                    <a:pt x="5331" y="6238"/>
                    <a:pt x="4897" y="6316"/>
                    <a:pt x="4455" y="6316"/>
                  </a:cubicBezTo>
                  <a:cubicBezTo>
                    <a:pt x="3971" y="6316"/>
                    <a:pt x="3477" y="6221"/>
                    <a:pt x="3005" y="6023"/>
                  </a:cubicBezTo>
                  <a:cubicBezTo>
                    <a:pt x="1085" y="5213"/>
                    <a:pt x="183" y="3018"/>
                    <a:pt x="993" y="1098"/>
                  </a:cubicBezTo>
                  <a:cubicBezTo>
                    <a:pt x="1163" y="680"/>
                    <a:pt x="1398" y="314"/>
                    <a:pt x="1686" y="1"/>
                  </a:cubicBezTo>
                  <a:close/>
                </a:path>
              </a:pathLst>
            </a:custGeom>
            <a:solidFill>
              <a:srgbClr val="83D3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5"/>
            <p:cNvSpPr/>
            <p:nvPr/>
          </p:nvSpPr>
          <p:spPr>
            <a:xfrm>
              <a:off x="4310000" y="3729500"/>
              <a:ext cx="101900" cy="58200"/>
            </a:xfrm>
            <a:custGeom>
              <a:avLst/>
              <a:gdLst/>
              <a:ahLst/>
              <a:cxnLst/>
              <a:rect l="l" t="t" r="r" b="b"/>
              <a:pathLst>
                <a:path w="4076" h="2328" extrusionOk="0">
                  <a:moveTo>
                    <a:pt x="2013" y="1"/>
                  </a:moveTo>
                  <a:cubicBezTo>
                    <a:pt x="1947" y="1"/>
                    <a:pt x="1876" y="12"/>
                    <a:pt x="1803" y="31"/>
                  </a:cubicBezTo>
                  <a:lnTo>
                    <a:pt x="1111" y="306"/>
                  </a:lnTo>
                  <a:cubicBezTo>
                    <a:pt x="1032" y="358"/>
                    <a:pt x="954" y="410"/>
                    <a:pt x="888" y="463"/>
                  </a:cubicBezTo>
                  <a:cubicBezTo>
                    <a:pt x="836" y="515"/>
                    <a:pt x="784" y="580"/>
                    <a:pt x="745" y="645"/>
                  </a:cubicBezTo>
                  <a:cubicBezTo>
                    <a:pt x="745" y="645"/>
                    <a:pt x="745" y="659"/>
                    <a:pt x="745" y="659"/>
                  </a:cubicBezTo>
                  <a:cubicBezTo>
                    <a:pt x="653" y="802"/>
                    <a:pt x="614" y="959"/>
                    <a:pt x="588" y="1116"/>
                  </a:cubicBezTo>
                  <a:cubicBezTo>
                    <a:pt x="549" y="1468"/>
                    <a:pt x="274" y="1717"/>
                    <a:pt x="0" y="1952"/>
                  </a:cubicBezTo>
                  <a:cubicBezTo>
                    <a:pt x="92" y="1991"/>
                    <a:pt x="222" y="1991"/>
                    <a:pt x="314" y="2030"/>
                  </a:cubicBezTo>
                  <a:cubicBezTo>
                    <a:pt x="792" y="2231"/>
                    <a:pt x="1267" y="2327"/>
                    <a:pt x="1730" y="2327"/>
                  </a:cubicBezTo>
                  <a:cubicBezTo>
                    <a:pt x="2292" y="2327"/>
                    <a:pt x="2836" y="2185"/>
                    <a:pt x="3344" y="1913"/>
                  </a:cubicBezTo>
                  <a:cubicBezTo>
                    <a:pt x="3580" y="1795"/>
                    <a:pt x="3880" y="1651"/>
                    <a:pt x="4076" y="1482"/>
                  </a:cubicBezTo>
                  <a:cubicBezTo>
                    <a:pt x="3949" y="1336"/>
                    <a:pt x="3784" y="1179"/>
                    <a:pt x="3604" y="1179"/>
                  </a:cubicBezTo>
                  <a:cubicBezTo>
                    <a:pt x="3524" y="1179"/>
                    <a:pt x="3441" y="1210"/>
                    <a:pt x="3357" y="1286"/>
                  </a:cubicBezTo>
                  <a:cubicBezTo>
                    <a:pt x="3273" y="1361"/>
                    <a:pt x="3161" y="1389"/>
                    <a:pt x="3047" y="1389"/>
                  </a:cubicBezTo>
                  <a:cubicBezTo>
                    <a:pt x="3002" y="1389"/>
                    <a:pt x="2957" y="1384"/>
                    <a:pt x="2913" y="1377"/>
                  </a:cubicBezTo>
                  <a:cubicBezTo>
                    <a:pt x="2365" y="1220"/>
                    <a:pt x="2443" y="659"/>
                    <a:pt x="2352" y="240"/>
                  </a:cubicBezTo>
                  <a:cubicBezTo>
                    <a:pt x="2296" y="66"/>
                    <a:pt x="2170" y="1"/>
                    <a:pt x="20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5"/>
            <p:cNvSpPr/>
            <p:nvPr/>
          </p:nvSpPr>
          <p:spPr>
            <a:xfrm>
              <a:off x="4326325" y="3603300"/>
              <a:ext cx="126075" cy="113275"/>
            </a:xfrm>
            <a:custGeom>
              <a:avLst/>
              <a:gdLst/>
              <a:ahLst/>
              <a:cxnLst/>
              <a:rect l="l" t="t" r="r" b="b"/>
              <a:pathLst>
                <a:path w="5043" h="4531" extrusionOk="0">
                  <a:moveTo>
                    <a:pt x="1049" y="0"/>
                  </a:moveTo>
                  <a:cubicBezTo>
                    <a:pt x="691" y="0"/>
                    <a:pt x="338" y="53"/>
                    <a:pt x="0" y="155"/>
                  </a:cubicBezTo>
                  <a:cubicBezTo>
                    <a:pt x="170" y="573"/>
                    <a:pt x="510" y="912"/>
                    <a:pt x="941" y="1095"/>
                  </a:cubicBezTo>
                  <a:cubicBezTo>
                    <a:pt x="1045" y="1134"/>
                    <a:pt x="1150" y="1160"/>
                    <a:pt x="1267" y="1160"/>
                  </a:cubicBezTo>
                  <a:cubicBezTo>
                    <a:pt x="1372" y="1160"/>
                    <a:pt x="1476" y="1134"/>
                    <a:pt x="1581" y="1095"/>
                  </a:cubicBezTo>
                  <a:cubicBezTo>
                    <a:pt x="1620" y="1082"/>
                    <a:pt x="1659" y="1069"/>
                    <a:pt x="1699" y="1069"/>
                  </a:cubicBezTo>
                  <a:cubicBezTo>
                    <a:pt x="1803" y="1069"/>
                    <a:pt x="1895" y="1121"/>
                    <a:pt x="1960" y="1200"/>
                  </a:cubicBezTo>
                  <a:cubicBezTo>
                    <a:pt x="2025" y="1291"/>
                    <a:pt x="2051" y="1383"/>
                    <a:pt x="2051" y="1487"/>
                  </a:cubicBezTo>
                  <a:cubicBezTo>
                    <a:pt x="2051" y="1578"/>
                    <a:pt x="2025" y="1657"/>
                    <a:pt x="1986" y="1735"/>
                  </a:cubicBezTo>
                  <a:lnTo>
                    <a:pt x="1986" y="1748"/>
                  </a:lnTo>
                  <a:cubicBezTo>
                    <a:pt x="1803" y="2049"/>
                    <a:pt x="1816" y="2415"/>
                    <a:pt x="1999" y="2715"/>
                  </a:cubicBezTo>
                  <a:cubicBezTo>
                    <a:pt x="2090" y="2846"/>
                    <a:pt x="2195" y="2950"/>
                    <a:pt x="2326" y="3015"/>
                  </a:cubicBezTo>
                  <a:cubicBezTo>
                    <a:pt x="2456" y="3094"/>
                    <a:pt x="2600" y="3133"/>
                    <a:pt x="2757" y="3146"/>
                  </a:cubicBezTo>
                  <a:lnTo>
                    <a:pt x="2900" y="3146"/>
                  </a:lnTo>
                  <a:cubicBezTo>
                    <a:pt x="3070" y="3146"/>
                    <a:pt x="3240" y="3198"/>
                    <a:pt x="3397" y="3277"/>
                  </a:cubicBezTo>
                  <a:lnTo>
                    <a:pt x="3410" y="3290"/>
                  </a:lnTo>
                  <a:cubicBezTo>
                    <a:pt x="3567" y="3368"/>
                    <a:pt x="3684" y="3512"/>
                    <a:pt x="3723" y="3669"/>
                  </a:cubicBezTo>
                  <a:cubicBezTo>
                    <a:pt x="3723" y="3682"/>
                    <a:pt x="3723" y="3682"/>
                    <a:pt x="3723" y="3682"/>
                  </a:cubicBezTo>
                  <a:cubicBezTo>
                    <a:pt x="3802" y="3969"/>
                    <a:pt x="3985" y="4204"/>
                    <a:pt x="4246" y="4322"/>
                  </a:cubicBezTo>
                  <a:cubicBezTo>
                    <a:pt x="4390" y="4400"/>
                    <a:pt x="4533" y="4479"/>
                    <a:pt x="4651" y="4531"/>
                  </a:cubicBezTo>
                  <a:cubicBezTo>
                    <a:pt x="5043" y="2806"/>
                    <a:pt x="4155" y="991"/>
                    <a:pt x="2469" y="285"/>
                  </a:cubicBezTo>
                  <a:cubicBezTo>
                    <a:pt x="2001" y="92"/>
                    <a:pt x="1521" y="0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5"/>
            <p:cNvSpPr/>
            <p:nvPr/>
          </p:nvSpPr>
          <p:spPr>
            <a:xfrm>
              <a:off x="4260025" y="3617925"/>
              <a:ext cx="52600" cy="107475"/>
            </a:xfrm>
            <a:custGeom>
              <a:avLst/>
              <a:gdLst/>
              <a:ahLst/>
              <a:cxnLst/>
              <a:rect l="l" t="t" r="r" b="b"/>
              <a:pathLst>
                <a:path w="2104" h="4299" extrusionOk="0">
                  <a:moveTo>
                    <a:pt x="1686" y="1"/>
                  </a:moveTo>
                  <a:lnTo>
                    <a:pt x="1686" y="1"/>
                  </a:lnTo>
                  <a:cubicBezTo>
                    <a:pt x="1072" y="393"/>
                    <a:pt x="667" y="967"/>
                    <a:pt x="366" y="1686"/>
                  </a:cubicBezTo>
                  <a:cubicBezTo>
                    <a:pt x="66" y="2378"/>
                    <a:pt x="0" y="3044"/>
                    <a:pt x="131" y="3737"/>
                  </a:cubicBezTo>
                  <a:cubicBezTo>
                    <a:pt x="157" y="3907"/>
                    <a:pt x="131" y="4142"/>
                    <a:pt x="183" y="4299"/>
                  </a:cubicBezTo>
                  <a:lnTo>
                    <a:pt x="536" y="4024"/>
                  </a:lnTo>
                  <a:cubicBezTo>
                    <a:pt x="654" y="3933"/>
                    <a:pt x="732" y="3802"/>
                    <a:pt x="758" y="3645"/>
                  </a:cubicBezTo>
                  <a:lnTo>
                    <a:pt x="850" y="3031"/>
                  </a:lnTo>
                  <a:cubicBezTo>
                    <a:pt x="954" y="2430"/>
                    <a:pt x="1633" y="2692"/>
                    <a:pt x="1855" y="1843"/>
                  </a:cubicBezTo>
                  <a:cubicBezTo>
                    <a:pt x="2104" y="1072"/>
                    <a:pt x="1189" y="980"/>
                    <a:pt x="1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5"/>
            <p:cNvSpPr/>
            <p:nvPr/>
          </p:nvSpPr>
          <p:spPr>
            <a:xfrm>
              <a:off x="4287450" y="3627400"/>
              <a:ext cx="2650" cy="2300"/>
            </a:xfrm>
            <a:custGeom>
              <a:avLst/>
              <a:gdLst/>
              <a:ahLst/>
              <a:cxnLst/>
              <a:rect l="l" t="t" r="r" b="b"/>
              <a:pathLst>
                <a:path w="106" h="92" extrusionOk="0">
                  <a:moveTo>
                    <a:pt x="105" y="1"/>
                  </a:moveTo>
                  <a:cubicBezTo>
                    <a:pt x="66" y="27"/>
                    <a:pt x="40" y="66"/>
                    <a:pt x="1" y="92"/>
                  </a:cubicBezTo>
                  <a:cubicBezTo>
                    <a:pt x="40" y="66"/>
                    <a:pt x="66" y="27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5"/>
            <p:cNvSpPr/>
            <p:nvPr/>
          </p:nvSpPr>
          <p:spPr>
            <a:xfrm>
              <a:off x="4310000" y="3762600"/>
              <a:ext cx="101900" cy="25925"/>
            </a:xfrm>
            <a:custGeom>
              <a:avLst/>
              <a:gdLst/>
              <a:ahLst/>
              <a:cxnLst/>
              <a:rect l="l" t="t" r="r" b="b"/>
              <a:pathLst>
                <a:path w="4076" h="1037" extrusionOk="0">
                  <a:moveTo>
                    <a:pt x="536" y="1"/>
                  </a:moveTo>
                  <a:cubicBezTo>
                    <a:pt x="431" y="249"/>
                    <a:pt x="222" y="445"/>
                    <a:pt x="0" y="628"/>
                  </a:cubicBezTo>
                  <a:cubicBezTo>
                    <a:pt x="525" y="903"/>
                    <a:pt x="1102" y="1036"/>
                    <a:pt x="1676" y="1036"/>
                  </a:cubicBezTo>
                  <a:cubicBezTo>
                    <a:pt x="2544" y="1036"/>
                    <a:pt x="3407" y="732"/>
                    <a:pt x="4076" y="158"/>
                  </a:cubicBezTo>
                  <a:lnTo>
                    <a:pt x="4076" y="158"/>
                  </a:lnTo>
                  <a:cubicBezTo>
                    <a:pt x="3574" y="398"/>
                    <a:pt x="3019" y="527"/>
                    <a:pt x="2452" y="527"/>
                  </a:cubicBezTo>
                  <a:cubicBezTo>
                    <a:pt x="1970" y="527"/>
                    <a:pt x="1480" y="434"/>
                    <a:pt x="1006" y="236"/>
                  </a:cubicBezTo>
                  <a:cubicBezTo>
                    <a:pt x="836" y="171"/>
                    <a:pt x="679" y="92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5"/>
            <p:cNvSpPr/>
            <p:nvPr/>
          </p:nvSpPr>
          <p:spPr>
            <a:xfrm>
              <a:off x="4250875" y="3617925"/>
              <a:ext cx="51300" cy="107475"/>
            </a:xfrm>
            <a:custGeom>
              <a:avLst/>
              <a:gdLst/>
              <a:ahLst/>
              <a:cxnLst/>
              <a:rect l="l" t="t" r="r" b="b"/>
              <a:pathLst>
                <a:path w="2052" h="4299" extrusionOk="0">
                  <a:moveTo>
                    <a:pt x="2052" y="1"/>
                  </a:moveTo>
                  <a:lnTo>
                    <a:pt x="2052" y="1"/>
                  </a:lnTo>
                  <a:cubicBezTo>
                    <a:pt x="654" y="876"/>
                    <a:pt x="1" y="2757"/>
                    <a:pt x="549" y="4299"/>
                  </a:cubicBezTo>
                  <a:lnTo>
                    <a:pt x="902" y="4024"/>
                  </a:lnTo>
                  <a:cubicBezTo>
                    <a:pt x="1020" y="3933"/>
                    <a:pt x="1098" y="3802"/>
                    <a:pt x="1124" y="3645"/>
                  </a:cubicBezTo>
                  <a:lnTo>
                    <a:pt x="1163" y="3410"/>
                  </a:lnTo>
                  <a:cubicBezTo>
                    <a:pt x="980" y="2666"/>
                    <a:pt x="1033" y="1856"/>
                    <a:pt x="1359" y="1098"/>
                  </a:cubicBezTo>
                  <a:cubicBezTo>
                    <a:pt x="1529" y="680"/>
                    <a:pt x="1764" y="314"/>
                    <a:pt x="2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5"/>
            <p:cNvSpPr/>
            <p:nvPr/>
          </p:nvSpPr>
          <p:spPr>
            <a:xfrm>
              <a:off x="4272425" y="3646025"/>
              <a:ext cx="2000" cy="2950"/>
            </a:xfrm>
            <a:custGeom>
              <a:avLst/>
              <a:gdLst/>
              <a:ahLst/>
              <a:cxnLst/>
              <a:rect l="l" t="t" r="r" b="b"/>
              <a:pathLst>
                <a:path w="80" h="118" extrusionOk="0">
                  <a:moveTo>
                    <a:pt x="1" y="118"/>
                  </a:moveTo>
                  <a:cubicBezTo>
                    <a:pt x="27" y="79"/>
                    <a:pt x="53" y="39"/>
                    <a:pt x="79" y="0"/>
                  </a:cubicBezTo>
                  <a:cubicBezTo>
                    <a:pt x="53" y="39"/>
                    <a:pt x="27" y="79"/>
                    <a:pt x="1" y="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5"/>
            <p:cNvSpPr/>
            <p:nvPr/>
          </p:nvSpPr>
          <p:spPr>
            <a:xfrm>
              <a:off x="4287775" y="3864175"/>
              <a:ext cx="147650" cy="17650"/>
            </a:xfrm>
            <a:custGeom>
              <a:avLst/>
              <a:gdLst/>
              <a:ahLst/>
              <a:cxnLst/>
              <a:rect l="l" t="t" r="r" b="b"/>
              <a:pathLst>
                <a:path w="5906" h="706" extrusionOk="0">
                  <a:moveTo>
                    <a:pt x="719" y="0"/>
                  </a:moveTo>
                  <a:lnTo>
                    <a:pt x="589" y="27"/>
                  </a:lnTo>
                  <a:cubicBezTo>
                    <a:pt x="471" y="27"/>
                    <a:pt x="354" y="92"/>
                    <a:pt x="288" y="183"/>
                  </a:cubicBezTo>
                  <a:lnTo>
                    <a:pt x="53" y="523"/>
                  </a:lnTo>
                  <a:cubicBezTo>
                    <a:pt x="1" y="601"/>
                    <a:pt x="40" y="706"/>
                    <a:pt x="131" y="706"/>
                  </a:cubicBezTo>
                  <a:lnTo>
                    <a:pt x="5749" y="706"/>
                  </a:lnTo>
                  <a:cubicBezTo>
                    <a:pt x="5853" y="706"/>
                    <a:pt x="5906" y="601"/>
                    <a:pt x="5853" y="523"/>
                  </a:cubicBezTo>
                  <a:lnTo>
                    <a:pt x="5775" y="392"/>
                  </a:lnTo>
                  <a:lnTo>
                    <a:pt x="5631" y="170"/>
                  </a:lnTo>
                  <a:cubicBezTo>
                    <a:pt x="5553" y="66"/>
                    <a:pt x="5448" y="0"/>
                    <a:pt x="53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5"/>
            <p:cNvSpPr/>
            <p:nvPr/>
          </p:nvSpPr>
          <p:spPr>
            <a:xfrm>
              <a:off x="4286800" y="3864175"/>
              <a:ext cx="149275" cy="18325"/>
            </a:xfrm>
            <a:custGeom>
              <a:avLst/>
              <a:gdLst/>
              <a:ahLst/>
              <a:cxnLst/>
              <a:rect l="l" t="t" r="r" b="b"/>
              <a:pathLst>
                <a:path w="5971" h="733" extrusionOk="0">
                  <a:moveTo>
                    <a:pt x="602" y="0"/>
                  </a:moveTo>
                  <a:cubicBezTo>
                    <a:pt x="484" y="0"/>
                    <a:pt x="366" y="66"/>
                    <a:pt x="301" y="170"/>
                  </a:cubicBezTo>
                  <a:lnTo>
                    <a:pt x="53" y="536"/>
                  </a:lnTo>
                  <a:cubicBezTo>
                    <a:pt x="1" y="628"/>
                    <a:pt x="53" y="732"/>
                    <a:pt x="144" y="732"/>
                  </a:cubicBezTo>
                  <a:lnTo>
                    <a:pt x="5814" y="732"/>
                  </a:lnTo>
                  <a:cubicBezTo>
                    <a:pt x="5918" y="732"/>
                    <a:pt x="5971" y="628"/>
                    <a:pt x="5918" y="536"/>
                  </a:cubicBezTo>
                  <a:lnTo>
                    <a:pt x="5814" y="392"/>
                  </a:lnTo>
                  <a:lnTo>
                    <a:pt x="732" y="392"/>
                  </a:lnTo>
                  <a:cubicBezTo>
                    <a:pt x="628" y="392"/>
                    <a:pt x="575" y="288"/>
                    <a:pt x="628" y="196"/>
                  </a:cubicBezTo>
                  <a:lnTo>
                    <a:pt x="758" y="0"/>
                  </a:ln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3" name="Google Shape;2483;p75"/>
          <p:cNvGrpSpPr/>
          <p:nvPr/>
        </p:nvGrpSpPr>
        <p:grpSpPr>
          <a:xfrm>
            <a:off x="3122967" y="3356305"/>
            <a:ext cx="367031" cy="333503"/>
            <a:chOff x="2413500" y="2884750"/>
            <a:chExt cx="300500" cy="273050"/>
          </a:xfrm>
        </p:grpSpPr>
        <p:sp>
          <p:nvSpPr>
            <p:cNvPr id="2484" name="Google Shape;2484;p75"/>
            <p:cNvSpPr/>
            <p:nvPr/>
          </p:nvSpPr>
          <p:spPr>
            <a:xfrm>
              <a:off x="2458575" y="2893975"/>
              <a:ext cx="205450" cy="41425"/>
            </a:xfrm>
            <a:custGeom>
              <a:avLst/>
              <a:gdLst/>
              <a:ahLst/>
              <a:cxnLst/>
              <a:rect l="l" t="t" r="r" b="b"/>
              <a:pathLst>
                <a:path w="8218" h="1657" extrusionOk="0">
                  <a:moveTo>
                    <a:pt x="4213" y="0"/>
                  </a:moveTo>
                  <a:cubicBezTo>
                    <a:pt x="4194" y="0"/>
                    <a:pt x="4174" y="4"/>
                    <a:pt x="4155" y="10"/>
                  </a:cubicBezTo>
                  <a:lnTo>
                    <a:pt x="3332" y="232"/>
                  </a:lnTo>
                  <a:lnTo>
                    <a:pt x="144" y="1303"/>
                  </a:lnTo>
                  <a:cubicBezTo>
                    <a:pt x="53" y="1343"/>
                    <a:pt x="0" y="1447"/>
                    <a:pt x="40" y="1539"/>
                  </a:cubicBezTo>
                  <a:cubicBezTo>
                    <a:pt x="66" y="1617"/>
                    <a:pt x="131" y="1656"/>
                    <a:pt x="209" y="1656"/>
                  </a:cubicBezTo>
                  <a:lnTo>
                    <a:pt x="262" y="1656"/>
                  </a:lnTo>
                  <a:lnTo>
                    <a:pt x="3449" y="585"/>
                  </a:lnTo>
                  <a:lnTo>
                    <a:pt x="4207" y="245"/>
                  </a:lnTo>
                  <a:lnTo>
                    <a:pt x="4978" y="585"/>
                  </a:lnTo>
                  <a:lnTo>
                    <a:pt x="7956" y="1578"/>
                  </a:lnTo>
                  <a:cubicBezTo>
                    <a:pt x="7980" y="1587"/>
                    <a:pt x="8003" y="1591"/>
                    <a:pt x="8026" y="1591"/>
                  </a:cubicBezTo>
                  <a:cubicBezTo>
                    <a:pt x="8104" y="1591"/>
                    <a:pt x="8171" y="1541"/>
                    <a:pt x="8191" y="1460"/>
                  </a:cubicBezTo>
                  <a:cubicBezTo>
                    <a:pt x="8217" y="1369"/>
                    <a:pt x="8165" y="1264"/>
                    <a:pt x="8074" y="1238"/>
                  </a:cubicBezTo>
                  <a:lnTo>
                    <a:pt x="5082" y="232"/>
                  </a:lnTo>
                  <a:lnTo>
                    <a:pt x="4272" y="10"/>
                  </a:lnTo>
                  <a:cubicBezTo>
                    <a:pt x="4253" y="4"/>
                    <a:pt x="4233" y="0"/>
                    <a:pt x="4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5"/>
            <p:cNvSpPr/>
            <p:nvPr/>
          </p:nvSpPr>
          <p:spPr>
            <a:xfrm>
              <a:off x="2423300" y="2924600"/>
              <a:ext cx="281550" cy="208050"/>
            </a:xfrm>
            <a:custGeom>
              <a:avLst/>
              <a:gdLst/>
              <a:ahLst/>
              <a:cxnLst/>
              <a:rect l="l" t="t" r="r" b="b"/>
              <a:pathLst>
                <a:path w="11262" h="8322" extrusionOk="0">
                  <a:moveTo>
                    <a:pt x="366" y="0"/>
                  </a:moveTo>
                  <a:lnTo>
                    <a:pt x="236" y="26"/>
                  </a:lnTo>
                  <a:cubicBezTo>
                    <a:pt x="105" y="26"/>
                    <a:pt x="1" y="131"/>
                    <a:pt x="1" y="261"/>
                  </a:cubicBezTo>
                  <a:lnTo>
                    <a:pt x="27" y="8321"/>
                  </a:lnTo>
                  <a:lnTo>
                    <a:pt x="11209" y="8321"/>
                  </a:lnTo>
                  <a:lnTo>
                    <a:pt x="11261" y="7995"/>
                  </a:lnTo>
                  <a:lnTo>
                    <a:pt x="11261" y="235"/>
                  </a:lnTo>
                  <a:cubicBezTo>
                    <a:pt x="11261" y="170"/>
                    <a:pt x="11183" y="157"/>
                    <a:pt x="11144" y="118"/>
                  </a:cubicBezTo>
                  <a:cubicBezTo>
                    <a:pt x="11105" y="65"/>
                    <a:pt x="11091" y="0"/>
                    <a:pt x="1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75"/>
            <p:cNvSpPr/>
            <p:nvPr/>
          </p:nvSpPr>
          <p:spPr>
            <a:xfrm>
              <a:off x="2422650" y="2924600"/>
              <a:ext cx="282200" cy="215225"/>
            </a:xfrm>
            <a:custGeom>
              <a:avLst/>
              <a:gdLst/>
              <a:ahLst/>
              <a:cxnLst/>
              <a:rect l="l" t="t" r="r" b="b"/>
              <a:pathLst>
                <a:path w="11288" h="8609" extrusionOk="0">
                  <a:moveTo>
                    <a:pt x="249" y="0"/>
                  </a:moveTo>
                  <a:cubicBezTo>
                    <a:pt x="105" y="0"/>
                    <a:pt x="0" y="105"/>
                    <a:pt x="0" y="235"/>
                  </a:cubicBezTo>
                  <a:lnTo>
                    <a:pt x="0" y="8387"/>
                  </a:lnTo>
                  <a:lnTo>
                    <a:pt x="6140" y="8609"/>
                  </a:lnTo>
                  <a:lnTo>
                    <a:pt x="11287" y="8387"/>
                  </a:lnTo>
                  <a:lnTo>
                    <a:pt x="11287" y="7995"/>
                  </a:lnTo>
                  <a:lnTo>
                    <a:pt x="536" y="7995"/>
                  </a:lnTo>
                  <a:cubicBezTo>
                    <a:pt x="458" y="7995"/>
                    <a:pt x="392" y="7930"/>
                    <a:pt x="392" y="7851"/>
                  </a:cubicBezTo>
                  <a:lnTo>
                    <a:pt x="392" y="0"/>
                  </a:ln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5"/>
            <p:cNvSpPr/>
            <p:nvPr/>
          </p:nvSpPr>
          <p:spPr>
            <a:xfrm>
              <a:off x="2422650" y="2924600"/>
              <a:ext cx="31375" cy="30700"/>
            </a:xfrm>
            <a:custGeom>
              <a:avLst/>
              <a:gdLst/>
              <a:ahLst/>
              <a:cxnLst/>
              <a:rect l="l" t="t" r="r" b="b"/>
              <a:pathLst>
                <a:path w="1255" h="1228" extrusionOk="0">
                  <a:moveTo>
                    <a:pt x="249" y="0"/>
                  </a:moveTo>
                  <a:cubicBezTo>
                    <a:pt x="105" y="0"/>
                    <a:pt x="0" y="105"/>
                    <a:pt x="0" y="235"/>
                  </a:cubicBezTo>
                  <a:lnTo>
                    <a:pt x="0" y="248"/>
                  </a:lnTo>
                  <a:lnTo>
                    <a:pt x="915" y="1176"/>
                  </a:lnTo>
                  <a:cubicBezTo>
                    <a:pt x="954" y="1202"/>
                    <a:pt x="1006" y="1228"/>
                    <a:pt x="1046" y="1228"/>
                  </a:cubicBezTo>
                  <a:cubicBezTo>
                    <a:pt x="1098" y="1228"/>
                    <a:pt x="1137" y="1202"/>
                    <a:pt x="1176" y="1176"/>
                  </a:cubicBezTo>
                  <a:cubicBezTo>
                    <a:pt x="1255" y="1097"/>
                    <a:pt x="1255" y="993"/>
                    <a:pt x="1176" y="914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75"/>
            <p:cNvSpPr/>
            <p:nvPr/>
          </p:nvSpPr>
          <p:spPr>
            <a:xfrm>
              <a:off x="2675750" y="2924600"/>
              <a:ext cx="29100" cy="28425"/>
            </a:xfrm>
            <a:custGeom>
              <a:avLst/>
              <a:gdLst/>
              <a:ahLst/>
              <a:cxnLst/>
              <a:rect l="l" t="t" r="r" b="b"/>
              <a:pathLst>
                <a:path w="1164" h="1137" extrusionOk="0">
                  <a:moveTo>
                    <a:pt x="915" y="0"/>
                  </a:moveTo>
                  <a:lnTo>
                    <a:pt x="79" y="836"/>
                  </a:lnTo>
                  <a:cubicBezTo>
                    <a:pt x="1" y="901"/>
                    <a:pt x="1" y="1019"/>
                    <a:pt x="79" y="1084"/>
                  </a:cubicBezTo>
                  <a:cubicBezTo>
                    <a:pt x="118" y="1123"/>
                    <a:pt x="157" y="1137"/>
                    <a:pt x="210" y="1137"/>
                  </a:cubicBezTo>
                  <a:cubicBezTo>
                    <a:pt x="249" y="1137"/>
                    <a:pt x="301" y="1123"/>
                    <a:pt x="340" y="1084"/>
                  </a:cubicBezTo>
                  <a:lnTo>
                    <a:pt x="1163" y="248"/>
                  </a:lnTo>
                  <a:lnTo>
                    <a:pt x="1163" y="235"/>
                  </a:lnTo>
                  <a:cubicBezTo>
                    <a:pt x="1163" y="170"/>
                    <a:pt x="1137" y="105"/>
                    <a:pt x="1098" y="65"/>
                  </a:cubicBezTo>
                  <a:cubicBezTo>
                    <a:pt x="1059" y="26"/>
                    <a:pt x="993" y="0"/>
                    <a:pt x="928" y="0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5"/>
            <p:cNvSpPr/>
            <p:nvPr/>
          </p:nvSpPr>
          <p:spPr>
            <a:xfrm>
              <a:off x="2667600" y="3097200"/>
              <a:ext cx="37250" cy="37075"/>
            </a:xfrm>
            <a:custGeom>
              <a:avLst/>
              <a:gdLst/>
              <a:ahLst/>
              <a:cxnLst/>
              <a:rect l="l" t="t" r="r" b="b"/>
              <a:pathLst>
                <a:path w="1490" h="1483" extrusionOk="0">
                  <a:moveTo>
                    <a:pt x="201" y="0"/>
                  </a:moveTo>
                  <a:cubicBezTo>
                    <a:pt x="154" y="0"/>
                    <a:pt x="105" y="20"/>
                    <a:pt x="65" y="59"/>
                  </a:cubicBezTo>
                  <a:cubicBezTo>
                    <a:pt x="0" y="124"/>
                    <a:pt x="0" y="242"/>
                    <a:pt x="65" y="307"/>
                  </a:cubicBezTo>
                  <a:lnTo>
                    <a:pt x="1241" y="1483"/>
                  </a:lnTo>
                  <a:lnTo>
                    <a:pt x="1489" y="1483"/>
                  </a:lnTo>
                  <a:lnTo>
                    <a:pt x="1489" y="1221"/>
                  </a:lnTo>
                  <a:lnTo>
                    <a:pt x="327" y="59"/>
                  </a:lnTo>
                  <a:cubicBezTo>
                    <a:pt x="294" y="20"/>
                    <a:pt x="248" y="0"/>
                    <a:pt x="201" y="0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5"/>
            <p:cNvSpPr/>
            <p:nvPr/>
          </p:nvSpPr>
          <p:spPr>
            <a:xfrm>
              <a:off x="2422650" y="3098825"/>
              <a:ext cx="35950" cy="35450"/>
            </a:xfrm>
            <a:custGeom>
              <a:avLst/>
              <a:gdLst/>
              <a:ahLst/>
              <a:cxnLst/>
              <a:rect l="l" t="t" r="r" b="b"/>
              <a:pathLst>
                <a:path w="1438" h="1418" extrusionOk="0">
                  <a:moveTo>
                    <a:pt x="1237" y="0"/>
                  </a:moveTo>
                  <a:cubicBezTo>
                    <a:pt x="1189" y="0"/>
                    <a:pt x="1144" y="20"/>
                    <a:pt x="1111" y="59"/>
                  </a:cubicBezTo>
                  <a:lnTo>
                    <a:pt x="0" y="1156"/>
                  </a:lnTo>
                  <a:lnTo>
                    <a:pt x="0" y="1418"/>
                  </a:lnTo>
                  <a:lnTo>
                    <a:pt x="262" y="1418"/>
                  </a:lnTo>
                  <a:lnTo>
                    <a:pt x="1372" y="307"/>
                  </a:lnTo>
                  <a:cubicBezTo>
                    <a:pt x="1437" y="242"/>
                    <a:pt x="1437" y="124"/>
                    <a:pt x="1372" y="59"/>
                  </a:cubicBezTo>
                  <a:cubicBezTo>
                    <a:pt x="1333" y="20"/>
                    <a:pt x="1284" y="0"/>
                    <a:pt x="1237" y="0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5"/>
            <p:cNvSpPr/>
            <p:nvPr/>
          </p:nvSpPr>
          <p:spPr>
            <a:xfrm>
              <a:off x="2422650" y="2924600"/>
              <a:ext cx="9825" cy="16025"/>
            </a:xfrm>
            <a:custGeom>
              <a:avLst/>
              <a:gdLst/>
              <a:ahLst/>
              <a:cxnLst/>
              <a:rect l="l" t="t" r="r" b="b"/>
              <a:pathLst>
                <a:path w="393" h="641" extrusionOk="0">
                  <a:moveTo>
                    <a:pt x="249" y="0"/>
                  </a:moveTo>
                  <a:cubicBezTo>
                    <a:pt x="105" y="0"/>
                    <a:pt x="0" y="105"/>
                    <a:pt x="0" y="235"/>
                  </a:cubicBezTo>
                  <a:lnTo>
                    <a:pt x="0" y="248"/>
                  </a:lnTo>
                  <a:lnTo>
                    <a:pt x="392" y="640"/>
                  </a:lnTo>
                  <a:lnTo>
                    <a:pt x="392" y="131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59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5"/>
            <p:cNvSpPr/>
            <p:nvPr/>
          </p:nvSpPr>
          <p:spPr>
            <a:xfrm>
              <a:off x="2688825" y="3124450"/>
              <a:ext cx="16025" cy="11475"/>
            </a:xfrm>
            <a:custGeom>
              <a:avLst/>
              <a:gdLst/>
              <a:ahLst/>
              <a:cxnLst/>
              <a:rect l="l" t="t" r="r" b="b"/>
              <a:pathLst>
                <a:path w="641" h="459" extrusionOk="0">
                  <a:moveTo>
                    <a:pt x="0" y="1"/>
                  </a:moveTo>
                  <a:lnTo>
                    <a:pt x="392" y="393"/>
                  </a:lnTo>
                  <a:lnTo>
                    <a:pt x="536" y="458"/>
                  </a:lnTo>
                  <a:lnTo>
                    <a:pt x="640" y="393"/>
                  </a:lnTo>
                  <a:lnTo>
                    <a:pt x="640" y="131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F59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75"/>
            <p:cNvSpPr/>
            <p:nvPr/>
          </p:nvSpPr>
          <p:spPr>
            <a:xfrm>
              <a:off x="2422650" y="3118250"/>
              <a:ext cx="16025" cy="17325"/>
            </a:xfrm>
            <a:custGeom>
              <a:avLst/>
              <a:gdLst/>
              <a:ahLst/>
              <a:cxnLst/>
              <a:rect l="l" t="t" r="r" b="b"/>
              <a:pathLst>
                <a:path w="641" h="693" extrusionOk="0">
                  <a:moveTo>
                    <a:pt x="392" y="1"/>
                  </a:moveTo>
                  <a:lnTo>
                    <a:pt x="0" y="379"/>
                  </a:lnTo>
                  <a:lnTo>
                    <a:pt x="0" y="641"/>
                  </a:lnTo>
                  <a:lnTo>
                    <a:pt x="144" y="693"/>
                  </a:lnTo>
                  <a:lnTo>
                    <a:pt x="262" y="641"/>
                  </a:lnTo>
                  <a:lnTo>
                    <a:pt x="641" y="249"/>
                  </a:lnTo>
                  <a:lnTo>
                    <a:pt x="536" y="249"/>
                  </a:lnTo>
                  <a:cubicBezTo>
                    <a:pt x="458" y="249"/>
                    <a:pt x="392" y="184"/>
                    <a:pt x="392" y="105"/>
                  </a:cubicBezTo>
                  <a:lnTo>
                    <a:pt x="392" y="1"/>
                  </a:lnTo>
                  <a:close/>
                </a:path>
              </a:pathLst>
            </a:custGeom>
            <a:solidFill>
              <a:srgbClr val="F590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75"/>
            <p:cNvSpPr/>
            <p:nvPr/>
          </p:nvSpPr>
          <p:spPr>
            <a:xfrm>
              <a:off x="2441925" y="2942550"/>
              <a:ext cx="244950" cy="172450"/>
            </a:xfrm>
            <a:custGeom>
              <a:avLst/>
              <a:gdLst/>
              <a:ahLst/>
              <a:cxnLst/>
              <a:rect l="l" t="t" r="r" b="b"/>
              <a:pathLst>
                <a:path w="9798" h="6898" extrusionOk="0">
                  <a:moveTo>
                    <a:pt x="340" y="1"/>
                  </a:moveTo>
                  <a:lnTo>
                    <a:pt x="131" y="53"/>
                  </a:lnTo>
                  <a:cubicBezTo>
                    <a:pt x="52" y="53"/>
                    <a:pt x="0" y="105"/>
                    <a:pt x="0" y="170"/>
                  </a:cubicBezTo>
                  <a:lnTo>
                    <a:pt x="0" y="6780"/>
                  </a:lnTo>
                  <a:cubicBezTo>
                    <a:pt x="0" y="6846"/>
                    <a:pt x="52" y="6898"/>
                    <a:pt x="131" y="6898"/>
                  </a:cubicBezTo>
                  <a:lnTo>
                    <a:pt x="9628" y="6898"/>
                  </a:lnTo>
                  <a:cubicBezTo>
                    <a:pt x="9693" y="6898"/>
                    <a:pt x="9746" y="6846"/>
                    <a:pt x="9746" y="6780"/>
                  </a:cubicBezTo>
                  <a:lnTo>
                    <a:pt x="9798" y="6558"/>
                  </a:lnTo>
                  <a:lnTo>
                    <a:pt x="9798" y="118"/>
                  </a:lnTo>
                  <a:cubicBezTo>
                    <a:pt x="9798" y="53"/>
                    <a:pt x="9746" y="1"/>
                    <a:pt x="9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5"/>
            <p:cNvSpPr/>
            <p:nvPr/>
          </p:nvSpPr>
          <p:spPr>
            <a:xfrm>
              <a:off x="2440950" y="2942550"/>
              <a:ext cx="245925" cy="173450"/>
            </a:xfrm>
            <a:custGeom>
              <a:avLst/>
              <a:gdLst/>
              <a:ahLst/>
              <a:cxnLst/>
              <a:rect l="l" t="t" r="r" b="b"/>
              <a:pathLst>
                <a:path w="9837" h="6938" extrusionOk="0">
                  <a:moveTo>
                    <a:pt x="118" y="1"/>
                  </a:moveTo>
                  <a:cubicBezTo>
                    <a:pt x="52" y="1"/>
                    <a:pt x="0" y="53"/>
                    <a:pt x="0" y="118"/>
                  </a:cubicBezTo>
                  <a:lnTo>
                    <a:pt x="0" y="6820"/>
                  </a:lnTo>
                  <a:cubicBezTo>
                    <a:pt x="0" y="6885"/>
                    <a:pt x="52" y="6937"/>
                    <a:pt x="118" y="6937"/>
                  </a:cubicBezTo>
                  <a:lnTo>
                    <a:pt x="9719" y="6937"/>
                  </a:lnTo>
                  <a:cubicBezTo>
                    <a:pt x="9785" y="6937"/>
                    <a:pt x="9837" y="6885"/>
                    <a:pt x="9837" y="6820"/>
                  </a:cubicBezTo>
                  <a:lnTo>
                    <a:pt x="9837" y="6558"/>
                  </a:lnTo>
                  <a:lnTo>
                    <a:pt x="483" y="6558"/>
                  </a:lnTo>
                  <a:cubicBezTo>
                    <a:pt x="431" y="6558"/>
                    <a:pt x="379" y="6519"/>
                    <a:pt x="379" y="6454"/>
                  </a:cubicBezTo>
                  <a:lnTo>
                    <a:pt x="3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5"/>
            <p:cNvSpPr/>
            <p:nvPr/>
          </p:nvSpPr>
          <p:spPr>
            <a:xfrm>
              <a:off x="2414150" y="3128700"/>
              <a:ext cx="299850" cy="28450"/>
            </a:xfrm>
            <a:custGeom>
              <a:avLst/>
              <a:gdLst/>
              <a:ahLst/>
              <a:cxnLst/>
              <a:rect l="l" t="t" r="r" b="b"/>
              <a:pathLst>
                <a:path w="11994" h="1138" extrusionOk="0">
                  <a:moveTo>
                    <a:pt x="8192" y="1"/>
                  </a:moveTo>
                  <a:lnTo>
                    <a:pt x="7029" y="223"/>
                  </a:lnTo>
                  <a:lnTo>
                    <a:pt x="367" y="223"/>
                  </a:lnTo>
                  <a:lnTo>
                    <a:pt x="249" y="249"/>
                  </a:lnTo>
                  <a:cubicBezTo>
                    <a:pt x="105" y="249"/>
                    <a:pt x="1" y="353"/>
                    <a:pt x="1" y="484"/>
                  </a:cubicBezTo>
                  <a:lnTo>
                    <a:pt x="1" y="902"/>
                  </a:lnTo>
                  <a:cubicBezTo>
                    <a:pt x="1" y="1033"/>
                    <a:pt x="105" y="1137"/>
                    <a:pt x="249" y="1137"/>
                  </a:cubicBezTo>
                  <a:lnTo>
                    <a:pt x="11732" y="1137"/>
                  </a:lnTo>
                  <a:cubicBezTo>
                    <a:pt x="11862" y="1137"/>
                    <a:pt x="11967" y="1033"/>
                    <a:pt x="11967" y="902"/>
                  </a:cubicBezTo>
                  <a:lnTo>
                    <a:pt x="11993" y="784"/>
                  </a:lnTo>
                  <a:lnTo>
                    <a:pt x="11993" y="458"/>
                  </a:lnTo>
                  <a:cubicBezTo>
                    <a:pt x="11993" y="327"/>
                    <a:pt x="11889" y="223"/>
                    <a:pt x="11758" y="223"/>
                  </a:cubicBezTo>
                  <a:lnTo>
                    <a:pt x="9328" y="223"/>
                  </a:lnTo>
                  <a:lnTo>
                    <a:pt x="8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5"/>
            <p:cNvSpPr/>
            <p:nvPr/>
          </p:nvSpPr>
          <p:spPr>
            <a:xfrm>
              <a:off x="2413500" y="3134250"/>
              <a:ext cx="300500" cy="23550"/>
            </a:xfrm>
            <a:custGeom>
              <a:avLst/>
              <a:gdLst/>
              <a:ahLst/>
              <a:cxnLst/>
              <a:rect l="l" t="t" r="r" b="b"/>
              <a:pathLst>
                <a:path w="12020" h="942" extrusionOk="0">
                  <a:moveTo>
                    <a:pt x="249" y="1"/>
                  </a:moveTo>
                  <a:cubicBezTo>
                    <a:pt x="118" y="1"/>
                    <a:pt x="1" y="105"/>
                    <a:pt x="1" y="236"/>
                  </a:cubicBezTo>
                  <a:lnTo>
                    <a:pt x="1" y="706"/>
                  </a:lnTo>
                  <a:cubicBezTo>
                    <a:pt x="1" y="837"/>
                    <a:pt x="118" y="941"/>
                    <a:pt x="249" y="941"/>
                  </a:cubicBezTo>
                  <a:lnTo>
                    <a:pt x="11784" y="941"/>
                  </a:lnTo>
                  <a:cubicBezTo>
                    <a:pt x="11915" y="941"/>
                    <a:pt x="12019" y="837"/>
                    <a:pt x="12019" y="706"/>
                  </a:cubicBezTo>
                  <a:lnTo>
                    <a:pt x="12019" y="562"/>
                  </a:lnTo>
                  <a:lnTo>
                    <a:pt x="510" y="562"/>
                  </a:lnTo>
                  <a:cubicBezTo>
                    <a:pt x="445" y="562"/>
                    <a:pt x="393" y="497"/>
                    <a:pt x="393" y="432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5"/>
            <p:cNvSpPr/>
            <p:nvPr/>
          </p:nvSpPr>
          <p:spPr>
            <a:xfrm>
              <a:off x="2589850" y="3114000"/>
              <a:ext cx="57525" cy="20275"/>
            </a:xfrm>
            <a:custGeom>
              <a:avLst/>
              <a:gdLst/>
              <a:ahLst/>
              <a:cxnLst/>
              <a:rect l="l" t="t" r="r" b="b"/>
              <a:pathLst>
                <a:path w="2301" h="811" extrusionOk="0">
                  <a:moveTo>
                    <a:pt x="1164" y="1"/>
                  </a:moveTo>
                  <a:lnTo>
                    <a:pt x="1" y="79"/>
                  </a:lnTo>
                  <a:lnTo>
                    <a:pt x="79" y="497"/>
                  </a:lnTo>
                  <a:lnTo>
                    <a:pt x="1" y="811"/>
                  </a:lnTo>
                  <a:lnTo>
                    <a:pt x="2300" y="811"/>
                  </a:lnTo>
                  <a:lnTo>
                    <a:pt x="2300" y="79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5"/>
            <p:cNvSpPr/>
            <p:nvPr/>
          </p:nvSpPr>
          <p:spPr>
            <a:xfrm>
              <a:off x="2581050" y="3098000"/>
              <a:ext cx="75775" cy="18000"/>
            </a:xfrm>
            <a:custGeom>
              <a:avLst/>
              <a:gdLst/>
              <a:ahLst/>
              <a:cxnLst/>
              <a:rect l="l" t="t" r="r" b="b"/>
              <a:pathLst>
                <a:path w="3031" h="720" extrusionOk="0">
                  <a:moveTo>
                    <a:pt x="653" y="1"/>
                  </a:moveTo>
                  <a:lnTo>
                    <a:pt x="340" y="14"/>
                  </a:lnTo>
                  <a:cubicBezTo>
                    <a:pt x="144" y="14"/>
                    <a:pt x="0" y="157"/>
                    <a:pt x="0" y="353"/>
                  </a:cubicBezTo>
                  <a:cubicBezTo>
                    <a:pt x="0" y="549"/>
                    <a:pt x="144" y="706"/>
                    <a:pt x="340" y="706"/>
                  </a:cubicBezTo>
                  <a:lnTo>
                    <a:pt x="719" y="719"/>
                  </a:lnTo>
                  <a:lnTo>
                    <a:pt x="2665" y="719"/>
                  </a:lnTo>
                  <a:cubicBezTo>
                    <a:pt x="2874" y="719"/>
                    <a:pt x="3031" y="562"/>
                    <a:pt x="3031" y="366"/>
                  </a:cubicBezTo>
                  <a:cubicBezTo>
                    <a:pt x="3031" y="157"/>
                    <a:pt x="2874" y="1"/>
                    <a:pt x="26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5"/>
            <p:cNvSpPr/>
            <p:nvPr/>
          </p:nvSpPr>
          <p:spPr>
            <a:xfrm>
              <a:off x="2580400" y="3098000"/>
              <a:ext cx="20925" cy="18000"/>
            </a:xfrm>
            <a:custGeom>
              <a:avLst/>
              <a:gdLst/>
              <a:ahLst/>
              <a:cxnLst/>
              <a:rect l="l" t="t" r="r" b="b"/>
              <a:pathLst>
                <a:path w="837" h="720" extrusionOk="0">
                  <a:moveTo>
                    <a:pt x="353" y="1"/>
                  </a:moveTo>
                  <a:cubicBezTo>
                    <a:pt x="261" y="1"/>
                    <a:pt x="170" y="40"/>
                    <a:pt x="105" y="105"/>
                  </a:cubicBezTo>
                  <a:cubicBezTo>
                    <a:pt x="39" y="171"/>
                    <a:pt x="0" y="262"/>
                    <a:pt x="0" y="366"/>
                  </a:cubicBezTo>
                  <a:cubicBezTo>
                    <a:pt x="0" y="562"/>
                    <a:pt x="157" y="719"/>
                    <a:pt x="353" y="719"/>
                  </a:cubicBezTo>
                  <a:lnTo>
                    <a:pt x="836" y="719"/>
                  </a:lnTo>
                  <a:cubicBezTo>
                    <a:pt x="640" y="719"/>
                    <a:pt x="483" y="562"/>
                    <a:pt x="483" y="366"/>
                  </a:cubicBezTo>
                  <a:cubicBezTo>
                    <a:pt x="483" y="262"/>
                    <a:pt x="523" y="171"/>
                    <a:pt x="588" y="105"/>
                  </a:cubicBezTo>
                  <a:cubicBezTo>
                    <a:pt x="653" y="40"/>
                    <a:pt x="745" y="1"/>
                    <a:pt x="8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5"/>
            <p:cNvSpPr/>
            <p:nvPr/>
          </p:nvSpPr>
          <p:spPr>
            <a:xfrm>
              <a:off x="2551975" y="2885325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7" y="0"/>
                  </a:moveTo>
                  <a:cubicBezTo>
                    <a:pt x="536" y="0"/>
                    <a:pt x="504" y="3"/>
                    <a:pt x="471" y="3"/>
                  </a:cubicBezTo>
                  <a:cubicBezTo>
                    <a:pt x="197" y="3"/>
                    <a:pt x="1" y="199"/>
                    <a:pt x="1" y="474"/>
                  </a:cubicBezTo>
                  <a:cubicBezTo>
                    <a:pt x="1" y="748"/>
                    <a:pt x="197" y="931"/>
                    <a:pt x="471" y="931"/>
                  </a:cubicBezTo>
                  <a:cubicBezTo>
                    <a:pt x="523" y="931"/>
                    <a:pt x="575" y="948"/>
                    <a:pt x="621" y="948"/>
                  </a:cubicBezTo>
                  <a:cubicBezTo>
                    <a:pt x="632" y="948"/>
                    <a:pt x="643" y="947"/>
                    <a:pt x="654" y="944"/>
                  </a:cubicBezTo>
                  <a:cubicBezTo>
                    <a:pt x="837" y="866"/>
                    <a:pt x="967" y="683"/>
                    <a:pt x="967" y="474"/>
                  </a:cubicBezTo>
                  <a:cubicBezTo>
                    <a:pt x="967" y="265"/>
                    <a:pt x="837" y="95"/>
                    <a:pt x="654" y="16"/>
                  </a:cubicBezTo>
                  <a:cubicBezTo>
                    <a:pt x="628" y="3"/>
                    <a:pt x="598" y="0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5"/>
            <p:cNvSpPr/>
            <p:nvPr/>
          </p:nvSpPr>
          <p:spPr>
            <a:xfrm>
              <a:off x="2551325" y="2884750"/>
              <a:ext cx="17000" cy="24850"/>
            </a:xfrm>
            <a:custGeom>
              <a:avLst/>
              <a:gdLst/>
              <a:ahLst/>
              <a:cxnLst/>
              <a:rect l="l" t="t" r="r" b="b"/>
              <a:pathLst>
                <a:path w="680" h="994" extrusionOk="0">
                  <a:moveTo>
                    <a:pt x="497" y="0"/>
                  </a:moveTo>
                  <a:cubicBezTo>
                    <a:pt x="223" y="0"/>
                    <a:pt x="0" y="222"/>
                    <a:pt x="0" y="497"/>
                  </a:cubicBezTo>
                  <a:cubicBezTo>
                    <a:pt x="0" y="771"/>
                    <a:pt x="223" y="993"/>
                    <a:pt x="497" y="993"/>
                  </a:cubicBezTo>
                  <a:cubicBezTo>
                    <a:pt x="562" y="993"/>
                    <a:pt x="627" y="980"/>
                    <a:pt x="680" y="967"/>
                  </a:cubicBezTo>
                  <a:cubicBezTo>
                    <a:pt x="497" y="889"/>
                    <a:pt x="366" y="706"/>
                    <a:pt x="366" y="497"/>
                  </a:cubicBezTo>
                  <a:cubicBezTo>
                    <a:pt x="366" y="288"/>
                    <a:pt x="497" y="118"/>
                    <a:pt x="680" y="39"/>
                  </a:cubicBezTo>
                  <a:cubicBezTo>
                    <a:pt x="627" y="13"/>
                    <a:pt x="562" y="0"/>
                    <a:pt x="497" y="0"/>
                  </a:cubicBezTo>
                  <a:close/>
                </a:path>
              </a:pathLst>
            </a:custGeom>
            <a:solidFill>
              <a:srgbClr val="FAA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5"/>
            <p:cNvSpPr/>
            <p:nvPr/>
          </p:nvSpPr>
          <p:spPr>
            <a:xfrm>
              <a:off x="2580075" y="3012125"/>
              <a:ext cx="31375" cy="9150"/>
            </a:xfrm>
            <a:custGeom>
              <a:avLst/>
              <a:gdLst/>
              <a:ahLst/>
              <a:cxnLst/>
              <a:rect l="l" t="t" r="r" b="b"/>
              <a:pathLst>
                <a:path w="1255" h="366" extrusionOk="0">
                  <a:moveTo>
                    <a:pt x="183" y="0"/>
                  </a:moveTo>
                  <a:cubicBezTo>
                    <a:pt x="78" y="0"/>
                    <a:pt x="0" y="91"/>
                    <a:pt x="0" y="183"/>
                  </a:cubicBezTo>
                  <a:cubicBezTo>
                    <a:pt x="0" y="287"/>
                    <a:pt x="78" y="366"/>
                    <a:pt x="183" y="366"/>
                  </a:cubicBezTo>
                  <a:lnTo>
                    <a:pt x="1071" y="366"/>
                  </a:lnTo>
                  <a:cubicBezTo>
                    <a:pt x="1176" y="366"/>
                    <a:pt x="1254" y="287"/>
                    <a:pt x="1254" y="183"/>
                  </a:cubicBezTo>
                  <a:cubicBezTo>
                    <a:pt x="1254" y="91"/>
                    <a:pt x="1176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75"/>
            <p:cNvSpPr/>
            <p:nvPr/>
          </p:nvSpPr>
          <p:spPr>
            <a:xfrm>
              <a:off x="2580075" y="3030400"/>
              <a:ext cx="31375" cy="9175"/>
            </a:xfrm>
            <a:custGeom>
              <a:avLst/>
              <a:gdLst/>
              <a:ahLst/>
              <a:cxnLst/>
              <a:rect l="l" t="t" r="r" b="b"/>
              <a:pathLst>
                <a:path w="1255" h="367" extrusionOk="0">
                  <a:moveTo>
                    <a:pt x="183" y="1"/>
                  </a:moveTo>
                  <a:cubicBezTo>
                    <a:pt x="78" y="1"/>
                    <a:pt x="0" y="79"/>
                    <a:pt x="0" y="183"/>
                  </a:cubicBezTo>
                  <a:cubicBezTo>
                    <a:pt x="0" y="275"/>
                    <a:pt x="78" y="366"/>
                    <a:pt x="183" y="366"/>
                  </a:cubicBezTo>
                  <a:lnTo>
                    <a:pt x="1071" y="366"/>
                  </a:lnTo>
                  <a:cubicBezTo>
                    <a:pt x="1176" y="366"/>
                    <a:pt x="1254" y="275"/>
                    <a:pt x="1254" y="183"/>
                  </a:cubicBezTo>
                  <a:cubicBezTo>
                    <a:pt x="1254" y="79"/>
                    <a:pt x="1176" y="1"/>
                    <a:pt x="1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75"/>
            <p:cNvSpPr/>
            <p:nvPr/>
          </p:nvSpPr>
          <p:spPr>
            <a:xfrm>
              <a:off x="2519325" y="3010150"/>
              <a:ext cx="9175" cy="31375"/>
            </a:xfrm>
            <a:custGeom>
              <a:avLst/>
              <a:gdLst/>
              <a:ahLst/>
              <a:cxnLst/>
              <a:rect l="l" t="t" r="r" b="b"/>
              <a:pathLst>
                <a:path w="367" h="1255" extrusionOk="0">
                  <a:moveTo>
                    <a:pt x="183" y="1"/>
                  </a:moveTo>
                  <a:cubicBezTo>
                    <a:pt x="79" y="1"/>
                    <a:pt x="0" y="79"/>
                    <a:pt x="0" y="184"/>
                  </a:cubicBezTo>
                  <a:lnTo>
                    <a:pt x="0" y="1072"/>
                  </a:lnTo>
                  <a:cubicBezTo>
                    <a:pt x="0" y="1176"/>
                    <a:pt x="79" y="1255"/>
                    <a:pt x="183" y="1255"/>
                  </a:cubicBezTo>
                  <a:cubicBezTo>
                    <a:pt x="275" y="1255"/>
                    <a:pt x="366" y="1176"/>
                    <a:pt x="366" y="1072"/>
                  </a:cubicBezTo>
                  <a:lnTo>
                    <a:pt x="366" y="184"/>
                  </a:lnTo>
                  <a:cubicBezTo>
                    <a:pt x="366" y="79"/>
                    <a:pt x="275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5"/>
            <p:cNvSpPr/>
            <p:nvPr/>
          </p:nvSpPr>
          <p:spPr>
            <a:xfrm>
              <a:off x="2507900" y="3021250"/>
              <a:ext cx="31375" cy="8850"/>
            </a:xfrm>
            <a:custGeom>
              <a:avLst/>
              <a:gdLst/>
              <a:ahLst/>
              <a:cxnLst/>
              <a:rect l="l" t="t" r="r" b="b"/>
              <a:pathLst>
                <a:path w="1255" h="354" extrusionOk="0">
                  <a:moveTo>
                    <a:pt x="183" y="1"/>
                  </a:moveTo>
                  <a:cubicBezTo>
                    <a:pt x="91" y="1"/>
                    <a:pt x="0" y="79"/>
                    <a:pt x="0" y="184"/>
                  </a:cubicBezTo>
                  <a:cubicBezTo>
                    <a:pt x="0" y="275"/>
                    <a:pt x="91" y="354"/>
                    <a:pt x="183" y="354"/>
                  </a:cubicBezTo>
                  <a:lnTo>
                    <a:pt x="1084" y="354"/>
                  </a:lnTo>
                  <a:cubicBezTo>
                    <a:pt x="1176" y="354"/>
                    <a:pt x="1254" y="275"/>
                    <a:pt x="1254" y="184"/>
                  </a:cubicBezTo>
                  <a:cubicBezTo>
                    <a:pt x="1254" y="79"/>
                    <a:pt x="1176" y="1"/>
                    <a:pt x="1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5"/>
            <p:cNvSpPr/>
            <p:nvPr/>
          </p:nvSpPr>
          <p:spPr>
            <a:xfrm>
              <a:off x="2475875" y="3003950"/>
              <a:ext cx="27800" cy="43775"/>
            </a:xfrm>
            <a:custGeom>
              <a:avLst/>
              <a:gdLst/>
              <a:ahLst/>
              <a:cxnLst/>
              <a:rect l="l" t="t" r="r" b="b"/>
              <a:pathLst>
                <a:path w="1112" h="1751" extrusionOk="0">
                  <a:moveTo>
                    <a:pt x="536" y="0"/>
                  </a:moveTo>
                  <a:cubicBezTo>
                    <a:pt x="275" y="0"/>
                    <a:pt x="66" y="183"/>
                    <a:pt x="14" y="432"/>
                  </a:cubicBezTo>
                  <a:cubicBezTo>
                    <a:pt x="1" y="523"/>
                    <a:pt x="53" y="627"/>
                    <a:pt x="158" y="641"/>
                  </a:cubicBezTo>
                  <a:cubicBezTo>
                    <a:pt x="173" y="644"/>
                    <a:pt x="188" y="646"/>
                    <a:pt x="203" y="646"/>
                  </a:cubicBezTo>
                  <a:cubicBezTo>
                    <a:pt x="288" y="646"/>
                    <a:pt x="355" y="586"/>
                    <a:pt x="367" y="497"/>
                  </a:cubicBezTo>
                  <a:cubicBezTo>
                    <a:pt x="380" y="418"/>
                    <a:pt x="458" y="366"/>
                    <a:pt x="536" y="366"/>
                  </a:cubicBezTo>
                  <a:cubicBezTo>
                    <a:pt x="615" y="366"/>
                    <a:pt x="693" y="432"/>
                    <a:pt x="693" y="523"/>
                  </a:cubicBezTo>
                  <a:lnTo>
                    <a:pt x="693" y="549"/>
                  </a:lnTo>
                  <a:cubicBezTo>
                    <a:pt x="680" y="614"/>
                    <a:pt x="641" y="693"/>
                    <a:pt x="576" y="771"/>
                  </a:cubicBezTo>
                  <a:cubicBezTo>
                    <a:pt x="367" y="1085"/>
                    <a:pt x="236" y="1241"/>
                    <a:pt x="171" y="1333"/>
                  </a:cubicBezTo>
                  <a:cubicBezTo>
                    <a:pt x="79" y="1450"/>
                    <a:pt x="40" y="1503"/>
                    <a:pt x="66" y="1607"/>
                  </a:cubicBezTo>
                  <a:cubicBezTo>
                    <a:pt x="79" y="1659"/>
                    <a:pt x="131" y="1712"/>
                    <a:pt x="184" y="1725"/>
                  </a:cubicBezTo>
                  <a:cubicBezTo>
                    <a:pt x="210" y="1738"/>
                    <a:pt x="236" y="1751"/>
                    <a:pt x="497" y="1751"/>
                  </a:cubicBezTo>
                  <a:cubicBezTo>
                    <a:pt x="602" y="1751"/>
                    <a:pt x="745" y="1738"/>
                    <a:pt x="941" y="1738"/>
                  </a:cubicBezTo>
                  <a:cubicBezTo>
                    <a:pt x="1033" y="1738"/>
                    <a:pt x="1111" y="1659"/>
                    <a:pt x="1111" y="1555"/>
                  </a:cubicBezTo>
                  <a:cubicBezTo>
                    <a:pt x="1111" y="1464"/>
                    <a:pt x="1033" y="1372"/>
                    <a:pt x="928" y="1372"/>
                  </a:cubicBezTo>
                  <a:cubicBezTo>
                    <a:pt x="811" y="1385"/>
                    <a:pt x="693" y="1385"/>
                    <a:pt x="589" y="1385"/>
                  </a:cubicBezTo>
                  <a:cubicBezTo>
                    <a:pt x="654" y="1281"/>
                    <a:pt x="758" y="1150"/>
                    <a:pt x="876" y="980"/>
                  </a:cubicBezTo>
                  <a:cubicBezTo>
                    <a:pt x="967" y="850"/>
                    <a:pt x="1020" y="732"/>
                    <a:pt x="1046" y="627"/>
                  </a:cubicBezTo>
                  <a:cubicBezTo>
                    <a:pt x="1046" y="614"/>
                    <a:pt x="1046" y="614"/>
                    <a:pt x="1046" y="601"/>
                  </a:cubicBezTo>
                  <a:lnTo>
                    <a:pt x="1059" y="549"/>
                  </a:lnTo>
                  <a:cubicBezTo>
                    <a:pt x="1059" y="549"/>
                    <a:pt x="1059" y="536"/>
                    <a:pt x="1059" y="536"/>
                  </a:cubicBezTo>
                  <a:cubicBezTo>
                    <a:pt x="1059" y="236"/>
                    <a:pt x="824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5"/>
            <p:cNvSpPr/>
            <p:nvPr/>
          </p:nvSpPr>
          <p:spPr>
            <a:xfrm>
              <a:off x="2542825" y="3003950"/>
              <a:ext cx="28125" cy="43775"/>
            </a:xfrm>
            <a:custGeom>
              <a:avLst/>
              <a:gdLst/>
              <a:ahLst/>
              <a:cxnLst/>
              <a:rect l="l" t="t" r="r" b="b"/>
              <a:pathLst>
                <a:path w="1125" h="1751" extrusionOk="0">
                  <a:moveTo>
                    <a:pt x="536" y="0"/>
                  </a:moveTo>
                  <a:cubicBezTo>
                    <a:pt x="288" y="0"/>
                    <a:pt x="79" y="183"/>
                    <a:pt x="27" y="432"/>
                  </a:cubicBezTo>
                  <a:cubicBezTo>
                    <a:pt x="1" y="523"/>
                    <a:pt x="66" y="627"/>
                    <a:pt x="171" y="641"/>
                  </a:cubicBezTo>
                  <a:cubicBezTo>
                    <a:pt x="184" y="644"/>
                    <a:pt x="198" y="646"/>
                    <a:pt x="212" y="646"/>
                  </a:cubicBezTo>
                  <a:cubicBezTo>
                    <a:pt x="291" y="646"/>
                    <a:pt x="369" y="586"/>
                    <a:pt x="380" y="497"/>
                  </a:cubicBezTo>
                  <a:cubicBezTo>
                    <a:pt x="393" y="418"/>
                    <a:pt x="458" y="366"/>
                    <a:pt x="536" y="366"/>
                  </a:cubicBezTo>
                  <a:cubicBezTo>
                    <a:pt x="628" y="366"/>
                    <a:pt x="706" y="432"/>
                    <a:pt x="706" y="523"/>
                  </a:cubicBezTo>
                  <a:lnTo>
                    <a:pt x="706" y="549"/>
                  </a:lnTo>
                  <a:cubicBezTo>
                    <a:pt x="680" y="614"/>
                    <a:pt x="641" y="693"/>
                    <a:pt x="589" y="771"/>
                  </a:cubicBezTo>
                  <a:cubicBezTo>
                    <a:pt x="380" y="1085"/>
                    <a:pt x="249" y="1241"/>
                    <a:pt x="184" y="1333"/>
                  </a:cubicBezTo>
                  <a:cubicBezTo>
                    <a:pt x="92" y="1450"/>
                    <a:pt x="53" y="1503"/>
                    <a:pt x="79" y="1607"/>
                  </a:cubicBezTo>
                  <a:cubicBezTo>
                    <a:pt x="92" y="1659"/>
                    <a:pt x="144" y="1712"/>
                    <a:pt x="197" y="1725"/>
                  </a:cubicBezTo>
                  <a:cubicBezTo>
                    <a:pt x="223" y="1738"/>
                    <a:pt x="249" y="1751"/>
                    <a:pt x="510" y="1751"/>
                  </a:cubicBezTo>
                  <a:cubicBezTo>
                    <a:pt x="615" y="1751"/>
                    <a:pt x="758" y="1738"/>
                    <a:pt x="941" y="1738"/>
                  </a:cubicBezTo>
                  <a:cubicBezTo>
                    <a:pt x="1046" y="1738"/>
                    <a:pt x="1124" y="1659"/>
                    <a:pt x="1124" y="1555"/>
                  </a:cubicBezTo>
                  <a:cubicBezTo>
                    <a:pt x="1124" y="1464"/>
                    <a:pt x="1046" y="1372"/>
                    <a:pt x="941" y="1372"/>
                  </a:cubicBezTo>
                  <a:cubicBezTo>
                    <a:pt x="824" y="1385"/>
                    <a:pt x="706" y="1385"/>
                    <a:pt x="602" y="1385"/>
                  </a:cubicBezTo>
                  <a:cubicBezTo>
                    <a:pt x="667" y="1281"/>
                    <a:pt x="758" y="1150"/>
                    <a:pt x="889" y="980"/>
                  </a:cubicBezTo>
                  <a:cubicBezTo>
                    <a:pt x="967" y="850"/>
                    <a:pt x="1033" y="732"/>
                    <a:pt x="1059" y="627"/>
                  </a:cubicBezTo>
                  <a:cubicBezTo>
                    <a:pt x="1059" y="614"/>
                    <a:pt x="1059" y="614"/>
                    <a:pt x="1059" y="601"/>
                  </a:cubicBezTo>
                  <a:lnTo>
                    <a:pt x="1072" y="549"/>
                  </a:lnTo>
                  <a:cubicBezTo>
                    <a:pt x="1072" y="549"/>
                    <a:pt x="1072" y="536"/>
                    <a:pt x="1072" y="536"/>
                  </a:cubicBezTo>
                  <a:cubicBezTo>
                    <a:pt x="1072" y="236"/>
                    <a:pt x="837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5"/>
            <p:cNvSpPr/>
            <p:nvPr/>
          </p:nvSpPr>
          <p:spPr>
            <a:xfrm>
              <a:off x="2622525" y="2995125"/>
              <a:ext cx="31700" cy="42825"/>
            </a:xfrm>
            <a:custGeom>
              <a:avLst/>
              <a:gdLst/>
              <a:ahLst/>
              <a:cxnLst/>
              <a:rect l="l" t="t" r="r" b="b"/>
              <a:pathLst>
                <a:path w="1268" h="1713" extrusionOk="0">
                  <a:moveTo>
                    <a:pt x="627" y="0"/>
                  </a:moveTo>
                  <a:cubicBezTo>
                    <a:pt x="325" y="0"/>
                    <a:pt x="64" y="219"/>
                    <a:pt x="13" y="523"/>
                  </a:cubicBezTo>
                  <a:cubicBezTo>
                    <a:pt x="13" y="549"/>
                    <a:pt x="0" y="576"/>
                    <a:pt x="0" y="615"/>
                  </a:cubicBezTo>
                  <a:cubicBezTo>
                    <a:pt x="0" y="706"/>
                    <a:pt x="79" y="798"/>
                    <a:pt x="183" y="798"/>
                  </a:cubicBezTo>
                  <a:cubicBezTo>
                    <a:pt x="288" y="798"/>
                    <a:pt x="366" y="719"/>
                    <a:pt x="366" y="615"/>
                  </a:cubicBezTo>
                  <a:cubicBezTo>
                    <a:pt x="366" y="602"/>
                    <a:pt x="366" y="589"/>
                    <a:pt x="366" y="576"/>
                  </a:cubicBezTo>
                  <a:cubicBezTo>
                    <a:pt x="392" y="445"/>
                    <a:pt x="510" y="353"/>
                    <a:pt x="640" y="353"/>
                  </a:cubicBezTo>
                  <a:cubicBezTo>
                    <a:pt x="771" y="367"/>
                    <a:pt x="889" y="484"/>
                    <a:pt x="889" y="615"/>
                  </a:cubicBezTo>
                  <a:cubicBezTo>
                    <a:pt x="889" y="706"/>
                    <a:pt x="836" y="798"/>
                    <a:pt x="758" y="850"/>
                  </a:cubicBezTo>
                  <a:cubicBezTo>
                    <a:pt x="562" y="954"/>
                    <a:pt x="444" y="1163"/>
                    <a:pt x="431" y="1385"/>
                  </a:cubicBezTo>
                  <a:lnTo>
                    <a:pt x="431" y="1529"/>
                  </a:lnTo>
                  <a:cubicBezTo>
                    <a:pt x="431" y="1621"/>
                    <a:pt x="510" y="1712"/>
                    <a:pt x="614" y="1712"/>
                  </a:cubicBezTo>
                  <a:cubicBezTo>
                    <a:pt x="706" y="1712"/>
                    <a:pt x="797" y="1634"/>
                    <a:pt x="797" y="1529"/>
                  </a:cubicBezTo>
                  <a:lnTo>
                    <a:pt x="797" y="1399"/>
                  </a:lnTo>
                  <a:cubicBezTo>
                    <a:pt x="797" y="1294"/>
                    <a:pt x="849" y="1216"/>
                    <a:pt x="928" y="1163"/>
                  </a:cubicBezTo>
                  <a:cubicBezTo>
                    <a:pt x="1137" y="1059"/>
                    <a:pt x="1267" y="837"/>
                    <a:pt x="1254" y="602"/>
                  </a:cubicBezTo>
                  <a:cubicBezTo>
                    <a:pt x="1241" y="275"/>
                    <a:pt x="980" y="14"/>
                    <a:pt x="653" y="1"/>
                  </a:cubicBezTo>
                  <a:cubicBezTo>
                    <a:pt x="645" y="0"/>
                    <a:pt x="636" y="0"/>
                    <a:pt x="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5"/>
            <p:cNvSpPr/>
            <p:nvPr/>
          </p:nvSpPr>
          <p:spPr>
            <a:xfrm>
              <a:off x="2632650" y="3044125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79" y="0"/>
                    <a:pt x="0" y="92"/>
                    <a:pt x="0" y="183"/>
                  </a:cubicBezTo>
                  <a:cubicBezTo>
                    <a:pt x="0" y="288"/>
                    <a:pt x="79" y="366"/>
                    <a:pt x="183" y="366"/>
                  </a:cubicBezTo>
                  <a:cubicBezTo>
                    <a:pt x="288" y="366"/>
                    <a:pt x="366" y="288"/>
                    <a:pt x="366" y="183"/>
                  </a:cubicBezTo>
                  <a:cubicBezTo>
                    <a:pt x="366" y="92"/>
                    <a:pt x="288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2442;p75"/>
          <p:cNvSpPr txBox="1">
            <a:spLocks noGrp="1"/>
          </p:cNvSpPr>
          <p:nvPr>
            <p:ph type="subTitle" idx="1"/>
          </p:nvPr>
        </p:nvSpPr>
        <p:spPr>
          <a:xfrm>
            <a:off x="5700217" y="1989753"/>
            <a:ext cx="2798802" cy="11100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chỉ có một nghĩa và không mang sắc thái biểu cảm.</a:t>
            </a:r>
          </a:p>
        </p:txBody>
      </p:sp>
      <p:sp>
        <p:nvSpPr>
          <p:cNvPr id="76" name="Google Shape;2442;p75"/>
          <p:cNvSpPr txBox="1">
            <a:spLocks noGrp="1"/>
          </p:cNvSpPr>
          <p:nvPr>
            <p:ph type="subTitle" idx="1"/>
          </p:nvPr>
        </p:nvSpPr>
        <p:spPr>
          <a:xfrm>
            <a:off x="3252222" y="3970474"/>
            <a:ext cx="2823195" cy="7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dùng trong các văn bản khoa học, công nghệ</a:t>
            </a:r>
          </a:p>
        </p:txBody>
      </p:sp>
      <p:pic>
        <p:nvPicPr>
          <p:cNvPr id="73" name="Google Shape;2277;p63"/>
          <p:cNvPicPr preferRelativeResize="0"/>
          <p:nvPr/>
        </p:nvPicPr>
        <p:blipFill rotWithShape="1">
          <a:blip r:embed="rId3">
            <a:alphaModFix/>
          </a:blip>
          <a:srcRect t="9787" b="9787"/>
          <a:stretch/>
        </p:blipFill>
        <p:spPr>
          <a:xfrm>
            <a:off x="0" y="3403144"/>
            <a:ext cx="2231475" cy="179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3" y="528481"/>
            <a:ext cx="7706012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1" grpId="0"/>
      <p:bldP spid="2442" grpId="0" build="p"/>
      <p:bldP spid="2443" grpId="0"/>
      <p:bldP spid="2445" grpId="0"/>
      <p:bldP spid="75" grpId="0" build="p"/>
      <p:bldP spid="7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7" name="Google Shape;2917;p80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5534900" y="2762850"/>
            <a:ext cx="3457050" cy="234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30" y="1618889"/>
            <a:ext cx="54381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2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146;p119"/>
          <p:cNvPicPr preferRelativeResize="0"/>
          <p:nvPr/>
        </p:nvPicPr>
        <p:blipFill rotWithShape="1">
          <a:blip r:embed="rId3">
            <a:alphaModFix/>
          </a:blip>
          <a:srcRect l="13905" t="10394" r="61754" b="33018"/>
          <a:stretch/>
        </p:blipFill>
        <p:spPr>
          <a:xfrm>
            <a:off x="-919662" y="2895224"/>
            <a:ext cx="1839324" cy="2578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350741" y="2722418"/>
            <a:ext cx="3525068" cy="2723557"/>
            <a:chOff x="-75287" y="1915410"/>
            <a:chExt cx="4362598" cy="3440886"/>
          </a:xfrm>
        </p:grpSpPr>
        <p:pic>
          <p:nvPicPr>
            <p:cNvPr id="11" name="Google Shape;5150;p119"/>
            <p:cNvPicPr preferRelativeResize="0"/>
            <p:nvPr/>
          </p:nvPicPr>
          <p:blipFill rotWithShape="1">
            <a:blip r:embed="rId3">
              <a:alphaModFix/>
            </a:blip>
            <a:srcRect l="70996" t="15918" r="2525" b="35355"/>
            <a:stretch/>
          </p:blipFill>
          <p:spPr>
            <a:xfrm>
              <a:off x="2286461" y="3136047"/>
              <a:ext cx="2000850" cy="222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5149;p119"/>
            <p:cNvPicPr preferRelativeResize="0"/>
            <p:nvPr/>
          </p:nvPicPr>
          <p:blipFill rotWithShape="1">
            <a:blip r:embed="rId3">
              <a:alphaModFix/>
            </a:blip>
            <a:srcRect l="37830" t="10393" r="29291" b="40880"/>
            <a:stretch/>
          </p:blipFill>
          <p:spPr>
            <a:xfrm>
              <a:off x="239156" y="2828349"/>
              <a:ext cx="2484598" cy="2220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5151;p119"/>
            <p:cNvPicPr preferRelativeResize="0"/>
            <p:nvPr/>
          </p:nvPicPr>
          <p:blipFill rotWithShape="1">
            <a:blip r:embed="rId4">
              <a:alphaModFix/>
            </a:blip>
            <a:srcRect l="12541" r="12541"/>
            <a:stretch/>
          </p:blipFill>
          <p:spPr>
            <a:xfrm>
              <a:off x="-75287" y="3175706"/>
              <a:ext cx="1196450" cy="2017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5152;p119"/>
            <p:cNvPicPr preferRelativeResize="0"/>
            <p:nvPr/>
          </p:nvPicPr>
          <p:blipFill rotWithShape="1">
            <a:blip r:embed="rId5">
              <a:alphaModFix/>
            </a:blip>
            <a:srcRect l="1076" r="1066"/>
            <a:stretch/>
          </p:blipFill>
          <p:spPr>
            <a:xfrm>
              <a:off x="522938" y="2277233"/>
              <a:ext cx="1196452" cy="2747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5153;p119"/>
            <p:cNvPicPr preferRelativeResize="0"/>
            <p:nvPr/>
          </p:nvPicPr>
          <p:blipFill rotWithShape="1">
            <a:blip r:embed="rId6">
              <a:alphaModFix/>
            </a:blip>
            <a:srcRect l="13012" r="13012"/>
            <a:stretch/>
          </p:blipFill>
          <p:spPr>
            <a:xfrm>
              <a:off x="1401801" y="1915410"/>
              <a:ext cx="915814" cy="3013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154;p119"/>
            <p:cNvPicPr preferRelativeResize="0"/>
            <p:nvPr/>
          </p:nvPicPr>
          <p:blipFill rotWithShape="1">
            <a:blip r:embed="rId7">
              <a:alphaModFix/>
            </a:blip>
            <a:srcRect t="1493" b="1503"/>
            <a:stretch/>
          </p:blipFill>
          <p:spPr>
            <a:xfrm>
              <a:off x="1820217" y="2421148"/>
              <a:ext cx="1163629" cy="2747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5155;p119"/>
            <p:cNvPicPr preferRelativeResize="0"/>
            <p:nvPr/>
          </p:nvPicPr>
          <p:blipFill rotWithShape="1">
            <a:blip r:embed="rId8">
              <a:alphaModFix/>
            </a:blip>
            <a:srcRect t="16831" b="16824"/>
            <a:stretch/>
          </p:blipFill>
          <p:spPr>
            <a:xfrm>
              <a:off x="2286461" y="2694686"/>
              <a:ext cx="1417969" cy="22896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30380" r="30132"/>
          <a:stretch/>
        </p:blipFill>
        <p:spPr>
          <a:xfrm>
            <a:off x="4558463" y="177383"/>
            <a:ext cx="3536055" cy="5034605"/>
          </a:xfrm>
          <a:prstGeom prst="rect">
            <a:avLst/>
          </a:prstGeom>
        </p:spPr>
      </p:pic>
      <p:sp>
        <p:nvSpPr>
          <p:cNvPr id="12" name="Google Shape;2442;p75"/>
          <p:cNvSpPr txBox="1">
            <a:spLocks/>
          </p:cNvSpPr>
          <p:nvPr/>
        </p:nvSpPr>
        <p:spPr>
          <a:xfrm>
            <a:off x="360267" y="1382363"/>
            <a:ext cx="3621379" cy="7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●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○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■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●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○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■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●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○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ellota Text"/>
              <a:buChar char="■"/>
              <a:defRPr sz="1400" b="0" i="0" u="none" strike="noStrike" cap="none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139700" indent="0" algn="ctr">
              <a:buNone/>
            </a:pP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1,2,3</a:t>
            </a:r>
          </a:p>
          <a:p>
            <a:pPr algn="just">
              <a:buFontTx/>
              <a:buChar char="-"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6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1009" y="604352"/>
            <a:ext cx="8029146" cy="572700"/>
          </a:xfrm>
        </p:spPr>
        <p:txBody>
          <a:bodyPr/>
          <a:lstStyle/>
          <a:p>
            <a:pPr algn="just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223205"/>
              </p:ext>
            </p:extLst>
          </p:nvPr>
        </p:nvGraphicFramePr>
        <p:xfrm>
          <a:off x="481008" y="1365905"/>
          <a:ext cx="4506975" cy="2987040"/>
        </p:xfrm>
        <a:graphic>
          <a:graphicData uri="http://schemas.openxmlformats.org/drawingml/2006/table">
            <a:tbl>
              <a:tblPr firstRow="1" bandRow="1">
                <a:tableStyleId>{3DCDA487-4273-467D-A875-C8748591B622}</a:tableStyleId>
              </a:tblPr>
              <a:tblGrid>
                <a:gridCol w="4506975">
                  <a:extLst>
                    <a:ext uri="{9D8B030D-6E8A-4147-A177-3AD203B41FA5}">
                      <a16:colId xmlns:a16="http://schemas.microsoft.com/office/drawing/2014/main" val="254116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42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37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161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vi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432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phi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273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226128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932010"/>
              </p:ext>
            </p:extLst>
          </p:nvPr>
        </p:nvGraphicFramePr>
        <p:xfrm>
          <a:off x="5798127" y="1365905"/>
          <a:ext cx="2504471" cy="2377440"/>
        </p:xfrm>
        <a:graphic>
          <a:graphicData uri="http://schemas.openxmlformats.org/drawingml/2006/table">
            <a:tbl>
              <a:tblPr firstRow="1" bandRow="1">
                <a:tableStyleId>{3DCDA487-4273-467D-A875-C8748591B622}</a:tableStyleId>
              </a:tblPr>
              <a:tblGrid>
                <a:gridCol w="2504471">
                  <a:extLst>
                    <a:ext uri="{9D8B030D-6E8A-4147-A177-3AD203B41FA5}">
                      <a16:colId xmlns:a16="http://schemas.microsoft.com/office/drawing/2014/main" val="2541162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42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37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161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432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273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226128"/>
                  </a:ext>
                </a:extLst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>
            <a:off x="4987983" y="2067791"/>
            <a:ext cx="810144" cy="748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3"/>
          </p:cNvCxnSpPr>
          <p:nvPr/>
        </p:nvCxnSpPr>
        <p:spPr>
          <a:xfrm flipV="1">
            <a:off x="4987983" y="1995055"/>
            <a:ext cx="810144" cy="864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87983" y="3335483"/>
            <a:ext cx="810144" cy="218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87983" y="2328533"/>
            <a:ext cx="810144" cy="142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987983" y="3076678"/>
            <a:ext cx="810144" cy="1027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Google Shape;225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663" y="3403202"/>
            <a:ext cx="1740298" cy="174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8416" y="895297"/>
            <a:ext cx="8029146" cy="572700"/>
          </a:xfrm>
        </p:spPr>
        <p:txBody>
          <a:bodyPr/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355" y="1549422"/>
            <a:ext cx="77292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Ta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7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803" y="723094"/>
            <a:ext cx="8002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894" y="1738757"/>
            <a:ext cx="80029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xit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xit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2966;p87"/>
          <p:cNvPicPr preferRelativeResize="0"/>
          <p:nvPr/>
        </p:nvPicPr>
        <p:blipFill rotWithShape="1">
          <a:blip r:embed="rId3">
            <a:alphaModFix/>
          </a:blip>
          <a:srcRect b="12952"/>
          <a:stretch/>
        </p:blipFill>
        <p:spPr>
          <a:xfrm>
            <a:off x="7001510" y="3833642"/>
            <a:ext cx="1653274" cy="127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9;p87"/>
          <p:cNvPicPr preferRelativeResize="0"/>
          <p:nvPr/>
        </p:nvPicPr>
        <p:blipFill rotWithShape="1">
          <a:blip r:embed="rId4">
            <a:alphaModFix/>
          </a:blip>
          <a:srcRect l="31740" t="13401" b="10192"/>
          <a:stretch/>
        </p:blipFill>
        <p:spPr>
          <a:xfrm>
            <a:off x="6005514" y="1222318"/>
            <a:ext cx="3138486" cy="3514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16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Grammar Subject for Elementary - 4th Grade: Ordering Adjectives XL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875</Words>
  <Application>Microsoft Office PowerPoint</Application>
  <PresentationFormat>On-screen Show (16:9)</PresentationFormat>
  <Paragraphs>83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Times New Roman</vt:lpstr>
      <vt:lpstr>Montserrat</vt:lpstr>
      <vt:lpstr>Bellota Text</vt:lpstr>
      <vt:lpstr>Arial</vt:lpstr>
      <vt:lpstr>Tahoma</vt:lpstr>
      <vt:lpstr>Wingdings</vt:lpstr>
      <vt:lpstr>Grammar Subject for Elementary - 4th Grade: Ordering Adjectives XL by Slidesgo</vt:lpstr>
      <vt:lpstr>Các từ ngữ vi phạm, xử phạt, phương tiện trong văn bản “Tổng kiểm soát phương tiện giao thông” có phải là thuật ngữ không?</vt:lpstr>
      <vt:lpstr>PowerPoint Presentation</vt:lpstr>
      <vt:lpstr>PowerPoint Presentation</vt:lpstr>
      <vt:lpstr>Khái niệm</vt:lpstr>
      <vt:lpstr>PowerPoint Presentation</vt:lpstr>
      <vt:lpstr>PowerPoint Presentation</vt:lpstr>
      <vt:lpstr>Bài 1: Xếp các thuật ngữ ở cột A vào lĩnh vực khoa học phù hợp ở cột B</vt:lpstr>
      <vt:lpstr>Bài 2: Tìm và sắp xếp các thuật ngữ trong những câu dưới đây vào lĩnh vực khoa học phù hợp: toán học, vật lí học, hóa học, sinh học, ngôn ngữ học.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Yếu tố nào trong các từ ghép dưới đây thể hiện sự khác nhau giữa các loại xuồng, ghe? Xếp các yếu tố đó vào nhóm thích hợp.</vt:lpstr>
      <vt:lpstr>Bài 4: Viết một đoạn văn (khoảng 5-7 dòng) giới thiệu khái quát về các từ loại hoặc các thành phần câu em đã học. Chỉ ra một thuật ngữ được sử dụng trong đoạn văn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</dc:title>
  <cp:lastModifiedBy>Admin</cp:lastModifiedBy>
  <cp:revision>26</cp:revision>
  <dcterms:modified xsi:type="dcterms:W3CDTF">2023-08-23T08:37:29Z</dcterms:modified>
</cp:coreProperties>
</file>