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65" r:id="rId3"/>
    <p:sldId id="292" r:id="rId4"/>
    <p:sldId id="256" r:id="rId5"/>
    <p:sldId id="257" r:id="rId6"/>
    <p:sldId id="266" r:id="rId7"/>
    <p:sldId id="281" r:id="rId8"/>
    <p:sldId id="282" r:id="rId9"/>
    <p:sldId id="261" r:id="rId10"/>
    <p:sldId id="283" r:id="rId11"/>
    <p:sldId id="268" r:id="rId12"/>
    <p:sldId id="286" r:id="rId13"/>
    <p:sldId id="284" r:id="rId14"/>
    <p:sldId id="289" r:id="rId15"/>
    <p:sldId id="290" r:id="rId16"/>
    <p:sldId id="285" r:id="rId17"/>
    <p:sldId id="291" r:id="rId18"/>
    <p:sldId id="298" r:id="rId19"/>
    <p:sldId id="299" r:id="rId20"/>
    <p:sldId id="300" r:id="rId21"/>
    <p:sldId id="301" r:id="rId22"/>
    <p:sldId id="302" r:id="rId23"/>
    <p:sldId id="303" r:id="rId24"/>
    <p:sldId id="304" r:id="rId25"/>
    <p:sldId id="305" r:id="rId26"/>
    <p:sldId id="293"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VnArabia" panose="020B7200000000000000" pitchFamily="34" charset="0"/>
      <p:regular r:id="rId33"/>
    </p:embeddedFont>
    <p:embeddedFont>
      <p:font typeface="Open Sans" panose="020B0606030504020204" pitchFamily="3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636" autoAdjust="0"/>
  </p:normalViewPr>
  <p:slideViewPr>
    <p:cSldViewPr>
      <p:cViewPr varScale="1">
        <p:scale>
          <a:sx n="56" d="100"/>
          <a:sy n="56" d="100"/>
        </p:scale>
        <p:origin x="31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1465668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11</a:t>
            </a:fld>
            <a:endParaRPr lang="en-US"/>
          </a:p>
        </p:txBody>
      </p:sp>
    </p:spTree>
    <p:extLst>
      <p:ext uri="{BB962C8B-B14F-4D97-AF65-F5344CB8AC3E}">
        <p14:creationId xmlns:p14="http://schemas.microsoft.com/office/powerpoint/2010/main" val="142512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12</a:t>
            </a:fld>
            <a:endParaRPr lang="en-US"/>
          </a:p>
        </p:txBody>
      </p:sp>
    </p:spTree>
    <p:extLst>
      <p:ext uri="{BB962C8B-B14F-4D97-AF65-F5344CB8AC3E}">
        <p14:creationId xmlns:p14="http://schemas.microsoft.com/office/powerpoint/2010/main" val="1727775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13</a:t>
            </a:fld>
            <a:endParaRPr lang="en-US"/>
          </a:p>
        </p:txBody>
      </p:sp>
    </p:spTree>
    <p:extLst>
      <p:ext uri="{BB962C8B-B14F-4D97-AF65-F5344CB8AC3E}">
        <p14:creationId xmlns:p14="http://schemas.microsoft.com/office/powerpoint/2010/main" val="1964595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14</a:t>
            </a:fld>
            <a:endParaRPr lang="en-US"/>
          </a:p>
        </p:txBody>
      </p:sp>
    </p:spTree>
    <p:extLst>
      <p:ext uri="{BB962C8B-B14F-4D97-AF65-F5344CB8AC3E}">
        <p14:creationId xmlns:p14="http://schemas.microsoft.com/office/powerpoint/2010/main" val="483450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15</a:t>
            </a:fld>
            <a:endParaRPr lang="en-US"/>
          </a:p>
        </p:txBody>
      </p:sp>
    </p:spTree>
    <p:extLst>
      <p:ext uri="{BB962C8B-B14F-4D97-AF65-F5344CB8AC3E}">
        <p14:creationId xmlns:p14="http://schemas.microsoft.com/office/powerpoint/2010/main" val="2754166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16</a:t>
            </a:fld>
            <a:endParaRPr lang="en-US"/>
          </a:p>
        </p:txBody>
      </p:sp>
    </p:spTree>
    <p:extLst>
      <p:ext uri="{BB962C8B-B14F-4D97-AF65-F5344CB8AC3E}">
        <p14:creationId xmlns:p14="http://schemas.microsoft.com/office/powerpoint/2010/main" val="1418273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17</a:t>
            </a:fld>
            <a:endParaRPr lang="en-US"/>
          </a:p>
        </p:txBody>
      </p:sp>
    </p:spTree>
    <p:extLst>
      <p:ext uri="{BB962C8B-B14F-4D97-AF65-F5344CB8AC3E}">
        <p14:creationId xmlns:p14="http://schemas.microsoft.com/office/powerpoint/2010/main" val="2530029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0C41C-AFBD-4BB8-9B80-8B154C1CF40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068509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25</a:t>
            </a:fld>
            <a:endParaRPr lang="en-US"/>
          </a:p>
        </p:txBody>
      </p:sp>
    </p:spTree>
    <p:extLst>
      <p:ext uri="{BB962C8B-B14F-4D97-AF65-F5344CB8AC3E}">
        <p14:creationId xmlns:p14="http://schemas.microsoft.com/office/powerpoint/2010/main" val="2150905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a:t>
            </a:fld>
            <a:endParaRPr lang="en-US"/>
          </a:p>
        </p:txBody>
      </p:sp>
    </p:spTree>
    <p:extLst>
      <p:ext uri="{BB962C8B-B14F-4D97-AF65-F5344CB8AC3E}">
        <p14:creationId xmlns:p14="http://schemas.microsoft.com/office/powerpoint/2010/main" val="2630211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79161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4</a:t>
            </a:fld>
            <a:endParaRPr lang="en-US"/>
          </a:p>
        </p:txBody>
      </p:sp>
    </p:spTree>
    <p:extLst>
      <p:ext uri="{BB962C8B-B14F-4D97-AF65-F5344CB8AC3E}">
        <p14:creationId xmlns:p14="http://schemas.microsoft.com/office/powerpoint/2010/main" val="192615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5</a:t>
            </a:fld>
            <a:endParaRPr lang="en-US"/>
          </a:p>
        </p:txBody>
      </p:sp>
    </p:spTree>
    <p:extLst>
      <p:ext uri="{BB962C8B-B14F-4D97-AF65-F5344CB8AC3E}">
        <p14:creationId xmlns:p14="http://schemas.microsoft.com/office/powerpoint/2010/main" val="2554652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6</a:t>
            </a:fld>
            <a:endParaRPr lang="en-US"/>
          </a:p>
        </p:txBody>
      </p:sp>
    </p:spTree>
    <p:extLst>
      <p:ext uri="{BB962C8B-B14F-4D97-AF65-F5344CB8AC3E}">
        <p14:creationId xmlns:p14="http://schemas.microsoft.com/office/powerpoint/2010/main" val="3266652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7</a:t>
            </a:fld>
            <a:endParaRPr lang="en-US"/>
          </a:p>
        </p:txBody>
      </p:sp>
    </p:spTree>
    <p:extLst>
      <p:ext uri="{BB962C8B-B14F-4D97-AF65-F5344CB8AC3E}">
        <p14:creationId xmlns:p14="http://schemas.microsoft.com/office/powerpoint/2010/main" val="276817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365347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10</a:t>
            </a:fld>
            <a:endParaRPr lang="en-US"/>
          </a:p>
        </p:txBody>
      </p:sp>
    </p:spTree>
    <p:extLst>
      <p:ext uri="{BB962C8B-B14F-4D97-AF65-F5344CB8AC3E}">
        <p14:creationId xmlns:p14="http://schemas.microsoft.com/office/powerpoint/2010/main" val="220492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626518" y="1951178"/>
            <a:ext cx="13034964" cy="3763820"/>
          </a:xfrm>
        </p:spPr>
        <p:txBody>
          <a:bodyPr anchor="b">
            <a:normAutofit/>
          </a:bodyPr>
          <a:lstStyle>
            <a:lvl1pPr algn="ct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2626518" y="5829301"/>
            <a:ext cx="13034964" cy="2057399"/>
          </a:xfrm>
        </p:spPr>
        <p:txBody>
          <a:bodyPr>
            <a:normAutofit/>
          </a:bodyPr>
          <a:lstStyle>
            <a:lvl1pPr marL="0" indent="0" algn="ctr">
              <a:buNone/>
              <a:defRPr sz="3300">
                <a:solidFill>
                  <a:schemeClr val="bg1">
                    <a:lumMod val="50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4627952"/>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1370661" y="3550639"/>
            <a:ext cx="15545739" cy="51361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7678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1" y="1242845"/>
            <a:ext cx="15527628" cy="4105229"/>
          </a:xfrm>
        </p:spPr>
        <p:txBody>
          <a:bodyPr anchor="b">
            <a:normAutofit/>
          </a:bodyPr>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1370661" y="5486186"/>
            <a:ext cx="15527628" cy="2052275"/>
          </a:xfrm>
        </p:spPr>
        <p:txBody>
          <a:bodyPr>
            <a:normAutofit/>
          </a:bodyPr>
          <a:lstStyle>
            <a:lvl1pPr marL="0" indent="0" algn="ctr">
              <a:buNone/>
              <a:defRPr sz="3000">
                <a:solidFill>
                  <a:schemeClr val="bg1">
                    <a:lumMod val="50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427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4" name="Title 1"/>
          <p:cNvSpPr>
            <a:spLocks noGrp="1"/>
          </p:cNvSpPr>
          <p:nvPr>
            <p:ph type="title"/>
          </p:nvPr>
        </p:nvSpPr>
        <p:spPr>
          <a:xfrm>
            <a:off x="1370663" y="927776"/>
            <a:ext cx="15546677" cy="2394266"/>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1370661" y="3550639"/>
            <a:ext cx="7659039" cy="51361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9258300" y="3550639"/>
            <a:ext cx="7658100" cy="51361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764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4" name="Title 1"/>
          <p:cNvSpPr>
            <a:spLocks noGrp="1"/>
          </p:cNvSpPr>
          <p:nvPr>
            <p:ph type="title"/>
          </p:nvPr>
        </p:nvSpPr>
        <p:spPr>
          <a:xfrm>
            <a:off x="1370663" y="927776"/>
            <a:ext cx="15546677" cy="239426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719492" y="3556527"/>
            <a:ext cx="7310211" cy="1019991"/>
          </a:xfrm>
        </p:spPr>
        <p:txBody>
          <a:bodyPr anchor="b">
            <a:noAutofit/>
          </a:bodyPr>
          <a:lstStyle>
            <a:lvl1pPr marL="0" indent="0">
              <a:lnSpc>
                <a:spcPct val="85000"/>
              </a:lnSpc>
              <a:buNone/>
              <a:defRPr sz="39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12" name="Content Placeholder 3"/>
          <p:cNvSpPr>
            <a:spLocks noGrp="1"/>
          </p:cNvSpPr>
          <p:nvPr>
            <p:ph sz="quarter" idx="13"/>
          </p:nvPr>
        </p:nvSpPr>
        <p:spPr>
          <a:xfrm>
            <a:off x="1370662" y="4576519"/>
            <a:ext cx="7659041" cy="4110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594635" y="3556527"/>
            <a:ext cx="7322706" cy="1019991"/>
          </a:xfrm>
        </p:spPr>
        <p:txBody>
          <a:bodyPr anchor="b">
            <a:noAutofit/>
          </a:bodyPr>
          <a:lstStyle>
            <a:lvl1pPr marL="0" indent="0">
              <a:lnSpc>
                <a:spcPct val="85000"/>
              </a:lnSpc>
              <a:buNone/>
              <a:defRPr sz="39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13" name="Content Placeholder 5"/>
          <p:cNvSpPr>
            <a:spLocks noGrp="1"/>
          </p:cNvSpPr>
          <p:nvPr>
            <p:ph sz="quarter" idx="14"/>
          </p:nvPr>
        </p:nvSpPr>
        <p:spPr>
          <a:xfrm>
            <a:off x="9258301" y="4576519"/>
            <a:ext cx="7658102" cy="4110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227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701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Date Placeholder 1"/>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2898663"/>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3" y="914400"/>
            <a:ext cx="5903532" cy="3034878"/>
          </a:xfrm>
        </p:spPr>
        <p:txBody>
          <a:bodyPr anchor="b"/>
          <a:lstStyle>
            <a:lvl1pPr algn="ctr">
              <a:defRPr sz="4800"/>
            </a:lvl1pPr>
          </a:lstStyle>
          <a:p>
            <a:r>
              <a:rPr lang="en-US" smtClean="0"/>
              <a:t>Click to edit Master title style</a:t>
            </a:r>
            <a:endParaRPr lang="en-US" dirty="0"/>
          </a:p>
        </p:txBody>
      </p:sp>
      <p:sp>
        <p:nvSpPr>
          <p:cNvPr id="10" name="Content Placeholder 2"/>
          <p:cNvSpPr>
            <a:spLocks noGrp="1"/>
          </p:cNvSpPr>
          <p:nvPr>
            <p:ph sz="quarter" idx="13"/>
          </p:nvPr>
        </p:nvSpPr>
        <p:spPr>
          <a:xfrm>
            <a:off x="7617094" y="914401"/>
            <a:ext cx="9300245" cy="77723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370662" y="3949278"/>
            <a:ext cx="5903534" cy="4737522"/>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9968057"/>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2" y="914400"/>
            <a:ext cx="8902454" cy="3034881"/>
          </a:xfrm>
        </p:spPr>
        <p:txBody>
          <a:bodyPr anchor="b"/>
          <a:lstStyle>
            <a:lvl1pPr algn="ct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137205" y="914402"/>
            <a:ext cx="4883037" cy="77724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370692" y="3949278"/>
            <a:ext cx="8902424" cy="4737521"/>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0776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91" y="6434061"/>
            <a:ext cx="15546648" cy="1217415"/>
          </a:xfrm>
        </p:spPr>
        <p:txBody>
          <a:bodyPr anchor="b"/>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77116" y="1047392"/>
            <a:ext cx="14733798" cy="4821204"/>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370661" y="7663092"/>
            <a:ext cx="15546678" cy="1023708"/>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2297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1" y="914399"/>
            <a:ext cx="15546678" cy="5140868"/>
          </a:xfrm>
        </p:spPr>
        <p:txBody>
          <a:bodyPr anchor="ct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1370663" y="6307232"/>
            <a:ext cx="15546678" cy="2379570"/>
          </a:xfrm>
        </p:spPr>
        <p:txBody>
          <a:bodyPr anchor="ct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570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2169318" y="914400"/>
            <a:ext cx="13954128" cy="4489356"/>
          </a:xfrm>
        </p:spPr>
        <p:txBody>
          <a:bodyPr anchor="ctr"/>
          <a:lstStyle>
            <a:lvl1pP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2580967" y="5415048"/>
            <a:ext cx="13128449" cy="892182"/>
          </a:xfrm>
        </p:spPr>
        <p:txBody>
          <a:bodyPr anchor="t">
            <a:norm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4" name="Text Placeholder 3"/>
          <p:cNvSpPr>
            <a:spLocks noGrp="1"/>
          </p:cNvSpPr>
          <p:nvPr>
            <p:ph type="body" sz="half" idx="2"/>
          </p:nvPr>
        </p:nvSpPr>
        <p:spPr>
          <a:xfrm>
            <a:off x="1370661" y="6559195"/>
            <a:ext cx="15546678" cy="2131580"/>
          </a:xfrm>
        </p:spPr>
        <p:txBody>
          <a:bodyPr anchor="ctr">
            <a:normAutofit/>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
        <p:nvSpPr>
          <p:cNvPr id="13" name="TextBox 12"/>
          <p:cNvSpPr txBox="1"/>
          <p:nvPr/>
        </p:nvSpPr>
        <p:spPr>
          <a:xfrm>
            <a:off x="1502232" y="1131249"/>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2000" dirty="0">
                <a:solidFill>
                  <a:srgbClr val="000000"/>
                </a:solidFill>
                <a:effectLst/>
              </a:rPr>
              <a:t>“</a:t>
            </a:r>
          </a:p>
        </p:txBody>
      </p:sp>
      <p:sp>
        <p:nvSpPr>
          <p:cNvPr id="14" name="TextBox 13"/>
          <p:cNvSpPr txBox="1"/>
          <p:nvPr/>
        </p:nvSpPr>
        <p:spPr>
          <a:xfrm>
            <a:off x="15836337" y="4490367"/>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12000" dirty="0">
                <a:solidFill>
                  <a:srgbClr val="000000"/>
                </a:solidFill>
                <a:effectLst/>
              </a:rPr>
              <a:t>”</a:t>
            </a:r>
          </a:p>
        </p:txBody>
      </p:sp>
    </p:spTree>
    <p:extLst>
      <p:ext uri="{BB962C8B-B14F-4D97-AF65-F5344CB8AC3E}">
        <p14:creationId xmlns:p14="http://schemas.microsoft.com/office/powerpoint/2010/main" val="2026106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370663" y="3208082"/>
            <a:ext cx="15546678" cy="3767753"/>
          </a:xfrm>
        </p:spPr>
        <p:txBody>
          <a:bodyPr anchor="b"/>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1370663" y="6993503"/>
            <a:ext cx="15546678" cy="1710966"/>
          </a:xfrm>
        </p:spPr>
        <p:txBody>
          <a:bodyPr anchor="t"/>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132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5" name="Title 1"/>
          <p:cNvSpPr>
            <a:spLocks noGrp="1"/>
          </p:cNvSpPr>
          <p:nvPr>
            <p:ph type="title"/>
          </p:nvPr>
        </p:nvSpPr>
        <p:spPr>
          <a:xfrm>
            <a:off x="1370661" y="914400"/>
            <a:ext cx="15546678" cy="2407641"/>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70661" y="3550640"/>
            <a:ext cx="4948464" cy="864393"/>
          </a:xfrm>
        </p:spPr>
        <p:txBody>
          <a:bodyPr anchor="b">
            <a:noAutofit/>
          </a:bodyPr>
          <a:lstStyle>
            <a:lvl1pPr marL="0" indent="0" algn="ctr">
              <a:lnSpc>
                <a:spcPct val="85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8" name="Text Placeholder 3"/>
          <p:cNvSpPr>
            <a:spLocks noGrp="1"/>
          </p:cNvSpPr>
          <p:nvPr>
            <p:ph type="body" sz="half" idx="15"/>
          </p:nvPr>
        </p:nvSpPr>
        <p:spPr>
          <a:xfrm>
            <a:off x="1370661" y="4415033"/>
            <a:ext cx="4948464" cy="4271768"/>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9" name="Text Placeholder 4"/>
          <p:cNvSpPr>
            <a:spLocks noGrp="1"/>
          </p:cNvSpPr>
          <p:nvPr>
            <p:ph type="body" sz="quarter" idx="3"/>
          </p:nvPr>
        </p:nvSpPr>
        <p:spPr>
          <a:xfrm>
            <a:off x="6678584" y="3550640"/>
            <a:ext cx="4937282" cy="864393"/>
          </a:xfrm>
        </p:spPr>
        <p:txBody>
          <a:bodyPr anchor="b">
            <a:noAutofit/>
          </a:bodyPr>
          <a:lstStyle>
            <a:lvl1pPr marL="0" indent="0" algn="ctr">
              <a:lnSpc>
                <a:spcPct val="85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10" name="Text Placeholder 3"/>
          <p:cNvSpPr>
            <a:spLocks noGrp="1"/>
          </p:cNvSpPr>
          <p:nvPr>
            <p:ph type="body" sz="half" idx="16"/>
          </p:nvPr>
        </p:nvSpPr>
        <p:spPr>
          <a:xfrm>
            <a:off x="6662023" y="4415033"/>
            <a:ext cx="4955027" cy="4271768"/>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11" name="Text Placeholder 4"/>
          <p:cNvSpPr>
            <a:spLocks noGrp="1"/>
          </p:cNvSpPr>
          <p:nvPr>
            <p:ph type="body" sz="quarter" idx="13"/>
          </p:nvPr>
        </p:nvSpPr>
        <p:spPr>
          <a:xfrm>
            <a:off x="11959947" y="3550640"/>
            <a:ext cx="4957392" cy="864393"/>
          </a:xfrm>
        </p:spPr>
        <p:txBody>
          <a:bodyPr anchor="b">
            <a:noAutofit/>
          </a:bodyPr>
          <a:lstStyle>
            <a:lvl1pPr marL="0" indent="0" algn="ctr">
              <a:lnSpc>
                <a:spcPct val="85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12" name="Text Placeholder 3"/>
          <p:cNvSpPr>
            <a:spLocks noGrp="1"/>
          </p:cNvSpPr>
          <p:nvPr>
            <p:ph type="body" sz="half" idx="17"/>
          </p:nvPr>
        </p:nvSpPr>
        <p:spPr>
          <a:xfrm>
            <a:off x="11959947" y="4415033"/>
            <a:ext cx="4957392" cy="4271768"/>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8850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0" name="Title 1"/>
          <p:cNvSpPr>
            <a:spLocks noGrp="1"/>
          </p:cNvSpPr>
          <p:nvPr>
            <p:ph type="title"/>
          </p:nvPr>
        </p:nvSpPr>
        <p:spPr>
          <a:xfrm>
            <a:off x="1370661" y="916158"/>
            <a:ext cx="15546678" cy="240588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70662" y="6307230"/>
            <a:ext cx="4944614" cy="864393"/>
          </a:xfrm>
        </p:spPr>
        <p:txBody>
          <a:bodyPr anchor="b">
            <a:noAutofit/>
          </a:bodyPr>
          <a:lstStyle>
            <a:lvl1pPr marL="0" indent="0" algn="ctr">
              <a:lnSpc>
                <a:spcPct val="85000"/>
              </a:lnSpc>
              <a:buNone/>
              <a:defRPr sz="33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20" name="Picture Placeholder 2"/>
          <p:cNvSpPr>
            <a:spLocks noGrp="1" noChangeAspect="1"/>
          </p:cNvSpPr>
          <p:nvPr>
            <p:ph type="pic" idx="15"/>
          </p:nvPr>
        </p:nvSpPr>
        <p:spPr>
          <a:xfrm>
            <a:off x="1370662" y="3550640"/>
            <a:ext cx="4944614" cy="2286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21" name="Text Placeholder 3"/>
          <p:cNvSpPr>
            <a:spLocks noGrp="1"/>
          </p:cNvSpPr>
          <p:nvPr>
            <p:ph type="body" sz="half" idx="18"/>
          </p:nvPr>
        </p:nvSpPr>
        <p:spPr>
          <a:xfrm>
            <a:off x="1370662" y="7171623"/>
            <a:ext cx="4944614" cy="1515177"/>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22" name="Text Placeholder 4"/>
          <p:cNvSpPr>
            <a:spLocks noGrp="1"/>
          </p:cNvSpPr>
          <p:nvPr>
            <p:ph type="body" sz="quarter" idx="3"/>
          </p:nvPr>
        </p:nvSpPr>
        <p:spPr>
          <a:xfrm>
            <a:off x="6664139" y="6307230"/>
            <a:ext cx="4952742" cy="864393"/>
          </a:xfrm>
        </p:spPr>
        <p:txBody>
          <a:bodyPr anchor="b">
            <a:noAutofit/>
          </a:bodyPr>
          <a:lstStyle>
            <a:lvl1pPr marL="0" indent="0" algn="ctr">
              <a:lnSpc>
                <a:spcPct val="85000"/>
              </a:lnSpc>
              <a:buNone/>
              <a:defRPr sz="33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23" name="Picture Placeholder 2"/>
          <p:cNvSpPr>
            <a:spLocks noGrp="1" noChangeAspect="1"/>
          </p:cNvSpPr>
          <p:nvPr>
            <p:ph type="pic" idx="21"/>
          </p:nvPr>
        </p:nvSpPr>
        <p:spPr>
          <a:xfrm>
            <a:off x="6662022" y="3550640"/>
            <a:ext cx="4955028" cy="2286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24" name="Text Placeholder 3"/>
          <p:cNvSpPr>
            <a:spLocks noGrp="1"/>
          </p:cNvSpPr>
          <p:nvPr>
            <p:ph type="body" sz="half" idx="19"/>
          </p:nvPr>
        </p:nvSpPr>
        <p:spPr>
          <a:xfrm>
            <a:off x="6662022" y="7171621"/>
            <a:ext cx="4955028" cy="1515179"/>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25" name="Text Placeholder 4"/>
          <p:cNvSpPr>
            <a:spLocks noGrp="1"/>
          </p:cNvSpPr>
          <p:nvPr>
            <p:ph type="body" sz="quarter" idx="13"/>
          </p:nvPr>
        </p:nvSpPr>
        <p:spPr>
          <a:xfrm>
            <a:off x="11959948" y="6307230"/>
            <a:ext cx="4951022" cy="864393"/>
          </a:xfrm>
        </p:spPr>
        <p:txBody>
          <a:bodyPr anchor="b">
            <a:noAutofit/>
          </a:bodyPr>
          <a:lstStyle>
            <a:lvl1pPr marL="0" indent="0" algn="ctr">
              <a:lnSpc>
                <a:spcPct val="85000"/>
              </a:lnSpc>
              <a:buNone/>
              <a:defRPr sz="33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26" name="Picture Placeholder 2"/>
          <p:cNvSpPr>
            <a:spLocks noGrp="1" noChangeAspect="1"/>
          </p:cNvSpPr>
          <p:nvPr>
            <p:ph type="pic" idx="22"/>
          </p:nvPr>
        </p:nvSpPr>
        <p:spPr>
          <a:xfrm>
            <a:off x="11959947" y="3550640"/>
            <a:ext cx="4957392" cy="2286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27" name="Text Placeholder 3"/>
          <p:cNvSpPr>
            <a:spLocks noGrp="1"/>
          </p:cNvSpPr>
          <p:nvPr>
            <p:ph type="body" sz="half" idx="20"/>
          </p:nvPr>
        </p:nvSpPr>
        <p:spPr>
          <a:xfrm>
            <a:off x="11959760" y="7171618"/>
            <a:ext cx="4957580" cy="1515182"/>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018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1370663" y="3550640"/>
            <a:ext cx="15546678" cy="51361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701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Vertical Title 1"/>
          <p:cNvSpPr>
            <a:spLocks noGrp="1"/>
          </p:cNvSpPr>
          <p:nvPr>
            <p:ph type="title" orient="vert"/>
          </p:nvPr>
        </p:nvSpPr>
        <p:spPr>
          <a:xfrm>
            <a:off x="13087350" y="914402"/>
            <a:ext cx="3829989" cy="77723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1370663" y="914402"/>
            <a:ext cx="11488086" cy="77723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578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74000" b="-74000"/>
          </a:stretch>
        </a:blip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18288005" cy="102870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370663" y="927776"/>
            <a:ext cx="15546677" cy="239426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0663" y="3550640"/>
            <a:ext cx="15546678" cy="513616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518106" y="8824913"/>
            <a:ext cx="4114800" cy="547688"/>
          </a:xfrm>
          <a:prstGeom prst="rect">
            <a:avLst/>
          </a:prstGeom>
        </p:spPr>
        <p:txBody>
          <a:bodyPr vert="horz" lIns="91440" tIns="45720" rIns="91440" bIns="45720" rtlCol="0" anchor="ctr"/>
          <a:lstStyle>
            <a:lvl1pPr algn="r">
              <a:defRPr sz="1500">
                <a:solidFill>
                  <a:schemeClr val="tx1"/>
                </a:solidFill>
              </a:defRPr>
            </a:lvl1pPr>
          </a:lstStyle>
          <a:p>
            <a:fld id="{B71EDF14-9474-41C6-9319-2345718929E4}" type="datetimeFigureOut">
              <a:rPr lang="en-US" smtClean="0">
                <a:solidFill>
                  <a:srgbClr val="000000"/>
                </a:solidFill>
              </a:rPr>
              <a:pPr/>
              <a:t>8/23/2023</a:t>
            </a:fld>
            <a:endParaRPr lang="en-US">
              <a:solidFill>
                <a:srgbClr val="000000"/>
              </a:solidFill>
            </a:endParaRPr>
          </a:p>
        </p:txBody>
      </p:sp>
      <p:sp>
        <p:nvSpPr>
          <p:cNvPr id="5" name="Footer Placeholder 4"/>
          <p:cNvSpPr>
            <a:spLocks noGrp="1"/>
          </p:cNvSpPr>
          <p:nvPr>
            <p:ph type="ftr" sz="quarter" idx="3"/>
          </p:nvPr>
        </p:nvSpPr>
        <p:spPr>
          <a:xfrm>
            <a:off x="1370662" y="8824913"/>
            <a:ext cx="10009331" cy="547688"/>
          </a:xfrm>
          <a:prstGeom prst="rect">
            <a:avLst/>
          </a:prstGeom>
        </p:spPr>
        <p:txBody>
          <a:bodyPr vert="horz" lIns="91440" tIns="45720" rIns="91440" bIns="45720" rtlCol="0" anchor="ctr"/>
          <a:lstStyle>
            <a:lvl1pPr algn="l">
              <a:defRPr sz="1500">
                <a:solidFill>
                  <a:schemeClr val="tx1"/>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15771017" y="8824913"/>
            <a:ext cx="1146323" cy="547688"/>
          </a:xfrm>
          <a:prstGeom prst="rect">
            <a:avLst/>
          </a:prstGeom>
        </p:spPr>
        <p:txBody>
          <a:bodyPr vert="horz" lIns="91440" tIns="45720" rIns="91440" bIns="45720" rtlCol="0" anchor="ctr"/>
          <a:lstStyle>
            <a:lvl1pPr algn="r">
              <a:defRPr sz="1500">
                <a:solidFill>
                  <a:schemeClr val="tx1"/>
                </a:solidFill>
              </a:defRPr>
            </a:lvl1p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3659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1371600" rtl="0" eaLnBrk="1" latinLnBrk="0" hangingPunct="1">
        <a:lnSpc>
          <a:spcPct val="90000"/>
        </a:lnSpc>
        <a:spcBef>
          <a:spcPct val="0"/>
        </a:spcBef>
        <a:buNone/>
        <a:defRPr sz="5400" kern="1200" cap="all" baseline="0">
          <a:solidFill>
            <a:schemeClr val="tx1"/>
          </a:solidFill>
          <a:effectLst/>
          <a:latin typeface="+mj-lt"/>
          <a:ea typeface="+mj-ea"/>
          <a:cs typeface="+mj-cs"/>
        </a:defRPr>
      </a:lvl1pPr>
    </p:titleStyle>
    <p:bodyStyle>
      <a:lvl1pPr marL="342900" indent="-342900" algn="l" defTabSz="1371600" rtl="0" eaLnBrk="1" latinLnBrk="0" hangingPunct="1">
        <a:lnSpc>
          <a:spcPct val="120000"/>
        </a:lnSpc>
        <a:spcBef>
          <a:spcPts val="1500"/>
        </a:spcBef>
        <a:buClr>
          <a:schemeClr val="tx1"/>
        </a:buClr>
        <a:buFont typeface="Arial" panose="020B0604020202020204" pitchFamily="34" charset="0"/>
        <a:buChar char="•"/>
        <a:defRPr sz="3000" kern="1200" cap="all" baseline="0">
          <a:solidFill>
            <a:schemeClr val="tx1"/>
          </a:solidFill>
          <a:effectLst/>
          <a:latin typeface="+mn-lt"/>
          <a:ea typeface="+mn-ea"/>
          <a:cs typeface="+mn-cs"/>
        </a:defRPr>
      </a:lvl1pPr>
      <a:lvl2pPr marL="1028700" indent="-342900" algn="l" defTabSz="1371600" rtl="0" eaLnBrk="1" latinLnBrk="0" hangingPunct="1">
        <a:lnSpc>
          <a:spcPct val="120000"/>
        </a:lnSpc>
        <a:spcBef>
          <a:spcPts val="750"/>
        </a:spcBef>
        <a:buClr>
          <a:schemeClr val="tx1"/>
        </a:buClr>
        <a:buFont typeface="Arial" panose="020B0604020202020204" pitchFamily="34" charset="0"/>
        <a:buChar char="•"/>
        <a:defRPr sz="2700" kern="1200" cap="all" baseline="0">
          <a:solidFill>
            <a:schemeClr val="tx1"/>
          </a:solidFill>
          <a:effectLst/>
          <a:latin typeface="+mn-lt"/>
          <a:ea typeface="+mn-ea"/>
          <a:cs typeface="+mn-cs"/>
        </a:defRPr>
      </a:lvl2pPr>
      <a:lvl3pPr marL="1714500" indent="-342900" algn="l" defTabSz="1371600" rtl="0" eaLnBrk="1" latinLnBrk="0" hangingPunct="1">
        <a:lnSpc>
          <a:spcPct val="120000"/>
        </a:lnSpc>
        <a:spcBef>
          <a:spcPts val="750"/>
        </a:spcBef>
        <a:buClr>
          <a:schemeClr val="tx1"/>
        </a:buClr>
        <a:buFont typeface="Arial" panose="020B0604020202020204" pitchFamily="34" charset="0"/>
        <a:buChar char="•"/>
        <a:defRPr sz="2400" kern="1200" cap="all" baseline="0">
          <a:solidFill>
            <a:schemeClr val="tx1"/>
          </a:solidFill>
          <a:effectLst/>
          <a:latin typeface="+mn-lt"/>
          <a:ea typeface="+mn-ea"/>
          <a:cs typeface="+mn-cs"/>
        </a:defRPr>
      </a:lvl3pPr>
      <a:lvl4pPr marL="24003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4pPr>
      <a:lvl5pPr marL="30861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5pPr>
      <a:lvl6pPr marL="37719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tx1"/>
        </a:buClr>
        <a:buFont typeface="Arial" panose="020B0604020202020204" pitchFamily="34" charset="0"/>
        <a:buChar char="•"/>
        <a:defRPr sz="2100" kern="1200" cap="all" baseline="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05.svg"/><Relationship Id="rId5" Type="http://schemas.openxmlformats.org/officeDocument/2006/relationships/image" Target="../media/image6.png"/><Relationship Id="rId15" Type="http://schemas.openxmlformats.org/officeDocument/2006/relationships/image" Target="../media/image109.svg"/><Relationship Id="rId10" Type="http://schemas.openxmlformats.org/officeDocument/2006/relationships/image" Target="../media/image9.png"/><Relationship Id="rId4" Type="http://schemas.openxmlformats.org/officeDocument/2006/relationships/image" Target="../media/image100.svg"/><Relationship Id="rId9" Type="http://schemas.openxmlformats.org/officeDocument/2006/relationships/image" Target="../media/image8.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4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42.svg"/><Relationship Id="rId4" Type="http://schemas.openxmlformats.org/officeDocument/2006/relationships/image" Target="../media/image37.svg"/><Relationship Id="rId9" Type="http://schemas.openxmlformats.org/officeDocument/2006/relationships/image" Target="../media/image48.png"/><Relationship Id="rId14"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44.svg"/><Relationship Id="rId2" Type="http://schemas.openxmlformats.org/officeDocument/2006/relationships/notesSlide" Target="../notesSlides/notesSlide10.xml"/><Relationship Id="rId16"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42.svg"/><Relationship Id="rId4" Type="http://schemas.openxmlformats.org/officeDocument/2006/relationships/image" Target="../media/image37.svg"/><Relationship Id="rId9" Type="http://schemas.openxmlformats.org/officeDocument/2006/relationships/image" Target="../media/image48.png"/><Relationship Id="rId14" Type="http://schemas.openxmlformats.org/officeDocument/2006/relationships/image" Target="../media/image46.svg"/></Relationships>
</file>

<file path=ppt/slides/_rels/slide1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44.svg"/><Relationship Id="rId2" Type="http://schemas.openxmlformats.org/officeDocument/2006/relationships/notesSlide" Target="../notesSlides/notesSlide11.xml"/><Relationship Id="rId16"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42.svg"/><Relationship Id="rId4" Type="http://schemas.openxmlformats.org/officeDocument/2006/relationships/image" Target="../media/image37.svg"/><Relationship Id="rId9" Type="http://schemas.openxmlformats.org/officeDocument/2006/relationships/image" Target="../media/image48.png"/><Relationship Id="rId14"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image" Target="../media/image6.png"/><Relationship Id="rId12" Type="http://schemas.openxmlformats.org/officeDocument/2006/relationships/image" Target="../media/image4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84.svg"/><Relationship Id="rId9" Type="http://schemas.openxmlformats.org/officeDocument/2006/relationships/image" Target="../media/image48.png"/><Relationship Id="rId14" Type="http://schemas.openxmlformats.org/officeDocument/2006/relationships/image" Target="../media/image46.svg"/></Relationships>
</file>

<file path=ppt/slides/_rels/slide14.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44.svg"/><Relationship Id="rId2" Type="http://schemas.openxmlformats.org/officeDocument/2006/relationships/notesSlide" Target="../notesSlides/notesSlide13.xml"/><Relationship Id="rId16"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42.svg"/><Relationship Id="rId4" Type="http://schemas.openxmlformats.org/officeDocument/2006/relationships/image" Target="../media/image37.svg"/><Relationship Id="rId9" Type="http://schemas.openxmlformats.org/officeDocument/2006/relationships/image" Target="../media/image48.png"/><Relationship Id="rId14" Type="http://schemas.openxmlformats.org/officeDocument/2006/relationships/image" Target="../media/image46.svg"/></Relationships>
</file>

<file path=ppt/slides/_rels/slide15.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44.svg"/><Relationship Id="rId2" Type="http://schemas.openxmlformats.org/officeDocument/2006/relationships/notesSlide" Target="../notesSlides/notesSlide14.xml"/><Relationship Id="rId16"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42.svg"/><Relationship Id="rId4" Type="http://schemas.openxmlformats.org/officeDocument/2006/relationships/image" Target="../media/image37.svg"/><Relationship Id="rId9" Type="http://schemas.openxmlformats.org/officeDocument/2006/relationships/image" Target="../media/image48.png"/><Relationship Id="rId14" Type="http://schemas.openxmlformats.org/officeDocument/2006/relationships/image" Target="../media/image46.svg"/></Relationships>
</file>

<file path=ppt/slides/_rels/slide16.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6.png"/><Relationship Id="rId12" Type="http://schemas.openxmlformats.org/officeDocument/2006/relationships/image" Target="../media/image44.svg"/><Relationship Id="rId17" Type="http://schemas.openxmlformats.org/officeDocument/2006/relationships/image" Target="../media/image52.png"/><Relationship Id="rId2" Type="http://schemas.openxmlformats.org/officeDocument/2006/relationships/notesSlide" Target="../notesSlides/notesSlide15.xml"/><Relationship Id="rId16"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42.svg"/><Relationship Id="rId4" Type="http://schemas.openxmlformats.org/officeDocument/2006/relationships/image" Target="../media/image37.svg"/><Relationship Id="rId9" Type="http://schemas.openxmlformats.org/officeDocument/2006/relationships/image" Target="../media/image48.png"/><Relationship Id="rId14"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gif"/><Relationship Id="rId18" Type="http://schemas.openxmlformats.org/officeDocument/2006/relationships/image" Target="../media/image66.gif"/><Relationship Id="rId26" Type="http://schemas.openxmlformats.org/officeDocument/2006/relationships/image" Target="../media/image72.png"/><Relationship Id="rId3" Type="http://schemas.openxmlformats.org/officeDocument/2006/relationships/image" Target="../media/image53.png"/><Relationship Id="rId21" Type="http://schemas.openxmlformats.org/officeDocument/2006/relationships/image" Target="../media/image69.png"/><Relationship Id="rId7" Type="http://schemas.openxmlformats.org/officeDocument/2006/relationships/image" Target="../media/image57.gif"/><Relationship Id="rId12" Type="http://schemas.openxmlformats.org/officeDocument/2006/relationships/image" Target="../media/image61.png"/><Relationship Id="rId17" Type="http://schemas.openxmlformats.org/officeDocument/2006/relationships/image" Target="../media/image65.png"/><Relationship Id="rId25" Type="http://schemas.openxmlformats.org/officeDocument/2006/relationships/slide" Target="slide2.xml"/><Relationship Id="rId2" Type="http://schemas.openxmlformats.org/officeDocument/2006/relationships/notesSlide" Target="../notesSlides/notesSlide16.xml"/><Relationship Id="rId16" Type="http://schemas.openxmlformats.org/officeDocument/2006/relationships/image" Target="../media/image64.gif"/><Relationship Id="rId20"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56.gif"/><Relationship Id="rId11" Type="http://schemas.openxmlformats.org/officeDocument/2006/relationships/image" Target="../media/image60.gif"/><Relationship Id="rId24" Type="http://schemas.openxmlformats.org/officeDocument/2006/relationships/image" Target="../media/image71.png"/><Relationship Id="rId5" Type="http://schemas.openxmlformats.org/officeDocument/2006/relationships/image" Target="../media/image55.png"/><Relationship Id="rId15" Type="http://schemas.microsoft.com/office/2007/relationships/hdphoto" Target="../media/hdphoto2.wdp"/><Relationship Id="rId23" Type="http://schemas.openxmlformats.org/officeDocument/2006/relationships/slide" Target="slide14.xml"/><Relationship Id="rId28" Type="http://schemas.openxmlformats.org/officeDocument/2006/relationships/image" Target="../media/image73.png"/><Relationship Id="rId10" Type="http://schemas.openxmlformats.org/officeDocument/2006/relationships/image" Target="../media/image59.jpg"/><Relationship Id="rId19" Type="http://schemas.openxmlformats.org/officeDocument/2006/relationships/image" Target="../media/image67.gif"/><Relationship Id="rId4" Type="http://schemas.openxmlformats.org/officeDocument/2006/relationships/image" Target="../media/image54.png"/><Relationship Id="rId9" Type="http://schemas.microsoft.com/office/2007/relationships/hdphoto" Target="../media/hdphoto1.wdp"/><Relationship Id="rId14" Type="http://schemas.openxmlformats.org/officeDocument/2006/relationships/image" Target="../media/image63.png"/><Relationship Id="rId22" Type="http://schemas.openxmlformats.org/officeDocument/2006/relationships/image" Target="../media/image70.gif"/><Relationship Id="rId27"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hyperlink" Target="https://hellobacsi.com/wp-content/uploads/2019/03/tac-dung-cua-tao-do-3-e1551864641568.png" TargetMode="External"/><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hyperlink" Target="https://hellobacsi.com/wp-content/uploads/2019/03/tac-dung-cua-tao-do-1-1.png" TargetMode="External"/><Relationship Id="rId1" Type="http://schemas.openxmlformats.org/officeDocument/2006/relationships/slideLayout" Target="../slideLayouts/slideLayout18.xml"/><Relationship Id="rId6" Type="http://schemas.openxmlformats.org/officeDocument/2006/relationships/hyperlink" Target="https://hellobacsi.com/wp-content/uploads/2019/03/tac-dung-cua-tao-do-2-e1551864418120.png" TargetMode="External"/><Relationship Id="rId5" Type="http://schemas.openxmlformats.org/officeDocument/2006/relationships/image" Target="../media/image75.png"/><Relationship Id="rId4" Type="http://schemas.openxmlformats.org/officeDocument/2006/relationships/hyperlink" Target="https://hellobacsi.com/wp-content/uploads/2019/03/tac-dung-cua-tao-do-1-e1551864262218.png" TargetMode="External"/><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80.png"/><Relationship Id="rId3" Type="http://schemas.openxmlformats.org/officeDocument/2006/relationships/image" Target="../media/image54.png"/><Relationship Id="rId21" Type="http://schemas.openxmlformats.org/officeDocument/2006/relationships/slide" Target="slide20.xml"/><Relationship Id="rId7" Type="http://schemas.openxmlformats.org/officeDocument/2006/relationships/image" Target="../media/image58.png"/><Relationship Id="rId12" Type="http://schemas.openxmlformats.org/officeDocument/2006/relationships/image" Target="../media/image62.gif"/><Relationship Id="rId17" Type="http://schemas.openxmlformats.org/officeDocument/2006/relationships/image" Target="../media/image67.gif"/><Relationship Id="rId25" Type="http://schemas.openxmlformats.org/officeDocument/2006/relationships/slide" Target="slide22.xml"/><Relationship Id="rId2" Type="http://schemas.openxmlformats.org/officeDocument/2006/relationships/image" Target="../media/image53.png"/><Relationship Id="rId16" Type="http://schemas.openxmlformats.org/officeDocument/2006/relationships/image" Target="../media/image65.png"/><Relationship Id="rId20" Type="http://schemas.openxmlformats.org/officeDocument/2006/relationships/image" Target="../media/image70.gif"/><Relationship Id="rId29" Type="http://schemas.openxmlformats.org/officeDocument/2006/relationships/slide" Target="slide24.xml"/><Relationship Id="rId1" Type="http://schemas.openxmlformats.org/officeDocument/2006/relationships/slideLayout" Target="../slideLayouts/slideLayout18.xml"/><Relationship Id="rId6" Type="http://schemas.openxmlformats.org/officeDocument/2006/relationships/image" Target="../media/image57.gif"/><Relationship Id="rId11" Type="http://schemas.openxmlformats.org/officeDocument/2006/relationships/image" Target="../media/image61.png"/><Relationship Id="rId24" Type="http://schemas.openxmlformats.org/officeDocument/2006/relationships/image" Target="../media/image79.png"/><Relationship Id="rId5" Type="http://schemas.openxmlformats.org/officeDocument/2006/relationships/image" Target="../media/image56.gif"/><Relationship Id="rId15" Type="http://schemas.openxmlformats.org/officeDocument/2006/relationships/image" Target="../media/image64.gif"/><Relationship Id="rId23" Type="http://schemas.openxmlformats.org/officeDocument/2006/relationships/slide" Target="slide21.xml"/><Relationship Id="rId28" Type="http://schemas.openxmlformats.org/officeDocument/2006/relationships/image" Target="../media/image81.png"/><Relationship Id="rId10" Type="http://schemas.openxmlformats.org/officeDocument/2006/relationships/image" Target="../media/image60.gif"/><Relationship Id="rId19" Type="http://schemas.openxmlformats.org/officeDocument/2006/relationships/image" Target="../media/image69.png"/><Relationship Id="rId31" Type="http://schemas.openxmlformats.org/officeDocument/2006/relationships/image" Target="../media/image66.gif"/><Relationship Id="rId4" Type="http://schemas.openxmlformats.org/officeDocument/2006/relationships/image" Target="../media/image55.png"/><Relationship Id="rId9" Type="http://schemas.openxmlformats.org/officeDocument/2006/relationships/image" Target="../media/image59.jpg"/><Relationship Id="rId14" Type="http://schemas.microsoft.com/office/2007/relationships/hdphoto" Target="../media/hdphoto2.wdp"/><Relationship Id="rId22" Type="http://schemas.openxmlformats.org/officeDocument/2006/relationships/image" Target="../media/image78.png"/><Relationship Id="rId27" Type="http://schemas.openxmlformats.org/officeDocument/2006/relationships/slide" Target="slide23.xml"/><Relationship Id="rId30" Type="http://schemas.openxmlformats.org/officeDocument/2006/relationships/image" Target="../media/image82.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7.svg"/><Relationship Id="rId3" Type="http://schemas.openxmlformats.org/officeDocument/2006/relationships/image" Target="../media/image13.png"/><Relationship Id="rId21" Type="http://schemas.openxmlformats.org/officeDocument/2006/relationships/image" Target="../media/image18.jpeg"/><Relationship Id="rId12" Type="http://schemas.openxmlformats.org/officeDocument/2006/relationships/image" Target="../media/image24.svg"/><Relationship Id="rId7" Type="http://schemas.openxmlformats.org/officeDocument/2006/relationships/image" Target="../media/image50.svg"/><Relationship Id="rId2" Type="http://schemas.openxmlformats.org/officeDocument/2006/relationships/notesSlide" Target="../notesSlides/notesSlide2.xml"/><Relationship Id="rId20" Type="http://schemas.openxmlformats.org/officeDocument/2006/relationships/hyperlink" Target="THAO.pps#15. Slide 15" TargetMode="External"/><Relationship Id="rId1" Type="http://schemas.openxmlformats.org/officeDocument/2006/relationships/slideLayout" Target="../slideLayouts/slideLayout7.xml"/><Relationship Id="rId24" Type="http://schemas.openxmlformats.org/officeDocument/2006/relationships/image" Target="../media/image20.jpeg"/><Relationship Id="rId15" Type="http://schemas.openxmlformats.org/officeDocument/2006/relationships/image" Target="../media/image16.png"/><Relationship Id="rId23" Type="http://schemas.openxmlformats.org/officeDocument/2006/relationships/hyperlink" Target="THAO.pps#14. Slide 14" TargetMode="External"/><Relationship Id="rId10" Type="http://schemas.openxmlformats.org/officeDocument/2006/relationships/image" Target="../media/image53.svg"/><Relationship Id="rId19" Type="http://schemas.openxmlformats.org/officeDocument/2006/relationships/image" Target="../media/image17.jpeg"/><Relationship Id="rId14" Type="http://schemas.openxmlformats.org/officeDocument/2006/relationships/image" Target="../media/image15.png"/><Relationship Id="rId22"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18.xml"/><Relationship Id="rId7"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 Id="rId9" Type="http://schemas.openxmlformats.org/officeDocument/2006/relationships/image" Target="../media/image87.gif"/></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18.xml"/><Relationship Id="rId7"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 Id="rId9" Type="http://schemas.openxmlformats.org/officeDocument/2006/relationships/image" Target="../media/image87.gif"/></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18.xml"/><Relationship Id="rId7"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 Id="rId9" Type="http://schemas.openxmlformats.org/officeDocument/2006/relationships/image" Target="../media/image87.gif"/></Relationships>
</file>

<file path=ppt/slides/_rels/slide23.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slideLayout" Target="../slideLayouts/slideLayout18.xml"/><Relationship Id="rId7" Type="http://schemas.openxmlformats.org/officeDocument/2006/relationships/slide" Target="slide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jp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audio" Target="../media/audio1.wav"/><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50.png"/><Relationship Id="rId18" Type="http://schemas.openxmlformats.org/officeDocument/2006/relationships/image" Target="../media/image35.svg"/><Relationship Id="rId3" Type="http://schemas.openxmlformats.org/officeDocument/2006/relationships/image" Target="../media/image6.png"/><Relationship Id="rId12" Type="http://schemas.openxmlformats.org/officeDocument/2006/relationships/image" Target="../media/image44.svg"/><Relationship Id="rId17" Type="http://schemas.openxmlformats.org/officeDocument/2006/relationships/image" Target="../media/image90.png"/><Relationship Id="rId2" Type="http://schemas.openxmlformats.org/officeDocument/2006/relationships/notesSlide" Target="../notesSlides/notesSlide18.xml"/><Relationship Id="rId16" Type="http://schemas.openxmlformats.org/officeDocument/2006/relationships/image" Target="../media/image89.png"/><Relationship Id="rId20" Type="http://schemas.openxmlformats.org/officeDocument/2006/relationships/image" Target="../media/image91.png"/><Relationship Id="rId1" Type="http://schemas.openxmlformats.org/officeDocument/2006/relationships/slideLayout" Target="../slideLayouts/slideLayout7.xml"/><Relationship Id="rId11" Type="http://schemas.openxmlformats.org/officeDocument/2006/relationships/image" Target="../media/image49.png"/><Relationship Id="rId6" Type="http://schemas.openxmlformats.org/officeDocument/2006/relationships/image" Target="../media/image40.svg"/><Relationship Id="rId15" Type="http://schemas.openxmlformats.org/officeDocument/2006/relationships/image" Target="../media/image88.png"/><Relationship Id="rId5" Type="http://schemas.openxmlformats.org/officeDocument/2006/relationships/image" Target="../media/image28.svg"/><Relationship Id="rId10" Type="http://schemas.openxmlformats.org/officeDocument/2006/relationships/image" Target="../media/image42.svg"/><Relationship Id="rId19" Type="http://schemas.openxmlformats.org/officeDocument/2006/relationships/image" Target="../media/image37.png"/><Relationship Id="rId9" Type="http://schemas.openxmlformats.org/officeDocument/2006/relationships/image" Target="../media/image48.png"/><Relationship Id="rId14" Type="http://schemas.openxmlformats.org/officeDocument/2006/relationships/image" Target="../media/image4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17.svg"/><Relationship Id="rId3" Type="http://schemas.openxmlformats.org/officeDocument/2006/relationships/image" Target="../media/image6.png"/><Relationship Id="rId21" Type="http://schemas.openxmlformats.org/officeDocument/2006/relationships/image" Target="../media/image28.png"/><Relationship Id="rId7" Type="http://schemas.openxmlformats.org/officeDocument/2006/relationships/image" Target="../media/image6.svg"/><Relationship Id="rId12" Type="http://schemas.openxmlformats.org/officeDocument/2006/relationships/image" Target="../media/image24.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svg"/><Relationship Id="rId20" Type="http://schemas.openxmlformats.org/officeDocument/2006/relationships/image" Target="../media/image64.svg"/><Relationship Id="rId1" Type="http://schemas.openxmlformats.org/officeDocument/2006/relationships/slideLayout" Target="../slideLayouts/slideLayout7.xml"/><Relationship Id="rId11" Type="http://schemas.openxmlformats.org/officeDocument/2006/relationships/image" Target="../media/image10.svg"/><Relationship Id="rId5" Type="http://schemas.openxmlformats.org/officeDocument/2006/relationships/image" Target="../media/image21.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27.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4.sv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svg"/><Relationship Id="rId5" Type="http://schemas.openxmlformats.org/officeDocument/2006/relationships/image" Target="../media/image30.png"/><Relationship Id="rId15" Type="http://schemas.openxmlformats.org/officeDocument/2006/relationships/image" Target="../media/image26.svg"/><Relationship Id="rId10" Type="http://schemas.openxmlformats.org/officeDocument/2006/relationships/image" Target="../media/image6.png"/><Relationship Id="rId4" Type="http://schemas.openxmlformats.org/officeDocument/2006/relationships/image" Target="../media/image4.svg"/><Relationship Id="rId9" Type="http://schemas.openxmlformats.org/officeDocument/2006/relationships/image" Target="../media/image32.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5.png"/><Relationship Id="rId12"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68.sv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36.png"/><Relationship Id="rId10" Type="http://schemas.openxmlformats.org/officeDocument/2006/relationships/image" Target="../media/image22.png"/><Relationship Id="rId9" Type="http://schemas.openxmlformats.org/officeDocument/2006/relationships/image" Target="../media/image6.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18" Type="http://schemas.openxmlformats.org/officeDocument/2006/relationships/image" Target="../media/image38.png"/><Relationship Id="rId3" Type="http://schemas.openxmlformats.org/officeDocument/2006/relationships/image" Target="../media/image22.png"/><Relationship Id="rId17" Type="http://schemas.openxmlformats.org/officeDocument/2006/relationships/image" Target="../media/image37.png"/><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notesSlide" Target="../notesSlides/notesSlide6.xml"/><Relationship Id="rId16" Type="http://schemas.openxmlformats.org/officeDocument/2006/relationships/image" Target="../media/image68.svg"/><Relationship Id="rId1" Type="http://schemas.openxmlformats.org/officeDocument/2006/relationships/slideLayout" Target="../slideLayouts/slideLayout7.xml"/><Relationship Id="rId6" Type="http://schemas.openxmlformats.org/officeDocument/2006/relationships/image" Target="../media/image40.svg"/><Relationship Id="rId15" Type="http://schemas.openxmlformats.org/officeDocument/2006/relationships/image" Target="../media/image36.png"/><Relationship Id="rId10" Type="http://schemas.openxmlformats.org/officeDocument/2006/relationships/image" Target="../media/image33.png"/><Relationship Id="rId19"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18" Type="http://schemas.openxmlformats.org/officeDocument/2006/relationships/image" Target="../media/image22.png"/><Relationship Id="rId3" Type="http://schemas.openxmlformats.org/officeDocument/2006/relationships/image" Target="../media/image29.png"/><Relationship Id="rId21" Type="http://schemas.openxmlformats.org/officeDocument/2006/relationships/image" Target="../media/image68.svg"/><Relationship Id="rId17" Type="http://schemas.openxmlformats.org/officeDocument/2006/relationships/image" Target="../media/image71.svg"/><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notesSlide" Target="../notesSlides/notesSlide7.xml"/><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24" Type="http://schemas.openxmlformats.org/officeDocument/2006/relationships/image" Target="../media/image39.png"/><Relationship Id="rId5" Type="http://schemas.openxmlformats.org/officeDocument/2006/relationships/image" Target="../media/image40.png"/><Relationship Id="rId23" Type="http://schemas.openxmlformats.org/officeDocument/2006/relationships/image" Target="../media/image38.png"/><Relationship Id="rId19" Type="http://schemas.openxmlformats.org/officeDocument/2006/relationships/image" Target="../media/image33.png"/><Relationship Id="rId4" Type="http://schemas.openxmlformats.org/officeDocument/2006/relationships/image" Target="../media/image4.svg"/><Relationship Id="rId9" Type="http://schemas.openxmlformats.org/officeDocument/2006/relationships/image" Target="../media/image8.svg"/><Relationship Id="rId14" Type="http://schemas.openxmlformats.org/officeDocument/2006/relationships/image" Target="../media/image26.svg"/><Relationship Id="rId22"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18" Type="http://schemas.openxmlformats.org/officeDocument/2006/relationships/image" Target="../media/image44.png"/><Relationship Id="rId21" Type="http://schemas.openxmlformats.org/officeDocument/2006/relationships/image" Target="../media/image36.png"/><Relationship Id="rId7" Type="http://schemas.openxmlformats.org/officeDocument/2006/relationships/image" Target="../media/image61.svg"/><Relationship Id="rId12" Type="http://schemas.openxmlformats.org/officeDocument/2006/relationships/image" Target="../media/image66.svg"/><Relationship Id="rId17" Type="http://schemas.openxmlformats.org/officeDocument/2006/relationships/image" Target="../media/image71.svg"/><Relationship Id="rId2" Type="http://schemas.openxmlformats.org/officeDocument/2006/relationships/image" Target="../media/image41.pn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9.svg"/><Relationship Id="rId19"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0.png"/><Relationship Id="rId22" Type="http://schemas.openxmlformats.org/officeDocument/2006/relationships/image" Target="../media/image68.svg"/></Relationships>
</file>

<file path=ppt/slides/_rels/slide9.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46.png"/><Relationship Id="rId3" Type="http://schemas.openxmlformats.org/officeDocument/2006/relationships/image" Target="../media/image39.png"/><Relationship Id="rId12" Type="http://schemas.openxmlformats.org/officeDocument/2006/relationships/image" Target="../media/image66.svg"/><Relationship Id="rId17"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94.svg"/><Relationship Id="rId15" Type="http://schemas.openxmlformats.org/officeDocument/2006/relationships/image" Target="../media/image29.png"/><Relationship Id="rId1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23693" b="55190"/>
          <a:stretch>
            <a:fillRect/>
          </a:stretch>
        </p:blipFill>
        <p:spPr>
          <a:xfrm rot="-4429557">
            <a:off x="10032316" y="2016409"/>
            <a:ext cx="12655191" cy="763184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7404" y="8432175"/>
            <a:ext cx="14046119" cy="67772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29465" y="3420096"/>
            <a:ext cx="7073738" cy="10027207"/>
          </a:xfrm>
          <a:prstGeom prst="rect">
            <a:avLst/>
          </a:prstGeom>
        </p:spPr>
      </p:pic>
      <p:pic>
        <p:nvPicPr>
          <p:cNvPr id="5" name="Picture 5"/>
          <p:cNvPicPr>
            <a:picLocks noChangeAspect="1"/>
          </p:cNvPicPr>
          <p:nvPr/>
        </p:nvPicPr>
        <p:blipFill>
          <a:blip r:embed="rId9"/>
          <a:srcRect/>
          <a:stretch>
            <a:fillRect/>
          </a:stretch>
        </p:blipFill>
        <p:spPr>
          <a:xfrm>
            <a:off x="12525986" y="3832954"/>
            <a:ext cx="4310253" cy="822960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667639" y="1090915"/>
            <a:ext cx="1945757" cy="162736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577007" flipV="1">
            <a:off x="-1768711" y="2098345"/>
            <a:ext cx="7315200" cy="171297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526331">
            <a:off x="13143627" y="-1883675"/>
            <a:ext cx="3396580" cy="4114800"/>
          </a:xfrm>
          <a:prstGeom prst="rect">
            <a:avLst/>
          </a:prstGeom>
        </p:spPr>
      </p:pic>
      <p:sp>
        <p:nvSpPr>
          <p:cNvPr id="10" name="TextBox 10"/>
          <p:cNvSpPr txBox="1"/>
          <p:nvPr/>
        </p:nvSpPr>
        <p:spPr>
          <a:xfrm>
            <a:off x="4743799" y="4606300"/>
            <a:ext cx="7999453" cy="1885131"/>
          </a:xfrm>
          <a:prstGeom prst="rect">
            <a:avLst/>
          </a:prstGeom>
        </p:spPr>
        <p:txBody>
          <a:bodyPr lIns="0" tIns="0" rIns="0" bIns="0" rtlCol="0" anchor="t">
            <a:spAutoFit/>
          </a:bodyPr>
          <a:lstStyle/>
          <a:p>
            <a:pPr algn="just">
              <a:lnSpc>
                <a:spcPts val="4900"/>
              </a:lnSpc>
            </a:pPr>
            <a:r>
              <a:rPr lang="en-US" sz="4800" dirty="0" err="1" smtClean="0">
                <a:latin typeface="Times New Roman" panose="02020603050405020304" pitchFamily="18" charset="0"/>
                <a:cs typeface="Times New Roman" panose="02020603050405020304" pitchFamily="18" charset="0"/>
              </a:rPr>
              <a:t>Yêu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cầu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hãy</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kết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tóm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tắt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trước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lớp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một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truyện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cổ</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tích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với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độ</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a:t>
            </a:r>
            <a:r>
              <a:rPr lang="en-US" sz="4800" dirty="0" err="1" smtClean="0">
                <a:latin typeface="Times New Roman" panose="02020603050405020304" pitchFamily="18" charset="0"/>
                <a:cs typeface="Times New Roman" panose="02020603050405020304" pitchFamily="18" charset="0"/>
              </a:rPr>
              <a:t>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bài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nói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khoảng</a:t>
            </a:r>
            <a:r>
              <a:rPr lang="en-US" sz="4800" dirty="0" smtClean="0">
                <a:latin typeface="Times New Roman" panose="02020603050405020304" pitchFamily="18" charset="0"/>
                <a:cs typeface="Times New Roman" panose="02020603050405020304" pitchFamily="18" charset="0"/>
              </a:rPr>
              <a:t> 5-6 </a:t>
            </a:r>
            <a:r>
              <a:rPr lang="en-US" sz="4800" dirty="0" err="1" smtClean="0">
                <a:latin typeface="Times New Roman" panose="02020603050405020304" pitchFamily="18" charset="0"/>
                <a:cs typeface="Times New Roman" panose="02020603050405020304" pitchFamily="18" charset="0"/>
              </a:rPr>
              <a:t>câu</a:t>
            </a:r>
            <a:endParaRPr lang="en-US" sz="48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6"/>
          <a:stretch>
            <a:fillRect/>
          </a:stretch>
        </p:blipFill>
        <p:spPr>
          <a:xfrm>
            <a:off x="2199679" y="1607533"/>
            <a:ext cx="10900593" cy="307874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29035" y="-2045159"/>
            <a:ext cx="14314291" cy="15187577"/>
          </a:xfrm>
          <a:prstGeom prst="rect">
            <a:avLst/>
          </a:prstGeom>
        </p:spPr>
      </p:pic>
      <p:sp>
        <p:nvSpPr>
          <p:cNvPr id="3" name="TextBox 2"/>
          <p:cNvSpPr txBox="1"/>
          <p:nvPr/>
        </p:nvSpPr>
        <p:spPr>
          <a:xfrm>
            <a:off x="5024248" y="3462778"/>
            <a:ext cx="11430000" cy="3477875"/>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Đọc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Phương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tiện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vận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chuyển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của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các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dân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tộc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thiểu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số</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Việt</a:t>
            </a:r>
            <a:r>
              <a:rPr lang="en-US" sz="4400" i="1" dirty="0" smtClean="0">
                <a:latin typeface="Times New Roman" panose="02020603050405020304" pitchFamily="18" charset="0"/>
                <a:cs typeface="Times New Roman" panose="02020603050405020304" pitchFamily="18" charset="0"/>
              </a:rPr>
              <a:t> Nam </a:t>
            </a:r>
            <a:r>
              <a:rPr lang="en-US" sz="4400" i="1" dirty="0" err="1" smtClean="0">
                <a:latin typeface="Times New Roman" panose="02020603050405020304" pitchFamily="18" charset="0"/>
                <a:cs typeface="Times New Roman" panose="02020603050405020304" pitchFamily="18" charset="0"/>
              </a:rPr>
              <a:t>ngày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xưa</a:t>
            </a:r>
            <a:r>
              <a:rPr lang="en-US" sz="4400" i="1"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dài</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mục</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Định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hướng</a:t>
            </a:r>
            <a:r>
              <a:rPr lang="en-US" sz="4400" i="1" dirty="0" smtClean="0">
                <a:latin typeface="Times New Roman" panose="02020603050405020304" pitchFamily="18" charset="0"/>
                <a:cs typeface="Times New Roman" panose="02020603050405020304" pitchFamily="18" charset="0"/>
              </a:rPr>
              <a:t> </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endParaRPr lang="en-US" sz="4400" dirty="0" smtClean="0">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5493" y="-252522"/>
            <a:ext cx="4307429" cy="4378581"/>
          </a:xfrm>
          <a:prstGeom prst="rect">
            <a:avLst/>
          </a:prstGeom>
        </p:spPr>
      </p:pic>
      <p:sp>
        <p:nvSpPr>
          <p:cNvPr id="5" name="TextBox 4"/>
          <p:cNvSpPr txBox="1"/>
          <p:nvPr/>
        </p:nvSpPr>
        <p:spPr>
          <a:xfrm>
            <a:off x="1655207" y="1552047"/>
            <a:ext cx="30480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Chuẩn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bị</a:t>
            </a:r>
            <a:endParaRPr lang="en-US" sz="4400" b="1" dirty="0" smtClean="0">
              <a:latin typeface="Times New Roman" panose="02020603050405020304" pitchFamily="18" charset="0"/>
              <a:cs typeface="Times New Roman" panose="02020603050405020304" pitchFamily="18" charset="0"/>
            </a:endParaRPr>
          </a:p>
        </p:txBody>
      </p:sp>
      <p:pic>
        <p:nvPicPr>
          <p:cNvPr id="7"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60571">
            <a:off x="14335967" y="1889342"/>
            <a:ext cx="9271364" cy="4473433"/>
          </a:xfrm>
          <a:prstGeom prst="rect">
            <a:avLst/>
          </a:prstGeom>
        </p:spPr>
      </p:pic>
      <p:pic>
        <p:nvPicPr>
          <p:cNvPr id="8"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9807" r="39918" b="62102"/>
          <a:stretch>
            <a:fillRect/>
          </a:stretch>
        </p:blipFill>
        <p:spPr>
          <a:xfrm rot="-1939430">
            <a:off x="11022823" y="6919750"/>
            <a:ext cx="8467656" cy="5441560"/>
          </a:xfrm>
          <a:prstGeom prst="rect">
            <a:avLst/>
          </a:prstGeom>
        </p:spPr>
      </p:pic>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993430">
            <a:off x="12589374" y="7943941"/>
            <a:ext cx="7315200" cy="1712976"/>
          </a:xfrm>
          <a:prstGeom prst="rect">
            <a:avLst/>
          </a:prstGeom>
        </p:spPr>
      </p:pic>
      <p:pic>
        <p:nvPicPr>
          <p:cNvPr id="10"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591231" y="4126059"/>
            <a:ext cx="3778135" cy="4114800"/>
          </a:xfrm>
          <a:prstGeom prst="rect">
            <a:avLst/>
          </a:prstGeom>
        </p:spPr>
      </p:pic>
    </p:spTree>
    <p:extLst>
      <p:ext uri="{BB962C8B-B14F-4D97-AF65-F5344CB8AC3E}">
        <p14:creationId xmlns:p14="http://schemas.microsoft.com/office/powerpoint/2010/main" val="397004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29035" y="-2045159"/>
            <a:ext cx="14314291" cy="1518757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5493" y="-252522"/>
            <a:ext cx="4307429" cy="4378581"/>
          </a:xfrm>
          <a:prstGeom prst="rect">
            <a:avLst/>
          </a:prstGeom>
        </p:spPr>
      </p:pic>
      <p:sp>
        <p:nvSpPr>
          <p:cNvPr id="5" name="TextBox 4"/>
          <p:cNvSpPr txBox="1"/>
          <p:nvPr/>
        </p:nvSpPr>
        <p:spPr>
          <a:xfrm>
            <a:off x="1655207" y="1552047"/>
            <a:ext cx="3048000" cy="1446550"/>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ý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lập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dàn</a:t>
            </a:r>
            <a:r>
              <a:rPr lang="en-US" sz="4400" b="1" dirty="0" smtClean="0">
                <a:latin typeface="Times New Roman" panose="02020603050405020304" pitchFamily="18" charset="0"/>
                <a:cs typeface="Times New Roman" panose="02020603050405020304" pitchFamily="18" charset="0"/>
              </a:rPr>
              <a:t> ý</a:t>
            </a:r>
          </a:p>
        </p:txBody>
      </p:sp>
      <p:pic>
        <p:nvPicPr>
          <p:cNvPr id="7"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60571">
            <a:off x="14335967" y="1889342"/>
            <a:ext cx="9271364" cy="4473433"/>
          </a:xfrm>
          <a:prstGeom prst="rect">
            <a:avLst/>
          </a:prstGeom>
        </p:spPr>
      </p:pic>
      <p:pic>
        <p:nvPicPr>
          <p:cNvPr id="8"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9807" r="39918" b="62102"/>
          <a:stretch>
            <a:fillRect/>
          </a:stretch>
        </p:blipFill>
        <p:spPr>
          <a:xfrm rot="-1939430">
            <a:off x="11022823" y="6919750"/>
            <a:ext cx="8467656" cy="5441560"/>
          </a:xfrm>
          <a:prstGeom prst="rect">
            <a:avLst/>
          </a:prstGeom>
        </p:spPr>
      </p:pic>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993430">
            <a:off x="12589374" y="7943941"/>
            <a:ext cx="7315200" cy="1712976"/>
          </a:xfrm>
          <a:prstGeom prst="rect">
            <a:avLst/>
          </a:prstGeom>
        </p:spPr>
      </p:pic>
      <p:pic>
        <p:nvPicPr>
          <p:cNvPr id="10"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591231" y="4126059"/>
            <a:ext cx="3778135" cy="4114800"/>
          </a:xfrm>
          <a:prstGeom prst="rect">
            <a:avLst/>
          </a:prstGeom>
        </p:spPr>
      </p:pic>
      <p:sp>
        <p:nvSpPr>
          <p:cNvPr id="11" name="TextBox 10"/>
          <p:cNvSpPr txBox="1"/>
          <p:nvPr/>
        </p:nvSpPr>
        <p:spPr>
          <a:xfrm>
            <a:off x="5806794" y="1711727"/>
            <a:ext cx="10761953"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Tìm</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hỏi</a:t>
            </a:r>
            <a:endParaRPr lang="en-US" sz="4400" dirty="0" smtClean="0">
              <a:latin typeface="Times New Roman" panose="02020603050405020304" pitchFamily="18" charset="0"/>
              <a:cs typeface="Times New Roman" panose="02020603050405020304" pitchFamily="18" charset="0"/>
            </a:endParaRPr>
          </a:p>
          <a:p>
            <a:pPr algn="just"/>
            <a:endParaRPr lang="en-US" sz="4400" dirty="0" smtClean="0">
              <a:latin typeface="Times New Roman" panose="02020603050405020304" pitchFamily="18" charset="0"/>
              <a:cs typeface="Times New Roman" panose="02020603050405020304" pitchFamily="18" charset="0"/>
            </a:endParaRPr>
          </a:p>
        </p:txBody>
      </p:sp>
      <p:sp>
        <p:nvSpPr>
          <p:cNvPr id="12" name="TextBox 11"/>
          <p:cNvSpPr txBox="1"/>
          <p:nvPr/>
        </p:nvSpPr>
        <p:spPr>
          <a:xfrm>
            <a:off x="2571758" y="4565931"/>
            <a:ext cx="3554105" cy="2123658"/>
          </a:xfrm>
          <a:prstGeom prst="rect">
            <a:avLst/>
          </a:prstGeom>
          <a:solidFill>
            <a:schemeClr val="accent6">
              <a:lumMod val="20000"/>
              <a:lumOff val="80000"/>
            </a:schemeClr>
          </a:solid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Bố</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phần</a:t>
            </a:r>
            <a:r>
              <a:rPr lang="en-US" sz="44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6804944" y="4565931"/>
            <a:ext cx="4328054" cy="2123658"/>
          </a:xfrm>
          <a:prstGeom prst="rect">
            <a:avLst/>
          </a:prstGeom>
          <a:solidFill>
            <a:schemeClr val="accent6">
              <a:lumMod val="20000"/>
              <a:lumOff val="80000"/>
            </a:schemeClr>
          </a:solid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Mỗi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dung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a:t>
            </a:r>
          </a:p>
        </p:txBody>
      </p:sp>
      <p:sp>
        <p:nvSpPr>
          <p:cNvPr id="14" name="TextBox 13"/>
          <p:cNvSpPr txBox="1"/>
          <p:nvPr/>
        </p:nvSpPr>
        <p:spPr>
          <a:xfrm>
            <a:off x="11723060" y="4565931"/>
            <a:ext cx="5029200" cy="2800767"/>
          </a:xfrm>
          <a:prstGeom prst="rect">
            <a:avLst/>
          </a:prstGeom>
          <a:solidFill>
            <a:schemeClr val="accent6">
              <a:lumMod val="20000"/>
              <a:lumOff val="80000"/>
            </a:schemeClr>
          </a:solid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Chọn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dung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hợp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ngắn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nhau</a:t>
            </a:r>
            <a:r>
              <a:rPr lang="en-US" sz="4400" dirty="0" smtClean="0">
                <a:latin typeface="Times New Roman" panose="02020603050405020304" pitchFamily="18" charset="0"/>
                <a:cs typeface="Times New Roman" panose="02020603050405020304" pitchFamily="18" charset="0"/>
              </a:rPr>
              <a:t>?</a:t>
            </a:r>
          </a:p>
        </p:txBody>
      </p:sp>
      <p:pic>
        <p:nvPicPr>
          <p:cNvPr id="15"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60099">
            <a:off x="403084" y="7653861"/>
            <a:ext cx="5247787" cy="4915427"/>
          </a:xfrm>
          <a:prstGeom prst="rect">
            <a:avLst/>
          </a:prstGeom>
        </p:spPr>
      </p:pic>
    </p:spTree>
    <p:extLst>
      <p:ext uri="{BB962C8B-B14F-4D97-AF65-F5344CB8AC3E}">
        <p14:creationId xmlns:p14="http://schemas.microsoft.com/office/powerpoint/2010/main" val="408268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29035" y="-2045159"/>
            <a:ext cx="14314291" cy="1518757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5493" y="-252522"/>
            <a:ext cx="4307429" cy="4378581"/>
          </a:xfrm>
          <a:prstGeom prst="rect">
            <a:avLst/>
          </a:prstGeom>
        </p:spPr>
      </p:pic>
      <p:sp>
        <p:nvSpPr>
          <p:cNvPr id="5" name="TextBox 4"/>
          <p:cNvSpPr txBox="1"/>
          <p:nvPr/>
        </p:nvSpPr>
        <p:spPr>
          <a:xfrm>
            <a:off x="1655207" y="1552047"/>
            <a:ext cx="3048000" cy="1446550"/>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ý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lập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dàn</a:t>
            </a:r>
            <a:r>
              <a:rPr lang="en-US" sz="4400" b="1" dirty="0" smtClean="0">
                <a:latin typeface="Times New Roman" panose="02020603050405020304" pitchFamily="18" charset="0"/>
                <a:cs typeface="Times New Roman" panose="02020603050405020304" pitchFamily="18" charset="0"/>
              </a:rPr>
              <a:t> ý</a:t>
            </a:r>
          </a:p>
        </p:txBody>
      </p:sp>
      <p:pic>
        <p:nvPicPr>
          <p:cNvPr id="7"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60571">
            <a:off x="14335967" y="1889342"/>
            <a:ext cx="9271364" cy="4473433"/>
          </a:xfrm>
          <a:prstGeom prst="rect">
            <a:avLst/>
          </a:prstGeom>
        </p:spPr>
      </p:pic>
      <p:pic>
        <p:nvPicPr>
          <p:cNvPr id="8"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9807" r="39918" b="62102"/>
          <a:stretch>
            <a:fillRect/>
          </a:stretch>
        </p:blipFill>
        <p:spPr>
          <a:xfrm rot="-1939430">
            <a:off x="11022823" y="6919750"/>
            <a:ext cx="8467656" cy="5441560"/>
          </a:xfrm>
          <a:prstGeom prst="rect">
            <a:avLst/>
          </a:prstGeom>
        </p:spPr>
      </p:pic>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993430">
            <a:off x="12589374" y="7943941"/>
            <a:ext cx="7315200" cy="1712976"/>
          </a:xfrm>
          <a:prstGeom prst="rect">
            <a:avLst/>
          </a:prstGeom>
        </p:spPr>
      </p:pic>
      <p:pic>
        <p:nvPicPr>
          <p:cNvPr id="10"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591231" y="4126059"/>
            <a:ext cx="3778135" cy="4114800"/>
          </a:xfrm>
          <a:prstGeom prst="rect">
            <a:avLst/>
          </a:prstGeom>
        </p:spPr>
      </p:pic>
      <p:sp>
        <p:nvSpPr>
          <p:cNvPr id="11" name="TextBox 10"/>
          <p:cNvSpPr txBox="1"/>
          <p:nvPr/>
        </p:nvSpPr>
        <p:spPr>
          <a:xfrm>
            <a:off x="5806794" y="1711727"/>
            <a:ext cx="10761953"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endParaRPr lang="en-US"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232770" y="5414018"/>
            <a:ext cx="2150796" cy="769441"/>
          </a:xfrm>
          <a:prstGeom prst="rect">
            <a:avLst/>
          </a:prstGeom>
          <a:solidFill>
            <a:schemeClr val="accent5">
              <a:lumMod val="20000"/>
              <a:lumOff val="80000"/>
            </a:schemeClr>
          </a:solid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Mở</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đầu</a:t>
            </a:r>
            <a:endParaRPr lang="en-US" sz="4400" b="1"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5806794" y="4921982"/>
            <a:ext cx="9197056" cy="2123658"/>
          </a:xfrm>
          <a:prstGeom prst="rect">
            <a:avLst/>
          </a:prstGeom>
          <a:solidFill>
            <a:schemeClr val="accent6">
              <a:lumMod val="20000"/>
              <a:lumOff val="80000"/>
            </a:schemeClr>
          </a:solid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thiểu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ngày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xưa</a:t>
            </a:r>
            <a:endParaRPr lang="en-US" sz="4400" dirty="0">
              <a:latin typeface="Times New Roman" panose="02020603050405020304" pitchFamily="18" charset="0"/>
              <a:cs typeface="Times New Roman" panose="02020603050405020304" pitchFamily="18" charset="0"/>
            </a:endParaRPr>
          </a:p>
        </p:txBody>
      </p:sp>
      <p:pic>
        <p:nvPicPr>
          <p:cNvPr id="15"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60099">
            <a:off x="403084" y="7653861"/>
            <a:ext cx="5247787" cy="4915427"/>
          </a:xfrm>
          <a:prstGeom prst="rect">
            <a:avLst/>
          </a:prstGeom>
        </p:spPr>
      </p:pic>
    </p:spTree>
    <p:extLst>
      <p:ext uri="{BB962C8B-B14F-4D97-AF65-F5344CB8AC3E}">
        <p14:creationId xmlns:p14="http://schemas.microsoft.com/office/powerpoint/2010/main" val="3804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0099">
            <a:off x="403084" y="7653861"/>
            <a:ext cx="5247787" cy="4915427"/>
          </a:xfrm>
          <a:prstGeom prst="rect">
            <a:avLst/>
          </a:prstGeom>
        </p:spPr>
      </p:pic>
      <p:pic>
        <p:nvPicPr>
          <p:cNvPr id="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829035" y="-2045159"/>
            <a:ext cx="14314291" cy="15187577"/>
          </a:xfrm>
          <a:prstGeom prst="rect">
            <a:avLst/>
          </a:prstGeom>
        </p:spPr>
      </p:pic>
      <p:pic>
        <p:nvPicPr>
          <p:cNvPr id="7"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60571">
            <a:off x="14335967" y="1889342"/>
            <a:ext cx="9271364" cy="4473433"/>
          </a:xfrm>
          <a:prstGeom prst="rect">
            <a:avLst/>
          </a:prstGeom>
        </p:spPr>
      </p:pic>
      <p:pic>
        <p:nvPicPr>
          <p:cNvPr id="8"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9807" r="39918" b="62102"/>
          <a:stretch>
            <a:fillRect/>
          </a:stretch>
        </p:blipFill>
        <p:spPr>
          <a:xfrm rot="-1939430">
            <a:off x="11022823" y="6919750"/>
            <a:ext cx="8467656" cy="5441560"/>
          </a:xfrm>
          <a:prstGeom prst="rect">
            <a:avLst/>
          </a:prstGeom>
        </p:spPr>
      </p:pic>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993430">
            <a:off x="12589374" y="7943941"/>
            <a:ext cx="7315200" cy="1712976"/>
          </a:xfrm>
          <a:prstGeom prst="rect">
            <a:avLst/>
          </a:prstGeom>
        </p:spPr>
      </p:pic>
      <p:pic>
        <p:nvPicPr>
          <p:cNvPr id="10"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591231" y="4126059"/>
            <a:ext cx="3778135" cy="4114800"/>
          </a:xfrm>
          <a:prstGeom prst="rect">
            <a:avLst/>
          </a:prstGeom>
        </p:spPr>
      </p:pic>
      <p:sp>
        <p:nvSpPr>
          <p:cNvPr id="12" name="TextBox 11"/>
          <p:cNvSpPr txBox="1"/>
          <p:nvPr/>
        </p:nvSpPr>
        <p:spPr>
          <a:xfrm>
            <a:off x="6177683" y="647700"/>
            <a:ext cx="4625230" cy="769441"/>
          </a:xfrm>
          <a:prstGeom prst="rect">
            <a:avLst/>
          </a:prstGeom>
          <a:solidFill>
            <a:schemeClr val="accent5">
              <a:lumMod val="20000"/>
              <a:lumOff val="80000"/>
            </a:schemeClr>
          </a:solidFill>
        </p:spPr>
        <p:txBody>
          <a:bodyPr wrap="square" rtlCol="0">
            <a:spAutoFit/>
          </a:bodyPr>
          <a:lstStyle/>
          <a:p>
            <a:pPr algn="ctr"/>
            <a:r>
              <a:rPr lang="en-US" sz="4400" b="1" dirty="0" err="1" smtClean="0">
                <a:latin typeface="Times New Roman" panose="02020603050405020304" pitchFamily="18" charset="0"/>
                <a:cs typeface="Times New Roman" panose="02020603050405020304" pitchFamily="18" charset="0"/>
              </a:rPr>
              <a:t>Nội</a:t>
            </a:r>
            <a:r>
              <a:rPr lang="en-US" sz="4400" b="1" dirty="0" smtClean="0">
                <a:latin typeface="Times New Roman" panose="02020603050405020304" pitchFamily="18" charset="0"/>
                <a:cs typeface="Times New Roman" panose="02020603050405020304" pitchFamily="18" charset="0"/>
              </a:rPr>
              <a:t> dung </a:t>
            </a:r>
            <a:r>
              <a:rPr lang="en-US" sz="4400" b="1" dirty="0" err="1" smtClean="0">
                <a:latin typeface="Times New Roman" panose="02020603050405020304" pitchFamily="18" charset="0"/>
                <a:cs typeface="Times New Roman" panose="02020603050405020304" pitchFamily="18" charset="0"/>
              </a:rPr>
              <a:t>chính</a:t>
            </a:r>
            <a:endParaRPr lang="en-US" sz="4400" b="1"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894807" y="2186195"/>
            <a:ext cx="16252198" cy="6186309"/>
          </a:xfrm>
          <a:prstGeom prst="rect">
            <a:avLst/>
          </a:prstGeom>
          <a:solidFill>
            <a:schemeClr val="accent6">
              <a:lumMod val="20000"/>
              <a:lumOff val="80000"/>
            </a:schemeClr>
          </a:solid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Bắc</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400" dirty="0">
                <a:latin typeface="Times New Roman" panose="02020603050405020304" pitchFamily="18" charset="0"/>
                <a:cs typeface="Times New Roman" panose="02020603050405020304" pitchFamily="18" charset="0"/>
              </a:rPr>
              <a:t>Di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Dìu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Dao,..</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a:t>
            </a:r>
          </a:p>
          <a:p>
            <a:pPr marL="571500" indent="-571500" algn="just">
              <a:buFont typeface="Arial" panose="020B0604020202020204" pitchFamily="34" charset="0"/>
              <a:buChar char="•"/>
            </a:pP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voi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ngựa</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endParaRPr lang="en-US" sz="4400" dirty="0">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3255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29035" y="-2045159"/>
            <a:ext cx="14314291" cy="1518757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5493" y="-252522"/>
            <a:ext cx="4307429" cy="4378581"/>
          </a:xfrm>
          <a:prstGeom prst="rect">
            <a:avLst/>
          </a:prstGeom>
        </p:spPr>
      </p:pic>
      <p:sp>
        <p:nvSpPr>
          <p:cNvPr id="5" name="TextBox 4"/>
          <p:cNvSpPr txBox="1"/>
          <p:nvPr/>
        </p:nvSpPr>
        <p:spPr>
          <a:xfrm>
            <a:off x="1655207" y="1552047"/>
            <a:ext cx="3048000" cy="1446550"/>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ý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lập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dàn</a:t>
            </a:r>
            <a:r>
              <a:rPr lang="en-US" sz="4400" b="1" dirty="0" smtClean="0">
                <a:latin typeface="Times New Roman" panose="02020603050405020304" pitchFamily="18" charset="0"/>
                <a:cs typeface="Times New Roman" panose="02020603050405020304" pitchFamily="18" charset="0"/>
              </a:rPr>
              <a:t> ý</a:t>
            </a:r>
          </a:p>
        </p:txBody>
      </p:sp>
      <p:pic>
        <p:nvPicPr>
          <p:cNvPr id="7"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60571">
            <a:off x="14335967" y="1889342"/>
            <a:ext cx="9271364" cy="4473433"/>
          </a:xfrm>
          <a:prstGeom prst="rect">
            <a:avLst/>
          </a:prstGeom>
        </p:spPr>
      </p:pic>
      <p:pic>
        <p:nvPicPr>
          <p:cNvPr id="8"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9807" r="39918" b="62102"/>
          <a:stretch>
            <a:fillRect/>
          </a:stretch>
        </p:blipFill>
        <p:spPr>
          <a:xfrm rot="-1939430">
            <a:off x="11022823" y="6919750"/>
            <a:ext cx="8467656" cy="5441560"/>
          </a:xfrm>
          <a:prstGeom prst="rect">
            <a:avLst/>
          </a:prstGeom>
        </p:spPr>
      </p:pic>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993430">
            <a:off x="12589374" y="7943941"/>
            <a:ext cx="7315200" cy="1712976"/>
          </a:xfrm>
          <a:prstGeom prst="rect">
            <a:avLst/>
          </a:prstGeom>
        </p:spPr>
      </p:pic>
      <p:pic>
        <p:nvPicPr>
          <p:cNvPr id="10"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591231" y="4126059"/>
            <a:ext cx="3778135" cy="4114800"/>
          </a:xfrm>
          <a:prstGeom prst="rect">
            <a:avLst/>
          </a:prstGeom>
        </p:spPr>
      </p:pic>
      <p:sp>
        <p:nvSpPr>
          <p:cNvPr id="11" name="TextBox 10"/>
          <p:cNvSpPr txBox="1"/>
          <p:nvPr/>
        </p:nvSpPr>
        <p:spPr>
          <a:xfrm>
            <a:off x="5806794" y="1711727"/>
            <a:ext cx="10761953"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endParaRPr lang="en-US"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232769" y="5414018"/>
            <a:ext cx="2470437" cy="769441"/>
          </a:xfrm>
          <a:prstGeom prst="rect">
            <a:avLst/>
          </a:prstGeom>
          <a:solidFill>
            <a:schemeClr val="accent5">
              <a:lumMod val="20000"/>
              <a:lumOff val="80000"/>
            </a:schemeClr>
          </a:solid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Kết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thúc</a:t>
            </a:r>
            <a:endParaRPr lang="en-US" sz="4400" b="1"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5806794" y="5077519"/>
            <a:ext cx="9197056" cy="1446550"/>
          </a:xfrm>
          <a:prstGeom prst="rect">
            <a:avLst/>
          </a:prstGeom>
          <a:solidFill>
            <a:schemeClr val="accent6">
              <a:lumMod val="20000"/>
              <a:lumOff val="80000"/>
            </a:schemeClr>
          </a:solid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endParaRPr lang="en-US" sz="4400" dirty="0">
              <a:latin typeface="Times New Roman" panose="02020603050405020304" pitchFamily="18" charset="0"/>
              <a:cs typeface="Times New Roman" panose="02020603050405020304" pitchFamily="18" charset="0"/>
            </a:endParaRPr>
          </a:p>
        </p:txBody>
      </p:sp>
      <p:pic>
        <p:nvPicPr>
          <p:cNvPr id="15"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60099">
            <a:off x="403084" y="7653861"/>
            <a:ext cx="5247787" cy="4915427"/>
          </a:xfrm>
          <a:prstGeom prst="rect">
            <a:avLst/>
          </a:prstGeom>
        </p:spPr>
      </p:pic>
    </p:spTree>
    <p:extLst>
      <p:ext uri="{BB962C8B-B14F-4D97-AF65-F5344CB8AC3E}">
        <p14:creationId xmlns:p14="http://schemas.microsoft.com/office/powerpoint/2010/main" val="8532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29035" y="-2045159"/>
            <a:ext cx="14314291" cy="1518757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5493" y="-252522"/>
            <a:ext cx="4307429" cy="4378581"/>
          </a:xfrm>
          <a:prstGeom prst="rect">
            <a:avLst/>
          </a:prstGeom>
        </p:spPr>
      </p:pic>
      <p:sp>
        <p:nvSpPr>
          <p:cNvPr id="5" name="TextBox 4"/>
          <p:cNvSpPr txBox="1"/>
          <p:nvPr/>
        </p:nvSpPr>
        <p:spPr>
          <a:xfrm>
            <a:off x="1655207" y="1552047"/>
            <a:ext cx="3048000"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3. </a:t>
            </a:r>
            <a:r>
              <a:rPr lang="en-US" sz="4400" b="1" dirty="0" err="1" smtClean="0">
                <a:latin typeface="Times New Roman" panose="02020603050405020304" pitchFamily="18" charset="0"/>
                <a:cs typeface="Times New Roman" panose="02020603050405020304" pitchFamily="18" charset="0"/>
              </a:rPr>
              <a:t>Viết</a:t>
            </a:r>
            <a:endParaRPr lang="en-US" sz="4400" b="1" dirty="0" smtClean="0">
              <a:latin typeface="Times New Roman" panose="02020603050405020304" pitchFamily="18" charset="0"/>
              <a:cs typeface="Times New Roman" panose="02020603050405020304" pitchFamily="18" charset="0"/>
            </a:endParaRPr>
          </a:p>
        </p:txBody>
      </p:sp>
      <p:pic>
        <p:nvPicPr>
          <p:cNvPr id="7"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60571">
            <a:off x="14335967" y="1889342"/>
            <a:ext cx="9271364" cy="4473433"/>
          </a:xfrm>
          <a:prstGeom prst="rect">
            <a:avLst/>
          </a:prstGeom>
        </p:spPr>
      </p:pic>
      <p:pic>
        <p:nvPicPr>
          <p:cNvPr id="8"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9807" r="39918" b="62102"/>
          <a:stretch>
            <a:fillRect/>
          </a:stretch>
        </p:blipFill>
        <p:spPr>
          <a:xfrm rot="-1939430">
            <a:off x="11022823" y="6919750"/>
            <a:ext cx="8467656" cy="5441560"/>
          </a:xfrm>
          <a:prstGeom prst="rect">
            <a:avLst/>
          </a:prstGeom>
        </p:spPr>
      </p:pic>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993430">
            <a:off x="12589374" y="7943941"/>
            <a:ext cx="7315200" cy="1712976"/>
          </a:xfrm>
          <a:prstGeom prst="rect">
            <a:avLst/>
          </a:prstGeom>
        </p:spPr>
      </p:pic>
      <p:pic>
        <p:nvPicPr>
          <p:cNvPr id="10"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591231" y="4126059"/>
            <a:ext cx="3778135" cy="4114800"/>
          </a:xfrm>
          <a:prstGeom prst="rect">
            <a:avLst/>
          </a:prstGeom>
        </p:spPr>
      </p:pic>
      <p:sp>
        <p:nvSpPr>
          <p:cNvPr id="11" name="TextBox 10"/>
          <p:cNvSpPr txBox="1"/>
          <p:nvPr/>
        </p:nvSpPr>
        <p:spPr>
          <a:xfrm>
            <a:off x="5806794" y="1711727"/>
            <a:ext cx="10761953" cy="686341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5-6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10-12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bổ</a:t>
            </a:r>
            <a:r>
              <a:rPr lang="en-US" sz="4400" dirty="0">
                <a:latin typeface="Times New Roman" panose="02020603050405020304" pitchFamily="18" charset="0"/>
                <a:cs typeface="Times New Roman" panose="02020603050405020304" pitchFamily="18" charset="0"/>
              </a:rPr>
              <a:t> sung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Lưu</a:t>
            </a:r>
            <a:r>
              <a:rPr lang="en-US" sz="4400" dirty="0">
                <a:latin typeface="Times New Roman" panose="02020603050405020304" pitchFamily="18" charset="0"/>
                <a:cs typeface="Times New Roman" panose="02020603050405020304" pitchFamily="18" charset="0"/>
              </a:rPr>
              <a:t> ý:</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ốc</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endParaRPr lang="en-US" sz="4400" dirty="0">
              <a:latin typeface="Times New Roman" panose="02020603050405020304" pitchFamily="18" charset="0"/>
              <a:cs typeface="Times New Roman" panose="02020603050405020304" pitchFamily="18" charset="0"/>
            </a:endParaRPr>
          </a:p>
        </p:txBody>
      </p:sp>
      <p:pic>
        <p:nvPicPr>
          <p:cNvPr id="15"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60099">
            <a:off x="403084" y="7653861"/>
            <a:ext cx="5247787" cy="4915427"/>
          </a:xfrm>
          <a:prstGeom prst="rect">
            <a:avLst/>
          </a:prstGeom>
        </p:spPr>
      </p:pic>
    </p:spTree>
    <p:extLst>
      <p:ext uri="{BB962C8B-B14F-4D97-AF65-F5344CB8AC3E}">
        <p14:creationId xmlns:p14="http://schemas.microsoft.com/office/powerpoint/2010/main" val="238686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29035" y="-2045159"/>
            <a:ext cx="14314291" cy="1518757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5493" y="-252522"/>
            <a:ext cx="4307429" cy="4378581"/>
          </a:xfrm>
          <a:prstGeom prst="rect">
            <a:avLst/>
          </a:prstGeom>
        </p:spPr>
      </p:pic>
      <p:sp>
        <p:nvSpPr>
          <p:cNvPr id="5" name="TextBox 4"/>
          <p:cNvSpPr txBox="1"/>
          <p:nvPr/>
        </p:nvSpPr>
        <p:spPr>
          <a:xfrm>
            <a:off x="1492210" y="1213493"/>
            <a:ext cx="3373993" cy="1446550"/>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4. </a:t>
            </a:r>
            <a:r>
              <a:rPr lang="en-US" sz="4400" b="1" dirty="0" err="1" smtClean="0">
                <a:latin typeface="Times New Roman" panose="02020603050405020304" pitchFamily="18" charset="0"/>
                <a:cs typeface="Times New Roman" panose="02020603050405020304" pitchFamily="18" charset="0"/>
              </a:rPr>
              <a:t>Kiểm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chỉnh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a:t>
            </a:r>
            <a:endParaRPr lang="en-US" sz="4400" b="1" dirty="0" smtClean="0">
              <a:latin typeface="Times New Roman" panose="02020603050405020304" pitchFamily="18" charset="0"/>
              <a:cs typeface="Times New Roman" panose="02020603050405020304" pitchFamily="18" charset="0"/>
            </a:endParaRPr>
          </a:p>
        </p:txBody>
      </p:sp>
      <p:pic>
        <p:nvPicPr>
          <p:cNvPr id="7"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60571">
            <a:off x="14335967" y="1889342"/>
            <a:ext cx="9271364" cy="4473433"/>
          </a:xfrm>
          <a:prstGeom prst="rect">
            <a:avLst/>
          </a:prstGeom>
        </p:spPr>
      </p:pic>
      <p:pic>
        <p:nvPicPr>
          <p:cNvPr id="8"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9807" r="39918" b="62102"/>
          <a:stretch>
            <a:fillRect/>
          </a:stretch>
        </p:blipFill>
        <p:spPr>
          <a:xfrm rot="-1939430">
            <a:off x="11022823" y="6919750"/>
            <a:ext cx="8467656" cy="5441560"/>
          </a:xfrm>
          <a:prstGeom prst="rect">
            <a:avLst/>
          </a:prstGeom>
        </p:spPr>
      </p:pic>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993430">
            <a:off x="12589374" y="7943941"/>
            <a:ext cx="7315200" cy="1712976"/>
          </a:xfrm>
          <a:prstGeom prst="rect">
            <a:avLst/>
          </a:prstGeom>
        </p:spPr>
      </p:pic>
      <p:pic>
        <p:nvPicPr>
          <p:cNvPr id="10"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591231" y="4126059"/>
            <a:ext cx="3778135" cy="4114800"/>
          </a:xfrm>
          <a:prstGeom prst="rect">
            <a:avLst/>
          </a:prstGeom>
        </p:spPr>
      </p:pic>
      <p:sp>
        <p:nvSpPr>
          <p:cNvPr id="11" name="TextBox 10"/>
          <p:cNvSpPr txBox="1"/>
          <p:nvPr/>
        </p:nvSpPr>
        <p:spPr>
          <a:xfrm>
            <a:off x="3416987" y="4479254"/>
            <a:ext cx="6335394" cy="4154984"/>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Định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hướng</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ở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a:t>
            </a:r>
          </a:p>
        </p:txBody>
      </p:sp>
      <p:pic>
        <p:nvPicPr>
          <p:cNvPr id="15"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60099">
            <a:off x="-1573921" y="7653861"/>
            <a:ext cx="5247787" cy="4915427"/>
          </a:xfrm>
          <a:prstGeom prst="rect">
            <a:avLst/>
          </a:prstGeom>
        </p:spPr>
      </p:pic>
      <p:pic>
        <p:nvPicPr>
          <p:cNvPr id="12" name="Picture 11"/>
          <p:cNvPicPr>
            <a:picLocks noChangeAspect="1"/>
          </p:cNvPicPr>
          <p:nvPr/>
        </p:nvPicPr>
        <p:blipFill rotWithShape="1">
          <a:blip r:embed="rId17"/>
          <a:srcRect l="30674" r="30673"/>
          <a:stretch/>
        </p:blipFill>
        <p:spPr>
          <a:xfrm>
            <a:off x="10020336" y="-952500"/>
            <a:ext cx="8069739" cy="11737802"/>
          </a:xfrm>
          <a:prstGeom prst="rect">
            <a:avLst/>
          </a:prstGeom>
        </p:spPr>
      </p:pic>
    </p:spTree>
    <p:extLst>
      <p:ext uri="{BB962C8B-B14F-4D97-AF65-F5344CB8AC3E}">
        <p14:creationId xmlns:p14="http://schemas.microsoft.com/office/powerpoint/2010/main" val="32408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411822" y="-373647"/>
            <a:ext cx="18824718" cy="10997313"/>
            <a:chOff x="-284931" y="-235117"/>
            <a:chExt cx="12549812" cy="7285893"/>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5"/>
              <a:ext cx="2616563" cy="1743404"/>
            </a:xfrm>
            <a:prstGeom prst="rect">
              <a:avLst/>
            </a:prstGeom>
            <a:blipFill>
              <a:blip r:embed="rId10"/>
              <a:stretch>
                <a:fillRect/>
              </a:stretch>
            </a:blipFill>
            <a:scene3d>
              <a:camera prst="perspectiveAbove">
                <a:rot lat="20400000" lon="1200000" rev="0"/>
              </a:camera>
              <a:lightRig rig="freezing" dir="t"/>
            </a:scene3d>
            <a:sp3d extrusionH="514350"/>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rgbClr val="FF0000"/>
                  </a:solidFill>
                </a:rPr>
                <a:t>THU HOẠCH</a:t>
              </a:r>
            </a:p>
            <a:p>
              <a:pPr algn="ctr"/>
              <a:r>
                <a:rPr lang="en-US" sz="54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4" cstate="print">
              <a:duotone>
                <a:prstClr val="black"/>
                <a:srgbClr val="CCFF33">
                  <a:tint val="45000"/>
                  <a:satMod val="400000"/>
                </a:srgbClr>
              </a:duotone>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7"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87" name="Picture 9" descr="00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a:xfrm>
            <a:off x="16181188" y="3366727"/>
            <a:ext cx="2205038" cy="2205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145812" y="-1104563"/>
            <a:ext cx="1122870" cy="11267802"/>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7236" y="2742350"/>
            <a:ext cx="2759198" cy="1709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350416" y="2327750"/>
            <a:ext cx="1047474" cy="97764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032516" y="6717533"/>
            <a:ext cx="3941096" cy="1771274"/>
          </a:xfrm>
          <a:prstGeom prst="rect">
            <a:avLst/>
          </a:prstGeom>
        </p:spPr>
      </p:pic>
      <p:grpSp>
        <p:nvGrpSpPr>
          <p:cNvPr id="84" name="Group 83"/>
          <p:cNvGrpSpPr/>
          <p:nvPr/>
        </p:nvGrpSpPr>
        <p:grpSpPr>
          <a:xfrm>
            <a:off x="7006018" y="5902379"/>
            <a:ext cx="10528769" cy="1806489"/>
            <a:chOff x="4600835" y="5399468"/>
            <a:chExt cx="7019179" cy="1204326"/>
          </a:xfrm>
        </p:grpSpPr>
        <p:pic>
          <p:nvPicPr>
            <p:cNvPr id="85" name="Picture 8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7086707" y="7168392"/>
            <a:ext cx="10528769" cy="1806489"/>
            <a:chOff x="4600835" y="5399468"/>
            <a:chExt cx="7019179" cy="1204326"/>
          </a:xfrm>
        </p:grpSpPr>
        <p:pic>
          <p:nvPicPr>
            <p:cNvPr id="96" name="Picture 9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959908" y="3983957"/>
            <a:ext cx="2071688" cy="1028700"/>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6986728" y="3881085"/>
            <a:ext cx="10528769" cy="1806489"/>
            <a:chOff x="4600835" y="5399468"/>
            <a:chExt cx="7019179" cy="1204326"/>
          </a:xfrm>
        </p:grpSpPr>
        <p:pic>
          <p:nvPicPr>
            <p:cNvPr id="73" name="Picture 7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7002509" y="5006391"/>
            <a:ext cx="10528769" cy="1806489"/>
            <a:chOff x="4600835" y="5399468"/>
            <a:chExt cx="7019179" cy="1204326"/>
          </a:xfrm>
        </p:grpSpPr>
        <p:pic>
          <p:nvPicPr>
            <p:cNvPr id="62" name="Picture 6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496958" y="2209679"/>
            <a:ext cx="2054592" cy="1903166"/>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398197" y="2273354"/>
            <a:ext cx="1889268" cy="1750026"/>
          </a:xfrm>
          <a:prstGeom prst="rect">
            <a:avLst/>
          </a:prstGeom>
        </p:spPr>
      </p:pic>
      <p:pic>
        <p:nvPicPr>
          <p:cNvPr id="15" name="Picture 14">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496986" y="2338226"/>
            <a:ext cx="1867007" cy="1729406"/>
          </a:xfrm>
          <a:prstGeom prst="rect">
            <a:avLst/>
          </a:prstGeom>
        </p:spPr>
      </p:pic>
    </p:spTree>
    <p:extLst>
      <p:ext uri="{BB962C8B-B14F-4D97-AF65-F5344CB8AC3E}">
        <p14:creationId xmlns:p14="http://schemas.microsoft.com/office/powerpoint/2010/main" val="39079623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42264" y="58910"/>
            <a:ext cx="5579919" cy="13434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1">
            <a:schemeClr val="lt2"/>
          </a:fillRef>
          <a:effectRef idx="0">
            <a:scrgbClr r="0" g="0" b="0"/>
          </a:effectRef>
          <a:fontRef idx="major"/>
        </p:style>
        <p:txBody>
          <a:bodyPr wrap="none" lIns="137160" tIns="68580" rIns="137160" bIns="68580" numCol="1">
            <a:prstTxWarp prst="textChevron">
              <a:avLst/>
            </a:prstTxWarp>
            <a:spAutoFit/>
          </a:bodyPr>
          <a:lstStyle/>
          <a:p>
            <a:pPr algn="ctr"/>
            <a:r>
              <a:rPr lang="en-US" sz="8100" b="1" spc="75" dirty="0">
                <a:ln w="0"/>
                <a:solidFill>
                  <a:srgbClr val="FF0000"/>
                </a:solidFill>
                <a:effectLst>
                  <a:innerShdw blurRad="63500" dist="50800" dir="13500000">
                    <a:srgbClr val="000000">
                      <a:alpha val="50000"/>
                    </a:srgbClr>
                  </a:innerShdw>
                </a:effectLst>
              </a:rPr>
              <a:t>HƯỚNG DẪN</a:t>
            </a:r>
          </a:p>
        </p:txBody>
      </p:sp>
      <p:sp>
        <p:nvSpPr>
          <p:cNvPr id="6" name="Rectangle 5"/>
          <p:cNvSpPr/>
          <p:nvPr/>
        </p:nvSpPr>
        <p:spPr>
          <a:xfrm>
            <a:off x="47049" y="7194763"/>
            <a:ext cx="18052779" cy="2077492"/>
          </a:xfrm>
          <a:prstGeom prst="rect">
            <a:avLst/>
          </a:prstGeom>
          <a:noFill/>
        </p:spPr>
        <p:txBody>
          <a:bodyPr wrap="square" lIns="137160" tIns="68580" rIns="137160" bIns="68580">
            <a:spAutoFit/>
          </a:bodyPr>
          <a:lstStyle/>
          <a:p>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em</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hãy</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giúp</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bác</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nông</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dân</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của</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chúng</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ta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đi</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nào</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Bằng</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cách</a:t>
            </a:r>
            <a:endPar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endParaRPr>
          </a:p>
          <a:p>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Trả</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lời</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câu</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hỏi</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ứng</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với</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dãy</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a:t>
            </a:r>
          </a:p>
          <a:p>
            <a:r>
              <a:rPr 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ĐỢI GÌ NỮA CHÚNG TA CÙNG THỰC HIỆN NÀO CÁC EM!!!!!!!!!!!</a:t>
            </a:r>
          </a:p>
        </p:txBody>
      </p:sp>
      <p:sp>
        <p:nvSpPr>
          <p:cNvPr id="7" name="Rectangle 6"/>
          <p:cNvSpPr/>
          <p:nvPr/>
        </p:nvSpPr>
        <p:spPr>
          <a:xfrm>
            <a:off x="123206" y="1648312"/>
            <a:ext cx="17817554" cy="830997"/>
          </a:xfrm>
          <a:prstGeom prst="rect">
            <a:avLst/>
          </a:prstGeom>
        </p:spPr>
        <p:txBody>
          <a:bodyPr wrap="square">
            <a:spAutoFit/>
          </a:bodyPr>
          <a:lstStyle/>
          <a:p>
            <a:pPr marL="685800" indent="-685800">
              <a:buFont typeface="Wingdings" panose="05000000000000000000" pitchFamily="2" charset="2"/>
              <a:buChar char="Ø"/>
            </a:pPr>
            <a:endParaRPr lang="en-US" sz="4800" dirty="0">
              <a:ln w="0"/>
              <a:solidFill>
                <a:srgbClr val="000000"/>
              </a:solidFill>
              <a:effectLst>
                <a:outerShdw blurRad="38100" dist="19050" dir="2700000" algn="tl" rotWithShape="0">
                  <a:srgbClr val="000000">
                    <a:alpha val="40000"/>
                  </a:srgbClr>
                </a:outerShdw>
              </a:effectLst>
            </a:endParaRPr>
          </a:p>
        </p:txBody>
      </p:sp>
      <p:sp>
        <p:nvSpPr>
          <p:cNvPr id="2" name="Rectangle 1"/>
          <p:cNvSpPr>
            <a:spLocks noChangeArrowheads="1"/>
          </p:cNvSpPr>
          <p:nvPr/>
        </p:nvSpPr>
        <p:spPr bwMode="auto">
          <a:xfrm>
            <a:off x="288132" y="1562613"/>
            <a:ext cx="17811696" cy="6356975"/>
          </a:xfrm>
          <a:prstGeom prst="rect">
            <a:avLst/>
          </a:prstGeom>
          <a:noFill/>
          <a:ln>
            <a:noFill/>
          </a:ln>
          <a:effectLst/>
        </p:spPr>
        <p:txBody>
          <a:bodyPr vert="horz" wrap="square" lIns="0" tIns="0" rIns="0" bIns="16901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71525" indent="-771525">
              <a:buFontTx/>
              <a:buAutoNum type="arabicPeriod"/>
            </a:pP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Cứ</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mỗi</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vụ</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người</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nông</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dân</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phải</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thu</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hoạch</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42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lúa</a:t>
            </a:r>
            <a:r>
              <a:rPr lang="en-US" altLang="en-US" sz="42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p>
          <a:p>
            <a:r>
              <a:rPr lang="vi-VN" sz="36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Lúa mạch còn được gọi với cái tên mầm lúa, mầm mạch, có tên khoa học là Hordeum vulgare L thuộc họ Lúa. Lúa mạch thuộc dạng cây thảo, rễ dạng sợi. Thân cây to, mọc đứng cao 50 – 100 cm. Lá cây phẳng, ráp, có lưỡi bẹ ngắn. Hoa của lúa mạch nhỏ, đều sinh sản xếp trên 4 dãy. Các mày hình dải, thon hẹp thành râu. Các mày nhỏ gần bằng nhau và đều có râu mọc đứng.</a:t>
            </a:r>
          </a:p>
          <a:p>
            <a:r>
              <a:rPr lang="vi-VN" sz="36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Theo nhiều nghiên cứu cho thấy lúa mạch chứa nhiều vitamin nhóm B, sắt và chất xơ có tác dụng rất tốt đối với sức khỏe. Sử dụng lúa mạch mỗi ngày giúp cơ thể khỏe mạnh hơn chính vì vậy lúa mạch được trồng để lấy hạt ăn và làm bánh, mầm được dùng để làm kẹo, chế rượu bia, làm mạch nha.</a:t>
            </a:r>
          </a:p>
          <a:p>
            <a:endParaRPr lang="en-US" altLang="en-US" sz="36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endParaRPr>
          </a:p>
        </p:txBody>
      </p:sp>
      <p:pic>
        <p:nvPicPr>
          <p:cNvPr id="1026" name="Picture 2" descr="tác dụng của táo đỏ">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32" y="-2147483648"/>
            <a:ext cx="10715625" cy="71437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ác dụng của táo đỏ">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32" y="-2147483648"/>
            <a:ext cx="10715625" cy="7143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dụng của táo đỏ">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132" y="2147483647"/>
            <a:ext cx="10715625" cy="71437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ác dụng của táo đỏ">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132" y="2147483647"/>
            <a:ext cx="10715625" cy="71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4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1822" y="-373647"/>
            <a:ext cx="18824718" cy="10997313"/>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5"/>
              <a:ext cx="2616563" cy="1743404"/>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137160" tIns="68580" rIns="137160" bIns="6858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rgbClr val="FF0000"/>
                  </a:solidFill>
                </a:rPr>
                <a:t>THU HOẠCH</a:t>
              </a:r>
            </a:p>
            <a:p>
              <a:pPr algn="ctr"/>
              <a:r>
                <a:rPr lang="en-US" sz="54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108239" y="-846641"/>
            <a:ext cx="1122870" cy="11267802"/>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7236" y="2742350"/>
            <a:ext cx="2759198" cy="1709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350416" y="2327750"/>
            <a:ext cx="1047474" cy="97764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032516" y="6717533"/>
            <a:ext cx="3941096" cy="1771274"/>
          </a:xfrm>
          <a:prstGeom prst="rect">
            <a:avLst/>
          </a:prstGeom>
        </p:spPr>
      </p:pic>
      <p:grpSp>
        <p:nvGrpSpPr>
          <p:cNvPr id="84" name="Group 83"/>
          <p:cNvGrpSpPr/>
          <p:nvPr/>
        </p:nvGrpSpPr>
        <p:grpSpPr>
          <a:xfrm>
            <a:off x="7006018" y="5902379"/>
            <a:ext cx="10528769" cy="1806489"/>
            <a:chOff x="4600835" y="5399468"/>
            <a:chExt cx="7019179" cy="1204326"/>
          </a:xfrm>
        </p:grpSpPr>
        <p:pic>
          <p:nvPicPr>
            <p:cNvPr id="85" name="Picture 84"/>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7086707" y="7168392"/>
            <a:ext cx="10528769" cy="1806489"/>
            <a:chOff x="4600835" y="5399468"/>
            <a:chExt cx="7019179" cy="1204326"/>
          </a:xfrm>
        </p:grpSpPr>
        <p:pic>
          <p:nvPicPr>
            <p:cNvPr id="96" name="Picture 95"/>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5514794" y="3324227"/>
            <a:ext cx="2071688" cy="10287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24174">
            <a:off x="18284621" y="5808746"/>
            <a:ext cx="3941096" cy="1771274"/>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24174">
            <a:off x="18534641" y="4025542"/>
            <a:ext cx="3941096" cy="1771274"/>
          </a:xfrm>
          <a:prstGeom prst="rect">
            <a:avLst/>
          </a:prstGeom>
        </p:spPr>
      </p:pic>
      <p:grpSp>
        <p:nvGrpSpPr>
          <p:cNvPr id="72" name="Group 71"/>
          <p:cNvGrpSpPr/>
          <p:nvPr/>
        </p:nvGrpSpPr>
        <p:grpSpPr>
          <a:xfrm>
            <a:off x="7145752" y="3881085"/>
            <a:ext cx="10528769" cy="1806489"/>
            <a:chOff x="4600835" y="5399468"/>
            <a:chExt cx="7019179" cy="1204326"/>
          </a:xfrm>
        </p:grpSpPr>
        <p:pic>
          <p:nvPicPr>
            <p:cNvPr id="73" name="Picture 72"/>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7002509" y="5006391"/>
            <a:ext cx="10528769" cy="1806489"/>
            <a:chOff x="4600835" y="5399468"/>
            <a:chExt cx="7019179" cy="1204326"/>
          </a:xfrm>
        </p:grpSpPr>
        <p:pic>
          <p:nvPicPr>
            <p:cNvPr id="62" name="Picture 61"/>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19"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4" name="Picture 3">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30982" y="2328077"/>
            <a:ext cx="1775655" cy="1644786"/>
          </a:xfrm>
          <a:prstGeom prst="rect">
            <a:avLst/>
          </a:prstGeom>
        </p:spPr>
      </p:pic>
      <p:pic>
        <p:nvPicPr>
          <p:cNvPr id="5" name="Picture 4">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99022" y="2328032"/>
            <a:ext cx="1775655" cy="1644786"/>
          </a:xfrm>
          <a:prstGeom prst="rect">
            <a:avLst/>
          </a:prstGeom>
        </p:spPr>
      </p:pic>
      <p:pic>
        <p:nvPicPr>
          <p:cNvPr id="9" name="Picture 8">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821026" y="2388464"/>
            <a:ext cx="1775655" cy="1644786"/>
          </a:xfrm>
          <a:prstGeom prst="rect">
            <a:avLst/>
          </a:prstGeom>
        </p:spPr>
      </p:pic>
      <p:pic>
        <p:nvPicPr>
          <p:cNvPr id="11" name="Picture 10">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411290" y="2406257"/>
            <a:ext cx="1775655" cy="1644786"/>
          </a:xfrm>
          <a:prstGeom prst="rect">
            <a:avLst/>
          </a:prstGeom>
        </p:spPr>
      </p:pic>
      <p:pic>
        <p:nvPicPr>
          <p:cNvPr id="75" name="Picture 7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795384" y="5380676"/>
            <a:ext cx="3941096" cy="1771274"/>
          </a:xfrm>
          <a:prstGeom prst="rect">
            <a:avLst/>
          </a:prstGeom>
        </p:spPr>
      </p:pic>
      <p:pic>
        <p:nvPicPr>
          <p:cNvPr id="76" name="Picture 75">
            <a:hlinkClick r:id="rId29"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3976777" y="2359098"/>
            <a:ext cx="1876209" cy="1737930"/>
          </a:xfrm>
          <a:prstGeom prst="rect">
            <a:avLst/>
          </a:prstGeom>
        </p:spPr>
      </p:pic>
      <p:pic>
        <p:nvPicPr>
          <p:cNvPr id="87" name="Picture 9" descr="001[1]"/>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a:xfrm>
            <a:off x="16181188" y="3366727"/>
            <a:ext cx="2205038" cy="2205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52162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3" presetClass="exit" presetSubtype="32" fill="hold" nodeType="after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0.01563 0.02361 L 0.89479 0.09722 " pathEditMode="relative" rAng="0" ptsTypes="AA">
                                      <p:cBhvr>
                                        <p:cTn id="18" dur="5000" fill="hold"/>
                                        <p:tgtEl>
                                          <p:spTgt spid="100"/>
                                        </p:tgtEl>
                                        <p:attrNameLst>
                                          <p:attrName>ppt_x</p:attrName>
                                          <p:attrName>ppt_y</p:attrName>
                                        </p:attrNameLst>
                                      </p:cBhvr>
                                      <p:rCtr x="43958" y="3681"/>
                                    </p:animMotion>
                                  </p:childTnLst>
                                </p:cTn>
                              </p:par>
                              <p:par>
                                <p:cTn id="19" presetID="18" presetClass="exit" presetSubtype="12" fill="hold" nodeType="withEffect">
                                  <p:stCondLst>
                                    <p:cond delay="250"/>
                                  </p:stCondLst>
                                  <p:childTnLst>
                                    <p:animEffect transition="out" filter="strips(downLeft)">
                                      <p:cBhvr>
                                        <p:cTn id="20" dur="5000"/>
                                        <p:tgtEl>
                                          <p:spTgt spid="95"/>
                                        </p:tgtEl>
                                      </p:cBhvr>
                                    </p:animEffect>
                                    <p:set>
                                      <p:cBhvr>
                                        <p:cTn id="21" dur="1" fill="hold">
                                          <p:stCondLst>
                                            <p:cond delay="4999"/>
                                          </p:stCondLst>
                                        </p:cTn>
                                        <p:tgtEl>
                                          <p:spTgt spid="95"/>
                                        </p:tgtEl>
                                        <p:attrNameLst>
                                          <p:attrName>style.visibility</p:attrName>
                                        </p:attrNameLst>
                                      </p:cBhvr>
                                      <p:to>
                                        <p:strVal val="hidden"/>
                                      </p:to>
                                    </p:set>
                                  </p:childTnLst>
                                </p:cTn>
                              </p:par>
                            </p:childTnLst>
                          </p:cTn>
                        </p:par>
                        <p:par>
                          <p:cTn id="22" fill="hold">
                            <p:stCondLst>
                              <p:cond delay="6750"/>
                            </p:stCondLst>
                            <p:childTnLst>
                              <p:par>
                                <p:cTn id="23" presetID="1" presetClass="exit" presetSubtype="0" fill="hold" nodeType="afterEffect">
                                  <p:stCondLst>
                                    <p:cond delay="0"/>
                                  </p:stCondLst>
                                  <p:childTnLst>
                                    <p:set>
                                      <p:cBhvr>
                                        <p:cTn id="24"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par>
                          <p:cTn id="34" fill="hold">
                            <p:stCondLst>
                              <p:cond delay="1000"/>
                            </p:stCondLst>
                            <p:childTnLst>
                              <p:par>
                                <p:cTn id="35" presetID="23" presetClass="exit" presetSubtype="32" fill="hold" nodeType="afterEffect">
                                  <p:stCondLst>
                                    <p:cond delay="0"/>
                                  </p:stCondLst>
                                  <p:childTnLst>
                                    <p:anim calcmode="lin" valueType="num">
                                      <p:cBhvr>
                                        <p:cTn id="36" dur="500"/>
                                        <p:tgtEl>
                                          <p:spTgt spid="9"/>
                                        </p:tgtEl>
                                        <p:attrNameLst>
                                          <p:attrName>ppt_w</p:attrName>
                                        </p:attrNameLst>
                                      </p:cBhvr>
                                      <p:tavLst>
                                        <p:tav tm="0">
                                          <p:val>
                                            <p:strVal val="ppt_w"/>
                                          </p:val>
                                        </p:tav>
                                        <p:tav tm="100000">
                                          <p:val>
                                            <p:fltVal val="0"/>
                                          </p:val>
                                        </p:tav>
                                      </p:tavLst>
                                    </p:anim>
                                    <p:anim calcmode="lin" valueType="num">
                                      <p:cBhvr>
                                        <p:cTn id="37" dur="500"/>
                                        <p:tgtEl>
                                          <p:spTgt spid="9"/>
                                        </p:tgtEl>
                                        <p:attrNameLst>
                                          <p:attrName>ppt_h</p:attrName>
                                        </p:attrNameLst>
                                      </p:cBhvr>
                                      <p:tavLst>
                                        <p:tav tm="0">
                                          <p:val>
                                            <p:strVal val="ppt_h"/>
                                          </p:val>
                                        </p:tav>
                                        <p:tav tm="100000">
                                          <p:val>
                                            <p:fltVal val="0"/>
                                          </p:val>
                                        </p:tav>
                                      </p:tavLst>
                                    </p:anim>
                                    <p:set>
                                      <p:cBhvr>
                                        <p:cTn id="38" dur="1" fill="hold">
                                          <p:stCondLst>
                                            <p:cond delay="499"/>
                                          </p:stCondLst>
                                        </p:cTn>
                                        <p:tgtEl>
                                          <p:spTgt spid="9"/>
                                        </p:tgtEl>
                                        <p:attrNameLst>
                                          <p:attrName>style.visibility</p:attrName>
                                        </p:attrNameLst>
                                      </p:cBhvr>
                                      <p:to>
                                        <p:strVal val="hidden"/>
                                      </p:to>
                                    </p:set>
                                  </p:childTnLst>
                                </p:cTn>
                              </p:par>
                              <p:par>
                                <p:cTn id="39" presetID="18" presetClass="exit" presetSubtype="6" fill="hold" nodeType="withEffect">
                                  <p:stCondLst>
                                    <p:cond delay="250"/>
                                  </p:stCondLst>
                                  <p:childTnLst>
                                    <p:animEffect transition="out" filter="strips(downRight)">
                                      <p:cBhvr>
                                        <p:cTn id="40" dur="5000"/>
                                        <p:tgtEl>
                                          <p:spTgt spid="72"/>
                                        </p:tgtEl>
                                      </p:cBhvr>
                                    </p:animEffect>
                                    <p:set>
                                      <p:cBhvr>
                                        <p:cTn id="41" dur="1" fill="hold">
                                          <p:stCondLst>
                                            <p:cond delay="4999"/>
                                          </p:stCondLst>
                                        </p:cTn>
                                        <p:tgtEl>
                                          <p:spTgt spid="72"/>
                                        </p:tgtEl>
                                        <p:attrNameLst>
                                          <p:attrName>style.visibility</p:attrName>
                                        </p:attrNameLst>
                                      </p:cBhvr>
                                      <p:to>
                                        <p:strVal val="hidden"/>
                                      </p:to>
                                    </p:set>
                                  </p:childTnLst>
                                </p:cTn>
                              </p:par>
                              <p:par>
                                <p:cTn id="42" presetID="35" presetClass="path" presetSubtype="0" accel="50000" decel="50000" fill="hold" nodeType="withEffect">
                                  <p:stCondLst>
                                    <p:cond delay="0"/>
                                  </p:stCondLst>
                                  <p:childTnLst>
                                    <p:animMotion origin="layout" path="M -3.95833E-6 -4.81481E-6 L -0.85104 -0.0449 " pathEditMode="relative" rAng="0" ptsTypes="AA">
                                      <p:cBhvr>
                                        <p:cTn id="43" dur="5000" fill="hold"/>
                                        <p:tgtEl>
                                          <p:spTgt spid="60"/>
                                        </p:tgtEl>
                                        <p:attrNameLst>
                                          <p:attrName>ppt_x</p:attrName>
                                          <p:attrName>ppt_y</p:attrName>
                                        </p:attrNameLst>
                                      </p:cBhvr>
                                      <p:rCtr x="-42552" y="-2245"/>
                                    </p:animMotion>
                                  </p:childTnLst>
                                </p:cTn>
                              </p:par>
                            </p:childTnLst>
                          </p:cTn>
                        </p:par>
                        <p:par>
                          <p:cTn id="44" fill="hold">
                            <p:stCondLst>
                              <p:cond delay="6250"/>
                            </p:stCondLst>
                            <p:childTnLst>
                              <p:par>
                                <p:cTn id="45" presetID="1" presetClass="exit" presetSubtype="0" fill="hold" nodeType="after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par>
                          <p:cTn id="56" fill="hold">
                            <p:stCondLst>
                              <p:cond delay="1000"/>
                            </p:stCondLst>
                            <p:childTnLst>
                              <p:par>
                                <p:cTn id="57" presetID="23" presetClass="exit" presetSubtype="32" fill="hold" nodeType="afterEffect">
                                  <p:stCondLst>
                                    <p:cond delay="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1500"/>
                            </p:stCondLst>
                            <p:childTnLst>
                              <p:par>
                                <p:cTn id="62" presetID="1" presetClass="entr" presetSubtype="0"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childTnLst>
                          </p:cTn>
                        </p:par>
                        <p:par>
                          <p:cTn id="64" fill="hold">
                            <p:stCondLst>
                              <p:cond delay="1500"/>
                            </p:stCondLst>
                            <p:childTnLst>
                              <p:par>
                                <p:cTn id="65" presetID="42" presetClass="path" presetSubtype="0" accel="50000" decel="50000" fill="hold" nodeType="afterEffect">
                                  <p:stCondLst>
                                    <p:cond delay="0"/>
                                  </p:stCondLst>
                                  <p:childTnLst>
                                    <p:animMotion origin="layout" path="M 0.02083 0.03588 L 0.9 0.10949 " pathEditMode="relative" rAng="0" ptsTypes="AA">
                                      <p:cBhvr>
                                        <p:cTn id="66" dur="5000" fill="hold"/>
                                        <p:tgtEl>
                                          <p:spTgt spid="75"/>
                                        </p:tgtEl>
                                        <p:attrNameLst>
                                          <p:attrName>ppt_x</p:attrName>
                                          <p:attrName>ppt_y</p:attrName>
                                        </p:attrNameLst>
                                      </p:cBhvr>
                                      <p:rCtr x="43958" y="3681"/>
                                    </p:animMotion>
                                  </p:childTnLst>
                                </p:cTn>
                              </p:par>
                              <p:par>
                                <p:cTn id="67" presetID="18" presetClass="exit" presetSubtype="12" fill="hold" nodeType="withEffect">
                                  <p:stCondLst>
                                    <p:cond delay="250"/>
                                  </p:stCondLst>
                                  <p:childTnLst>
                                    <p:animEffect transition="out" filter="strips(downLeft)">
                                      <p:cBhvr>
                                        <p:cTn id="68" dur="5000"/>
                                        <p:tgtEl>
                                          <p:spTgt spid="61"/>
                                        </p:tgtEl>
                                      </p:cBhvr>
                                    </p:animEffect>
                                    <p:set>
                                      <p:cBhvr>
                                        <p:cTn id="69" dur="1" fill="hold">
                                          <p:stCondLst>
                                            <p:cond delay="4999"/>
                                          </p:stCondLst>
                                        </p:cTn>
                                        <p:tgtEl>
                                          <p:spTgt spid="61"/>
                                        </p:tgtEl>
                                        <p:attrNameLst>
                                          <p:attrName>style.visibility</p:attrName>
                                        </p:attrNameLst>
                                      </p:cBhvr>
                                      <p:to>
                                        <p:strVal val="hidden"/>
                                      </p:to>
                                    </p:set>
                                  </p:childTnLst>
                                </p:cTn>
                              </p:par>
                            </p:childTnLst>
                          </p:cTn>
                        </p:par>
                        <p:par>
                          <p:cTn id="70" fill="hold">
                            <p:stCondLst>
                              <p:cond delay="6750"/>
                            </p:stCondLst>
                            <p:childTnLst>
                              <p:par>
                                <p:cTn id="71" presetID="1" presetClass="exit" presetSubtype="0" fill="hold" nodeType="afterEffect">
                                  <p:stCondLst>
                                    <p:cond delay="0"/>
                                  </p:stCondLst>
                                  <p:childTnLst>
                                    <p:set>
                                      <p:cBhvr>
                                        <p:cTn id="72"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par>
                          <p:cTn id="82" fill="hold">
                            <p:stCondLst>
                              <p:cond delay="1000"/>
                            </p:stCondLst>
                            <p:childTnLst>
                              <p:par>
                                <p:cTn id="83" presetID="23" presetClass="exit" presetSubtype="32" fill="hold" nodeType="afterEffect">
                                  <p:stCondLst>
                                    <p:cond delay="0"/>
                                  </p:stCondLst>
                                  <p:childTnLst>
                                    <p:anim calcmode="lin" valueType="num">
                                      <p:cBhvr>
                                        <p:cTn id="84" dur="500"/>
                                        <p:tgtEl>
                                          <p:spTgt spid="5"/>
                                        </p:tgtEl>
                                        <p:attrNameLst>
                                          <p:attrName>ppt_w</p:attrName>
                                        </p:attrNameLst>
                                      </p:cBhvr>
                                      <p:tavLst>
                                        <p:tav tm="0">
                                          <p:val>
                                            <p:strVal val="ppt_w"/>
                                          </p:val>
                                        </p:tav>
                                        <p:tav tm="100000">
                                          <p:val>
                                            <p:fltVal val="0"/>
                                          </p:val>
                                        </p:tav>
                                      </p:tavLst>
                                    </p:anim>
                                    <p:anim calcmode="lin" valueType="num">
                                      <p:cBhvr>
                                        <p:cTn id="85" dur="500"/>
                                        <p:tgtEl>
                                          <p:spTgt spid="5"/>
                                        </p:tgtEl>
                                        <p:attrNameLst>
                                          <p:attrName>ppt_h</p:attrName>
                                        </p:attrNameLst>
                                      </p:cBhvr>
                                      <p:tavLst>
                                        <p:tav tm="0">
                                          <p:val>
                                            <p:strVal val="ppt_h"/>
                                          </p:val>
                                        </p:tav>
                                        <p:tav tm="100000">
                                          <p:val>
                                            <p:fltVal val="0"/>
                                          </p:val>
                                        </p:tav>
                                      </p:tavLst>
                                    </p:anim>
                                    <p:set>
                                      <p:cBhvr>
                                        <p:cTn id="86" dur="1" fill="hold">
                                          <p:stCondLst>
                                            <p:cond delay="499"/>
                                          </p:stCondLst>
                                        </p:cTn>
                                        <p:tgtEl>
                                          <p:spTgt spid="5"/>
                                        </p:tgtEl>
                                        <p:attrNameLst>
                                          <p:attrName>style.visibility</p:attrName>
                                        </p:attrNameLst>
                                      </p:cBhvr>
                                      <p:to>
                                        <p:strVal val="hidden"/>
                                      </p:to>
                                    </p:set>
                                  </p:childTnLst>
                                </p:cTn>
                              </p:par>
                            </p:childTnLst>
                          </p:cTn>
                        </p:par>
                        <p:par>
                          <p:cTn id="87" fill="hold">
                            <p:stCondLst>
                              <p:cond delay="1500"/>
                            </p:stCondLst>
                            <p:childTnLst>
                              <p:par>
                                <p:cTn id="88" presetID="35" presetClass="path" presetSubtype="0" accel="50000" decel="50000" fill="hold" nodeType="afterEffect">
                                  <p:stCondLst>
                                    <p:cond delay="0"/>
                                  </p:stCondLst>
                                  <p:childTnLst>
                                    <p:animMotion origin="layout" path="M -2.08333E-6 -4.44444E-6 L -0.85104 -0.0449 " pathEditMode="relative" rAng="0" ptsTypes="AA">
                                      <p:cBhvr>
                                        <p:cTn id="89" dur="5000" fill="hold"/>
                                        <p:tgtEl>
                                          <p:spTgt spid="57"/>
                                        </p:tgtEl>
                                        <p:attrNameLst>
                                          <p:attrName>ppt_x</p:attrName>
                                          <p:attrName>ppt_y</p:attrName>
                                        </p:attrNameLst>
                                      </p:cBhvr>
                                      <p:rCtr x="-42552" y="-2245"/>
                                    </p:animMotion>
                                  </p:childTnLst>
                                </p:cTn>
                              </p:par>
                              <p:par>
                                <p:cTn id="90" presetID="18" presetClass="exit" presetSubtype="6" fill="hold" nodeType="withEffect">
                                  <p:stCondLst>
                                    <p:cond delay="250"/>
                                  </p:stCondLst>
                                  <p:childTnLst>
                                    <p:animEffect transition="out" filter="strips(downRight)">
                                      <p:cBhvr>
                                        <p:cTn id="91" dur="5000"/>
                                        <p:tgtEl>
                                          <p:spTgt spid="84"/>
                                        </p:tgtEl>
                                      </p:cBhvr>
                                    </p:animEffect>
                                    <p:set>
                                      <p:cBhvr>
                                        <p:cTn id="92" dur="1" fill="hold">
                                          <p:stCondLst>
                                            <p:cond delay="4999"/>
                                          </p:stCondLst>
                                        </p:cTn>
                                        <p:tgtEl>
                                          <p:spTgt spid="84"/>
                                        </p:tgtEl>
                                        <p:attrNameLst>
                                          <p:attrName>style.visibility</p:attrName>
                                        </p:attrNameLst>
                                      </p:cBhvr>
                                      <p:to>
                                        <p:strVal val="hidden"/>
                                      </p:to>
                                    </p:set>
                                  </p:childTnLst>
                                </p:cTn>
                              </p:par>
                            </p:childTnLst>
                          </p:cTn>
                        </p:par>
                        <p:par>
                          <p:cTn id="93" fill="hold">
                            <p:stCondLst>
                              <p:cond delay="6750"/>
                            </p:stCondLst>
                            <p:childTnLst>
                              <p:par>
                                <p:cTn id="94" presetID="1" presetClass="exit" presetSubtype="0" fill="hold" nodeType="afterEffect">
                                  <p:stCondLst>
                                    <p:cond delay="0"/>
                                  </p:stCondLst>
                                  <p:childTnLst>
                                    <p:set>
                                      <p:cBhvr>
                                        <p:cTn id="95"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49885" y="8039100"/>
            <a:ext cx="2963018" cy="2837090"/>
          </a:xfrm>
          <a:prstGeom prst="rect">
            <a:avLst/>
          </a:prstGeom>
        </p:spPr>
      </p:pic>
      <p:pic>
        <p:nvPicPr>
          <p:cNvPr id="11"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2680" t="1200" r="31624" b="46420"/>
          <a:stretch>
            <a:fillRect/>
          </a:stretch>
        </p:blipFill>
        <p:spPr>
          <a:xfrm rot="-6291302">
            <a:off x="13727771" y="-2170726"/>
            <a:ext cx="7980382" cy="6163973"/>
          </a:xfrm>
          <a:prstGeom prst="rect">
            <a:avLst/>
          </a:prstGeom>
        </p:spPr>
      </p:pic>
      <p:pic>
        <p:nvPicPr>
          <p:cNvPr id="12"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452680" y="-1779859"/>
            <a:ext cx="5341006" cy="4114800"/>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398408" y="-1737455"/>
            <a:ext cx="4097047" cy="4358561"/>
          </a:xfrm>
          <a:prstGeom prst="rect">
            <a:avLst/>
          </a:prstGeom>
        </p:spPr>
      </p:pic>
      <p:pic>
        <p:nvPicPr>
          <p:cNvPr id="2" name="Picture 5" descr="Picture 05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381000" y="571500"/>
            <a:ext cx="4627879" cy="4383362"/>
          </a:xfrm>
          <a:prstGeom prst="rect">
            <a:avLst/>
          </a:prstGeom>
          <a:noFill/>
        </p:spPr>
      </p:pic>
      <p:pic>
        <p:nvPicPr>
          <p:cNvPr id="3" name="Picture 3" descr="con ca vang">
            <a:hlinkClick r:id="rId20" tooltip="Liên kết đến Slide 15"/>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1000" y="5238079"/>
            <a:ext cx="4627879" cy="445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tranh"/>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73787" y="651283"/>
            <a:ext cx="5418685" cy="430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000652">
            <a:hlinkClick r:id="rId23" tooltip="Liên kết đến Slide 1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9173786" y="5614034"/>
            <a:ext cx="5418685" cy="4078604"/>
          </a:xfrm>
          <a:prstGeom prst="rect">
            <a:avLst/>
          </a:prstGeom>
        </p:spPr>
      </p:pic>
      <p:sp>
        <p:nvSpPr>
          <p:cNvPr id="6" name="Text Box 2"/>
          <p:cNvSpPr txBox="1"/>
          <p:nvPr/>
        </p:nvSpPr>
        <p:spPr>
          <a:xfrm>
            <a:off x="5329180" y="1200433"/>
            <a:ext cx="3433820" cy="2308324"/>
          </a:xfrm>
          <a:prstGeom prst="rect">
            <a:avLst/>
          </a:prstGeom>
          <a:noFill/>
        </p:spPr>
        <p:txBody>
          <a:bodyPr wrap="square" rtlCol="0">
            <a:spAutoFit/>
          </a:bodyPr>
          <a:lstStyle/>
          <a:p>
            <a:pPr algn="just"/>
            <a:r>
              <a:rPr lang="vi-VN" altLang="en-US" sz="3600" b="1" dirty="0">
                <a:latin typeface="Times New Roman" panose="02020603050405020304" pitchFamily="18" charset="0"/>
                <a:cs typeface="Times New Roman" panose="02020603050405020304" pitchFamily="18" charset="0"/>
                <a:sym typeface="+mn-ea"/>
              </a:rPr>
              <a:t>(1</a:t>
            </a:r>
            <a:r>
              <a:rPr lang="vi-VN" altLang="en-US" sz="3600" b="1" dirty="0" smtClean="0">
                <a:latin typeface="Times New Roman" panose="02020603050405020304" pitchFamily="18" charset="0"/>
                <a:cs typeface="Times New Roman" panose="02020603050405020304" pitchFamily="18" charset="0"/>
                <a:sym typeface="+mn-ea"/>
              </a:rPr>
              <a:t>) </a:t>
            </a:r>
            <a:r>
              <a:rPr lang="vi-VN" altLang="en-US" sz="3600" b="1" dirty="0">
                <a:latin typeface="Times New Roman" panose="02020603050405020304" pitchFamily="18" charset="0"/>
                <a:cs typeface="Times New Roman" panose="02020603050405020304" pitchFamily="18" charset="0"/>
                <a:sym typeface="+mn-ea"/>
              </a:rPr>
              <a:t>Vợ chồng ông lão đánh cá với cuộc sống nghèo khổ.</a:t>
            </a:r>
          </a:p>
        </p:txBody>
      </p:sp>
      <p:sp>
        <p:nvSpPr>
          <p:cNvPr id="7" name="Text Box 5"/>
          <p:cNvSpPr txBox="1"/>
          <p:nvPr/>
        </p:nvSpPr>
        <p:spPr>
          <a:xfrm>
            <a:off x="5314330" y="5501611"/>
            <a:ext cx="3433820" cy="3970318"/>
          </a:xfrm>
          <a:prstGeom prst="rect">
            <a:avLst/>
          </a:prstGeom>
          <a:noFill/>
        </p:spPr>
        <p:txBody>
          <a:bodyPr wrap="square" rtlCol="0">
            <a:spAutoFit/>
          </a:bodyPr>
          <a:lstStyle/>
          <a:p>
            <a:pPr algn="just"/>
            <a:r>
              <a:rPr lang="vi-VN" altLang="en-US" sz="3600" b="1" dirty="0">
                <a:latin typeface="Times New Roman" panose="02020603050405020304" pitchFamily="18" charset="0"/>
                <a:cs typeface="Times New Roman" panose="02020603050405020304" pitchFamily="18" charset="0"/>
                <a:sym typeface="+mn-ea"/>
              </a:rPr>
              <a:t>(</a:t>
            </a:r>
            <a:r>
              <a:rPr lang="en-US" sz="3600" b="1" dirty="0">
                <a:latin typeface="Times New Roman" panose="02020603050405020304" pitchFamily="18" charset="0"/>
                <a:cs typeface="Times New Roman" panose="02020603050405020304" pitchFamily="18" charset="0"/>
                <a:sym typeface="+mn-ea"/>
              </a:rPr>
              <a:t>2</a:t>
            </a:r>
            <a:r>
              <a:rPr lang="vi-VN" altLang="en-US" sz="3600" b="1" dirty="0" smtClean="0">
                <a:latin typeface="Times New Roman" panose="02020603050405020304" pitchFamily="18" charset="0"/>
                <a:cs typeface="Times New Roman" panose="02020603050405020304" pitchFamily="18" charset="0"/>
                <a:sym typeface="+mn-ea"/>
              </a:rPr>
              <a:t>)</a:t>
            </a:r>
            <a:r>
              <a:rPr lang="en-US" sz="3600" b="1" dirty="0" smtClean="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Ông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lão</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đánh</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cá</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bắt</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được</a:t>
            </a:r>
            <a:r>
              <a:rPr lang="en-US" sz="3600" b="1" dirty="0">
                <a:latin typeface="Times New Roman" panose="02020603050405020304" pitchFamily="18" charset="0"/>
                <a:cs typeface="Times New Roman" panose="02020603050405020304" pitchFamily="18" charset="0"/>
                <a:sym typeface="+mn-ea"/>
              </a:rPr>
              <a:t> con </a:t>
            </a:r>
            <a:r>
              <a:rPr lang="en-US" sz="3600" b="1" dirty="0" err="1">
                <a:latin typeface="Times New Roman" panose="02020603050405020304" pitchFamily="18" charset="0"/>
                <a:cs typeface="Times New Roman" panose="02020603050405020304" pitchFamily="18" charset="0"/>
                <a:sym typeface="+mn-ea"/>
              </a:rPr>
              <a:t>cá</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vàng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rồi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thả</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nó</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về</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biển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cá</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vàng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hứa</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sẽ</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đền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ơn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ông</a:t>
            </a:r>
            <a:r>
              <a:rPr lang="en-US" sz="3600" b="1" dirty="0">
                <a:latin typeface="Times New Roman" panose="02020603050405020304" pitchFamily="18" charset="0"/>
                <a:cs typeface="Times New Roman" panose="02020603050405020304" pitchFamily="18" charset="0"/>
                <a:sym typeface="+mn-ea"/>
              </a:rPr>
              <a:t>.</a:t>
            </a:r>
            <a:endParaRPr lang="en-US" altLang="en-US" sz="3600" b="1" dirty="0">
              <a:latin typeface="Times New Roman" panose="02020603050405020304" pitchFamily="18" charset="0"/>
              <a:cs typeface="Times New Roman" panose="02020603050405020304" pitchFamily="18" charset="0"/>
              <a:sym typeface="+mn-ea"/>
            </a:endParaRPr>
          </a:p>
        </p:txBody>
      </p:sp>
      <p:sp>
        <p:nvSpPr>
          <p:cNvPr id="8" name="Text Box 6"/>
          <p:cNvSpPr txBox="1"/>
          <p:nvPr/>
        </p:nvSpPr>
        <p:spPr>
          <a:xfrm>
            <a:off x="14782800" y="1200433"/>
            <a:ext cx="3088622" cy="2862322"/>
          </a:xfrm>
          <a:prstGeom prst="rect">
            <a:avLst/>
          </a:prstGeom>
          <a:noFill/>
        </p:spPr>
        <p:txBody>
          <a:bodyPr wrap="square" rtlCol="0">
            <a:spAutoFit/>
          </a:bodyPr>
          <a:lstStyle/>
          <a:p>
            <a:pPr algn="just"/>
            <a:r>
              <a:rPr lang="vi-VN" altLang="en-US" sz="3600" b="1" dirty="0">
                <a:latin typeface="Times New Roman" panose="02020603050405020304" pitchFamily="18" charset="0"/>
                <a:cs typeface="Times New Roman" panose="02020603050405020304" pitchFamily="18" charset="0"/>
                <a:sym typeface="+mn-ea"/>
              </a:rPr>
              <a:t>(</a:t>
            </a:r>
            <a:r>
              <a:rPr lang="en-US" sz="3600" b="1" dirty="0">
                <a:latin typeface="Times New Roman" panose="02020603050405020304" pitchFamily="18" charset="0"/>
                <a:cs typeface="Times New Roman" panose="02020603050405020304" pitchFamily="18" charset="0"/>
                <a:sym typeface="+mn-ea"/>
              </a:rPr>
              <a:t>3</a:t>
            </a:r>
            <a:r>
              <a:rPr lang="vi-VN" altLang="en-US" sz="3600" b="1" dirty="0" smtClean="0">
                <a:latin typeface="Times New Roman" panose="02020603050405020304" pitchFamily="18" charset="0"/>
                <a:cs typeface="Times New Roman" panose="02020603050405020304" pitchFamily="18" charset="0"/>
                <a:sym typeface="+mn-ea"/>
              </a:rPr>
              <a:t>)</a:t>
            </a:r>
            <a:r>
              <a:rPr lang="en-US" altLang="en-US" sz="3600" b="1" dirty="0">
                <a:latin typeface="Times New Roman" panose="02020603050405020304" pitchFamily="18" charset="0"/>
                <a:cs typeface="Times New Roman" panose="02020603050405020304" pitchFamily="18" charset="0"/>
                <a:sym typeface="+mn-ea"/>
              </a:rPr>
              <a:t> </a:t>
            </a:r>
            <a:r>
              <a:rPr lang="en-US" sz="3600" b="1" dirty="0" err="1" smtClean="0">
                <a:latin typeface="Times New Roman" panose="02020603050405020304" pitchFamily="18" charset="0"/>
                <a:cs typeface="Times New Roman" panose="02020603050405020304" pitchFamily="18" charset="0"/>
                <a:sym typeface="+mn-ea"/>
              </a:rPr>
              <a:t>Sau</a:t>
            </a:r>
            <a:r>
              <a:rPr lang="en-US" sz="3600" b="1" dirty="0" smtClean="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khi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nghe</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chuyện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mụ</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vợ</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mắng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ông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lão</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và</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đòi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cá</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vàng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trả</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ơn</a:t>
            </a:r>
            <a:endParaRPr lang="en-US" altLang="en-US" sz="3600" b="1" dirty="0">
              <a:latin typeface="Times New Roman" panose="02020603050405020304" pitchFamily="18" charset="0"/>
              <a:cs typeface="Times New Roman" panose="02020603050405020304" pitchFamily="18" charset="0"/>
              <a:sym typeface="+mn-ea"/>
            </a:endParaRPr>
          </a:p>
        </p:txBody>
      </p:sp>
      <p:sp>
        <p:nvSpPr>
          <p:cNvPr id="9" name="Text Box 9"/>
          <p:cNvSpPr txBox="1"/>
          <p:nvPr/>
        </p:nvSpPr>
        <p:spPr>
          <a:xfrm>
            <a:off x="14782800" y="5722320"/>
            <a:ext cx="3088622" cy="3970318"/>
          </a:xfrm>
          <a:prstGeom prst="rect">
            <a:avLst/>
          </a:prstGeom>
          <a:noFill/>
        </p:spPr>
        <p:txBody>
          <a:bodyPr wrap="square" rtlCol="0">
            <a:spAutoFit/>
          </a:bodyPr>
          <a:lstStyle/>
          <a:p>
            <a:pPr algn="just"/>
            <a:r>
              <a:rPr lang="vi-VN" altLang="en-US" sz="3600" b="1" dirty="0">
                <a:latin typeface="Times New Roman" panose="02020603050405020304" pitchFamily="18" charset="0"/>
                <a:cs typeface="Times New Roman" panose="02020603050405020304" pitchFamily="18" charset="0"/>
                <a:sym typeface="+mn-ea"/>
              </a:rPr>
              <a:t>(</a:t>
            </a:r>
            <a:r>
              <a:rPr lang="en-US" sz="3600" b="1" dirty="0">
                <a:latin typeface="Times New Roman" panose="02020603050405020304" pitchFamily="18" charset="0"/>
                <a:cs typeface="Times New Roman" panose="02020603050405020304" pitchFamily="18" charset="0"/>
                <a:sym typeface="+mn-ea"/>
              </a:rPr>
              <a:t>4</a:t>
            </a:r>
            <a:r>
              <a:rPr lang="vi-VN" altLang="en-US" sz="3600" b="1" dirty="0" smtClean="0">
                <a:latin typeface="Times New Roman" panose="02020603050405020304" pitchFamily="18" charset="0"/>
                <a:cs typeface="Times New Roman" panose="02020603050405020304" pitchFamily="18" charset="0"/>
                <a:sym typeface="+mn-ea"/>
              </a:rPr>
              <a:t>)</a:t>
            </a:r>
            <a:r>
              <a:rPr lang="en-US" altLang="en-US" sz="3600" b="1" dirty="0">
                <a:latin typeface="Times New Roman" panose="02020603050405020304" pitchFamily="18" charset="0"/>
                <a:cs typeface="Times New Roman" panose="02020603050405020304" pitchFamily="18" charset="0"/>
                <a:sym typeface="+mn-ea"/>
              </a:rPr>
              <a:t> </a:t>
            </a:r>
            <a:r>
              <a:rPr lang="en-US" sz="3600" b="1" dirty="0" smtClean="0">
                <a:latin typeface="Times New Roman" panose="02020603050405020304" pitchFamily="18" charset="0"/>
                <a:cs typeface="Times New Roman" panose="02020603050405020304" pitchFamily="18" charset="0"/>
                <a:sym typeface="+mn-ea"/>
              </a:rPr>
              <a:t>Hai </a:t>
            </a:r>
            <a:r>
              <a:rPr lang="en-US" sz="3600" b="1" dirty="0" err="1">
                <a:latin typeface="Times New Roman" panose="02020603050405020304" pitchFamily="18" charset="0"/>
                <a:cs typeface="Times New Roman" panose="02020603050405020304" pitchFamily="18" charset="0"/>
                <a:sym typeface="+mn-ea"/>
              </a:rPr>
              <a:t>vợ</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chồng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trở</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lại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cuộc</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sống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nghèo</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khổ</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với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túp</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lều</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nát</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và</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cái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máng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lợn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sứt</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mẻ</a:t>
            </a:r>
            <a:r>
              <a:rPr lang="en-US" sz="3600" b="1" dirty="0">
                <a:latin typeface="Times New Roman" panose="02020603050405020304" pitchFamily="18" charset="0"/>
                <a:cs typeface="Times New Roman" panose="02020603050405020304" pitchFamily="18" charset="0"/>
                <a:sym typeface="+mn-ea"/>
              </a:rPr>
              <a:t>…</a:t>
            </a:r>
            <a:endParaRPr lang="en-US" altLang="en-US" sz="3600" b="1" dirty="0">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122170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2"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2"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7" grpId="1"/>
      <p:bldP spid="7" grpId="2"/>
      <p:bldP spid="8" grpId="1"/>
      <p:bldP spid="8" grpId="2"/>
      <p:bldP spid="9" grpId="1"/>
      <p:bldP spid="9"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85687" y="5151608"/>
            <a:ext cx="17824623" cy="5112533"/>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4791129" y="4525199"/>
              <a:ext cx="2965342" cy="1665413"/>
            </a:xfrm>
            <a:prstGeom prst="rect">
              <a:avLst/>
            </a:prstGeom>
            <a:noFill/>
          </p:spPr>
          <p:txBody>
            <a:bodyPr wrap="none" lIns="137160" tIns="68580" rIns="137160" bIns="68580">
              <a:spAutoFit/>
            </a:bodyPr>
            <a:lstStyle/>
            <a:p>
              <a:pPr marL="323850" lvl="1">
                <a:lnSpc>
                  <a:spcPts val="4560"/>
                </a:lnSpc>
              </a:pPr>
              <a:r>
                <a:rPr lang="en-US" sz="4800" dirty="0">
                  <a:solidFill>
                    <a:srgbClr val="000000"/>
                  </a:solidFill>
                  <a:latin typeface="Times New Roman" panose="02020603050405020304" pitchFamily="18" charset="0"/>
                  <a:cs typeface="Times New Roman" panose="02020603050405020304" pitchFamily="18" charset="0"/>
                </a:rPr>
                <a:t>(1)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endParaRPr lang="en-US" sz="4800" dirty="0">
                <a:solidFill>
                  <a:srgbClr val="000000"/>
                </a:solidFill>
                <a:latin typeface="Times New Roman" panose="02020603050405020304" pitchFamily="18" charset="0"/>
                <a:cs typeface="Times New Roman" panose="02020603050405020304" pitchFamily="18" charset="0"/>
              </a:endParaRPr>
            </a:p>
            <a:p>
              <a:pPr marL="323850" lvl="1">
                <a:lnSpc>
                  <a:spcPts val="4560"/>
                </a:lnSpc>
              </a:pPr>
              <a:r>
                <a:rPr lang="en-US" sz="4800" dirty="0">
                  <a:solidFill>
                    <a:srgbClr val="000000"/>
                  </a:solidFill>
                  <a:latin typeface="Times New Roman" panose="02020603050405020304" pitchFamily="18" charset="0"/>
                  <a:cs typeface="Times New Roman" panose="02020603050405020304" pitchFamily="18" charset="0"/>
                </a:rPr>
                <a:t>(2) </a:t>
              </a:r>
              <a:r>
                <a:rPr lang="en-US" sz="4800" dirty="0" err="1">
                  <a:solidFill>
                    <a:srgbClr val="000000"/>
                  </a:solidFill>
                  <a:latin typeface="Times New Roman" panose="02020603050405020304" pitchFamily="18" charset="0"/>
                  <a:cs typeface="Times New Roman" panose="02020603050405020304" pitchFamily="18" charset="0"/>
                </a:rPr>
                <a:t>chuyển</a:t>
              </a:r>
              <a:endParaRPr lang="en-US" sz="4800" dirty="0">
                <a:solidFill>
                  <a:srgbClr val="000000"/>
                </a:solidFill>
                <a:latin typeface="Times New Roman" panose="02020603050405020304" pitchFamily="18" charset="0"/>
                <a:cs typeface="Times New Roman" panose="02020603050405020304" pitchFamily="18" charset="0"/>
              </a:endParaRPr>
            </a:p>
            <a:p>
              <a:pPr marL="323850" lvl="1">
                <a:lnSpc>
                  <a:spcPts val="4560"/>
                </a:lnSpc>
              </a:pPr>
              <a:r>
                <a:rPr lang="en-US" sz="4800" dirty="0">
                  <a:solidFill>
                    <a:srgbClr val="000000"/>
                  </a:solidFill>
                  <a:latin typeface="Times New Roman" panose="02020603050405020304" pitchFamily="18" charset="0"/>
                  <a:cs typeface="Times New Roman" panose="02020603050405020304" pitchFamily="18" charset="0"/>
                </a:rPr>
                <a:t>(3) </a:t>
              </a:r>
              <a:r>
                <a:rPr lang="en-US" sz="4800" dirty="0" err="1">
                  <a:solidFill>
                    <a:srgbClr val="000000"/>
                  </a:solidFill>
                  <a:latin typeface="Times New Roman" panose="02020603050405020304" pitchFamily="18" charset="0"/>
                  <a:cs typeface="Times New Roman" panose="02020603050405020304" pitchFamily="18" charset="0"/>
                </a:rPr>
                <a:t>văn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bản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gốc</a:t>
              </a:r>
              <a:endParaRPr lang="en-US" sz="4800" dirty="0">
                <a:solidFill>
                  <a:srgbClr val="000000"/>
                </a:solidFill>
                <a:latin typeface="Times New Roman" panose="02020603050405020304" pitchFamily="18" charset="0"/>
                <a:cs typeface="Times New Roman" panose="02020603050405020304" pitchFamily="18" charset="0"/>
              </a:endParaRPr>
            </a:p>
            <a:p>
              <a:pPr marL="323850" lvl="1">
                <a:lnSpc>
                  <a:spcPts val="4560"/>
                </a:lnSpc>
              </a:pPr>
              <a:r>
                <a:rPr lang="en-US" sz="4800" dirty="0">
                  <a:solidFill>
                    <a:srgbClr val="000000"/>
                  </a:solidFill>
                  <a:latin typeface="Times New Roman" panose="02020603050405020304" pitchFamily="18" charset="0"/>
                  <a:cs typeface="Times New Roman" panose="02020603050405020304" pitchFamily="18" charset="0"/>
                </a:rPr>
                <a:t>(4) </a:t>
              </a:r>
              <a:r>
                <a:rPr lang="en-US" sz="4800" dirty="0" err="1">
                  <a:solidFill>
                    <a:srgbClr val="000000"/>
                  </a:solidFill>
                  <a:latin typeface="Times New Roman" panose="02020603050405020304" pitchFamily="18" charset="0"/>
                  <a:cs typeface="Times New Roman" panose="02020603050405020304" pitchFamily="18" charset="0"/>
                </a:rPr>
                <a:t>độ</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dài</a:t>
              </a:r>
              <a:endParaRPr lang="en-US" sz="4800" dirty="0">
                <a:solidFill>
                  <a:srgbClr val="000000"/>
                </a:solidFill>
                <a:latin typeface="Times New Roman" panose="02020603050405020304" pitchFamily="18" charset="0"/>
                <a:cs typeface="Times New Roman" panose="02020603050405020304" pitchFamily="18" charset="0"/>
              </a:endParaRPr>
            </a:p>
          </p:txBody>
        </p:sp>
      </p:grpSp>
      <p:sp>
        <p:nvSpPr>
          <p:cNvPr id="5" name="Oval 4"/>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15917375" y="4316642"/>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7580" y="4082443"/>
            <a:ext cx="2587337" cy="2159625"/>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54728" y="-1328361"/>
            <a:ext cx="731045" cy="731045"/>
          </a:xfrm>
          <a:prstGeom prst="rect">
            <a:avLst/>
          </a:prstGeom>
        </p:spPr>
      </p:pic>
      <p:pic>
        <p:nvPicPr>
          <p:cNvPr id="3076"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917375" y="9003819"/>
            <a:ext cx="1949331" cy="97466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371600" y="833359"/>
            <a:ext cx="16078200" cy="3831818"/>
          </a:xfrm>
          <a:prstGeom prst="rect">
            <a:avLst/>
          </a:prstGeom>
          <a:noFill/>
        </p:spPr>
        <p:txBody>
          <a:bodyPr wrap="square" lIns="137160" tIns="68580" rIns="137160" bIns="68580">
            <a:spAutoFit/>
          </a:bodyPr>
          <a:lstStyle/>
          <a:p>
            <a:pPr algn="just"/>
            <a:r>
              <a:rPr lang="en-US" sz="4800" b="1" dirty="0" err="1" smtClean="0">
                <a:solidFill>
                  <a:srgbClr val="FF0000"/>
                </a:solidFill>
                <a:latin typeface="Times New Roman" panose="02020603050405020304" pitchFamily="18" charset="0"/>
                <a:cs typeface="Times New Roman" panose="02020603050405020304" pitchFamily="18" charset="0"/>
              </a:rPr>
              <a:t>Câu</a:t>
            </a:r>
            <a:r>
              <a:rPr lang="en-US" sz="4800" b="1" dirty="0" smtClean="0">
                <a:solidFill>
                  <a:srgbClr val="FF0000"/>
                </a:solidFill>
                <a:latin typeface="Times New Roman" panose="02020603050405020304" pitchFamily="18" charset="0"/>
                <a:cs typeface="Times New Roman" panose="02020603050405020304" pitchFamily="18" charset="0"/>
              </a:rPr>
              <a:t> 1. </a:t>
            </a:r>
            <a:r>
              <a:rPr lang="en-US" sz="4800" b="1" dirty="0" err="1" smtClean="0">
                <a:solidFill>
                  <a:srgbClr val="FF0000"/>
                </a:solidFill>
                <a:latin typeface="Times New Roman" panose="02020603050405020304" pitchFamily="18" charset="0"/>
                <a:cs typeface="Times New Roman" panose="02020603050405020304" pitchFamily="18" charset="0"/>
              </a:rPr>
              <a:t>Điền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từ</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còn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thiếu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chỗ</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chấm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hoàn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niệm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sau</a:t>
            </a:r>
            <a:r>
              <a:rPr lang="en-US" sz="4800" b="1" dirty="0">
                <a:solidFill>
                  <a:srgbClr val="FF0000"/>
                </a:solidFill>
                <a:latin typeface="Times New Roman" panose="02020603050405020304" pitchFamily="18" charset="0"/>
                <a:cs typeface="Times New Roman" panose="02020603050405020304" pitchFamily="18" charset="0"/>
              </a:rPr>
              <a:t>:</a:t>
            </a: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tắt</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văn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bản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theo</a:t>
            </a:r>
            <a:r>
              <a:rPr lang="en-US" sz="4800" dirty="0">
                <a:solidFill>
                  <a:srgbClr val="000000"/>
                </a:solidFill>
                <a:latin typeface="Times New Roman" panose="02020603050405020304" pitchFamily="18" charset="0"/>
                <a:cs typeface="Times New Roman" panose="02020603050405020304" pitchFamily="18" charset="0"/>
              </a:rPr>
              <a:t> .........(1)...... </a:t>
            </a:r>
            <a:r>
              <a:rPr lang="en-US" sz="4800" dirty="0" err="1">
                <a:solidFill>
                  <a:srgbClr val="000000"/>
                </a:solidFill>
                <a:latin typeface="Times New Roman" panose="02020603050405020304" pitchFamily="18" charset="0"/>
                <a:cs typeface="Times New Roman" panose="02020603050405020304" pitchFamily="18" charset="0"/>
              </a:rPr>
              <a:t>khác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nhau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về</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độ</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dài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smtClean="0">
                <a:solidFill>
                  <a:srgbClr val="000000"/>
                </a:solidFill>
                <a:latin typeface="Times New Roman" panose="02020603050405020304" pitchFamily="18" charset="0"/>
                <a:cs typeface="Times New Roman" panose="02020603050405020304" pitchFamily="18" charset="0"/>
              </a:rPr>
              <a:t>.........(2)....... </a:t>
            </a:r>
            <a:r>
              <a:rPr lang="en-US" sz="4800" dirty="0" err="1">
                <a:solidFill>
                  <a:srgbClr val="000000"/>
                </a:solidFill>
                <a:latin typeface="Times New Roman" panose="02020603050405020304" pitchFamily="18" charset="0"/>
                <a:cs typeface="Times New Roman" panose="02020603050405020304" pitchFamily="18" charset="0"/>
              </a:rPr>
              <a:t>nội</a:t>
            </a:r>
            <a:r>
              <a:rPr lang="en-US" sz="4800" dirty="0">
                <a:solidFill>
                  <a:srgbClr val="000000"/>
                </a:solidFill>
                <a:latin typeface="Times New Roman" panose="02020603050405020304" pitchFamily="18" charset="0"/>
                <a:cs typeface="Times New Roman" panose="02020603050405020304" pitchFamily="18" charset="0"/>
              </a:rPr>
              <a:t> dung </a:t>
            </a:r>
            <a:r>
              <a:rPr lang="en-US" sz="4800" dirty="0" smtClean="0">
                <a:solidFill>
                  <a:srgbClr val="000000"/>
                </a:solidFill>
                <a:latin typeface="Times New Roman" panose="02020603050405020304" pitchFamily="18" charset="0"/>
                <a:cs typeface="Times New Roman" panose="02020603050405020304" pitchFamily="18" charset="0"/>
              </a:rPr>
              <a:t>..............(3)..........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các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văn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bản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tóm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tắt</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có</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smtClean="0">
                <a:solidFill>
                  <a:srgbClr val="000000"/>
                </a:solidFill>
                <a:latin typeface="Times New Roman" panose="02020603050405020304" pitchFamily="18" charset="0"/>
                <a:cs typeface="Times New Roman" panose="02020603050405020304" pitchFamily="18" charset="0"/>
              </a:rPr>
              <a:t>...........(4)......... </a:t>
            </a:r>
            <a:r>
              <a:rPr lang="en-US" sz="4800" dirty="0" err="1">
                <a:solidFill>
                  <a:srgbClr val="000000"/>
                </a:solidFill>
                <a:latin typeface="Times New Roman" panose="02020603050405020304" pitchFamily="18" charset="0"/>
                <a:cs typeface="Times New Roman" panose="02020603050405020304" pitchFamily="18" charset="0"/>
              </a:rPr>
              <a:t>khác</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nhau</a:t>
            </a:r>
            <a:r>
              <a:rPr lang="en-US" sz="48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8709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childTnLst>
                          </p:cTn>
                        </p:par>
                        <p:par>
                          <p:cTn id="18" fill="hold">
                            <p:stCondLst>
                              <p:cond delay="1000"/>
                            </p:stCondLst>
                            <p:childTnLst>
                              <p:par>
                                <p:cTn id="19" presetID="20" presetClass="exit" presetSubtype="0" fill="hold" grpId="0" nodeType="afterEffect">
                                  <p:stCondLst>
                                    <p:cond delay="0"/>
                                  </p:stCondLst>
                                  <p:childTnLst>
                                    <p:animEffect transition="out" filter="wedg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childTnLst>
                          </p:cTn>
                        </p:par>
                        <p:par>
                          <p:cTn id="22" fill="hold">
                            <p:stCondLst>
                              <p:cond delay="2000"/>
                            </p:stCondLst>
                            <p:childTnLst>
                              <p:par>
                                <p:cTn id="23" presetID="20" presetClass="exit" presetSubtype="0" fill="hold" grpId="0" nodeType="afterEffect">
                                  <p:stCondLst>
                                    <p:cond delay="0"/>
                                  </p:stCondLst>
                                  <p:childTnLst>
                                    <p:animEffect transition="out" filter="wedg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3000"/>
                            </p:stCondLst>
                            <p:childTnLst>
                              <p:par>
                                <p:cTn id="27" presetID="20" presetClass="exit" presetSubtype="0" fill="hold" grpId="0" nodeType="afterEffect">
                                  <p:stCondLst>
                                    <p:cond delay="0"/>
                                  </p:stCondLst>
                                  <p:childTnLst>
                                    <p:animEffect transition="out" filter="wedg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childTnLst>
                          </p:cTn>
                        </p:par>
                        <p:par>
                          <p:cTn id="30" fill="hold">
                            <p:stCondLst>
                              <p:cond delay="4000"/>
                            </p:stCondLst>
                            <p:childTnLst>
                              <p:par>
                                <p:cTn id="31" presetID="20" presetClass="exit" presetSubtype="0" fill="hold" grpId="0" nodeType="afterEffect">
                                  <p:stCondLst>
                                    <p:cond delay="0"/>
                                  </p:stCondLst>
                                  <p:childTnLst>
                                    <p:animEffect transition="out" filter="wedg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childTnLst>
                          </p:cTn>
                        </p:par>
                        <p:par>
                          <p:cTn id="34" fill="hold">
                            <p:stCondLst>
                              <p:cond delay="5000"/>
                            </p:stCondLst>
                            <p:childTnLst>
                              <p:par>
                                <p:cTn id="35" presetID="20" presetClass="exit" presetSubtype="0" fill="hold" grpId="0" nodeType="afterEffect">
                                  <p:stCondLst>
                                    <p:cond delay="0"/>
                                  </p:stCondLst>
                                  <p:childTnLst>
                                    <p:animEffect transition="out" filter="wedg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par>
                          <p:cTn id="38" fill="hold">
                            <p:stCondLst>
                              <p:cond delay="6000"/>
                            </p:stCondLst>
                            <p:childTnLst>
                              <p:par>
                                <p:cTn id="39" presetID="20" presetClass="exit" presetSubtype="0" fill="hold" grpId="0" nodeType="afterEffect">
                                  <p:stCondLst>
                                    <p:cond delay="0"/>
                                  </p:stCondLst>
                                  <p:childTnLst>
                                    <p:animEffect transition="out" filter="wedge">
                                      <p:cBhvr>
                                        <p:cTn id="40" dur="1000"/>
                                        <p:tgtEl>
                                          <p:spTgt spid="12"/>
                                        </p:tgtEl>
                                      </p:cBhvr>
                                    </p:animEffect>
                                    <p:set>
                                      <p:cBhvr>
                                        <p:cTn id="41" dur="1" fill="hold">
                                          <p:stCondLst>
                                            <p:cond delay="999"/>
                                          </p:stCondLst>
                                        </p:cTn>
                                        <p:tgtEl>
                                          <p:spTgt spid="12"/>
                                        </p:tgtEl>
                                        <p:attrNameLst>
                                          <p:attrName>style.visibility</p:attrName>
                                        </p:attrNameLst>
                                      </p:cBhvr>
                                      <p:to>
                                        <p:strVal val="hidden"/>
                                      </p:to>
                                    </p:set>
                                  </p:childTnLst>
                                </p:cTn>
                              </p:par>
                            </p:childTnLst>
                          </p:cTn>
                        </p:par>
                        <p:par>
                          <p:cTn id="42" fill="hold">
                            <p:stCondLst>
                              <p:cond delay="7000"/>
                            </p:stCondLst>
                            <p:childTnLst>
                              <p:par>
                                <p:cTn id="43" presetID="20" presetClass="exit" presetSubtype="0" fill="hold" grpId="0" nodeType="afterEffect">
                                  <p:stCondLst>
                                    <p:cond delay="0"/>
                                  </p:stCondLst>
                                  <p:childTnLst>
                                    <p:animEffect transition="out" filter="wedg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childTnLst>
                          </p:cTn>
                        </p:par>
                        <p:par>
                          <p:cTn id="46" fill="hold">
                            <p:stCondLst>
                              <p:cond delay="8000"/>
                            </p:stCondLst>
                            <p:childTnLst>
                              <p:par>
                                <p:cTn id="47" presetID="20" presetClass="exit" presetSubtype="0" fill="hold" grpId="0" nodeType="afterEffect">
                                  <p:stCondLst>
                                    <p:cond delay="0"/>
                                  </p:stCondLst>
                                  <p:childTnLst>
                                    <p:animEffect transition="out" filter="wedg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par>
                          <p:cTn id="50" fill="hold">
                            <p:stCondLst>
                              <p:cond delay="9000"/>
                            </p:stCondLst>
                            <p:childTnLst>
                              <p:par>
                                <p:cTn id="51" presetID="20" presetClass="exit" presetSubtype="0" fill="hold" grpId="0" nodeType="afterEffect">
                                  <p:stCondLst>
                                    <p:cond delay="0"/>
                                  </p:stCondLst>
                                  <p:childTnLst>
                                    <p:animEffect transition="out" filter="wedg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54"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285687" y="5151608"/>
            <a:ext cx="17824623" cy="5112533"/>
          </a:xfrm>
          <a:prstGeom prst="rect">
            <a:avLst/>
          </a:prstGeom>
        </p:spPr>
      </p:pic>
      <p:sp>
        <p:nvSpPr>
          <p:cNvPr id="5" name="Oval 4"/>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15669795" y="3816743"/>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0" y="3582544"/>
            <a:ext cx="2587337" cy="2159625"/>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07148" y="-1828260"/>
            <a:ext cx="731045" cy="731045"/>
          </a:xfrm>
          <a:prstGeom prst="rect">
            <a:avLst/>
          </a:prstGeom>
        </p:spPr>
      </p:pic>
      <p:pic>
        <p:nvPicPr>
          <p:cNvPr id="21"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338193" y="9284519"/>
            <a:ext cx="1949331" cy="9746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06974" y="1062410"/>
            <a:ext cx="13862821" cy="4832092"/>
          </a:xfrm>
          <a:prstGeom prst="rect">
            <a:avLst/>
          </a:prstGeom>
        </p:spPr>
        <p:txBody>
          <a:bodyPr wrap="square">
            <a:spAutoFit/>
          </a:bodyPr>
          <a:lstStyle/>
          <a:p>
            <a:pPr algn="just"/>
            <a:r>
              <a:rPr lang="en-US" sz="4400" b="1" dirty="0" err="1" smtClean="0">
                <a:solidFill>
                  <a:srgbClr val="FF0000"/>
                </a:solidFill>
                <a:latin typeface="Times New Roman" panose="02020603050405020304" pitchFamily="18" charset="0"/>
                <a:cs typeface="Times New Roman" panose="02020603050405020304" pitchFamily="18" charset="0"/>
              </a:rPr>
              <a:t>Câu</a:t>
            </a:r>
            <a:r>
              <a:rPr lang="en-US" sz="4400" b="1" dirty="0" smtClean="0">
                <a:solidFill>
                  <a:srgbClr val="FF0000"/>
                </a:solidFill>
                <a:latin typeface="Times New Roman" panose="02020603050405020304" pitchFamily="18" charset="0"/>
                <a:cs typeface="Times New Roman" panose="02020603050405020304" pitchFamily="18" charset="0"/>
              </a:rPr>
              <a:t> 2. </a:t>
            </a:r>
            <a:r>
              <a:rPr lang="en-US" sz="4400" b="1" dirty="0" err="1" smtClean="0">
                <a:solidFill>
                  <a:srgbClr val="FF0000"/>
                </a:solidFill>
                <a:latin typeface="Times New Roman" panose="02020603050405020304" pitchFamily="18" charset="0"/>
                <a:cs typeface="Times New Roman" panose="02020603050405020304" pitchFamily="18" charset="0"/>
              </a:rPr>
              <a:t>Các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bước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để</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tóm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tắt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văn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bản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yêu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cầu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về</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a:t>
            </a:r>
          </a:p>
          <a:p>
            <a:pPr algn="just"/>
            <a:r>
              <a:rPr lang="en-US" sz="4400" dirty="0" err="1">
                <a:latin typeface="Times New Roman" panose="02020603050405020304" pitchFamily="18" charset="0"/>
                <a:cs typeface="Times New Roman" panose="02020603050405020304" pitchFamily="18" charset="0"/>
              </a:rPr>
              <a:t>A.Lập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B.Chuẩn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C.Chuẩn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a:t>
            </a:r>
            <a:endParaRPr lang="en-US" sz="4400"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D.Chuẩn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endParaRPr lang="en-US" sz="4400" dirty="0">
              <a:latin typeface="Times New Roman" panose="02020603050405020304" pitchFamily="18" charset="0"/>
              <a:cs typeface="Times New Roman" panose="02020603050405020304" pitchFamily="18" charset="0"/>
            </a:endParaRPr>
          </a:p>
        </p:txBody>
      </p:sp>
      <p:sp>
        <p:nvSpPr>
          <p:cNvPr id="25" name="Rectangle 24"/>
          <p:cNvSpPr/>
          <p:nvPr/>
        </p:nvSpPr>
        <p:spPr>
          <a:xfrm>
            <a:off x="6315253" y="7622053"/>
            <a:ext cx="5765489" cy="845424"/>
          </a:xfrm>
          <a:prstGeom prst="rect">
            <a:avLst/>
          </a:prstGeom>
          <a:noFill/>
        </p:spPr>
        <p:txBody>
          <a:bodyPr wrap="none" lIns="137160" tIns="68580" rIns="137160" bIns="68580">
            <a:spAutoFit/>
          </a:bodyPr>
          <a:lstStyle/>
          <a:p>
            <a:pPr marL="323850" lvl="1">
              <a:lnSpc>
                <a:spcPts val="4560"/>
              </a:lnSpc>
            </a:pPr>
            <a:r>
              <a:rPr lang="en-US" sz="8800" dirty="0" smtClean="0">
                <a:solidFill>
                  <a:srgbClr val="000000"/>
                </a:solidFill>
                <a:latin typeface="Times New Roman" panose="02020603050405020304" pitchFamily="18" charset="0"/>
                <a:cs typeface="Times New Roman" panose="02020603050405020304" pitchFamily="18" charset="0"/>
              </a:rPr>
              <a:t>ĐÁP ÁN C</a:t>
            </a:r>
            <a:endParaRPr lang="en-US" sz="8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467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childTnLst>
                          </p:cTn>
                        </p:par>
                        <p:par>
                          <p:cTn id="18" fill="hold">
                            <p:stCondLst>
                              <p:cond delay="1000"/>
                            </p:stCondLst>
                            <p:childTnLst>
                              <p:par>
                                <p:cTn id="19" presetID="20" presetClass="exit" presetSubtype="0" fill="hold" grpId="0" nodeType="afterEffect">
                                  <p:stCondLst>
                                    <p:cond delay="0"/>
                                  </p:stCondLst>
                                  <p:childTnLst>
                                    <p:animEffect transition="out" filter="wedg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childTnLst>
                          </p:cTn>
                        </p:par>
                        <p:par>
                          <p:cTn id="22" fill="hold">
                            <p:stCondLst>
                              <p:cond delay="2000"/>
                            </p:stCondLst>
                            <p:childTnLst>
                              <p:par>
                                <p:cTn id="23" presetID="20" presetClass="exit" presetSubtype="0" fill="hold" grpId="0" nodeType="afterEffect">
                                  <p:stCondLst>
                                    <p:cond delay="0"/>
                                  </p:stCondLst>
                                  <p:childTnLst>
                                    <p:animEffect transition="out" filter="wedg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3000"/>
                            </p:stCondLst>
                            <p:childTnLst>
                              <p:par>
                                <p:cTn id="27" presetID="20" presetClass="exit" presetSubtype="0" fill="hold" grpId="0" nodeType="afterEffect">
                                  <p:stCondLst>
                                    <p:cond delay="0"/>
                                  </p:stCondLst>
                                  <p:childTnLst>
                                    <p:animEffect transition="out" filter="wedg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childTnLst>
                          </p:cTn>
                        </p:par>
                        <p:par>
                          <p:cTn id="30" fill="hold">
                            <p:stCondLst>
                              <p:cond delay="4000"/>
                            </p:stCondLst>
                            <p:childTnLst>
                              <p:par>
                                <p:cTn id="31" presetID="20" presetClass="exit" presetSubtype="0" fill="hold" grpId="0" nodeType="afterEffect">
                                  <p:stCondLst>
                                    <p:cond delay="0"/>
                                  </p:stCondLst>
                                  <p:childTnLst>
                                    <p:animEffect transition="out" filter="wedg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childTnLst>
                          </p:cTn>
                        </p:par>
                        <p:par>
                          <p:cTn id="34" fill="hold">
                            <p:stCondLst>
                              <p:cond delay="5000"/>
                            </p:stCondLst>
                            <p:childTnLst>
                              <p:par>
                                <p:cTn id="35" presetID="20" presetClass="exit" presetSubtype="0" fill="hold" grpId="0" nodeType="afterEffect">
                                  <p:stCondLst>
                                    <p:cond delay="0"/>
                                  </p:stCondLst>
                                  <p:childTnLst>
                                    <p:animEffect transition="out" filter="wedg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par>
                          <p:cTn id="38" fill="hold">
                            <p:stCondLst>
                              <p:cond delay="6000"/>
                            </p:stCondLst>
                            <p:childTnLst>
                              <p:par>
                                <p:cTn id="39" presetID="20" presetClass="exit" presetSubtype="0" fill="hold" grpId="0" nodeType="afterEffect">
                                  <p:stCondLst>
                                    <p:cond delay="0"/>
                                  </p:stCondLst>
                                  <p:childTnLst>
                                    <p:animEffect transition="out" filter="wedge">
                                      <p:cBhvr>
                                        <p:cTn id="40" dur="1000"/>
                                        <p:tgtEl>
                                          <p:spTgt spid="12"/>
                                        </p:tgtEl>
                                      </p:cBhvr>
                                    </p:animEffect>
                                    <p:set>
                                      <p:cBhvr>
                                        <p:cTn id="41" dur="1" fill="hold">
                                          <p:stCondLst>
                                            <p:cond delay="999"/>
                                          </p:stCondLst>
                                        </p:cTn>
                                        <p:tgtEl>
                                          <p:spTgt spid="12"/>
                                        </p:tgtEl>
                                        <p:attrNameLst>
                                          <p:attrName>style.visibility</p:attrName>
                                        </p:attrNameLst>
                                      </p:cBhvr>
                                      <p:to>
                                        <p:strVal val="hidden"/>
                                      </p:to>
                                    </p:set>
                                  </p:childTnLst>
                                </p:cTn>
                              </p:par>
                            </p:childTnLst>
                          </p:cTn>
                        </p:par>
                        <p:par>
                          <p:cTn id="42" fill="hold">
                            <p:stCondLst>
                              <p:cond delay="7000"/>
                            </p:stCondLst>
                            <p:childTnLst>
                              <p:par>
                                <p:cTn id="43" presetID="20" presetClass="exit" presetSubtype="0" fill="hold" grpId="0" nodeType="afterEffect">
                                  <p:stCondLst>
                                    <p:cond delay="0"/>
                                  </p:stCondLst>
                                  <p:childTnLst>
                                    <p:animEffect transition="out" filter="wedg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childTnLst>
                          </p:cTn>
                        </p:par>
                        <p:par>
                          <p:cTn id="46" fill="hold">
                            <p:stCondLst>
                              <p:cond delay="8000"/>
                            </p:stCondLst>
                            <p:childTnLst>
                              <p:par>
                                <p:cTn id="47" presetID="20" presetClass="exit" presetSubtype="0" fill="hold" grpId="0" nodeType="afterEffect">
                                  <p:stCondLst>
                                    <p:cond delay="0"/>
                                  </p:stCondLst>
                                  <p:childTnLst>
                                    <p:animEffect transition="out" filter="wedg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par>
                          <p:cTn id="50" fill="hold">
                            <p:stCondLst>
                              <p:cond delay="9000"/>
                            </p:stCondLst>
                            <p:childTnLst>
                              <p:par>
                                <p:cTn id="51" presetID="20" presetClass="exit" presetSubtype="0" fill="hold" grpId="0" nodeType="afterEffect">
                                  <p:stCondLst>
                                    <p:cond delay="0"/>
                                  </p:stCondLst>
                                  <p:childTnLst>
                                    <p:animEffect transition="out" filter="wedg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54"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285687" y="5151608"/>
            <a:ext cx="17824623" cy="5112533"/>
          </a:xfrm>
          <a:prstGeom prst="rect">
            <a:avLst/>
          </a:prstGeom>
        </p:spPr>
      </p:pic>
      <p:sp>
        <p:nvSpPr>
          <p:cNvPr id="5" name="Oval 4"/>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14254898" y="3794770"/>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25103" y="3560571"/>
            <a:ext cx="2587337" cy="2159625"/>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192251" y="-1850233"/>
            <a:ext cx="731045" cy="731045"/>
          </a:xfrm>
          <a:prstGeom prst="rect">
            <a:avLst/>
          </a:prstGeom>
        </p:spPr>
      </p:pic>
      <p:pic>
        <p:nvPicPr>
          <p:cNvPr id="21"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160979" y="9289475"/>
            <a:ext cx="1949331" cy="97466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0"/>
          <p:cNvSpPr txBox="1"/>
          <p:nvPr/>
        </p:nvSpPr>
        <p:spPr>
          <a:xfrm>
            <a:off x="2844869" y="1234374"/>
            <a:ext cx="12706258" cy="3323987"/>
          </a:xfrm>
          <a:prstGeom prst="rect">
            <a:avLst/>
          </a:prstGeom>
        </p:spPr>
        <p:txBody>
          <a:bodyPr wrap="square" lIns="0" tIns="0" rIns="0" bIns="0" rtlCol="0" anchor="t">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CÂU 3: </a:t>
            </a:r>
            <a:r>
              <a:rPr lang="en-US" sz="5400" b="1" dirty="0" err="1" smtClean="0">
                <a:solidFill>
                  <a:srgbClr val="FF0000"/>
                </a:solidFill>
                <a:latin typeface="Times New Roman" panose="02020603050405020304" pitchFamily="18" charset="0"/>
                <a:cs typeface="Times New Roman" panose="02020603050405020304" pitchFamily="18" charset="0"/>
              </a:rPr>
              <a:t>Nội</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a:solidFill>
                  <a:srgbClr val="FF0000"/>
                </a:solidFill>
                <a:latin typeface="Times New Roman" panose="02020603050405020304" pitchFamily="18" charset="0"/>
                <a:cs typeface="Times New Roman" panose="02020603050405020304" pitchFamily="18" charset="0"/>
              </a:rPr>
              <a:t>dung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bản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tóm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tắt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cần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phải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bám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sát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với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nguyên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bản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đúng</a:t>
            </a:r>
            <a:r>
              <a:rPr lang="en-US" sz="5400" b="1" dirty="0">
                <a:solidFill>
                  <a:srgbClr val="FF0000"/>
                </a:solidFill>
                <a:latin typeface="Times New Roman" panose="02020603050405020304" pitchFamily="18" charset="0"/>
                <a:cs typeface="Times New Roman" panose="02020603050405020304" pitchFamily="18" charset="0"/>
              </a:rPr>
              <a:t> hay </a:t>
            </a:r>
            <a:r>
              <a:rPr lang="en-US" sz="5400" b="1" dirty="0" err="1">
                <a:solidFill>
                  <a:srgbClr val="FF0000"/>
                </a:solidFill>
                <a:latin typeface="Times New Roman" panose="02020603050405020304" pitchFamily="18" charset="0"/>
                <a:cs typeface="Times New Roman" panose="02020603050405020304" pitchFamily="18" charset="0"/>
              </a:rPr>
              <a:t>sai</a:t>
            </a:r>
            <a:r>
              <a:rPr lang="en-US" sz="5400" b="1" dirty="0">
                <a:solidFill>
                  <a:srgbClr val="FF0000"/>
                </a:solidFill>
                <a:latin typeface="Times New Roman" panose="02020603050405020304" pitchFamily="18" charset="0"/>
                <a:cs typeface="Times New Roman" panose="02020603050405020304" pitchFamily="18" charset="0"/>
              </a:rPr>
              <a:t>?</a:t>
            </a:r>
          </a:p>
          <a:p>
            <a:r>
              <a:rPr lang="en-US" sz="5400" dirty="0">
                <a:latin typeface="Times New Roman" panose="02020603050405020304" pitchFamily="18" charset="0"/>
                <a:cs typeface="Times New Roman" panose="02020603050405020304" pitchFamily="18" charset="0"/>
              </a:rPr>
              <a:t>A</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Đúng</a:t>
            </a:r>
            <a:r>
              <a:rPr lang="en-US" sz="5400" dirty="0" smtClean="0">
                <a:latin typeface="Times New Roman" panose="02020603050405020304" pitchFamily="18"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a:p>
            <a:r>
              <a:rPr lang="en-US" sz="5400" dirty="0">
                <a:latin typeface="Times New Roman" panose="02020603050405020304" pitchFamily="18" charset="0"/>
                <a:cs typeface="Times New Roman" panose="02020603050405020304" pitchFamily="18" charset="0"/>
              </a:rPr>
              <a:t>B</a:t>
            </a:r>
            <a:r>
              <a:rPr lang="en-US" sz="5400" dirty="0" smtClean="0">
                <a:latin typeface="Times New Roman" panose="02020603050405020304" pitchFamily="18" charset="0"/>
                <a:cs typeface="Times New Roman" panose="02020603050405020304" pitchFamily="18" charset="0"/>
              </a:rPr>
              <a:t>. Sai</a:t>
            </a:r>
            <a:endParaRPr lang="en-US" sz="5400" dirty="0">
              <a:latin typeface="Times New Roman" panose="02020603050405020304" pitchFamily="18" charset="0"/>
              <a:cs typeface="Times New Roman" panose="02020603050405020304" pitchFamily="18" charset="0"/>
            </a:endParaRPr>
          </a:p>
        </p:txBody>
      </p:sp>
      <p:sp>
        <p:nvSpPr>
          <p:cNvPr id="26" name="Rectangle 25"/>
          <p:cNvSpPr/>
          <p:nvPr/>
        </p:nvSpPr>
        <p:spPr>
          <a:xfrm>
            <a:off x="6315253" y="7622053"/>
            <a:ext cx="5764142" cy="728405"/>
          </a:xfrm>
          <a:prstGeom prst="rect">
            <a:avLst/>
          </a:prstGeom>
          <a:noFill/>
        </p:spPr>
        <p:txBody>
          <a:bodyPr wrap="none" lIns="137160" tIns="68580" rIns="137160" bIns="68580">
            <a:spAutoFit/>
          </a:bodyPr>
          <a:lstStyle/>
          <a:p>
            <a:pPr marL="323850" lvl="1">
              <a:lnSpc>
                <a:spcPts val="4560"/>
              </a:lnSpc>
            </a:pPr>
            <a:r>
              <a:rPr lang="en-US" sz="8800" dirty="0" smtClean="0">
                <a:solidFill>
                  <a:srgbClr val="000000"/>
                </a:solidFill>
                <a:latin typeface="Times New Roman" panose="02020603050405020304" pitchFamily="18" charset="0"/>
                <a:cs typeface="Times New Roman" panose="02020603050405020304" pitchFamily="18" charset="0"/>
              </a:rPr>
              <a:t>ĐÁP ÁN A</a:t>
            </a:r>
            <a:endParaRPr lang="en-US" sz="8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6567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childTnLst>
                          </p:cTn>
                        </p:par>
                        <p:par>
                          <p:cTn id="18" fill="hold">
                            <p:stCondLst>
                              <p:cond delay="1000"/>
                            </p:stCondLst>
                            <p:childTnLst>
                              <p:par>
                                <p:cTn id="19" presetID="20" presetClass="exit" presetSubtype="0" fill="hold" grpId="0" nodeType="afterEffect">
                                  <p:stCondLst>
                                    <p:cond delay="0"/>
                                  </p:stCondLst>
                                  <p:childTnLst>
                                    <p:animEffect transition="out" filter="wedg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childTnLst>
                          </p:cTn>
                        </p:par>
                        <p:par>
                          <p:cTn id="22" fill="hold">
                            <p:stCondLst>
                              <p:cond delay="2000"/>
                            </p:stCondLst>
                            <p:childTnLst>
                              <p:par>
                                <p:cTn id="23" presetID="20" presetClass="exit" presetSubtype="0" fill="hold" grpId="0" nodeType="afterEffect">
                                  <p:stCondLst>
                                    <p:cond delay="0"/>
                                  </p:stCondLst>
                                  <p:childTnLst>
                                    <p:animEffect transition="out" filter="wedg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3000"/>
                            </p:stCondLst>
                            <p:childTnLst>
                              <p:par>
                                <p:cTn id="27" presetID="20" presetClass="exit" presetSubtype="0" fill="hold" grpId="0" nodeType="afterEffect">
                                  <p:stCondLst>
                                    <p:cond delay="0"/>
                                  </p:stCondLst>
                                  <p:childTnLst>
                                    <p:animEffect transition="out" filter="wedg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childTnLst>
                          </p:cTn>
                        </p:par>
                        <p:par>
                          <p:cTn id="30" fill="hold">
                            <p:stCondLst>
                              <p:cond delay="4000"/>
                            </p:stCondLst>
                            <p:childTnLst>
                              <p:par>
                                <p:cTn id="31" presetID="20" presetClass="exit" presetSubtype="0" fill="hold" grpId="0" nodeType="afterEffect">
                                  <p:stCondLst>
                                    <p:cond delay="0"/>
                                  </p:stCondLst>
                                  <p:childTnLst>
                                    <p:animEffect transition="out" filter="wedg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childTnLst>
                          </p:cTn>
                        </p:par>
                        <p:par>
                          <p:cTn id="34" fill="hold">
                            <p:stCondLst>
                              <p:cond delay="5000"/>
                            </p:stCondLst>
                            <p:childTnLst>
                              <p:par>
                                <p:cTn id="35" presetID="20" presetClass="exit" presetSubtype="0" fill="hold" grpId="0" nodeType="afterEffect">
                                  <p:stCondLst>
                                    <p:cond delay="0"/>
                                  </p:stCondLst>
                                  <p:childTnLst>
                                    <p:animEffect transition="out" filter="wedg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par>
                          <p:cTn id="38" fill="hold">
                            <p:stCondLst>
                              <p:cond delay="6000"/>
                            </p:stCondLst>
                            <p:childTnLst>
                              <p:par>
                                <p:cTn id="39" presetID="20" presetClass="exit" presetSubtype="0" fill="hold" grpId="0" nodeType="afterEffect">
                                  <p:stCondLst>
                                    <p:cond delay="0"/>
                                  </p:stCondLst>
                                  <p:childTnLst>
                                    <p:animEffect transition="out" filter="wedge">
                                      <p:cBhvr>
                                        <p:cTn id="40" dur="1000"/>
                                        <p:tgtEl>
                                          <p:spTgt spid="12"/>
                                        </p:tgtEl>
                                      </p:cBhvr>
                                    </p:animEffect>
                                    <p:set>
                                      <p:cBhvr>
                                        <p:cTn id="41" dur="1" fill="hold">
                                          <p:stCondLst>
                                            <p:cond delay="999"/>
                                          </p:stCondLst>
                                        </p:cTn>
                                        <p:tgtEl>
                                          <p:spTgt spid="12"/>
                                        </p:tgtEl>
                                        <p:attrNameLst>
                                          <p:attrName>style.visibility</p:attrName>
                                        </p:attrNameLst>
                                      </p:cBhvr>
                                      <p:to>
                                        <p:strVal val="hidden"/>
                                      </p:to>
                                    </p:set>
                                  </p:childTnLst>
                                </p:cTn>
                              </p:par>
                            </p:childTnLst>
                          </p:cTn>
                        </p:par>
                        <p:par>
                          <p:cTn id="42" fill="hold">
                            <p:stCondLst>
                              <p:cond delay="7000"/>
                            </p:stCondLst>
                            <p:childTnLst>
                              <p:par>
                                <p:cTn id="43" presetID="20" presetClass="exit" presetSubtype="0" fill="hold" grpId="0" nodeType="afterEffect">
                                  <p:stCondLst>
                                    <p:cond delay="0"/>
                                  </p:stCondLst>
                                  <p:childTnLst>
                                    <p:animEffect transition="out" filter="wedg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childTnLst>
                          </p:cTn>
                        </p:par>
                        <p:par>
                          <p:cTn id="46" fill="hold">
                            <p:stCondLst>
                              <p:cond delay="8000"/>
                            </p:stCondLst>
                            <p:childTnLst>
                              <p:par>
                                <p:cTn id="47" presetID="20" presetClass="exit" presetSubtype="0" fill="hold" grpId="0" nodeType="afterEffect">
                                  <p:stCondLst>
                                    <p:cond delay="0"/>
                                  </p:stCondLst>
                                  <p:childTnLst>
                                    <p:animEffect transition="out" filter="wedg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par>
                          <p:cTn id="50" fill="hold">
                            <p:stCondLst>
                              <p:cond delay="9000"/>
                            </p:stCondLst>
                            <p:childTnLst>
                              <p:par>
                                <p:cTn id="51" presetID="20" presetClass="exit" presetSubtype="0" fill="hold" grpId="0" nodeType="afterEffect">
                                  <p:stCondLst>
                                    <p:cond delay="0"/>
                                  </p:stCondLst>
                                  <p:childTnLst>
                                    <p:animEffect transition="out" filter="wedg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54"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sp>
        <p:nvSpPr>
          <p:cNvPr id="5" name="Oval 4"/>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15548566" y="3285676"/>
            <a:ext cx="1736057" cy="16699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7200" b="1" spc="75"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18771" y="3051477"/>
            <a:ext cx="2587337" cy="2159625"/>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85919" y="-2359327"/>
            <a:ext cx="731045" cy="731045"/>
          </a:xfrm>
          <a:prstGeom prst="rect">
            <a:avLst/>
          </a:prstGeom>
        </p:spPr>
      </p:pic>
      <p:pic>
        <p:nvPicPr>
          <p:cNvPr id="21" name="Picture 4" descr="https://lh3.googleusercontent.com/-O_jOpzs4cB4/WsHO0F0eYmI/AAAAAAAACAw/-RG37oWVKt4jSXj_JppqbSv5XgA9hzUCwCHMYCw/h136/6-mau_slide_powerpoint_dep_ctu.vn_(123).gif">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160979" y="9289475"/>
            <a:ext cx="1949331" cy="97466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0"/>
          <p:cNvSpPr txBox="1"/>
          <p:nvPr/>
        </p:nvSpPr>
        <p:spPr>
          <a:xfrm>
            <a:off x="1242902" y="1638300"/>
            <a:ext cx="12949349" cy="2492990"/>
          </a:xfrm>
          <a:prstGeom prst="rect">
            <a:avLst/>
          </a:prstGeom>
        </p:spPr>
        <p:txBody>
          <a:bodyPr wrap="square" lIns="0" tIns="0" rIns="0" bIns="0" rtlCol="0" anchor="t">
            <a:spAutoFit/>
          </a:bodyPr>
          <a:lstStyle/>
          <a:p>
            <a:pPr algn="just"/>
            <a:r>
              <a:rPr lang="en-US" sz="5400" b="1" dirty="0" err="1" smtClean="0">
                <a:solidFill>
                  <a:srgbClr val="FF0000"/>
                </a:solidFill>
                <a:latin typeface="Times New Roman" panose="02020603050405020304" pitchFamily="18" charset="0"/>
                <a:cs typeface="Times New Roman" panose="02020603050405020304" pitchFamily="18" charset="0"/>
              </a:rPr>
              <a:t>Câu</a:t>
            </a:r>
            <a:r>
              <a:rPr lang="en-US" sz="5400" b="1" dirty="0" smtClean="0">
                <a:solidFill>
                  <a:srgbClr val="FF0000"/>
                </a:solidFill>
                <a:latin typeface="Times New Roman" panose="02020603050405020304" pitchFamily="18" charset="0"/>
                <a:cs typeface="Times New Roman" panose="02020603050405020304" pitchFamily="18" charset="0"/>
              </a:rPr>
              <a:t> 4: </a:t>
            </a:r>
            <a:r>
              <a:rPr lang="en-US" sz="5400" b="1" dirty="0" err="1" smtClean="0">
                <a:solidFill>
                  <a:srgbClr val="FF0000"/>
                </a:solidFill>
                <a:latin typeface="Times New Roman" panose="02020603050405020304" pitchFamily="18" charset="0"/>
                <a:cs typeface="Times New Roman" panose="02020603050405020304" pitchFamily="18" charset="0"/>
              </a:rPr>
              <a:t>Trong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thao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để</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thực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hiện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tóm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tắt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bản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theo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yêu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cầu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dài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theo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em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thao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nào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quan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trọng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nhất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vì</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sao</a:t>
            </a:r>
            <a:r>
              <a:rPr lang="en-US" sz="5400" b="1" dirty="0" smtClean="0">
                <a:solidFill>
                  <a:srgbClr val="FF0000"/>
                </a:solidFill>
                <a:latin typeface="Times New Roman" panose="02020603050405020304" pitchFamily="18" charset="0"/>
                <a:cs typeface="Times New Roman" panose="02020603050405020304" pitchFamily="18" charset="0"/>
              </a:rPr>
              <a:t>?</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27" name="TextBox 11"/>
          <p:cNvSpPr txBox="1"/>
          <p:nvPr/>
        </p:nvSpPr>
        <p:spPr>
          <a:xfrm>
            <a:off x="1078234" y="5088898"/>
            <a:ext cx="14040537" cy="5329664"/>
          </a:xfrm>
          <a:prstGeom prst="rect">
            <a:avLst/>
          </a:prstGeom>
        </p:spPr>
        <p:txBody>
          <a:bodyPr wrap="square" lIns="0" tIns="0" rIns="0" bIns="0" rtlCol="0" anchor="t">
            <a:spAutoFit/>
          </a:bodyPr>
          <a:lstStyle/>
          <a:p>
            <a:pPr algn="just"/>
            <a:r>
              <a:rPr lang="en-US" sz="4400" dirty="0" err="1" smtClean="0">
                <a:latin typeface="Times New Roman" panose="02020603050405020304" pitchFamily="18" charset="0"/>
                <a:cs typeface="Times New Roman" panose="02020603050405020304" pitchFamily="18" charset="0"/>
              </a:rPr>
              <a:t>Gợi</a:t>
            </a:r>
            <a:r>
              <a:rPr lang="en-US" sz="4400" dirty="0" smtClean="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a:t>
            </a:r>
          </a:p>
          <a:p>
            <a:pPr algn="just"/>
            <a:r>
              <a:rPr lang="vi-VN" altLang="en-US" sz="4400" dirty="0">
                <a:latin typeface="Times New Roman" panose="02020603050405020304" pitchFamily="18" charset="0"/>
                <a:cs typeface="Times New Roman" panose="02020603050405020304" pitchFamily="18" charset="0"/>
              </a:rPr>
              <a:t>VD: Thao tác đọc kĩ văn bản</a:t>
            </a:r>
          </a:p>
          <a:p>
            <a:pPr algn="just"/>
            <a:r>
              <a:rPr lang="vi-VN" altLang="en-US" sz="4400" dirty="0">
                <a:latin typeface="Times New Roman" panose="02020603050405020304" pitchFamily="18" charset="0"/>
                <a:cs typeface="Times New Roman" panose="02020603050405020304" pitchFamily="18" charset="0"/>
              </a:rPr>
              <a:t>Vì: Khi đọc kĩ ta mới nắm chắc được nội dung của văn bản và lựa chọn những nội dung chính để đưa vào văn bản tóm tắt cho hợp lí.</a:t>
            </a:r>
          </a:p>
          <a:p>
            <a:pPr marL="323850" lvl="1" algn="just">
              <a:lnSpc>
                <a:spcPts val="4560"/>
              </a:lnSpc>
            </a:pP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39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20" presetClass="exit" presetSubtype="0" fill="hold" grpId="0" nodeType="withEffect">
                                  <p:stCondLst>
                                    <p:cond delay="0"/>
                                  </p:stCondLst>
                                  <p:childTnLst>
                                    <p:animEffect transition="out" filter="wedge">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childTnLst>
                          </p:cTn>
                        </p:par>
                        <p:par>
                          <p:cTn id="18" fill="hold">
                            <p:stCondLst>
                              <p:cond delay="1000"/>
                            </p:stCondLst>
                            <p:childTnLst>
                              <p:par>
                                <p:cTn id="19" presetID="20" presetClass="exit" presetSubtype="0" fill="hold" grpId="0" nodeType="afterEffect">
                                  <p:stCondLst>
                                    <p:cond delay="0"/>
                                  </p:stCondLst>
                                  <p:childTnLst>
                                    <p:animEffect transition="out" filter="wedg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childTnLst>
                          </p:cTn>
                        </p:par>
                        <p:par>
                          <p:cTn id="22" fill="hold">
                            <p:stCondLst>
                              <p:cond delay="2000"/>
                            </p:stCondLst>
                            <p:childTnLst>
                              <p:par>
                                <p:cTn id="23" presetID="20" presetClass="exit" presetSubtype="0" fill="hold" grpId="0" nodeType="afterEffect">
                                  <p:stCondLst>
                                    <p:cond delay="0"/>
                                  </p:stCondLst>
                                  <p:childTnLst>
                                    <p:animEffect transition="out" filter="wedg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3000"/>
                            </p:stCondLst>
                            <p:childTnLst>
                              <p:par>
                                <p:cTn id="27" presetID="20" presetClass="exit" presetSubtype="0" fill="hold" grpId="0" nodeType="afterEffect">
                                  <p:stCondLst>
                                    <p:cond delay="0"/>
                                  </p:stCondLst>
                                  <p:childTnLst>
                                    <p:animEffect transition="out" filter="wedg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childTnLst>
                          </p:cTn>
                        </p:par>
                        <p:par>
                          <p:cTn id="30" fill="hold">
                            <p:stCondLst>
                              <p:cond delay="4000"/>
                            </p:stCondLst>
                            <p:childTnLst>
                              <p:par>
                                <p:cTn id="31" presetID="20" presetClass="exit" presetSubtype="0" fill="hold" grpId="0" nodeType="afterEffect">
                                  <p:stCondLst>
                                    <p:cond delay="0"/>
                                  </p:stCondLst>
                                  <p:childTnLst>
                                    <p:animEffect transition="out" filter="wedge">
                                      <p:cBhvr>
                                        <p:cTn id="32" dur="1000"/>
                                        <p:tgtEl>
                                          <p:spTgt spid="14"/>
                                        </p:tgtEl>
                                      </p:cBhvr>
                                    </p:animEffect>
                                    <p:set>
                                      <p:cBhvr>
                                        <p:cTn id="33" dur="1" fill="hold">
                                          <p:stCondLst>
                                            <p:cond delay="999"/>
                                          </p:stCondLst>
                                        </p:cTn>
                                        <p:tgtEl>
                                          <p:spTgt spid="14"/>
                                        </p:tgtEl>
                                        <p:attrNameLst>
                                          <p:attrName>style.visibility</p:attrName>
                                        </p:attrNameLst>
                                      </p:cBhvr>
                                      <p:to>
                                        <p:strVal val="hidden"/>
                                      </p:to>
                                    </p:set>
                                  </p:childTnLst>
                                </p:cTn>
                              </p:par>
                            </p:childTnLst>
                          </p:cTn>
                        </p:par>
                        <p:par>
                          <p:cTn id="34" fill="hold">
                            <p:stCondLst>
                              <p:cond delay="5000"/>
                            </p:stCondLst>
                            <p:childTnLst>
                              <p:par>
                                <p:cTn id="35" presetID="20" presetClass="exit" presetSubtype="0" fill="hold" grpId="0" nodeType="afterEffect">
                                  <p:stCondLst>
                                    <p:cond delay="0"/>
                                  </p:stCondLst>
                                  <p:childTnLst>
                                    <p:animEffect transition="out" filter="wedge">
                                      <p:cBhvr>
                                        <p:cTn id="36" dur="1000"/>
                                        <p:tgtEl>
                                          <p:spTgt spid="13"/>
                                        </p:tgtEl>
                                      </p:cBhvr>
                                    </p:animEffect>
                                    <p:set>
                                      <p:cBhvr>
                                        <p:cTn id="37" dur="1" fill="hold">
                                          <p:stCondLst>
                                            <p:cond delay="999"/>
                                          </p:stCondLst>
                                        </p:cTn>
                                        <p:tgtEl>
                                          <p:spTgt spid="13"/>
                                        </p:tgtEl>
                                        <p:attrNameLst>
                                          <p:attrName>style.visibility</p:attrName>
                                        </p:attrNameLst>
                                      </p:cBhvr>
                                      <p:to>
                                        <p:strVal val="hidden"/>
                                      </p:to>
                                    </p:set>
                                  </p:childTnLst>
                                </p:cTn>
                              </p:par>
                            </p:childTnLst>
                          </p:cTn>
                        </p:par>
                        <p:par>
                          <p:cTn id="38" fill="hold">
                            <p:stCondLst>
                              <p:cond delay="6000"/>
                            </p:stCondLst>
                            <p:childTnLst>
                              <p:par>
                                <p:cTn id="39" presetID="20" presetClass="exit" presetSubtype="0" fill="hold" grpId="0" nodeType="afterEffect">
                                  <p:stCondLst>
                                    <p:cond delay="0"/>
                                  </p:stCondLst>
                                  <p:childTnLst>
                                    <p:animEffect transition="out" filter="wedge">
                                      <p:cBhvr>
                                        <p:cTn id="40" dur="1000"/>
                                        <p:tgtEl>
                                          <p:spTgt spid="12"/>
                                        </p:tgtEl>
                                      </p:cBhvr>
                                    </p:animEffect>
                                    <p:set>
                                      <p:cBhvr>
                                        <p:cTn id="41" dur="1" fill="hold">
                                          <p:stCondLst>
                                            <p:cond delay="999"/>
                                          </p:stCondLst>
                                        </p:cTn>
                                        <p:tgtEl>
                                          <p:spTgt spid="12"/>
                                        </p:tgtEl>
                                        <p:attrNameLst>
                                          <p:attrName>style.visibility</p:attrName>
                                        </p:attrNameLst>
                                      </p:cBhvr>
                                      <p:to>
                                        <p:strVal val="hidden"/>
                                      </p:to>
                                    </p:set>
                                  </p:childTnLst>
                                </p:cTn>
                              </p:par>
                            </p:childTnLst>
                          </p:cTn>
                        </p:par>
                        <p:par>
                          <p:cTn id="42" fill="hold">
                            <p:stCondLst>
                              <p:cond delay="7000"/>
                            </p:stCondLst>
                            <p:childTnLst>
                              <p:par>
                                <p:cTn id="43" presetID="20" presetClass="exit" presetSubtype="0" fill="hold" grpId="0" nodeType="afterEffect">
                                  <p:stCondLst>
                                    <p:cond delay="0"/>
                                  </p:stCondLst>
                                  <p:childTnLst>
                                    <p:animEffect transition="out" filter="wedg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childTnLst>
                          </p:cTn>
                        </p:par>
                        <p:par>
                          <p:cTn id="46" fill="hold">
                            <p:stCondLst>
                              <p:cond delay="8000"/>
                            </p:stCondLst>
                            <p:childTnLst>
                              <p:par>
                                <p:cTn id="47" presetID="20" presetClass="exit" presetSubtype="0" fill="hold" grpId="0" nodeType="afterEffect">
                                  <p:stCondLst>
                                    <p:cond delay="0"/>
                                  </p:stCondLst>
                                  <p:childTnLst>
                                    <p:animEffect transition="out" filter="wedg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par>
                          <p:cTn id="50" fill="hold">
                            <p:stCondLst>
                              <p:cond delay="9000"/>
                            </p:stCondLst>
                            <p:childTnLst>
                              <p:par>
                                <p:cTn id="51" presetID="20" presetClass="exit" presetSubtype="0" fill="hold" grpId="0" nodeType="afterEffect">
                                  <p:stCondLst>
                                    <p:cond delay="0"/>
                                  </p:stCondLst>
                                  <p:childTnLst>
                                    <p:animEffect transition="out" filter="wedg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54"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4765" y="472646"/>
            <a:ext cx="13787108" cy="3970318"/>
          </a:xfrm>
          <a:prstGeom prst="rect">
            <a:avLst/>
          </a:prstGeom>
          <a:noFill/>
        </p:spPr>
        <p:txBody>
          <a:bodyPr wrap="none" lIns="137160" tIns="68580" rIns="137160" bIns="68580">
            <a:spAutoFit/>
            <a:scene3d>
              <a:camera prst="orthographicFront"/>
              <a:lightRig rig="threePt" dir="t"/>
            </a:scene3d>
            <a:sp3d extrusionH="57150">
              <a:bevelT w="57150" h="38100" prst="hardEdge"/>
            </a:sp3d>
          </a:bodyPr>
          <a:lstStyle/>
          <a:p>
            <a:pPr algn="ctr"/>
            <a:r>
              <a:rPr lang="en-US" sz="2490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T</a:t>
            </a:r>
            <a:r>
              <a:rPr lang="en-US" sz="24900" b="1" dirty="0">
                <a:ln w="22225">
                  <a:solidFill>
                    <a:srgbClr val="BD582C"/>
                  </a:solidFill>
                  <a:prstDash val="solid"/>
                </a:ln>
                <a:solidFill>
                  <a:srgbClr val="00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H</a:t>
            </a:r>
            <a:r>
              <a:rPr lang="en-US" sz="24900" b="1" dirty="0">
                <a:ln w="22225">
                  <a:solidFill>
                    <a:srgbClr val="BD582C"/>
                  </a:solidFill>
                  <a:prstDash val="solid"/>
                </a:ln>
                <a:solidFill>
                  <a:srgbClr val="00B0F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2490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 </a:t>
            </a:r>
            <a:r>
              <a:rPr lang="en-US" sz="24900" b="1" dirty="0">
                <a:ln w="22225">
                  <a:solidFill>
                    <a:srgbClr val="BD582C"/>
                  </a:solidFill>
                  <a:prstDash val="solid"/>
                </a:ln>
                <a:solidFill>
                  <a:srgbClr val="CCFF33"/>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24900" b="1" dirty="0">
                <a:ln w="22225">
                  <a:solidFill>
                    <a:srgbClr val="BD582C"/>
                  </a:solidFill>
                  <a:prstDash val="solid"/>
                </a:ln>
                <a:solidFill>
                  <a:srgbClr val="0070C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N</a:t>
            </a:r>
            <a:r>
              <a:rPr lang="en-US" sz="2490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D</a:t>
            </a:r>
          </a:p>
        </p:txBody>
      </p:sp>
      <p:sp>
        <p:nvSpPr>
          <p:cNvPr id="3" name="Oval 2"/>
          <p:cNvSpPr/>
          <p:nvPr/>
        </p:nvSpPr>
        <p:spPr>
          <a:xfrm rot="21363347">
            <a:off x="978839" y="-5368"/>
            <a:ext cx="16802100" cy="14819342"/>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Oval 3"/>
          <p:cNvSpPr/>
          <p:nvPr/>
        </p:nvSpPr>
        <p:spPr>
          <a:xfrm rot="21363347">
            <a:off x="2058453" y="578171"/>
            <a:ext cx="14607540" cy="13139817"/>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 name="Oval 4"/>
          <p:cNvSpPr/>
          <p:nvPr/>
        </p:nvSpPr>
        <p:spPr>
          <a:xfrm rot="21363347">
            <a:off x="3263755" y="1716643"/>
            <a:ext cx="12128006" cy="9863096"/>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6" name="Oval 5"/>
          <p:cNvSpPr/>
          <p:nvPr/>
        </p:nvSpPr>
        <p:spPr>
          <a:xfrm rot="21363347">
            <a:off x="4689807" y="2806309"/>
            <a:ext cx="9209919" cy="6726845"/>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1826177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KẾT THÚC TIẾT HỌ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60571">
            <a:off x="14335967" y="1889342"/>
            <a:ext cx="9271364" cy="4473433"/>
          </a:xfrm>
          <a:prstGeom prst="rect">
            <a:avLst/>
          </a:prstGeom>
        </p:spPr>
      </p:pic>
      <p:pic>
        <p:nvPicPr>
          <p:cNvPr id="4"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9807" r="39918" b="62102"/>
          <a:stretch>
            <a:fillRect/>
          </a:stretch>
        </p:blipFill>
        <p:spPr>
          <a:xfrm rot="-1939430">
            <a:off x="11022823" y="6919750"/>
            <a:ext cx="8467656" cy="5441560"/>
          </a:xfrm>
          <a:prstGeom prst="rect">
            <a:avLst/>
          </a:prstGeom>
        </p:spPr>
      </p:pic>
      <p:pic>
        <p:nvPicPr>
          <p:cNvPr id="5"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993430">
            <a:off x="12589374" y="7943941"/>
            <a:ext cx="7315200" cy="1712976"/>
          </a:xfrm>
          <a:prstGeom prst="rect">
            <a:avLst/>
          </a:prstGeom>
        </p:spPr>
      </p:pic>
      <p:pic>
        <p:nvPicPr>
          <p:cNvPr id="6"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591231" y="4126059"/>
            <a:ext cx="3778135" cy="4114800"/>
          </a:xfrm>
          <a:prstGeom prst="rect">
            <a:avLst/>
          </a:prstGeom>
        </p:spPr>
      </p:pic>
      <p:pic>
        <p:nvPicPr>
          <p:cNvPr id="7" name="Picture 5"/>
          <p:cNvPicPr>
            <a:picLocks noChangeAspect="1"/>
          </p:cNvPicPr>
          <p:nvPr/>
        </p:nvPicPr>
        <p:blipFill>
          <a:blip r:embed="rId15"/>
          <a:srcRect/>
          <a:stretch>
            <a:fillRect/>
          </a:stretch>
        </p:blipFill>
        <p:spPr>
          <a:xfrm rot="-291065">
            <a:off x="3781003" y="2031069"/>
            <a:ext cx="11608157" cy="10432831"/>
          </a:xfrm>
          <a:prstGeom prst="rect">
            <a:avLst/>
          </a:prstGeom>
        </p:spPr>
      </p:pic>
      <p:sp>
        <p:nvSpPr>
          <p:cNvPr id="8" name="TextBox 7"/>
          <p:cNvSpPr txBox="1"/>
          <p:nvPr/>
        </p:nvSpPr>
        <p:spPr>
          <a:xfrm>
            <a:off x="6055913" y="3009900"/>
            <a:ext cx="6335394" cy="2800767"/>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tập</a:t>
            </a:r>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xuồng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Bộ</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8- 10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1006" b="13059"/>
          <a:stretch>
            <a:fillRect/>
          </a:stretch>
        </p:blipFill>
        <p:spPr>
          <a:xfrm rot="-7848208">
            <a:off x="13742826" y="-1954922"/>
            <a:ext cx="5155600" cy="6562393"/>
          </a:xfrm>
          <a:prstGeom prst="rect">
            <a:avLst/>
          </a:prstGeom>
        </p:spPr>
      </p:pic>
      <p:pic>
        <p:nvPicPr>
          <p:cNvPr id="10" name="Picture 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934319">
            <a:off x="-3141300" y="282678"/>
            <a:ext cx="7315200" cy="1179576"/>
          </a:xfrm>
          <a:prstGeom prst="rect">
            <a:avLst/>
          </a:prstGeom>
        </p:spPr>
      </p:pic>
      <p:pic>
        <p:nvPicPr>
          <p:cNvPr id="11" name="Picture 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2901" y="186006"/>
            <a:ext cx="7273587" cy="1628154"/>
          </a:xfrm>
          <a:prstGeom prst="rect">
            <a:avLst/>
          </a:prstGeom>
        </p:spPr>
      </p:pic>
      <p:pic>
        <p:nvPicPr>
          <p:cNvPr id="13" name="Picture 12"/>
          <p:cNvPicPr>
            <a:picLocks noChangeAspect="1"/>
          </p:cNvPicPr>
          <p:nvPr/>
        </p:nvPicPr>
        <p:blipFill>
          <a:blip r:embed="rId20"/>
          <a:stretch>
            <a:fillRect/>
          </a:stretch>
        </p:blipFill>
        <p:spPr>
          <a:xfrm>
            <a:off x="932086" y="113633"/>
            <a:ext cx="6078239" cy="1926503"/>
          </a:xfrm>
          <a:prstGeom prst="rect">
            <a:avLst/>
          </a:prstGeom>
        </p:spPr>
      </p:pic>
    </p:spTree>
    <p:extLst>
      <p:ext uri="{BB962C8B-B14F-4D97-AF65-F5344CB8AC3E}">
        <p14:creationId xmlns:p14="http://schemas.microsoft.com/office/powerpoint/2010/main" val="353994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82996">
            <a:off x="6615834" y="6736085"/>
            <a:ext cx="14529757" cy="701060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0000">
            <a:off x="9206243" y="-431926"/>
            <a:ext cx="4114136" cy="27410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05757">
            <a:off x="13818701" y="-4608774"/>
            <a:ext cx="8136733" cy="788246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55564" y="1627693"/>
            <a:ext cx="10127012" cy="6317646"/>
          </a:xfrm>
          <a:prstGeom prst="rect">
            <a:avLst/>
          </a:prstGeom>
        </p:spPr>
      </p:pic>
      <p:pic>
        <p:nvPicPr>
          <p:cNvPr id="7" name="Picture 7"/>
          <p:cNvPicPr>
            <a:picLocks noChangeAspect="1"/>
          </p:cNvPicPr>
          <p:nvPr/>
        </p:nvPicPr>
        <p:blipFill>
          <a:blip r:embed="rId12"/>
          <a:srcRect/>
          <a:stretch>
            <a:fillRect/>
          </a:stretch>
        </p:blipFill>
        <p:spPr>
          <a:xfrm>
            <a:off x="-232758" y="3621093"/>
            <a:ext cx="6335122" cy="7068477"/>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68215" y="2064328"/>
            <a:ext cx="1571763" cy="1314566"/>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768215" y="7637131"/>
            <a:ext cx="3386254" cy="3242339"/>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398408" y="-1737455"/>
            <a:ext cx="4097047" cy="4358561"/>
          </a:xfrm>
          <a:prstGeom prst="rect">
            <a:avLst/>
          </a:prstGeom>
        </p:spPr>
      </p:pic>
      <p:pic>
        <p:nvPicPr>
          <p:cNvPr id="12"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450726" y="206994"/>
            <a:ext cx="8284815" cy="1969507"/>
          </a:xfrm>
          <a:prstGeom prst="rect">
            <a:avLst/>
          </a:prstGeom>
        </p:spPr>
      </p:pic>
      <p:pic>
        <p:nvPicPr>
          <p:cNvPr id="14" name="Picture 13"/>
          <p:cNvPicPr>
            <a:picLocks noChangeAspect="1"/>
          </p:cNvPicPr>
          <p:nvPr/>
        </p:nvPicPr>
        <p:blipFill>
          <a:blip r:embed="rId21"/>
          <a:stretch>
            <a:fillRect/>
          </a:stretch>
        </p:blipFill>
        <p:spPr>
          <a:xfrm>
            <a:off x="-1260699" y="365488"/>
            <a:ext cx="17600677" cy="7510923"/>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9979" r="20305" b="10150"/>
          <a:stretch>
            <a:fillRect/>
          </a:stretch>
        </p:blipFill>
        <p:spPr>
          <a:xfrm>
            <a:off x="8011311" y="-431020"/>
            <a:ext cx="12978431" cy="1102299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85063">
            <a:off x="-76422" y="665027"/>
            <a:ext cx="2552856" cy="4978974"/>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1096" y="487115"/>
            <a:ext cx="9398208" cy="9312770"/>
          </a:xfrm>
          <a:prstGeom prst="rect">
            <a:avLst/>
          </a:prstGeom>
        </p:spPr>
      </p:pic>
      <p:pic>
        <p:nvPicPr>
          <p:cNvPr id="5" name="Picture 5"/>
          <p:cNvPicPr>
            <a:picLocks noChangeAspect="1"/>
          </p:cNvPicPr>
          <p:nvPr/>
        </p:nvPicPr>
        <p:blipFill>
          <a:blip r:embed="rId9"/>
          <a:srcRect/>
          <a:stretch>
            <a:fillRect/>
          </a:stretch>
        </p:blipFill>
        <p:spPr>
          <a:xfrm>
            <a:off x="9671132" y="4639106"/>
            <a:ext cx="7588168" cy="673449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08479">
            <a:off x="12623618" y="-1749601"/>
            <a:ext cx="9271364" cy="4473433"/>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81000" y="7449910"/>
            <a:ext cx="2963018" cy="2837090"/>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582054">
            <a:off x="12767373" y="-1562492"/>
            <a:ext cx="4286719" cy="4374203"/>
          </a:xfrm>
          <a:prstGeom prst="rect">
            <a:avLst/>
          </a:prstGeom>
        </p:spPr>
      </p:pic>
      <p:pic>
        <p:nvPicPr>
          <p:cNvPr id="6" name="Picture 5"/>
          <p:cNvPicPr>
            <a:picLocks noChangeAspect="1"/>
          </p:cNvPicPr>
          <p:nvPr/>
        </p:nvPicPr>
        <p:blipFill>
          <a:blip r:embed="rId16"/>
          <a:stretch>
            <a:fillRect/>
          </a:stretch>
        </p:blipFill>
        <p:spPr>
          <a:xfrm>
            <a:off x="1450129" y="1519180"/>
            <a:ext cx="9632515" cy="6700085"/>
          </a:xfrm>
          <a:prstGeom prst="rect">
            <a:avLst/>
          </a:prstGeom>
        </p:spPr>
      </p:pic>
    </p:spTree>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057400" y="1861456"/>
            <a:ext cx="9753600" cy="12135117"/>
          </a:xfrm>
          <a:prstGeom prst="rect">
            <a:avLst/>
          </a:prstGeom>
        </p:spPr>
      </p:pic>
      <p:pic>
        <p:nvPicPr>
          <p:cNvPr id="6"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9111317"/>
            <a:ext cx="14046119" cy="6777253"/>
          </a:xfrm>
          <a:prstGeom prst="rect">
            <a:avLst/>
          </a:prstGeom>
        </p:spPr>
      </p:pic>
      <p:sp>
        <p:nvSpPr>
          <p:cNvPr id="2" name="TextBox 1"/>
          <p:cNvSpPr txBox="1"/>
          <p:nvPr/>
        </p:nvSpPr>
        <p:spPr>
          <a:xfrm>
            <a:off x="762000" y="647700"/>
            <a:ext cx="16154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Khái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niệm</a:t>
            </a:r>
            <a:endParaRPr lang="en-US" sz="4400" b="1" dirty="0" smtClean="0">
              <a:latin typeface="Times New Roman" panose="02020603050405020304" pitchFamily="18" charset="0"/>
              <a:cs typeface="Times New Roman" panose="02020603050405020304" pitchFamily="18" charset="0"/>
            </a:endParaRPr>
          </a:p>
        </p:txBody>
      </p:sp>
      <p:sp>
        <p:nvSpPr>
          <p:cNvPr id="3" name="TextBox 2"/>
          <p:cNvSpPr txBox="1"/>
          <p:nvPr/>
        </p:nvSpPr>
        <p:spPr>
          <a:xfrm>
            <a:off x="762000" y="2247900"/>
            <a:ext cx="6477000" cy="3477875"/>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dung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gốc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nhau</a:t>
            </a:r>
            <a:r>
              <a:rPr lang="en-US" sz="4400" dirty="0" smtClean="0">
                <a:latin typeface="Times New Roman" panose="02020603050405020304" pitchFamily="18" charset="0"/>
                <a:cs typeface="Times New Roman" panose="02020603050405020304" pitchFamily="18" charset="0"/>
              </a:rPr>
              <a:t>.</a:t>
            </a:r>
          </a:p>
        </p:txBody>
      </p:sp>
      <p:sp>
        <p:nvSpPr>
          <p:cNvPr id="4" name="TextBox 3"/>
          <p:cNvSpPr txBox="1"/>
          <p:nvPr/>
        </p:nvSpPr>
        <p:spPr>
          <a:xfrm>
            <a:off x="8382000" y="2247900"/>
            <a:ext cx="9154886" cy="6863417"/>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Ví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Ghe</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xuồng</a:t>
            </a:r>
            <a:r>
              <a:rPr lang="en-US" sz="4400" i="1" dirty="0" smtClean="0">
                <a:latin typeface="Times New Roman" panose="02020603050405020304" pitchFamily="18" charset="0"/>
                <a:cs typeface="Times New Roman" panose="02020603050405020304" pitchFamily="18" charset="0"/>
              </a:rPr>
              <a:t> Nam </a:t>
            </a:r>
            <a:r>
              <a:rPr lang="en-US" sz="4400" i="1" dirty="0" err="1" smtClean="0">
                <a:latin typeface="Times New Roman" panose="02020603050405020304" pitchFamily="18" charset="0"/>
                <a:cs typeface="Times New Roman" panose="02020603050405020304" pitchFamily="18" charset="0"/>
              </a:rPr>
              <a:t>Bộ</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Phương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tiện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vận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chuyển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của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các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dân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tộc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thiểu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số</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Việt</a:t>
            </a:r>
            <a:r>
              <a:rPr lang="en-US" sz="4400" i="1" dirty="0" smtClean="0">
                <a:latin typeface="Times New Roman" panose="02020603050405020304" pitchFamily="18" charset="0"/>
                <a:cs typeface="Times New Roman" panose="02020603050405020304" pitchFamily="18" charset="0"/>
              </a:rPr>
              <a:t> Nam </a:t>
            </a:r>
            <a:r>
              <a:rPr lang="en-US" sz="4400" i="1" dirty="0" err="1" smtClean="0">
                <a:latin typeface="Times New Roman" panose="02020603050405020304" pitchFamily="18" charset="0"/>
                <a:cs typeface="Times New Roman" panose="02020603050405020304" pitchFamily="18" charset="0"/>
              </a:rPr>
              <a:t>ngày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xưa</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thành</a:t>
            </a:r>
            <a:r>
              <a:rPr lang="en-US" sz="4400" dirty="0" smtClean="0">
                <a:latin typeface="Times New Roman" panose="02020603050405020304" pitchFamily="18" charset="0"/>
                <a:cs typeface="Times New Roman" panose="02020603050405020304" pitchFamily="18" charset="0"/>
              </a:rPr>
              <a:t> 5-6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ngắn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dung </a:t>
            </a:r>
            <a:r>
              <a:rPr lang="en-US" sz="4400" dirty="0" err="1" smtClean="0">
                <a:latin typeface="Times New Roman" panose="02020603050405020304" pitchFamily="18" charset="0"/>
                <a:cs typeface="Times New Roman" panose="02020603050405020304" pitchFamily="18" charset="0"/>
              </a:rPr>
              <a:t>càng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Tuy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đúng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dung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gốc</a:t>
            </a:r>
            <a:r>
              <a:rPr lang="en-US" sz="4400" dirty="0" smtClean="0">
                <a:latin typeface="Times New Roman" panose="02020603050405020304" pitchFamily="18" charset="0"/>
                <a:cs typeface="Times New Roman" panose="02020603050405020304" pitchFamily="18" charset="0"/>
              </a:rPr>
              <a:t>.</a:t>
            </a:r>
          </a:p>
        </p:txBody>
      </p:sp>
      <p:pic>
        <p:nvPicPr>
          <p:cNvPr id="7"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82054">
            <a:off x="12724022" y="-2187101"/>
            <a:ext cx="4286719" cy="437420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23732" y="7498232"/>
            <a:ext cx="3778135" cy="4114800"/>
          </a:xfrm>
          <a:prstGeom prst="rect">
            <a:avLst/>
          </a:prstGeom>
        </p:spPr>
      </p:pic>
    </p:spTree>
    <p:extLst>
      <p:ext uri="{BB962C8B-B14F-4D97-AF65-F5344CB8AC3E}">
        <p14:creationId xmlns:p14="http://schemas.microsoft.com/office/powerpoint/2010/main" val="113059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47700"/>
            <a:ext cx="16154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Lưu</a:t>
            </a:r>
            <a:r>
              <a:rPr lang="en-US" sz="4400" b="1" dirty="0" smtClean="0">
                <a:latin typeface="Times New Roman" panose="02020603050405020304" pitchFamily="18" charset="0"/>
                <a:cs typeface="Times New Roman" panose="02020603050405020304" pitchFamily="18" charset="0"/>
              </a:rPr>
              <a:t> ý</a:t>
            </a:r>
          </a:p>
        </p:txBody>
      </p:sp>
      <p:pic>
        <p:nvPicPr>
          <p:cNvPr id="7"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82054">
            <a:off x="12724022" y="-2187101"/>
            <a:ext cx="4286719" cy="4374203"/>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997999" y="8186445"/>
            <a:ext cx="3778135" cy="4114800"/>
          </a:xfrm>
          <a:prstGeom prst="rect">
            <a:avLst/>
          </a:prstGeom>
        </p:spPr>
      </p:pic>
      <p:sp>
        <p:nvSpPr>
          <p:cNvPr id="10" name="TextBox 9"/>
          <p:cNvSpPr txBox="1"/>
          <p:nvPr/>
        </p:nvSpPr>
        <p:spPr>
          <a:xfrm>
            <a:off x="4700239" y="1943100"/>
            <a:ext cx="12649200" cy="7540526"/>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Đọc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gốc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endParaRPr lang="en-US" sz="4400" dirty="0" smtClean="0">
              <a:latin typeface="Times New Roman" panose="02020603050405020304" pitchFamily="18" charset="0"/>
              <a:cs typeface="Times New Roman" panose="02020603050405020304" pitchFamily="18" charset="0"/>
            </a:endParaRP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Ghi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chính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hệ</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quát</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phần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mục</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nhỏ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triển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rõ</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a:t>
            </a:r>
            <a:r>
              <a:rPr lang="en-US" sz="4400" dirty="0" smtClean="0">
                <a:latin typeface="Times New Roman" panose="02020603050405020304" pitchFamily="18" charset="0"/>
                <a:cs typeface="Times New Roman" panose="02020603050405020304" pitchFamily="18" charset="0"/>
              </a:rPr>
              <a:t> minh </a:t>
            </a:r>
            <a:r>
              <a:rPr lang="en-US" sz="4400" dirty="0" err="1" smtClean="0">
                <a:latin typeface="Times New Roman" panose="02020603050405020304" pitchFamily="18" charset="0"/>
                <a:cs typeface="Times New Roman" panose="02020603050405020304" pitchFamily="18" charset="0"/>
              </a:rPr>
              <a:t>họa</a:t>
            </a:r>
            <a:r>
              <a:rPr lang="en-US" sz="4400" dirty="0" smtClean="0">
                <a:latin typeface="Times New Roman" panose="02020603050405020304" pitchFamily="18" charset="0"/>
                <a:cs typeface="Times New Roman" panose="02020603050405020304" pitchFamily="18" charset="0"/>
              </a:rPr>
              <a:t>,...</a:t>
            </a: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Tùy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ngắn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lựa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ngắn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nếu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nhỏ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nếu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nhỏ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a:t>
            </a:r>
            <a:r>
              <a:rPr lang="en-US" sz="4400" dirty="0" smtClean="0">
                <a:latin typeface="Times New Roman" panose="02020603050405020304" pitchFamily="18" charset="0"/>
                <a:cs typeface="Times New Roman" panose="02020603050405020304" pitchFamily="18" charset="0"/>
              </a:rPr>
              <a:t> minh </a:t>
            </a:r>
            <a:r>
              <a:rPr lang="en-US" sz="4400" dirty="0" err="1" smtClean="0">
                <a:latin typeface="Times New Roman" panose="02020603050405020304" pitchFamily="18" charset="0"/>
                <a:cs typeface="Times New Roman" panose="02020603050405020304" pitchFamily="18" charset="0"/>
              </a:rPr>
              <a:t>họa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mỗi</a:t>
            </a:r>
            <a:r>
              <a:rPr lang="en-US" sz="4400" dirty="0" smtClean="0">
                <a:latin typeface="Times New Roman" panose="02020603050405020304" pitchFamily="18" charset="0"/>
                <a:cs typeface="Times New Roman" panose="02020603050405020304" pitchFamily="18" charset="0"/>
              </a:rPr>
              <a:t> ý.</a:t>
            </a:r>
          </a:p>
        </p:txBody>
      </p:sp>
      <p:pic>
        <p:nvPicPr>
          <p:cNvPr id="11" name="Picture 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37839" y="2007100"/>
            <a:ext cx="3753133" cy="914400"/>
          </a:xfrm>
          <a:prstGeom prst="rect">
            <a:avLst/>
          </a:prstGeom>
        </p:spPr>
      </p:pic>
      <p:pic>
        <p:nvPicPr>
          <p:cNvPr id="12"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6983"/>
          <a:stretch>
            <a:fillRect/>
          </a:stretch>
        </p:blipFill>
        <p:spPr>
          <a:xfrm rot="-10800000">
            <a:off x="-4479436" y="2476501"/>
            <a:ext cx="8958871" cy="11650901"/>
          </a:xfrm>
          <a:prstGeom prst="rect">
            <a:avLst/>
          </a:prstGeom>
        </p:spPr>
      </p:pic>
      <p:pic>
        <p:nvPicPr>
          <p:cNvPr id="13" name="Picture 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7234" y="7048500"/>
            <a:ext cx="5706352" cy="3915984"/>
          </a:xfrm>
          <a:prstGeom prst="rect">
            <a:avLst/>
          </a:prstGeom>
        </p:spPr>
      </p:pic>
    </p:spTree>
    <p:extLst>
      <p:ext uri="{BB962C8B-B14F-4D97-AF65-F5344CB8AC3E}">
        <p14:creationId xmlns:p14="http://schemas.microsoft.com/office/powerpoint/2010/main" val="59751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9979" r="20305" b="10150"/>
          <a:stretch>
            <a:fillRect/>
          </a:stretch>
        </p:blipFill>
        <p:spPr>
          <a:xfrm>
            <a:off x="11720771" y="3494995"/>
            <a:ext cx="12978431" cy="11022993"/>
          </a:xfrm>
          <a:prstGeom prst="rect">
            <a:avLst/>
          </a:prstGeom>
        </p:spPr>
      </p:pic>
      <p:pic>
        <p:nvPicPr>
          <p:cNvPr id="14"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5157">
            <a:off x="9549469" y="5904956"/>
            <a:ext cx="10079700" cy="9764709"/>
          </a:xfrm>
          <a:prstGeom prst="rect">
            <a:avLst/>
          </a:prstGeom>
        </p:spPr>
      </p:pic>
      <p:sp>
        <p:nvSpPr>
          <p:cNvPr id="2" name="TextBox 1"/>
          <p:cNvSpPr txBox="1"/>
          <p:nvPr/>
        </p:nvSpPr>
        <p:spPr>
          <a:xfrm>
            <a:off x="762000" y="647700"/>
            <a:ext cx="16154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Lưu</a:t>
            </a:r>
            <a:r>
              <a:rPr lang="en-US" sz="4400" b="1" dirty="0" smtClean="0">
                <a:latin typeface="Times New Roman" panose="02020603050405020304" pitchFamily="18" charset="0"/>
                <a:cs typeface="Times New Roman" panose="02020603050405020304" pitchFamily="18" charset="0"/>
              </a:rPr>
              <a:t> ý</a:t>
            </a:r>
          </a:p>
        </p:txBody>
      </p:sp>
      <p:pic>
        <p:nvPicPr>
          <p:cNvPr id="7" name="Picture 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105757">
            <a:off x="13818701" y="-4608774"/>
            <a:ext cx="8136733" cy="7882460"/>
          </a:xfrm>
          <a:prstGeom prst="rect">
            <a:avLst/>
          </a:prstGeom>
        </p:spPr>
      </p:pic>
      <p:pic>
        <p:nvPicPr>
          <p:cNvPr id="8"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582054">
            <a:off x="12740386" y="-2549373"/>
            <a:ext cx="4286719" cy="4374203"/>
          </a:xfrm>
          <a:prstGeom prst="rect">
            <a:avLst/>
          </a:prstGeom>
        </p:spPr>
      </p:pic>
      <p:pic>
        <p:nvPicPr>
          <p:cNvPr id="9"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5997999" y="8186445"/>
            <a:ext cx="3778135" cy="4114800"/>
          </a:xfrm>
          <a:prstGeom prst="rect">
            <a:avLst/>
          </a:prstGeom>
        </p:spPr>
      </p:pic>
      <p:sp>
        <p:nvSpPr>
          <p:cNvPr id="10" name="TextBox 9"/>
          <p:cNvSpPr txBox="1"/>
          <p:nvPr/>
        </p:nvSpPr>
        <p:spPr>
          <a:xfrm>
            <a:off x="4724400" y="1955301"/>
            <a:ext cx="12649200"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rèn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a:t>
            </a:r>
          </a:p>
        </p:txBody>
      </p:sp>
      <p:pic>
        <p:nvPicPr>
          <p:cNvPr id="11" name="Picture 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2000" y="2019301"/>
            <a:ext cx="3753133" cy="914400"/>
          </a:xfrm>
          <a:prstGeom prst="rect">
            <a:avLst/>
          </a:prstGeom>
        </p:spPr>
      </p:pic>
      <p:pic>
        <p:nvPicPr>
          <p:cNvPr id="12" name="Picture 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6983"/>
          <a:stretch>
            <a:fillRect/>
          </a:stretch>
        </p:blipFill>
        <p:spPr>
          <a:xfrm rot="-10800000">
            <a:off x="-4479436" y="2476501"/>
            <a:ext cx="8958871" cy="11650901"/>
          </a:xfrm>
          <a:prstGeom prst="rect">
            <a:avLst/>
          </a:prstGeom>
        </p:spPr>
      </p:pic>
      <p:pic>
        <p:nvPicPr>
          <p:cNvPr id="13" name="Picture 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7234" y="7048500"/>
            <a:ext cx="5706352" cy="3915984"/>
          </a:xfrm>
          <a:prstGeom prst="rect">
            <a:avLst/>
          </a:prstGeom>
        </p:spPr>
      </p:pic>
      <p:sp>
        <p:nvSpPr>
          <p:cNvPr id="3" name="Rectangle 2"/>
          <p:cNvSpPr/>
          <p:nvPr/>
        </p:nvSpPr>
        <p:spPr>
          <a:xfrm>
            <a:off x="7244890" y="4958834"/>
            <a:ext cx="3798219" cy="369332"/>
          </a:xfrm>
          <a:prstGeom prst="rect">
            <a:avLst/>
          </a:prstGeom>
        </p:spPr>
        <p:txBody>
          <a:bodyPr wrap="none">
            <a:spAutoFit/>
          </a:bodyPr>
          <a:lstStyle/>
          <a:p>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p:txBody>
      </p:sp>
    </p:spTree>
    <p:extLst>
      <p:ext uri="{BB962C8B-B14F-4D97-AF65-F5344CB8AC3E}">
        <p14:creationId xmlns:p14="http://schemas.microsoft.com/office/powerpoint/2010/main" val="19317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19272">
            <a:off x="15682602" y="-2314258"/>
            <a:ext cx="5907266" cy="60665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6983"/>
          <a:stretch>
            <a:fillRect/>
          </a:stretch>
        </p:blipFill>
        <p:spPr>
          <a:xfrm rot="-10800000">
            <a:off x="-3663036" y="-1293900"/>
            <a:ext cx="12122915" cy="15765701"/>
          </a:xfrm>
          <a:prstGeom prst="rect">
            <a:avLst/>
          </a:prstGeom>
        </p:spPr>
      </p:pic>
      <p:pic>
        <p:nvPicPr>
          <p:cNvPr id="5" name="Picture 5"/>
          <p:cNvPicPr>
            <a:picLocks noChangeAspect="1"/>
          </p:cNvPicPr>
          <p:nvPr/>
        </p:nvPicPr>
        <p:blipFill>
          <a:blip r:embed="rId8"/>
          <a:srcRect/>
          <a:stretch>
            <a:fillRect/>
          </a:stretch>
        </p:blipFill>
        <p:spPr>
          <a:xfrm>
            <a:off x="1028700" y="1830289"/>
            <a:ext cx="9012068" cy="908016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38522" y="-2311628"/>
            <a:ext cx="5706352" cy="3915984"/>
          </a:xfrm>
          <a:prstGeom prst="rect">
            <a:avLst/>
          </a:prstGeom>
        </p:spPr>
      </p:pic>
      <p:pic>
        <p:nvPicPr>
          <p:cNvPr id="10" name="Picture 10"/>
          <p:cNvPicPr>
            <a:picLocks noChangeAspect="1"/>
          </p:cNvPicPr>
          <p:nvPr/>
        </p:nvPicPr>
        <p:blipFill>
          <a:blip r:embed="rId13"/>
          <a:srcRect/>
          <a:stretch>
            <a:fillRect/>
          </a:stretch>
        </p:blipFill>
        <p:spPr>
          <a:xfrm>
            <a:off x="4787532" y="6634361"/>
            <a:ext cx="1794612" cy="195864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5157">
            <a:off x="12219450" y="6786217"/>
            <a:ext cx="10079700" cy="9764709"/>
          </a:xfrm>
          <a:prstGeom prst="rect">
            <a:avLst/>
          </a:prstGeom>
        </p:spPr>
      </p:pic>
      <p:pic>
        <p:nvPicPr>
          <p:cNvPr id="15" name="Picture 14"/>
          <p:cNvPicPr>
            <a:picLocks noChangeAspect="1"/>
          </p:cNvPicPr>
          <p:nvPr/>
        </p:nvPicPr>
        <p:blipFill>
          <a:blip r:embed="rId18"/>
          <a:stretch>
            <a:fillRect/>
          </a:stretch>
        </p:blipFill>
        <p:spPr>
          <a:xfrm>
            <a:off x="1923280" y="1831175"/>
            <a:ext cx="7523116" cy="5035732"/>
          </a:xfrm>
          <a:prstGeom prst="rect">
            <a:avLst/>
          </a:prstGeom>
        </p:spPr>
      </p:pic>
      <p:pic>
        <p:nvPicPr>
          <p:cNvPr id="16" name="Picture 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420376" y="236969"/>
            <a:ext cx="8578817" cy="10673489"/>
          </a:xfrm>
          <a:prstGeom prst="rect">
            <a:avLst/>
          </a:prstGeom>
        </p:spPr>
      </p:pic>
      <p:pic>
        <p:nvPicPr>
          <p:cNvPr id="9" name="Picture 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2817894" y="-1904406"/>
            <a:ext cx="3778135" cy="4114800"/>
          </a:xfrm>
          <a:prstGeom prst="rect">
            <a:avLst/>
          </a:prstGeom>
        </p:spPr>
      </p:pic>
      <p:sp>
        <p:nvSpPr>
          <p:cNvPr id="17" name="TextBox 16"/>
          <p:cNvSpPr txBox="1"/>
          <p:nvPr/>
        </p:nvSpPr>
        <p:spPr>
          <a:xfrm>
            <a:off x="10828609" y="2796288"/>
            <a:ext cx="6575424" cy="4154984"/>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Bài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tập</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Tóm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tắt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văn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bản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Phương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tiện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vận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chuyển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của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các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dân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tộc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thiểu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số</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Việt</a:t>
            </a:r>
            <a:r>
              <a:rPr lang="en-US" sz="4400" i="1" dirty="0" smtClean="0">
                <a:latin typeface="Times New Roman" panose="02020603050405020304" pitchFamily="18" charset="0"/>
                <a:cs typeface="Times New Roman" panose="02020603050405020304" pitchFamily="18" charset="0"/>
              </a:rPr>
              <a:t> Nam </a:t>
            </a:r>
            <a:r>
              <a:rPr lang="en-US" sz="4400" i="1" dirty="0" err="1" smtClean="0">
                <a:latin typeface="Times New Roman" panose="02020603050405020304" pitchFamily="18" charset="0"/>
                <a:cs typeface="Times New Roman" panose="02020603050405020304" pitchFamily="18" charset="0"/>
              </a:rPr>
              <a:t>ngày</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xưa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theo</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hai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yêu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cầu</a:t>
            </a:r>
            <a:r>
              <a:rPr lang="en-US" sz="4400" i="1" dirty="0" smtClean="0">
                <a:latin typeface="Times New Roman" panose="02020603050405020304" pitchFamily="18" charset="0"/>
                <a:cs typeface="Times New Roman" panose="02020603050405020304" pitchFamily="18" charset="0"/>
              </a:rPr>
              <a:t>: 5-6 </a:t>
            </a:r>
            <a:r>
              <a:rPr lang="en-US" sz="4400" i="1" dirty="0" err="1" smtClean="0">
                <a:latin typeface="Times New Roman" panose="02020603050405020304" pitchFamily="18" charset="0"/>
                <a:cs typeface="Times New Roman" panose="02020603050405020304" pitchFamily="18" charset="0"/>
              </a:rPr>
              <a:t>dòng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10-12 </a:t>
            </a:r>
            <a:r>
              <a:rPr lang="en-US" sz="4400" i="1" dirty="0" err="1" smtClean="0">
                <a:latin typeface="Times New Roman" panose="02020603050405020304" pitchFamily="18" charset="0"/>
                <a:cs typeface="Times New Roman" panose="02020603050405020304" pitchFamily="18" charset="0"/>
              </a:rPr>
              <a:t>dòng</a:t>
            </a:r>
            <a:r>
              <a:rPr lang="en-US" sz="4400" i="1" dirty="0" smtClean="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27456" y="-873635"/>
            <a:ext cx="5706352" cy="3915984"/>
          </a:xfrm>
          <a:prstGeom prst="rect">
            <a:avLst/>
          </a:prstGeom>
        </p:spPr>
      </p:pic>
      <p:pic>
        <p:nvPicPr>
          <p:cNvPr id="14" name="Picture 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27456" y="7606295"/>
            <a:ext cx="19472655" cy="4473433"/>
          </a:xfrm>
          <a:prstGeom prst="rect">
            <a:avLst/>
          </a:prstGeom>
        </p:spPr>
      </p:pic>
      <p:pic>
        <p:nvPicPr>
          <p:cNvPr id="2"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t="19979" r="20305" b="10150"/>
          <a:stretch>
            <a:fillRect/>
          </a:stretch>
        </p:blipFill>
        <p:spPr>
          <a:xfrm>
            <a:off x="8011311" y="-431020"/>
            <a:ext cx="12978431" cy="11022993"/>
          </a:xfrm>
          <a:prstGeom prst="rect">
            <a:avLst/>
          </a:prstGeom>
        </p:spPr>
      </p:pic>
      <p:pic>
        <p:nvPicPr>
          <p:cNvPr id="5" name="Picture 4"/>
          <p:cNvPicPr>
            <a:picLocks noChangeAspect="1"/>
          </p:cNvPicPr>
          <p:nvPr/>
        </p:nvPicPr>
        <p:blipFill>
          <a:blip r:embed="rId17"/>
          <a:stretch>
            <a:fillRect/>
          </a:stretch>
        </p:blipFill>
        <p:spPr>
          <a:xfrm>
            <a:off x="10747198" y="2796288"/>
            <a:ext cx="6980525" cy="3688400"/>
          </a:xfrm>
          <a:prstGeom prst="rect">
            <a:avLst/>
          </a:prstGeom>
        </p:spPr>
      </p:pic>
      <p:pic>
        <p:nvPicPr>
          <p:cNvPr id="6"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6921" y="0"/>
            <a:ext cx="4307429" cy="4378581"/>
          </a:xfrm>
          <a:prstGeom prst="rect">
            <a:avLst/>
          </a:prstGeom>
        </p:spPr>
      </p:pic>
      <p:pic>
        <p:nvPicPr>
          <p:cNvPr id="7"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96522" y="351517"/>
            <a:ext cx="4307429" cy="4378581"/>
          </a:xfrm>
          <a:prstGeom prst="rect">
            <a:avLst/>
          </a:prstGeom>
        </p:spPr>
      </p:pic>
      <p:pic>
        <p:nvPicPr>
          <p:cNvPr id="8"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1863" y="5295900"/>
            <a:ext cx="4307429" cy="4378581"/>
          </a:xfrm>
          <a:prstGeom prst="rect">
            <a:avLst/>
          </a:prstGeom>
        </p:spPr>
      </p:pic>
      <p:pic>
        <p:nvPicPr>
          <p:cNvPr id="9"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978896" y="4941698"/>
            <a:ext cx="4307429" cy="4378581"/>
          </a:xfrm>
          <a:prstGeom prst="rect">
            <a:avLst/>
          </a:prstGeom>
        </p:spPr>
      </p:pic>
      <p:sp>
        <p:nvSpPr>
          <p:cNvPr id="10" name="TextBox 9"/>
          <p:cNvSpPr txBox="1"/>
          <p:nvPr/>
        </p:nvSpPr>
        <p:spPr>
          <a:xfrm>
            <a:off x="936635" y="1804569"/>
            <a:ext cx="30480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Chuẩn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bị</a:t>
            </a:r>
            <a:endParaRPr lang="en-US" sz="4400" b="1" dirty="0" smtClean="0">
              <a:latin typeface="Times New Roman" panose="02020603050405020304" pitchFamily="18" charset="0"/>
              <a:cs typeface="Times New Roman" panose="02020603050405020304" pitchFamily="18" charset="0"/>
            </a:endParaRPr>
          </a:p>
        </p:txBody>
      </p:sp>
      <p:sp>
        <p:nvSpPr>
          <p:cNvPr id="11" name="TextBox 10"/>
          <p:cNvSpPr txBox="1"/>
          <p:nvPr/>
        </p:nvSpPr>
        <p:spPr>
          <a:xfrm>
            <a:off x="5818145" y="1850735"/>
            <a:ext cx="3048000" cy="1446550"/>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Tìm</a:t>
            </a:r>
            <a:r>
              <a:rPr lang="en-US" sz="4400" b="1" dirty="0" smtClean="0">
                <a:latin typeface="Times New Roman" panose="02020603050405020304" pitchFamily="18" charset="0"/>
                <a:cs typeface="Times New Roman" panose="02020603050405020304" pitchFamily="18" charset="0"/>
              </a:rPr>
              <a:t> ý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lập</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dàn</a:t>
            </a:r>
            <a:r>
              <a:rPr lang="en-US" sz="4400" b="1" dirty="0" smtClean="0">
                <a:latin typeface="Times New Roman" panose="02020603050405020304" pitchFamily="18" charset="0"/>
                <a:cs typeface="Times New Roman" panose="02020603050405020304" pitchFamily="18" charset="0"/>
              </a:rPr>
              <a:t> ý</a:t>
            </a:r>
          </a:p>
        </p:txBody>
      </p:sp>
      <p:sp>
        <p:nvSpPr>
          <p:cNvPr id="12" name="TextBox 11"/>
          <p:cNvSpPr txBox="1"/>
          <p:nvPr/>
        </p:nvSpPr>
        <p:spPr>
          <a:xfrm>
            <a:off x="5452555" y="6407713"/>
            <a:ext cx="3048000" cy="2123658"/>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4. </a:t>
            </a:r>
            <a:r>
              <a:rPr lang="en-US" sz="4400" b="1" dirty="0" err="1" smtClean="0">
                <a:latin typeface="Times New Roman" panose="02020603050405020304" pitchFamily="18" charset="0"/>
                <a:cs typeface="Times New Roman" panose="02020603050405020304" pitchFamily="18" charset="0"/>
              </a:rPr>
              <a:t>Kiểm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chỉnh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sửa</a:t>
            </a:r>
            <a:endParaRPr lang="en-US" sz="4400" b="1"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1003880" y="7252869"/>
            <a:ext cx="3048000"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3. </a:t>
            </a:r>
            <a:r>
              <a:rPr lang="en-US" sz="4400" b="1" dirty="0" err="1" smtClean="0">
                <a:latin typeface="Times New Roman" panose="02020603050405020304" pitchFamily="18" charset="0"/>
                <a:cs typeface="Times New Roman" panose="02020603050405020304" pitchFamily="18" charset="0"/>
              </a:rPr>
              <a:t>Viết</a:t>
            </a:r>
            <a:endParaRPr lang="en-US" sz="44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522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1546</Words>
  <Application>Microsoft Office PowerPoint</Application>
  <PresentationFormat>Custom</PresentationFormat>
  <Paragraphs>146</Paragraphs>
  <Slides>25</Slides>
  <Notes>18</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Times New Roman</vt:lpstr>
      <vt:lpstr>Calibri</vt:lpstr>
      <vt:lpstr>.VnArabia</vt:lpstr>
      <vt:lpstr>Arial</vt:lpstr>
      <vt:lpstr>Wingdings</vt:lpstr>
      <vt:lpstr>Open Sans</vt:lpstr>
      <vt:lpstr>Tw Cen MT</vt:lpstr>
      <vt:lpstr>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Admin</cp:lastModifiedBy>
  <cp:revision>42</cp:revision>
  <dcterms:created xsi:type="dcterms:W3CDTF">2006-08-16T00:00:00Z</dcterms:created>
  <dcterms:modified xsi:type="dcterms:W3CDTF">2023-08-23T08:38:38Z</dcterms:modified>
  <dc:identifier>DAFfUEe6qHg</dc:identifier>
</cp:coreProperties>
</file>