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theme/theme2.xml" ContentType="application/vnd.openxmlformats-officedocument.theme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176" r:id="rId1"/>
    <p:sldMasterId id="2147484877" r:id="rId2"/>
    <p:sldMasterId id="2147485045" r:id="rId3"/>
  </p:sldMasterIdLst>
  <p:notesMasterIdLst>
    <p:notesMasterId r:id="rId28"/>
  </p:notesMasterIdLst>
  <p:sldIdLst>
    <p:sldId id="471" r:id="rId4"/>
    <p:sldId id="472" r:id="rId5"/>
    <p:sldId id="473" r:id="rId6"/>
    <p:sldId id="474" r:id="rId7"/>
    <p:sldId id="475" r:id="rId8"/>
    <p:sldId id="476" r:id="rId9"/>
    <p:sldId id="477" r:id="rId10"/>
    <p:sldId id="293" r:id="rId11"/>
    <p:sldId id="440" r:id="rId12"/>
    <p:sldId id="478" r:id="rId13"/>
    <p:sldId id="443" r:id="rId14"/>
    <p:sldId id="444" r:id="rId15"/>
    <p:sldId id="416" r:id="rId16"/>
    <p:sldId id="452" r:id="rId17"/>
    <p:sldId id="461" r:id="rId18"/>
    <p:sldId id="460" r:id="rId19"/>
    <p:sldId id="456" r:id="rId20"/>
    <p:sldId id="469" r:id="rId21"/>
    <p:sldId id="470" r:id="rId22"/>
    <p:sldId id="462" r:id="rId23"/>
    <p:sldId id="479" r:id="rId24"/>
    <p:sldId id="422" r:id="rId25"/>
    <p:sldId id="468" r:id="rId26"/>
    <p:sldId id="433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C9A4E4"/>
    <a:srgbClr val="E5FE8A"/>
    <a:srgbClr val="BBF7E7"/>
    <a:srgbClr val="0BE5CB"/>
    <a:srgbClr val="D3F652"/>
    <a:srgbClr val="CCFFCC"/>
    <a:srgbClr val="E86080"/>
    <a:srgbClr val="8AC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>
        <p:scale>
          <a:sx n="77" d="100"/>
          <a:sy n="77" d="100"/>
        </p:scale>
        <p:origin x="-29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2022/1/26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EB2D-06B8-42D9-8524-FA694AE09160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919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E9A9E-7AA8-4D94-B7FD-513C1652B7B7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677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09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E9A9E-7AA8-4D94-B7FD-513C1652B7B7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8438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74FD26-1D2B-4AEF-B8E8-C25574CF139E}" type="slidenum">
              <a:rPr lang="en-US" altLang="en-US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92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8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8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642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643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3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063169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800985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232533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431957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951851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822803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63648"/>
      </p:ext>
    </p:extLst>
  </p:cSld>
  <p:clrMapOvr>
    <a:masterClrMapping/>
  </p:clrMapOvr>
  <p:transition spd="slow" advTm="3000">
    <p:random/>
  </p:transition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904169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300336"/>
      </p:ext>
    </p:extLst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2234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668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01392"/>
      </p:ext>
    </p:extLst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6837"/>
      </p:ext>
    </p:extLst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801042"/>
      </p:ext>
    </p:extLst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243718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479810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128875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935633"/>
      </p:ext>
    </p:extLst>
  </p:cSld>
  <p:clrMapOvr>
    <a:masterClrMapping/>
  </p:clrMapOvr>
  <p:transition spd="slow" advClick="0" advTm="4000">
    <p:comb/>
  </p:transition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9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8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325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38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06483"/>
      </p:ext>
    </p:extLst>
  </p:cSld>
  <p:clrMapOvr>
    <a:masterClrMapping/>
  </p:clrMapOvr>
  <p:transition spd="slow" advTm="3000">
    <p:random/>
  </p:transition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308686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34904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169675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399070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289903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499526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4005"/>
      </p:ext>
    </p:extLst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835985"/>
      </p:ext>
    </p:extLst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72099"/>
      </p:ext>
    </p:extLst>
  </p:cSld>
  <p:clrMapOvr>
    <a:masterClrMapping/>
  </p:clrMapOvr>
  <p:transition spd="slow" advTm="300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046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599324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130391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417127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426069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771845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64112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423488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849309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640709"/>
      </p:ext>
    </p:extLst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814260"/>
      </p:ext>
    </p:extLst>
  </p:cSld>
  <p:clrMapOvr>
    <a:masterClrMapping/>
  </p:clrMapOvr>
  <p:transition spd="slow" advClick="0" advTm="4000">
    <p:comb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724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1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47703"/>
      </p:ext>
    </p:extLst>
  </p:cSld>
  <p:clrMapOvr>
    <a:masterClrMapping/>
  </p:clrMapOvr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67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578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975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49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244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04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30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69555"/>
      </p:ext>
    </p:extLst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66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361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76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340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739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196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84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330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8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418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146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662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27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360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08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079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431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92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781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152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90064"/>
      </p:ext>
    </p:extLst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89640624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343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48626898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650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959681856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373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97854340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68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2579866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558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982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98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20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14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0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512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90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33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01318099"/>
      </p:ext>
    </p:extLst>
  </p:cSld>
  <p:clrMapOvr>
    <a:masterClrMapping/>
  </p:clrMapOvr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90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200842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36547"/>
      </p:ext>
    </p:extLst>
  </p:cSld>
  <p:clrMapOvr>
    <a:masterClrMapping/>
  </p:clrMapOvr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531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81404654"/>
      </p:ext>
    </p:extLst>
  </p:cSld>
  <p:clrMapOvr>
    <a:masterClrMapping/>
  </p:clrMapOvr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600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16380242"/>
      </p:ext>
    </p:extLst>
  </p:cSld>
  <p:clrMapOvr>
    <a:masterClrMapping/>
  </p:clrMapOvr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711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12926783"/>
      </p:ext>
    </p:extLst>
  </p:cSld>
  <p:clrMapOvr>
    <a:masterClrMapping/>
  </p:clrMapOvr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688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89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96383072"/>
      </p:ext>
    </p:extLst>
  </p:cSld>
  <p:clrMapOvr>
    <a:masterClrMapping/>
  </p:clrMapOvr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97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415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453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182328"/>
      </p:ext>
    </p:extLst>
  </p:cSld>
  <p:clrMapOvr>
    <a:masterClrMapping/>
  </p:clrMapOvr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268881"/>
      </p:ext>
    </p:extLst>
  </p:cSld>
  <p:clrMapOvr>
    <a:masterClrMapping/>
  </p:clrMapOvr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04363172"/>
      </p:ext>
    </p:extLst>
  </p:cSld>
  <p:clrMapOvr>
    <a:masterClrMapping/>
  </p:clrMapOvr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50212371"/>
      </p:ext>
    </p:extLst>
  </p:cSld>
  <p:clrMapOvr>
    <a:masterClrMapping/>
  </p:clrMapOvr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3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19452363"/>
      </p:ext>
    </p:extLst>
  </p:cSld>
  <p:clrMapOvr>
    <a:masterClrMapping/>
  </p:clrMapOvr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64749"/>
      </p:ext>
    </p:extLst>
  </p:cSld>
  <p:clrMapOvr>
    <a:masterClrMapping/>
  </p:clrMapOvr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098527"/>
      </p:ext>
    </p:extLst>
  </p:cSld>
  <p:clrMapOvr>
    <a:masterClrMapping/>
  </p:clrMapOvr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916553"/>
      </p:ext>
    </p:extLst>
  </p:cSld>
  <p:clrMapOvr>
    <a:masterClrMapping/>
  </p:clrMapOvr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7237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6610"/>
      </p:ext>
    </p:extLst>
  </p:cSld>
  <p:clrMapOvr>
    <a:masterClrMapping/>
  </p:clrMapOvr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406309"/>
      </p:ext>
    </p:extLst>
  </p:cSld>
  <p:clrMapOvr>
    <a:masterClrMapping/>
  </p:clrMapOvr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754337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552763"/>
      </p:ext>
    </p:extLst>
  </p:cSld>
  <p:clrMapOvr>
    <a:masterClrMapping/>
  </p:clrMapOvr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517295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976638"/>
      </p:ext>
    </p:extLst>
  </p:cSld>
  <p:clrMapOvr>
    <a:masterClrMapping/>
  </p:clrMapOvr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377699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212784"/>
      </p:ext>
    </p:extLst>
  </p:cSld>
  <p:clrMapOvr>
    <a:masterClrMapping/>
  </p:clrMapOvr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66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18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02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9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973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520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959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571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36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238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755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71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40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972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115677"/>
      </p:ext>
    </p:extLst>
  </p:cSld>
  <p:clrMapOvr>
    <a:masterClrMapping/>
  </p:clrMapOvr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268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892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042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742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04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46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21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68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27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3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09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441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664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20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6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18492794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41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60620990"/>
      </p:ext>
    </p:extLst>
  </p:cSld>
  <p:clrMapOvr>
    <a:masterClrMapping/>
  </p:clrMapOvr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17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48103784"/>
      </p:ext>
    </p:extLst>
  </p:cSld>
  <p:clrMapOvr>
    <a:masterClrMapping/>
  </p:clrMapOvr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743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1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01867893"/>
      </p:ext>
    </p:extLst>
  </p:cSld>
  <p:clrMapOvr>
    <a:masterClrMapping/>
  </p:clrMapOvr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36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73663185"/>
      </p:ext>
    </p:extLst>
  </p:cSld>
  <p:clrMapOvr>
    <a:masterClrMapping/>
  </p:clrMapOvr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815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20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374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138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7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353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722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08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743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31322851"/>
      </p:ext>
    </p:extLst>
  </p:cSld>
  <p:clrMapOvr>
    <a:masterClrMapping/>
  </p:clrMapOvr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49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95048733"/>
      </p:ext>
    </p:extLst>
  </p:cSld>
  <p:clrMapOvr>
    <a:masterClrMapping/>
  </p:clrMapOvr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729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74416891"/>
      </p:ext>
    </p:extLst>
  </p:cSld>
  <p:clrMapOvr>
    <a:masterClrMapping/>
  </p:clrMapOvr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219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86488470"/>
      </p:ext>
    </p:extLst>
  </p:cSld>
  <p:clrMapOvr>
    <a:masterClrMapping/>
  </p:clrMapOvr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129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513596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97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650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52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04038613"/>
      </p:ext>
    </p:extLst>
  </p:cSld>
  <p:clrMapOvr>
    <a:masterClrMapping/>
  </p:clrMapOvr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472291"/>
      </p:ext>
    </p:extLst>
  </p:cSld>
  <p:clrMapOvr>
    <a:masterClrMapping/>
  </p:clrMapOvr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619663"/>
      </p:ext>
    </p:extLst>
  </p:cSld>
  <p:clrMapOvr>
    <a:masterClrMapping/>
  </p:clrMapOvr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984711"/>
      </p:ext>
    </p:extLst>
  </p:cSld>
  <p:clrMapOvr>
    <a:masterClrMapping/>
  </p:clrMapOvr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64273108"/>
      </p:ext>
    </p:extLst>
  </p:cSld>
  <p:clrMapOvr>
    <a:masterClrMapping/>
  </p:clrMapOvr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14516163"/>
      </p:ext>
    </p:extLst>
  </p:cSld>
  <p:clrMapOvr>
    <a:masterClrMapping/>
  </p:clrMapOvr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3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604672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430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691262"/>
      </p:ext>
    </p:extLst>
  </p:cSld>
  <p:clrMapOvr>
    <a:masterClrMapping/>
  </p:clrMapOvr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16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907890"/>
      </p:ext>
    </p:extLst>
  </p:cSld>
  <p:clrMapOvr>
    <a:masterClrMapping/>
  </p:clrMapOvr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677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420105"/>
      </p:ext>
    </p:extLst>
  </p:cSld>
  <p:clrMapOvr>
    <a:masterClrMapping/>
  </p:clrMapOvr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565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148492"/>
      </p:ext>
    </p:extLst>
  </p:cSld>
  <p:clrMapOvr>
    <a:masterClrMapping/>
  </p:clrMapOvr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30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156102"/>
      </p:ext>
    </p:extLst>
  </p:cSld>
  <p:clrMapOvr>
    <a:masterClrMapping/>
  </p:clrMapOvr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253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61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08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59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12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897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4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110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211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315925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585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120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691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23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65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095147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104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212510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450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200838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36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4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096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463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715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78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48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904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166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5593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825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752184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944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026468"/>
      </p:ext>
    </p:extLst>
  </p:cSld>
  <p:clrMapOvr>
    <a:masterClrMapping/>
  </p:clrMapOvr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704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6279"/>
      </p:ext>
    </p:extLst>
  </p:cSld>
  <p:clrMapOvr>
    <a:masterClrMapping/>
  </p:clrMapOvr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029509"/>
      </p:ext>
    </p:extLst>
  </p:cSld>
  <p:clrMapOvr>
    <a:masterClrMapping/>
  </p:clrMapOvr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8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761896"/>
      </p:ext>
    </p:extLst>
  </p:cSld>
  <p:clrMapOvr>
    <a:masterClrMapping/>
  </p:clrMapOvr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964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7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669316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501099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111261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306318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8643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74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378559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06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897768"/>
      </p:ext>
    </p:extLst>
  </p:cSld>
  <p:clrMapOvr>
    <a:masterClrMapping/>
  </p:clrMapOvr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130968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8527568"/>
      </p:ext>
    </p:extLst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58608685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9435648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15766131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13492470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13653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77791"/>
      </p:ext>
    </p:extLst>
  </p:cSld>
  <p:clrMapOvr>
    <a:masterClrMapping/>
  </p:clrMapOvr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709907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784194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541553"/>
      </p:ext>
    </p:extLst>
  </p:cSld>
  <p:clrMapOvr>
    <a:masterClrMapping/>
  </p:clrMapOvr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700753"/>
      </p:ext>
    </p:extLst>
  </p:cSld>
  <p:clrMapOvr>
    <a:masterClrMapping/>
  </p:clrMapOvr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53621"/>
      </p:ext>
    </p:extLst>
  </p:cSld>
  <p:clrMapOvr>
    <a:masterClrMapping/>
  </p:clrMapOvr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022706"/>
      </p:ext>
    </p:extLst>
  </p:cSld>
  <p:clrMapOvr>
    <a:masterClrMapping/>
  </p:clrMapOvr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373830"/>
      </p:ext>
    </p:extLst>
  </p:cSld>
  <p:clrMapOvr>
    <a:masterClrMapping/>
  </p:clrMapOvr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801044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904004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181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880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600823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51749888"/>
      </p:ext>
    </p:extLst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35828631"/>
      </p:ext>
    </p:extLst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29753576"/>
      </p:ext>
    </p:extLst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1393746"/>
      </p:ext>
    </p:extLst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9265663"/>
      </p:ext>
    </p:extLst>
  </p:cSld>
  <p:clrMapOvr>
    <a:masterClrMapping/>
  </p:clrMapOvr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621630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220415"/>
      </p:ext>
    </p:extLst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097730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5508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50980"/>
      </p:ext>
    </p:extLst>
  </p:cSld>
  <p:clrMapOvr>
    <a:masterClrMapping/>
  </p:clrMapOvr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939346"/>
      </p:ext>
    </p:extLst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354624"/>
      </p:ext>
    </p:extLst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70523"/>
      </p:ext>
    </p:extLst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99535"/>
      </p:ext>
    </p:extLst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820989"/>
      </p:ext>
    </p:extLst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50339"/>
      </p:ext>
    </p:extLst>
  </p:cSld>
  <p:clrMapOvr>
    <a:masterClrMapping/>
  </p:clrMapOvr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29868"/>
      </p:ext>
    </p:extLst>
  </p:cSld>
  <p:clrMapOvr>
    <a:masterClrMapping/>
  </p:clrMapOvr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2022/1/26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24358"/>
      </p:ext>
    </p:extLst>
  </p:cSld>
  <p:clrMapOvr>
    <a:masterClrMapping/>
  </p:clrMapOvr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725277"/>
      </p:ext>
    </p:extLst>
  </p:cSld>
  <p:clrMapOvr>
    <a:masterClrMapping/>
  </p:clrMapOvr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8826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473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427285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979726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83769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096747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175519"/>
      </p:ext>
    </p:extLst>
  </p:cSld>
  <p:clrMapOvr>
    <a:masterClrMapping/>
  </p:clrMapOvr>
  <p:transition spd="slow" advClick="0" advTm="0">
    <p:random/>
  </p:transition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321163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17064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85105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28408"/>
      </p:ext>
    </p:extLst>
  </p:cSld>
  <p:clrMapOvr>
    <a:masterClrMapping/>
  </p:clrMapOvr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716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99909"/>
      </p:ext>
    </p:extLst>
  </p:cSld>
  <p:clrMapOvr>
    <a:masterClrMapping/>
  </p:clrMapOvr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82989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00569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04979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59423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69799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946416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514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643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664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658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154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2022/1/26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9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4857802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6563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695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981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982257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062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69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980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607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1323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274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490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714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566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86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751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139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653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669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818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78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51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60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752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127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231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919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045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87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62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465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2470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087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303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21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64258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12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718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626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226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1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987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96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142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70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6474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399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232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20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48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2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088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352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685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7252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236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32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0C6303A0-9065-42AF-906A-DE1E800FE257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2AD3D7CA-7BD8-4738-B6AB-718737AA462A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7036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665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31170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614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10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3ACFC516-0EBD-4852-9DFD-FFC809B16810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855DB59F-0B7A-4009-ADD8-CBB6E0E22669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42091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373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0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4491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fld id="{49336997-C3F8-49F0-B3DC-C239357ADAE0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3303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26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30982"/>
      </p:ext>
    </p:extLst>
  </p:cSld>
  <p:clrMapOvr>
    <a:masterClrMapping/>
  </p:clrMapOvr>
  <p:transition spd="slow" advTm="3000">
    <p:random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47022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28966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20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63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865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52123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8483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78554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34116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03842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566609"/>
      </p:ext>
    </p:extLst>
  </p:cSld>
  <p:clrMapOvr>
    <a:masterClrMapping/>
  </p:clrMapOvr>
  <p:transition spd="slow" advTm="3000">
    <p:random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76882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70577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97335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18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414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26938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86382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98976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6300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9911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123041"/>
      </p:ext>
    </p:extLst>
  </p:cSld>
  <p:clrMapOvr>
    <a:masterClrMapping/>
  </p:clrMapOvr>
  <p:transition spd="slow" advClick="0" advTm="4000">
    <p:comb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86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6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29096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5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8"/>
            </a:lvl1pPr>
            <a:lvl2pPr marL="456766" indent="0" algn="ctr">
              <a:buNone/>
              <a:defRPr sz="1998"/>
            </a:lvl2pPr>
            <a:lvl3pPr marL="913532" indent="0" algn="ctr">
              <a:buNone/>
              <a:defRPr sz="1798"/>
            </a:lvl3pPr>
            <a:lvl4pPr marL="1370298" indent="0" algn="ctr">
              <a:buNone/>
              <a:defRPr sz="1599"/>
            </a:lvl4pPr>
            <a:lvl5pPr marL="1827063" indent="0" algn="ctr">
              <a:buNone/>
              <a:defRPr sz="1599"/>
            </a:lvl5pPr>
            <a:lvl6pPr marL="2283828" indent="0" algn="ctr">
              <a:buNone/>
              <a:defRPr sz="1599"/>
            </a:lvl6pPr>
            <a:lvl7pPr marL="2740593" indent="0" algn="ctr">
              <a:buNone/>
              <a:defRPr sz="1599"/>
            </a:lvl7pPr>
            <a:lvl8pPr marL="3197360" indent="0" algn="ctr">
              <a:buNone/>
              <a:defRPr sz="1599"/>
            </a:lvl8pPr>
            <a:lvl9pPr marL="3654126" indent="0" algn="ctr">
              <a:buNone/>
              <a:defRPr sz="1599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F81DD83F-F77F-46B4-9CB9-C8117E634F65}" type="datetimeFigureOut">
              <a:rPr 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1/26/2022</a:t>
            </a:fld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AA92924A-2F5C-4ED1-9634-C24838A41D73}" type="slidenum">
              <a:rPr 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98219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26619"/>
      </p:ext>
    </p:extLst>
  </p:cSld>
  <p:clrMapOvr>
    <a:masterClrMapping/>
  </p:clrMapOvr>
  <p:transition spd="slow" advTm="3000">
    <p:rand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74427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11328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58780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23027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10126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3171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42349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99243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63249"/>
      </p:ext>
    </p:extLst>
  </p:cSld>
  <p:clrMapOvr>
    <a:masterClrMapping/>
  </p:clrMapOvr>
  <p:transition spd="slow" advTm="3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6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87501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56042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05772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95704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17642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41537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62252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46035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8485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11264"/>
      </p:ext>
    </p:extLst>
  </p:cSld>
  <p:clrMapOvr>
    <a:masterClrMapping/>
  </p:clrMapOvr>
  <p:transition spd="slow" advClick="0" advTm="4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71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60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05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34156"/>
      </p:ext>
    </p:extLst>
  </p:cSld>
  <p:clrMapOvr>
    <a:masterClrMapping/>
  </p:clrMapOvr>
  <p:transition spd="slow" advTm="3000">
    <p:random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70197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31481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68603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50936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41115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59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5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49119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63298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3508"/>
      </p:ext>
    </p:extLst>
  </p:cSld>
  <p:clrMapOvr>
    <a:masterClrMapping/>
  </p:clrMapOvr>
  <p:transition spd="slow" advTm="3000">
    <p:random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53815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44270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36146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30328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15403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6475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186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851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62244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2569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009086"/>
      </p:ext>
    </p:extLst>
  </p:cSld>
  <p:clrMapOvr>
    <a:masterClrMapping/>
  </p:clrMapOvr>
  <p:transition spd="slow" advClick="0" advTm="4000">
    <p:comb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31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628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25534"/>
      </p:ext>
    </p:extLst>
  </p:cSld>
  <p:clrMapOvr>
    <a:masterClrMapping/>
  </p:clrMapOvr>
  <p:transition spd="slow" advTm="3000">
    <p:random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00379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9424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75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19122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28054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39509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6387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31417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186067"/>
      </p:ext>
    </p:extLst>
  </p:cSld>
  <p:clrMapOvr>
    <a:masterClrMapping/>
  </p:clrMapOvr>
  <p:transition spd="slow" advTm="3000">
    <p:random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87987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76399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71714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468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857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02608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20105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17220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495596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374758"/>
      </p:ext>
    </p:extLst>
  </p:cSld>
  <p:clrMapOvr>
    <a:masterClrMapping/>
  </p:clrMapOvr>
  <p:transition spd="slow" advClick="0" advTm="4000">
    <p:comb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45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7859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/>
            <a:fld id="{4753F6B7-A8A0-46ED-9730-F8B03403CB88}" type="slidenum">
              <a:rPr lang="en-US" altLang="en-US" smtClean="0">
                <a:solidFill>
                  <a:srgbClr val="000000"/>
                </a:solidFill>
              </a:rPr>
              <a:pPr defTabSz="1218072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7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635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/>
            <a:fld id="{E82D0459-96E7-44A8-8F49-9DF3FF6CFBC0}" type="slidenum">
              <a:rPr lang="en-US" altLang="en-US" smtClean="0">
                <a:solidFill>
                  <a:srgbClr val="000000"/>
                </a:solidFill>
              </a:rPr>
              <a:pPr defTabSz="1218072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6962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612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712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33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490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695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21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394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7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68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138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5854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32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249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75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65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135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884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758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36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18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027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136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485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440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153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251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81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41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17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376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9728639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7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2443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05695924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81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92887798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335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45155211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37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41998445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836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060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8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527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37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0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7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888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829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34406060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950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65907602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40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207865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3039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342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04789836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040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79527158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948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2022/1/26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35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2166916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62428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843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3827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12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7166189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06843902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1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415893740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27764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06418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88528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27192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02320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479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05317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0630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60329089-014F-40B7-AF9F-C11F97BF94C2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C06FD32C-10E6-4306-A8A9-F7761EEB30E2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46728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775471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69503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81357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17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6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67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259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338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713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848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33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344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77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77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8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09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06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353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561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2797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911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740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000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826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82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442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564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42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591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910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786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427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941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750351056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57521043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60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42084845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44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70955154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361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890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70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43186603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84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345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40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253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615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570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405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542315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839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16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10345903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19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62200314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560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44530858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964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763764687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778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2022/1/26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741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34109569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424783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72101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486525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616064792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40078854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8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43074779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0672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557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70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29309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503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06585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527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02360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14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049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804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238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080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8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38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74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992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5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1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493169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364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83815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9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27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95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876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29446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498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294780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04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70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92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137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23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643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28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7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806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03522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27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2252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159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01279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05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365118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044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6244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022529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45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0C6303A0-9065-42AF-906A-DE1E800FE257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2AD3D7CA-7BD8-4738-B6AB-718737AA462A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260964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72474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57858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56188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3ACFC516-0EBD-4852-9DFD-FFC809B16810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855DB59F-0B7A-4009-ADD8-CBB6E0E22669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74446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50135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7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990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/>
              <a:pPr defTabSz="1218072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961469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647565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63563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415433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2001351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14335417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85564785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9057539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62426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0158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77079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438165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36006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547458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18171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952002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2168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712964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474238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551622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8141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480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704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20816248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48988944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5606068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2427804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209237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474024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062522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16982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231347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120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86361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072367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37892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182581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63156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607339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2022/1/26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68538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186577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937250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68971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808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751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26452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19116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33083"/>
      </p:ext>
    </p:extLst>
  </p:cSld>
  <p:clrMapOvr>
    <a:masterClrMapping/>
  </p:clrMapOvr>
  <p:transition spd="slow" advClick="0" advTm="0">
    <p:random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807041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3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8F34C8F-72E3-4972-B8B1-DEDD989F7B1D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0469CD0-C520-4E49-85BC-EE4F185405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57473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272403"/>
      </p:ext>
    </p:extLst>
  </p:cSld>
  <p:clrMapOvr>
    <a:masterClrMapping/>
  </p:clrMapOvr>
  <p:transition spd="slow" advTm="3000"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343671"/>
      </p:ext>
    </p:extLst>
  </p:cSld>
  <p:clrMapOvr>
    <a:masterClrMapping/>
  </p:clrMapOvr>
  <p:transition spd="slow" advTm="3000"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839650"/>
      </p:ext>
    </p:extLst>
  </p:cSld>
  <p:clrMapOvr>
    <a:masterClrMapping/>
  </p:clrMapOvr>
  <p:transition spd="slow" advTm="3000"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09072"/>
      </p:ext>
    </p:extLst>
  </p:cSld>
  <p:clrMapOvr>
    <a:masterClrMapping/>
  </p:clrMapOvr>
  <p:transition spd="slow" advTm="300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79855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871911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214385"/>
      </p:ext>
    </p:extLst>
  </p:cSld>
  <p:clrMapOvr>
    <a:masterClrMapping/>
  </p:clrMapOvr>
  <p:transition spd="slow" advTm="3000"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695039"/>
      </p:ext>
    </p:extLst>
  </p:cSld>
  <p:clrMapOvr>
    <a:masterClrMapping/>
  </p:clrMapOvr>
  <p:transition spd="slow" advTm="3000"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396029"/>
      </p:ext>
    </p:extLst>
  </p:cSld>
  <p:clrMapOvr>
    <a:masterClrMapping/>
  </p:clrMapOvr>
  <p:transition spd="slow" advTm="3000"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3554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003701"/>
      </p:ext>
    </p:extLst>
  </p:cSld>
  <p:clrMapOvr>
    <a:masterClrMapping/>
  </p:clrMapOvr>
  <p:transition spd="slow" advTm="3000">
    <p:random/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053687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45332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716267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37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475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697632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316298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65108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008905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65217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641696"/>
      </p:ext>
    </p:extLst>
  </p:cSld>
  <p:clrMapOvr>
    <a:masterClrMapping/>
  </p:clrMapOvr>
  <p:transition spd="slow" advTm="3000"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527771"/>
      </p:ext>
    </p:extLst>
  </p:cSld>
  <p:clrMapOvr>
    <a:masterClrMapping/>
  </p:clrMapOvr>
  <p:transition spd="slow" advTm="3000"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651533"/>
      </p:ext>
    </p:extLst>
  </p:cSld>
  <p:clrMapOvr>
    <a:masterClrMapping/>
  </p:clrMapOvr>
  <p:transition spd="slow" advTm="3000"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335344"/>
      </p:ext>
    </p:extLst>
  </p:cSld>
  <p:clrMapOvr>
    <a:masterClrMapping/>
  </p:clrMapOvr>
  <p:transition spd="slow" advTm="3000"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9057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06487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641806"/>
      </p:ext>
    </p:extLst>
  </p:cSld>
  <p:clrMapOvr>
    <a:masterClrMapping/>
  </p:clrMapOvr>
  <p:transition spd="slow" advTm="3000"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757469"/>
      </p:ext>
    </p:extLst>
  </p:cSld>
  <p:clrMapOvr>
    <a:masterClrMapping/>
  </p:clrMapOvr>
  <p:transition spd="slow" advTm="3000"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420979"/>
      </p:ext>
    </p:extLst>
  </p:cSld>
  <p:clrMapOvr>
    <a:masterClrMapping/>
  </p:clrMapOvr>
  <p:transition spd="slow" advTm="3000"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522876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55234"/>
      </p:ext>
    </p:extLst>
  </p:cSld>
  <p:clrMapOvr>
    <a:masterClrMapping/>
  </p:clrMapOvr>
  <p:transition spd="slow" advTm="3000">
    <p:random/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384534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287264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946877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711819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735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725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106994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520457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695338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6386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9226C2D-E3B0-476C-B6F7-BC4635A1E707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9DAD598-4174-4F7E-8FDE-DF0E71E62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919952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A67F0FB-C36D-49E1-9D8A-12D7B20C377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F1A65EF-6F8B-4F09-B0EF-0CC09BCB1D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806543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EDB14D8-242D-4F20-B253-F4ABF282A4F6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D6A3519-3D2E-4671-A9A9-3D87935967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46559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D64BAE2-C6EE-4BFD-B6F9-7AE350178140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86E71D8-31F6-4455-BC2E-84828FF64F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05671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19E9396-8219-467F-8CA6-4CFC60C078F2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5B5AFFF-3C5A-4FC5-BB48-0242DCF151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62555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640BB8B-1E1E-462B-AB46-5440CC572253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9D98A6C-206A-4032-9B6A-3107C08E5E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510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2022/1/26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31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10A6AE9-F45E-4D0D-BBB8-8762AC81E430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E811EF3-B5C0-4C3A-92E0-7222F949DD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992733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89F757C-2AFA-43EC-ABFE-004A8F420FA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E56B373-CFC6-4ACB-BECD-CF61A62C9E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460739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3FE4DBD-0721-4823-A047-CA57385D6A62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7373997-6D93-42A3-B3F6-5F3B46514C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052318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365B6EB-0FF9-4F7C-8685-5D424C15DF44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09FDF28-1D16-4939-968E-082CDFE1F0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435786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7FB8E1C-9BB6-41A8-8295-5657F5513106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EC21A25-D21A-4F65-8022-47A3A84656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193029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93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877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068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93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14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995010943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60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381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0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040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944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779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4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829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85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727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340067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243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961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99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845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56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06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987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524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037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904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20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793029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18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489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89518765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4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77976185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996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69675144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31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7206400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557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753340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66616501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872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942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2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210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010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78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870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186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007206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2022/1/26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645777144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723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13524875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863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80718237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24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57949951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83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76199522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008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59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402768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98741864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621118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220420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599500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265047290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46649691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8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44196935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067623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830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7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810554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242040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703547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038823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55106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18239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747358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577742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905729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137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2022/1/26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46131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502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4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85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51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903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61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79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651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67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347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1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8595784" cy="38814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5" y="6042027"/>
            <a:ext cx="9122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8072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2027"/>
            <a:ext cx="62970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8072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4" y="6042027"/>
            <a:ext cx="681567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8072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3379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316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7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655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00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448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27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35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117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568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676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684971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899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26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48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874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95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42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0862866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301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62918762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521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849066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59774204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044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49590023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011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17430875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60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915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19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989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092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191252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586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922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38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53309239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34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83185752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762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41403575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971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2448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041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783338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36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57343010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461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2022/1/26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46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87179976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814349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110979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861488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22094635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00640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457666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3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76053019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486534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909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429478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22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826360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787185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323457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150130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024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811734"/>
      </p:ext>
    </p:extLst>
  </p:cSld>
  <p:clrMapOvr>
    <a:masterClrMapping/>
  </p:clrMapOvr>
  <p:transition spd="slow" advTm="3000"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78770"/>
      </p:ext>
    </p:extLst>
  </p:cSld>
  <p:clrMapOvr>
    <a:masterClrMapping/>
  </p:clrMapOvr>
  <p:transition spd="slow" advTm="3000"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55776"/>
      </p:ext>
    </p:extLst>
  </p:cSld>
  <p:clrMapOvr>
    <a:masterClrMapping/>
  </p:clrMapOvr>
  <p:transition spd="slow" advTm="3000"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367643"/>
      </p:ext>
    </p:extLst>
  </p:cSld>
  <p:clrMapOvr>
    <a:masterClrMapping/>
  </p:clrMapOvr>
  <p:transition spd="slow" advTm="3000"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127779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509488"/>
      </p:ext>
    </p:extLst>
  </p:cSld>
  <p:clrMapOvr>
    <a:masterClrMapping/>
  </p:clrMapOvr>
  <p:transition spd="slow" advTm="3000"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789987"/>
      </p:ext>
    </p:extLst>
  </p:cSld>
  <p:clrMapOvr>
    <a:masterClrMapping/>
  </p:clrMapOvr>
  <p:transition spd="slow" advTm="3000"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217276"/>
      </p:ext>
    </p:extLst>
  </p:cSld>
  <p:clrMapOvr>
    <a:masterClrMapping/>
  </p:clrMapOvr>
  <p:transition spd="slow" advTm="3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42011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6068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41294"/>
      </p:ext>
    </p:extLst>
  </p:cSld>
  <p:clrMapOvr>
    <a:masterClrMapping/>
  </p:clrMapOvr>
  <p:transition spd="slow" advTm="3000">
    <p:random/>
  </p:transition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061137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449388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932039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165950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690874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969875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416782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9038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60329089-014F-40B7-AF9F-C11F97BF94C2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C06FD32C-10E6-4306-A8A9-F7761EEB30E2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65764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897085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182555"/>
      </p:ext>
    </p:extLst>
  </p:cSld>
  <p:clrMapOvr>
    <a:masterClrMapping/>
  </p:clrMapOvr>
  <p:transition spd="slow" advTm="3000"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040610"/>
      </p:ext>
    </p:extLst>
  </p:cSld>
  <p:clrMapOvr>
    <a:masterClrMapping/>
  </p:clrMapOvr>
  <p:transition spd="slow" advTm="3000"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215549"/>
      </p:ext>
    </p:extLst>
  </p:cSld>
  <p:clrMapOvr>
    <a:masterClrMapping/>
  </p:clrMapOvr>
  <p:transition spd="slow" advTm="3000"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979176"/>
      </p:ext>
    </p:extLst>
  </p:cSld>
  <p:clrMapOvr>
    <a:masterClrMapping/>
  </p:clrMapOvr>
  <p:transition spd="slow" advTm="3000"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79358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173700"/>
      </p:ext>
    </p:extLst>
  </p:cSld>
  <p:clrMapOvr>
    <a:masterClrMapping/>
  </p:clrMapOvr>
  <p:transition spd="slow" advTm="3000"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340872"/>
      </p:ext>
    </p:extLst>
  </p:cSld>
  <p:clrMapOvr>
    <a:masterClrMapping/>
  </p:clrMapOvr>
  <p:transition spd="slow" advTm="3000"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202245"/>
      </p:ext>
    </p:extLst>
  </p:cSld>
  <p:clrMapOvr>
    <a:masterClrMapping/>
  </p:clrMapOvr>
  <p:transition spd="slow" advTm="3000"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6666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508542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422691"/>
      </p:ext>
    </p:extLst>
  </p:cSld>
  <p:clrMapOvr>
    <a:masterClrMapping/>
  </p:clrMapOvr>
  <p:transition spd="slow" advTm="3000">
    <p:random/>
  </p:transition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64722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322789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029181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568543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070405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908273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793766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748276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4617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40320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807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68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96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559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697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034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784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43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619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700964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75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408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41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996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165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32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040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70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93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23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7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344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543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34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679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291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88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91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75551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06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051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586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413663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026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60266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452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5612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12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38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28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19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647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450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59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648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884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81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31229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356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46819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56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46891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003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632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1300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061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88379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025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2022/1/26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51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62708513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337950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417130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689648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121978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132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99931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005668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45320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154196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109511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42211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953206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119841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771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711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31637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703225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571788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485315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259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42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928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551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71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97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176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1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480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29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668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80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732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365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563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02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87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40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206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38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41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908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473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589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535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665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767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3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47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153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69522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39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27200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13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36391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395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226750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192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93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466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69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91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10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415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83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895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47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432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505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715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2655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751983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84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72317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59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65835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436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2022/1/26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511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341300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225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772285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474354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824977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2022/1/26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67665464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87101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8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2022/1/26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12080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17887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9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678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5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493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26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549114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879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14279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394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4159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077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733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119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930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126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96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553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351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96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73760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73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6982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89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14533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6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66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28642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639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4913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109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101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295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876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36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42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994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362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08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24282"/>
      </p:ext>
    </p:extLst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84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643069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53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045078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76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23882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16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778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291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812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18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801638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663549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040207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720092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5139"/>
      </p:ext>
    </p:extLst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20751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2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2022/1/26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08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71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43129"/>
      </p:ext>
    </p:extLst>
  </p:cSld>
  <p:clrMapOvr>
    <a:masterClrMapping/>
  </p:clrMapOvr>
  <p:transition spd="slow" advTm="3000">
    <p:random/>
  </p:transition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199407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926393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033553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440927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540814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391398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841695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7401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10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07049"/>
      </p:ext>
    </p:extLst>
  </p:cSld>
  <p:clrMapOvr>
    <a:masterClrMapping/>
  </p:clrMapOvr>
  <p:transition spd="slow" advTm="3000">
    <p:random/>
  </p:transition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77715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498875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05562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00090"/>
      </p:ext>
    </p:extLst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73604"/>
      </p:ext>
    </p:extLst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935937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356345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943445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548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84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715978"/>
      </p:ext>
    </p:extLst>
  </p:cSld>
  <p:clrMapOvr>
    <a:masterClrMapping/>
  </p:clrMapOvr>
  <p:transition spd="slow" advClick="0" advTm="4000">
    <p:comb/>
  </p:transition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3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8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42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32775"/>
      </p:ext>
    </p:extLst>
  </p:cSld>
  <p:clrMapOvr>
    <a:masterClrMapping/>
  </p:clrMapOvr>
  <p:transition spd="slow" advTm="3000">
    <p:random/>
  </p:transition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980998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176119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692192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399043"/>
      </p:ext>
    </p:extLst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0153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276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631985"/>
      </p:ext>
    </p:extLst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90500"/>
      </p:ext>
    </p:extLst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609520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55768"/>
      </p:ext>
    </p:extLst>
  </p:cSld>
  <p:clrMapOvr>
    <a:masterClrMapping/>
  </p:clrMapOvr>
  <p:transition spd="slow" advTm="3000">
    <p:random/>
  </p:transition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183141"/>
      </p:ext>
    </p:extLst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749751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646763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526674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271194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3206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68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720883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501927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622289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620334"/>
      </p:ext>
    </p:extLst>
  </p:cSld>
  <p:clrMapOvr>
    <a:masterClrMapping/>
  </p:clrMapOvr>
  <p:transition spd="slow" advClick="0" advTm="4000">
    <p:comb/>
  </p:transition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6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2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14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2022/1/26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02184"/>
      </p:ext>
    </p:extLst>
  </p:cSld>
  <p:clrMapOvr>
    <a:masterClrMapping/>
  </p:clrMapOvr>
  <p:transition spd="slow" advTm="3000">
    <p:random/>
  </p:transition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226395"/>
      </p:ext>
    </p:extLst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69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99" Type="http://schemas.openxmlformats.org/officeDocument/2006/relationships/slideLayout" Target="../slideLayouts/slideLayout299.xml"/><Relationship Id="rId21" Type="http://schemas.openxmlformats.org/officeDocument/2006/relationships/slideLayout" Target="../slideLayouts/slideLayout21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324" Type="http://schemas.openxmlformats.org/officeDocument/2006/relationships/slideLayout" Target="../slideLayouts/slideLayout324.xml"/><Relationship Id="rId366" Type="http://schemas.openxmlformats.org/officeDocument/2006/relationships/slideLayout" Target="../slideLayouts/slideLayout366.xml"/><Relationship Id="rId531" Type="http://schemas.openxmlformats.org/officeDocument/2006/relationships/slideLayout" Target="../slideLayouts/slideLayout531.xml"/><Relationship Id="rId573" Type="http://schemas.openxmlformats.org/officeDocument/2006/relationships/image" Target="../media/image7.emf"/><Relationship Id="rId170" Type="http://schemas.openxmlformats.org/officeDocument/2006/relationships/slideLayout" Target="../slideLayouts/slideLayout170.xml"/><Relationship Id="rId226" Type="http://schemas.openxmlformats.org/officeDocument/2006/relationships/slideLayout" Target="../slideLayouts/slideLayout226.xml"/><Relationship Id="rId433" Type="http://schemas.openxmlformats.org/officeDocument/2006/relationships/slideLayout" Target="../slideLayouts/slideLayout433.xml"/><Relationship Id="rId268" Type="http://schemas.openxmlformats.org/officeDocument/2006/relationships/slideLayout" Target="../slideLayouts/slideLayout268.xml"/><Relationship Id="rId475" Type="http://schemas.openxmlformats.org/officeDocument/2006/relationships/slideLayout" Target="../slideLayouts/slideLayout475.xml"/><Relationship Id="rId32" Type="http://schemas.openxmlformats.org/officeDocument/2006/relationships/slideLayout" Target="../slideLayouts/slideLayout32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335" Type="http://schemas.openxmlformats.org/officeDocument/2006/relationships/slideLayout" Target="../slideLayouts/slideLayout335.xml"/><Relationship Id="rId377" Type="http://schemas.openxmlformats.org/officeDocument/2006/relationships/slideLayout" Target="../slideLayouts/slideLayout377.xml"/><Relationship Id="rId500" Type="http://schemas.openxmlformats.org/officeDocument/2006/relationships/slideLayout" Target="../slideLayouts/slideLayout500.xml"/><Relationship Id="rId542" Type="http://schemas.openxmlformats.org/officeDocument/2006/relationships/slideLayout" Target="../slideLayouts/slideLayout542.xml"/><Relationship Id="rId5" Type="http://schemas.openxmlformats.org/officeDocument/2006/relationships/slideLayout" Target="../slideLayouts/slideLayout5.xml"/><Relationship Id="rId181" Type="http://schemas.openxmlformats.org/officeDocument/2006/relationships/slideLayout" Target="../slideLayouts/slideLayout181.xml"/><Relationship Id="rId237" Type="http://schemas.openxmlformats.org/officeDocument/2006/relationships/slideLayout" Target="../slideLayouts/slideLayout237.xml"/><Relationship Id="rId402" Type="http://schemas.openxmlformats.org/officeDocument/2006/relationships/slideLayout" Target="../slideLayouts/slideLayout402.xml"/><Relationship Id="rId279" Type="http://schemas.openxmlformats.org/officeDocument/2006/relationships/slideLayout" Target="../slideLayouts/slideLayout279.xml"/><Relationship Id="rId444" Type="http://schemas.openxmlformats.org/officeDocument/2006/relationships/slideLayout" Target="../slideLayouts/slideLayout444.xml"/><Relationship Id="rId486" Type="http://schemas.openxmlformats.org/officeDocument/2006/relationships/slideLayout" Target="../slideLayouts/slideLayout486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290" Type="http://schemas.openxmlformats.org/officeDocument/2006/relationships/slideLayout" Target="../slideLayouts/slideLayout290.xml"/><Relationship Id="rId304" Type="http://schemas.openxmlformats.org/officeDocument/2006/relationships/slideLayout" Target="../slideLayouts/slideLayout304.xml"/><Relationship Id="rId346" Type="http://schemas.openxmlformats.org/officeDocument/2006/relationships/slideLayout" Target="../slideLayouts/slideLayout346.xml"/><Relationship Id="rId388" Type="http://schemas.openxmlformats.org/officeDocument/2006/relationships/slideLayout" Target="../slideLayouts/slideLayout388.xml"/><Relationship Id="rId511" Type="http://schemas.openxmlformats.org/officeDocument/2006/relationships/slideLayout" Target="../slideLayouts/slideLayout511.xml"/><Relationship Id="rId553" Type="http://schemas.openxmlformats.org/officeDocument/2006/relationships/slideLayout" Target="../slideLayouts/slideLayout553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413" Type="http://schemas.openxmlformats.org/officeDocument/2006/relationships/slideLayout" Target="../slideLayouts/slideLayout413.xml"/><Relationship Id="rId248" Type="http://schemas.openxmlformats.org/officeDocument/2006/relationships/slideLayout" Target="../slideLayouts/slideLayout248.xml"/><Relationship Id="rId455" Type="http://schemas.openxmlformats.org/officeDocument/2006/relationships/slideLayout" Target="../slideLayouts/slideLayout455.xml"/><Relationship Id="rId497" Type="http://schemas.openxmlformats.org/officeDocument/2006/relationships/slideLayout" Target="../slideLayouts/slideLayout497.xml"/><Relationship Id="rId12" Type="http://schemas.openxmlformats.org/officeDocument/2006/relationships/slideLayout" Target="../slideLayouts/slideLayout12.xml"/><Relationship Id="rId108" Type="http://schemas.openxmlformats.org/officeDocument/2006/relationships/slideLayout" Target="../slideLayouts/slideLayout108.xml"/><Relationship Id="rId315" Type="http://schemas.openxmlformats.org/officeDocument/2006/relationships/slideLayout" Target="../slideLayouts/slideLayout315.xml"/><Relationship Id="rId357" Type="http://schemas.openxmlformats.org/officeDocument/2006/relationships/slideLayout" Target="../slideLayouts/slideLayout357.xml"/><Relationship Id="rId522" Type="http://schemas.openxmlformats.org/officeDocument/2006/relationships/slideLayout" Target="../slideLayouts/slideLayout522.xml"/><Relationship Id="rId54" Type="http://schemas.openxmlformats.org/officeDocument/2006/relationships/slideLayout" Target="../slideLayouts/slideLayout54.xml"/><Relationship Id="rId96" Type="http://schemas.openxmlformats.org/officeDocument/2006/relationships/slideLayout" Target="../slideLayouts/slideLayout96.xml"/><Relationship Id="rId161" Type="http://schemas.openxmlformats.org/officeDocument/2006/relationships/slideLayout" Target="../slideLayouts/slideLayout161.xml"/><Relationship Id="rId217" Type="http://schemas.openxmlformats.org/officeDocument/2006/relationships/slideLayout" Target="../slideLayouts/slideLayout217.xml"/><Relationship Id="rId399" Type="http://schemas.openxmlformats.org/officeDocument/2006/relationships/slideLayout" Target="../slideLayouts/slideLayout399.xml"/><Relationship Id="rId564" Type="http://schemas.openxmlformats.org/officeDocument/2006/relationships/theme" Target="../theme/theme1.xml"/><Relationship Id="rId259" Type="http://schemas.openxmlformats.org/officeDocument/2006/relationships/slideLayout" Target="../slideLayouts/slideLayout259.xml"/><Relationship Id="rId424" Type="http://schemas.openxmlformats.org/officeDocument/2006/relationships/slideLayout" Target="../slideLayouts/slideLayout424.xml"/><Relationship Id="rId466" Type="http://schemas.openxmlformats.org/officeDocument/2006/relationships/slideLayout" Target="../slideLayouts/slideLayout46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326" Type="http://schemas.openxmlformats.org/officeDocument/2006/relationships/slideLayout" Target="../slideLayouts/slideLayout326.xml"/><Relationship Id="rId533" Type="http://schemas.openxmlformats.org/officeDocument/2006/relationships/slideLayout" Target="../slideLayouts/slideLayout533.xml"/><Relationship Id="rId65" Type="http://schemas.openxmlformats.org/officeDocument/2006/relationships/slideLayout" Target="../slideLayouts/slideLayout65.xml"/><Relationship Id="rId130" Type="http://schemas.openxmlformats.org/officeDocument/2006/relationships/slideLayout" Target="../slideLayouts/slideLayout130.xml"/><Relationship Id="rId368" Type="http://schemas.openxmlformats.org/officeDocument/2006/relationships/slideLayout" Target="../slideLayouts/slideLayout368.xml"/><Relationship Id="rId172" Type="http://schemas.openxmlformats.org/officeDocument/2006/relationships/slideLayout" Target="../slideLayouts/slideLayout172.xml"/><Relationship Id="rId228" Type="http://schemas.openxmlformats.org/officeDocument/2006/relationships/slideLayout" Target="../slideLayouts/slideLayout228.xml"/><Relationship Id="rId435" Type="http://schemas.openxmlformats.org/officeDocument/2006/relationships/slideLayout" Target="../slideLayouts/slideLayout435.xml"/><Relationship Id="rId477" Type="http://schemas.openxmlformats.org/officeDocument/2006/relationships/slideLayout" Target="../slideLayouts/slideLayout477.xml"/><Relationship Id="rId281" Type="http://schemas.openxmlformats.org/officeDocument/2006/relationships/slideLayout" Target="../slideLayouts/slideLayout281.xml"/><Relationship Id="rId337" Type="http://schemas.openxmlformats.org/officeDocument/2006/relationships/slideLayout" Target="../slideLayouts/slideLayout337.xml"/><Relationship Id="rId502" Type="http://schemas.openxmlformats.org/officeDocument/2006/relationships/slideLayout" Target="../slideLayouts/slideLayout502.xml"/><Relationship Id="rId34" Type="http://schemas.openxmlformats.org/officeDocument/2006/relationships/slideLayout" Target="../slideLayouts/slideLayout34.xml"/><Relationship Id="rId76" Type="http://schemas.openxmlformats.org/officeDocument/2006/relationships/slideLayout" Target="../slideLayouts/slideLayout76.xml"/><Relationship Id="rId141" Type="http://schemas.openxmlformats.org/officeDocument/2006/relationships/slideLayout" Target="../slideLayouts/slideLayout141.xml"/><Relationship Id="rId379" Type="http://schemas.openxmlformats.org/officeDocument/2006/relationships/slideLayout" Target="../slideLayouts/slideLayout379.xml"/><Relationship Id="rId544" Type="http://schemas.openxmlformats.org/officeDocument/2006/relationships/slideLayout" Target="../slideLayouts/slideLayout544.xml"/><Relationship Id="rId7" Type="http://schemas.openxmlformats.org/officeDocument/2006/relationships/slideLayout" Target="../slideLayouts/slideLayout7.xml"/><Relationship Id="rId183" Type="http://schemas.openxmlformats.org/officeDocument/2006/relationships/slideLayout" Target="../slideLayouts/slideLayout183.xml"/><Relationship Id="rId239" Type="http://schemas.openxmlformats.org/officeDocument/2006/relationships/slideLayout" Target="../slideLayouts/slideLayout239.xml"/><Relationship Id="rId390" Type="http://schemas.openxmlformats.org/officeDocument/2006/relationships/slideLayout" Target="../slideLayouts/slideLayout390.xml"/><Relationship Id="rId404" Type="http://schemas.openxmlformats.org/officeDocument/2006/relationships/slideLayout" Target="../slideLayouts/slideLayout404.xml"/><Relationship Id="rId446" Type="http://schemas.openxmlformats.org/officeDocument/2006/relationships/slideLayout" Target="../slideLayouts/slideLayout446.xml"/><Relationship Id="rId250" Type="http://schemas.openxmlformats.org/officeDocument/2006/relationships/slideLayout" Target="../slideLayouts/slideLayout250.xml"/><Relationship Id="rId292" Type="http://schemas.openxmlformats.org/officeDocument/2006/relationships/slideLayout" Target="../slideLayouts/slideLayout292.xml"/><Relationship Id="rId306" Type="http://schemas.openxmlformats.org/officeDocument/2006/relationships/slideLayout" Target="../slideLayouts/slideLayout306.xml"/><Relationship Id="rId488" Type="http://schemas.openxmlformats.org/officeDocument/2006/relationships/slideLayout" Target="../slideLayouts/slideLayout488.xml"/><Relationship Id="rId45" Type="http://schemas.openxmlformats.org/officeDocument/2006/relationships/slideLayout" Target="../slideLayouts/slideLayout45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348" Type="http://schemas.openxmlformats.org/officeDocument/2006/relationships/slideLayout" Target="../slideLayouts/slideLayout348.xml"/><Relationship Id="rId513" Type="http://schemas.openxmlformats.org/officeDocument/2006/relationships/slideLayout" Target="../slideLayouts/slideLayout513.xml"/><Relationship Id="rId555" Type="http://schemas.openxmlformats.org/officeDocument/2006/relationships/slideLayout" Target="../slideLayouts/slideLayout555.xml"/><Relationship Id="rId152" Type="http://schemas.openxmlformats.org/officeDocument/2006/relationships/slideLayout" Target="../slideLayouts/slideLayout152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415" Type="http://schemas.openxmlformats.org/officeDocument/2006/relationships/slideLayout" Target="../slideLayouts/slideLayout415.xml"/><Relationship Id="rId457" Type="http://schemas.openxmlformats.org/officeDocument/2006/relationships/slideLayout" Target="../slideLayouts/slideLayout457.xml"/><Relationship Id="rId261" Type="http://schemas.openxmlformats.org/officeDocument/2006/relationships/slideLayout" Target="../slideLayouts/slideLayout261.xml"/><Relationship Id="rId499" Type="http://schemas.openxmlformats.org/officeDocument/2006/relationships/slideLayout" Target="../slideLayouts/slideLayout499.xml"/><Relationship Id="rId14" Type="http://schemas.openxmlformats.org/officeDocument/2006/relationships/slideLayout" Target="../slideLayouts/slideLayout14.xml"/><Relationship Id="rId56" Type="http://schemas.openxmlformats.org/officeDocument/2006/relationships/slideLayout" Target="../slideLayouts/slideLayout56.xml"/><Relationship Id="rId317" Type="http://schemas.openxmlformats.org/officeDocument/2006/relationships/slideLayout" Target="../slideLayouts/slideLayout317.xml"/><Relationship Id="rId359" Type="http://schemas.openxmlformats.org/officeDocument/2006/relationships/slideLayout" Target="../slideLayouts/slideLayout359.xml"/><Relationship Id="rId524" Type="http://schemas.openxmlformats.org/officeDocument/2006/relationships/slideLayout" Target="../slideLayouts/slideLayout524.xml"/><Relationship Id="rId566" Type="http://schemas.openxmlformats.org/officeDocument/2006/relationships/audio" Target="../media/media1.mp3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63" Type="http://schemas.openxmlformats.org/officeDocument/2006/relationships/slideLayout" Target="../slideLayouts/slideLayout163.xml"/><Relationship Id="rId219" Type="http://schemas.openxmlformats.org/officeDocument/2006/relationships/slideLayout" Target="../slideLayouts/slideLayout219.xml"/><Relationship Id="rId370" Type="http://schemas.openxmlformats.org/officeDocument/2006/relationships/slideLayout" Target="../slideLayouts/slideLayout370.xml"/><Relationship Id="rId426" Type="http://schemas.openxmlformats.org/officeDocument/2006/relationships/slideLayout" Target="../slideLayouts/slideLayout426.xml"/><Relationship Id="rId230" Type="http://schemas.openxmlformats.org/officeDocument/2006/relationships/slideLayout" Target="../slideLayouts/slideLayout230.xml"/><Relationship Id="rId468" Type="http://schemas.openxmlformats.org/officeDocument/2006/relationships/slideLayout" Target="../slideLayouts/slideLayout468.xml"/><Relationship Id="rId25" Type="http://schemas.openxmlformats.org/officeDocument/2006/relationships/slideLayout" Target="../slideLayouts/slideLayout25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328" Type="http://schemas.openxmlformats.org/officeDocument/2006/relationships/slideLayout" Target="../slideLayouts/slideLayout328.xml"/><Relationship Id="rId535" Type="http://schemas.openxmlformats.org/officeDocument/2006/relationships/slideLayout" Target="../slideLayouts/slideLayout535.xml"/><Relationship Id="rId132" Type="http://schemas.openxmlformats.org/officeDocument/2006/relationships/slideLayout" Target="../slideLayouts/slideLayout132.xml"/><Relationship Id="rId174" Type="http://schemas.openxmlformats.org/officeDocument/2006/relationships/slideLayout" Target="../slideLayouts/slideLayout174.xml"/><Relationship Id="rId381" Type="http://schemas.openxmlformats.org/officeDocument/2006/relationships/slideLayout" Target="../slideLayouts/slideLayout381.xml"/><Relationship Id="rId241" Type="http://schemas.openxmlformats.org/officeDocument/2006/relationships/slideLayout" Target="../slideLayouts/slideLayout241.xml"/><Relationship Id="rId437" Type="http://schemas.openxmlformats.org/officeDocument/2006/relationships/slideLayout" Target="../slideLayouts/slideLayout437.xml"/><Relationship Id="rId479" Type="http://schemas.openxmlformats.org/officeDocument/2006/relationships/slideLayout" Target="../slideLayouts/slideLayout479.xml"/><Relationship Id="rId36" Type="http://schemas.openxmlformats.org/officeDocument/2006/relationships/slideLayout" Target="../slideLayouts/slideLayout36.xml"/><Relationship Id="rId283" Type="http://schemas.openxmlformats.org/officeDocument/2006/relationships/slideLayout" Target="../slideLayouts/slideLayout283.xml"/><Relationship Id="rId339" Type="http://schemas.openxmlformats.org/officeDocument/2006/relationships/slideLayout" Target="../slideLayouts/slideLayout339.xml"/><Relationship Id="rId490" Type="http://schemas.openxmlformats.org/officeDocument/2006/relationships/slideLayout" Target="../slideLayouts/slideLayout490.xml"/><Relationship Id="rId504" Type="http://schemas.openxmlformats.org/officeDocument/2006/relationships/slideLayout" Target="../slideLayouts/slideLayout504.xml"/><Relationship Id="rId546" Type="http://schemas.openxmlformats.org/officeDocument/2006/relationships/slideLayout" Target="../slideLayouts/slideLayout546.xml"/><Relationship Id="rId78" Type="http://schemas.openxmlformats.org/officeDocument/2006/relationships/slideLayout" Target="../slideLayouts/slideLayout78.xml"/><Relationship Id="rId101" Type="http://schemas.openxmlformats.org/officeDocument/2006/relationships/slideLayout" Target="../slideLayouts/slideLayout101.xml"/><Relationship Id="rId143" Type="http://schemas.openxmlformats.org/officeDocument/2006/relationships/slideLayout" Target="../slideLayouts/slideLayout143.xml"/><Relationship Id="rId185" Type="http://schemas.openxmlformats.org/officeDocument/2006/relationships/slideLayout" Target="../slideLayouts/slideLayout185.xml"/><Relationship Id="rId350" Type="http://schemas.openxmlformats.org/officeDocument/2006/relationships/slideLayout" Target="../slideLayouts/slideLayout350.xml"/><Relationship Id="rId406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392" Type="http://schemas.openxmlformats.org/officeDocument/2006/relationships/slideLayout" Target="../slideLayouts/slideLayout392.xml"/><Relationship Id="rId448" Type="http://schemas.openxmlformats.org/officeDocument/2006/relationships/slideLayout" Target="../slideLayouts/slideLayout448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273" Type="http://schemas.openxmlformats.org/officeDocument/2006/relationships/slideLayout" Target="../slideLayouts/slideLayout273.xml"/><Relationship Id="rId294" Type="http://schemas.openxmlformats.org/officeDocument/2006/relationships/slideLayout" Target="../slideLayouts/slideLayout294.xml"/><Relationship Id="rId308" Type="http://schemas.openxmlformats.org/officeDocument/2006/relationships/slideLayout" Target="../slideLayouts/slideLayout308.xml"/><Relationship Id="rId329" Type="http://schemas.openxmlformats.org/officeDocument/2006/relationships/slideLayout" Target="../slideLayouts/slideLayout329.xml"/><Relationship Id="rId480" Type="http://schemas.openxmlformats.org/officeDocument/2006/relationships/slideLayout" Target="../slideLayouts/slideLayout480.xml"/><Relationship Id="rId515" Type="http://schemas.openxmlformats.org/officeDocument/2006/relationships/slideLayout" Target="../slideLayouts/slideLayout515.xml"/><Relationship Id="rId536" Type="http://schemas.openxmlformats.org/officeDocument/2006/relationships/slideLayout" Target="../slideLayouts/slideLayout53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340" Type="http://schemas.openxmlformats.org/officeDocument/2006/relationships/slideLayout" Target="../slideLayouts/slideLayout340.xml"/><Relationship Id="rId361" Type="http://schemas.openxmlformats.org/officeDocument/2006/relationships/slideLayout" Target="../slideLayouts/slideLayout361.xml"/><Relationship Id="rId557" Type="http://schemas.openxmlformats.org/officeDocument/2006/relationships/slideLayout" Target="../slideLayouts/slideLayout557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382" Type="http://schemas.openxmlformats.org/officeDocument/2006/relationships/slideLayout" Target="../slideLayouts/slideLayout382.xml"/><Relationship Id="rId417" Type="http://schemas.openxmlformats.org/officeDocument/2006/relationships/slideLayout" Target="../slideLayouts/slideLayout417.xml"/><Relationship Id="rId438" Type="http://schemas.openxmlformats.org/officeDocument/2006/relationships/slideLayout" Target="../slideLayouts/slideLayout438.xml"/><Relationship Id="rId459" Type="http://schemas.openxmlformats.org/officeDocument/2006/relationships/slideLayout" Target="../slideLayouts/slideLayout459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284" Type="http://schemas.openxmlformats.org/officeDocument/2006/relationships/slideLayout" Target="../slideLayouts/slideLayout284.xml"/><Relationship Id="rId319" Type="http://schemas.openxmlformats.org/officeDocument/2006/relationships/slideLayout" Target="../slideLayouts/slideLayout319.xml"/><Relationship Id="rId470" Type="http://schemas.openxmlformats.org/officeDocument/2006/relationships/slideLayout" Target="../slideLayouts/slideLayout470.xml"/><Relationship Id="rId491" Type="http://schemas.openxmlformats.org/officeDocument/2006/relationships/slideLayout" Target="../slideLayouts/slideLayout491.xml"/><Relationship Id="rId505" Type="http://schemas.openxmlformats.org/officeDocument/2006/relationships/slideLayout" Target="../slideLayouts/slideLayout505.xml"/><Relationship Id="rId526" Type="http://schemas.openxmlformats.org/officeDocument/2006/relationships/slideLayout" Target="../slideLayouts/slideLayout52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330" Type="http://schemas.openxmlformats.org/officeDocument/2006/relationships/slideLayout" Target="../slideLayouts/slideLayout330.xml"/><Relationship Id="rId547" Type="http://schemas.openxmlformats.org/officeDocument/2006/relationships/slideLayout" Target="../slideLayouts/slideLayout547.xml"/><Relationship Id="rId568" Type="http://schemas.openxmlformats.org/officeDocument/2006/relationships/image" Target="../media/image2.emf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351" Type="http://schemas.openxmlformats.org/officeDocument/2006/relationships/slideLayout" Target="../slideLayouts/slideLayout351.xml"/><Relationship Id="rId372" Type="http://schemas.openxmlformats.org/officeDocument/2006/relationships/slideLayout" Target="../slideLayouts/slideLayout372.xml"/><Relationship Id="rId393" Type="http://schemas.openxmlformats.org/officeDocument/2006/relationships/slideLayout" Target="../slideLayouts/slideLayout393.xml"/><Relationship Id="rId407" Type="http://schemas.openxmlformats.org/officeDocument/2006/relationships/slideLayout" Target="../slideLayouts/slideLayout407.xml"/><Relationship Id="rId428" Type="http://schemas.openxmlformats.org/officeDocument/2006/relationships/slideLayout" Target="../slideLayouts/slideLayout428.xml"/><Relationship Id="rId449" Type="http://schemas.openxmlformats.org/officeDocument/2006/relationships/slideLayout" Target="../slideLayouts/slideLayout449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4" Type="http://schemas.openxmlformats.org/officeDocument/2006/relationships/slideLayout" Target="../slideLayouts/slideLayout274.xml"/><Relationship Id="rId295" Type="http://schemas.openxmlformats.org/officeDocument/2006/relationships/slideLayout" Target="../slideLayouts/slideLayout295.xml"/><Relationship Id="rId309" Type="http://schemas.openxmlformats.org/officeDocument/2006/relationships/slideLayout" Target="../slideLayouts/slideLayout309.xml"/><Relationship Id="rId460" Type="http://schemas.openxmlformats.org/officeDocument/2006/relationships/slideLayout" Target="../slideLayouts/slideLayout460.xml"/><Relationship Id="rId481" Type="http://schemas.openxmlformats.org/officeDocument/2006/relationships/slideLayout" Target="../slideLayouts/slideLayout481.xml"/><Relationship Id="rId516" Type="http://schemas.openxmlformats.org/officeDocument/2006/relationships/slideLayout" Target="../slideLayouts/slideLayout516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320" Type="http://schemas.openxmlformats.org/officeDocument/2006/relationships/slideLayout" Target="../slideLayouts/slideLayout320.xml"/><Relationship Id="rId537" Type="http://schemas.openxmlformats.org/officeDocument/2006/relationships/slideLayout" Target="../slideLayouts/slideLayout537.xml"/><Relationship Id="rId558" Type="http://schemas.openxmlformats.org/officeDocument/2006/relationships/slideLayout" Target="../slideLayouts/slideLayout558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341" Type="http://schemas.openxmlformats.org/officeDocument/2006/relationships/slideLayout" Target="../slideLayouts/slideLayout341.xml"/><Relationship Id="rId362" Type="http://schemas.openxmlformats.org/officeDocument/2006/relationships/slideLayout" Target="../slideLayouts/slideLayout362.xml"/><Relationship Id="rId383" Type="http://schemas.openxmlformats.org/officeDocument/2006/relationships/slideLayout" Target="../slideLayouts/slideLayout383.xml"/><Relationship Id="rId418" Type="http://schemas.openxmlformats.org/officeDocument/2006/relationships/slideLayout" Target="../slideLayouts/slideLayout418.xml"/><Relationship Id="rId439" Type="http://schemas.openxmlformats.org/officeDocument/2006/relationships/slideLayout" Target="../slideLayouts/slideLayout439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285" Type="http://schemas.openxmlformats.org/officeDocument/2006/relationships/slideLayout" Target="../slideLayouts/slideLayout285.xml"/><Relationship Id="rId450" Type="http://schemas.openxmlformats.org/officeDocument/2006/relationships/slideLayout" Target="../slideLayouts/slideLayout450.xml"/><Relationship Id="rId471" Type="http://schemas.openxmlformats.org/officeDocument/2006/relationships/slideLayout" Target="../slideLayouts/slideLayout471.xml"/><Relationship Id="rId506" Type="http://schemas.openxmlformats.org/officeDocument/2006/relationships/slideLayout" Target="../slideLayouts/slideLayout506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310" Type="http://schemas.openxmlformats.org/officeDocument/2006/relationships/slideLayout" Target="../slideLayouts/slideLayout310.xml"/><Relationship Id="rId492" Type="http://schemas.openxmlformats.org/officeDocument/2006/relationships/slideLayout" Target="../slideLayouts/slideLayout492.xml"/><Relationship Id="rId527" Type="http://schemas.openxmlformats.org/officeDocument/2006/relationships/slideLayout" Target="../slideLayouts/slideLayout527.xml"/><Relationship Id="rId548" Type="http://schemas.openxmlformats.org/officeDocument/2006/relationships/slideLayout" Target="../slideLayouts/slideLayout548.xml"/><Relationship Id="rId569" Type="http://schemas.openxmlformats.org/officeDocument/2006/relationships/image" Target="../media/image3.png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331" Type="http://schemas.openxmlformats.org/officeDocument/2006/relationships/slideLayout" Target="../slideLayouts/slideLayout331.xml"/><Relationship Id="rId352" Type="http://schemas.openxmlformats.org/officeDocument/2006/relationships/slideLayout" Target="../slideLayouts/slideLayout352.xml"/><Relationship Id="rId373" Type="http://schemas.openxmlformats.org/officeDocument/2006/relationships/slideLayout" Target="../slideLayouts/slideLayout373.xml"/><Relationship Id="rId394" Type="http://schemas.openxmlformats.org/officeDocument/2006/relationships/slideLayout" Target="../slideLayouts/slideLayout394.xml"/><Relationship Id="rId408" Type="http://schemas.openxmlformats.org/officeDocument/2006/relationships/slideLayout" Target="../slideLayouts/slideLayout408.xml"/><Relationship Id="rId429" Type="http://schemas.openxmlformats.org/officeDocument/2006/relationships/slideLayout" Target="../slideLayouts/slideLayout429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440" Type="http://schemas.openxmlformats.org/officeDocument/2006/relationships/slideLayout" Target="../slideLayouts/slideLayout440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75" Type="http://schemas.openxmlformats.org/officeDocument/2006/relationships/slideLayout" Target="../slideLayouts/slideLayout275.xml"/><Relationship Id="rId296" Type="http://schemas.openxmlformats.org/officeDocument/2006/relationships/slideLayout" Target="../slideLayouts/slideLayout296.xml"/><Relationship Id="rId300" Type="http://schemas.openxmlformats.org/officeDocument/2006/relationships/slideLayout" Target="../slideLayouts/slideLayout300.xml"/><Relationship Id="rId461" Type="http://schemas.openxmlformats.org/officeDocument/2006/relationships/slideLayout" Target="../slideLayouts/slideLayout461.xml"/><Relationship Id="rId482" Type="http://schemas.openxmlformats.org/officeDocument/2006/relationships/slideLayout" Target="../slideLayouts/slideLayout482.xml"/><Relationship Id="rId517" Type="http://schemas.openxmlformats.org/officeDocument/2006/relationships/slideLayout" Target="../slideLayouts/slideLayout517.xml"/><Relationship Id="rId538" Type="http://schemas.openxmlformats.org/officeDocument/2006/relationships/slideLayout" Target="../slideLayouts/slideLayout538.xml"/><Relationship Id="rId559" Type="http://schemas.openxmlformats.org/officeDocument/2006/relationships/slideLayout" Target="../slideLayouts/slideLayout559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321" Type="http://schemas.openxmlformats.org/officeDocument/2006/relationships/slideLayout" Target="../slideLayouts/slideLayout321.xml"/><Relationship Id="rId342" Type="http://schemas.openxmlformats.org/officeDocument/2006/relationships/slideLayout" Target="../slideLayouts/slideLayout342.xml"/><Relationship Id="rId363" Type="http://schemas.openxmlformats.org/officeDocument/2006/relationships/slideLayout" Target="../slideLayouts/slideLayout363.xml"/><Relationship Id="rId384" Type="http://schemas.openxmlformats.org/officeDocument/2006/relationships/slideLayout" Target="../slideLayouts/slideLayout384.xml"/><Relationship Id="rId419" Type="http://schemas.openxmlformats.org/officeDocument/2006/relationships/slideLayout" Target="../slideLayouts/slideLayout419.xml"/><Relationship Id="rId570" Type="http://schemas.openxmlformats.org/officeDocument/2006/relationships/image" Target="../media/image4.emf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430" Type="http://schemas.openxmlformats.org/officeDocument/2006/relationships/slideLayout" Target="../slideLayouts/slideLayout430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286" Type="http://schemas.openxmlformats.org/officeDocument/2006/relationships/slideLayout" Target="../slideLayouts/slideLayout286.xml"/><Relationship Id="rId451" Type="http://schemas.openxmlformats.org/officeDocument/2006/relationships/slideLayout" Target="../slideLayouts/slideLayout451.xml"/><Relationship Id="rId472" Type="http://schemas.openxmlformats.org/officeDocument/2006/relationships/slideLayout" Target="../slideLayouts/slideLayout472.xml"/><Relationship Id="rId493" Type="http://schemas.openxmlformats.org/officeDocument/2006/relationships/slideLayout" Target="../slideLayouts/slideLayout493.xml"/><Relationship Id="rId507" Type="http://schemas.openxmlformats.org/officeDocument/2006/relationships/slideLayout" Target="../slideLayouts/slideLayout507.xml"/><Relationship Id="rId528" Type="http://schemas.openxmlformats.org/officeDocument/2006/relationships/slideLayout" Target="../slideLayouts/slideLayout528.xml"/><Relationship Id="rId549" Type="http://schemas.openxmlformats.org/officeDocument/2006/relationships/slideLayout" Target="../slideLayouts/slideLayout54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311" Type="http://schemas.openxmlformats.org/officeDocument/2006/relationships/slideLayout" Target="../slideLayouts/slideLayout311.xml"/><Relationship Id="rId332" Type="http://schemas.openxmlformats.org/officeDocument/2006/relationships/slideLayout" Target="../slideLayouts/slideLayout332.xml"/><Relationship Id="rId353" Type="http://schemas.openxmlformats.org/officeDocument/2006/relationships/slideLayout" Target="../slideLayouts/slideLayout353.xml"/><Relationship Id="rId374" Type="http://schemas.openxmlformats.org/officeDocument/2006/relationships/slideLayout" Target="../slideLayouts/slideLayout374.xml"/><Relationship Id="rId395" Type="http://schemas.openxmlformats.org/officeDocument/2006/relationships/slideLayout" Target="../slideLayouts/slideLayout395.xml"/><Relationship Id="rId409" Type="http://schemas.openxmlformats.org/officeDocument/2006/relationships/slideLayout" Target="../slideLayouts/slideLayout409.xml"/><Relationship Id="rId560" Type="http://schemas.openxmlformats.org/officeDocument/2006/relationships/slideLayout" Target="../slideLayouts/slideLayout560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420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5" Type="http://schemas.openxmlformats.org/officeDocument/2006/relationships/slideLayout" Target="../slideLayouts/slideLayout255.xml"/><Relationship Id="rId276" Type="http://schemas.openxmlformats.org/officeDocument/2006/relationships/slideLayout" Target="../slideLayouts/slideLayout276.xml"/><Relationship Id="rId297" Type="http://schemas.openxmlformats.org/officeDocument/2006/relationships/slideLayout" Target="../slideLayouts/slideLayout297.xml"/><Relationship Id="rId441" Type="http://schemas.openxmlformats.org/officeDocument/2006/relationships/slideLayout" Target="../slideLayouts/slideLayout441.xml"/><Relationship Id="rId462" Type="http://schemas.openxmlformats.org/officeDocument/2006/relationships/slideLayout" Target="../slideLayouts/slideLayout462.xml"/><Relationship Id="rId483" Type="http://schemas.openxmlformats.org/officeDocument/2006/relationships/slideLayout" Target="../slideLayouts/slideLayout483.xml"/><Relationship Id="rId518" Type="http://schemas.openxmlformats.org/officeDocument/2006/relationships/slideLayout" Target="../slideLayouts/slideLayout518.xml"/><Relationship Id="rId539" Type="http://schemas.openxmlformats.org/officeDocument/2006/relationships/slideLayout" Target="../slideLayouts/slideLayout53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301" Type="http://schemas.openxmlformats.org/officeDocument/2006/relationships/slideLayout" Target="../slideLayouts/slideLayout301.xml"/><Relationship Id="rId322" Type="http://schemas.openxmlformats.org/officeDocument/2006/relationships/slideLayout" Target="../slideLayouts/slideLayout322.xml"/><Relationship Id="rId343" Type="http://schemas.openxmlformats.org/officeDocument/2006/relationships/slideLayout" Target="../slideLayouts/slideLayout343.xml"/><Relationship Id="rId364" Type="http://schemas.openxmlformats.org/officeDocument/2006/relationships/slideLayout" Target="../slideLayouts/slideLayout364.xml"/><Relationship Id="rId550" Type="http://schemas.openxmlformats.org/officeDocument/2006/relationships/slideLayout" Target="../slideLayouts/slideLayout550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385" Type="http://schemas.openxmlformats.org/officeDocument/2006/relationships/slideLayout" Target="../slideLayouts/slideLayout385.xml"/><Relationship Id="rId571" Type="http://schemas.openxmlformats.org/officeDocument/2006/relationships/image" Target="../media/image5.emf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266" Type="http://schemas.openxmlformats.org/officeDocument/2006/relationships/slideLayout" Target="../slideLayouts/slideLayout266.xml"/><Relationship Id="rId287" Type="http://schemas.openxmlformats.org/officeDocument/2006/relationships/slideLayout" Target="../slideLayouts/slideLayout287.xml"/><Relationship Id="rId410" Type="http://schemas.openxmlformats.org/officeDocument/2006/relationships/slideLayout" Target="../slideLayouts/slideLayout410.xml"/><Relationship Id="rId431" Type="http://schemas.openxmlformats.org/officeDocument/2006/relationships/slideLayout" Target="../slideLayouts/slideLayout431.xml"/><Relationship Id="rId452" Type="http://schemas.openxmlformats.org/officeDocument/2006/relationships/slideLayout" Target="../slideLayouts/slideLayout452.xml"/><Relationship Id="rId473" Type="http://schemas.openxmlformats.org/officeDocument/2006/relationships/slideLayout" Target="../slideLayouts/slideLayout473.xml"/><Relationship Id="rId494" Type="http://schemas.openxmlformats.org/officeDocument/2006/relationships/slideLayout" Target="../slideLayouts/slideLayout494.xml"/><Relationship Id="rId508" Type="http://schemas.openxmlformats.org/officeDocument/2006/relationships/slideLayout" Target="../slideLayouts/slideLayout508.xml"/><Relationship Id="rId529" Type="http://schemas.openxmlformats.org/officeDocument/2006/relationships/slideLayout" Target="../slideLayouts/slideLayout529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312" Type="http://schemas.openxmlformats.org/officeDocument/2006/relationships/slideLayout" Target="../slideLayouts/slideLayout312.xml"/><Relationship Id="rId333" Type="http://schemas.openxmlformats.org/officeDocument/2006/relationships/slideLayout" Target="../slideLayouts/slideLayout333.xml"/><Relationship Id="rId354" Type="http://schemas.openxmlformats.org/officeDocument/2006/relationships/slideLayout" Target="../slideLayouts/slideLayout354.xml"/><Relationship Id="rId540" Type="http://schemas.openxmlformats.org/officeDocument/2006/relationships/slideLayout" Target="../slideLayouts/slideLayout540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75" Type="http://schemas.openxmlformats.org/officeDocument/2006/relationships/slideLayout" Target="../slideLayouts/slideLayout375.xml"/><Relationship Id="rId396" Type="http://schemas.openxmlformats.org/officeDocument/2006/relationships/slideLayout" Target="../slideLayouts/slideLayout396.xml"/><Relationship Id="rId561" Type="http://schemas.openxmlformats.org/officeDocument/2006/relationships/slideLayout" Target="../slideLayouts/slideLayout561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298" Type="http://schemas.openxmlformats.org/officeDocument/2006/relationships/slideLayout" Target="../slideLayouts/slideLayout298.xml"/><Relationship Id="rId400" Type="http://schemas.openxmlformats.org/officeDocument/2006/relationships/slideLayout" Target="../slideLayouts/slideLayout400.xml"/><Relationship Id="rId421" Type="http://schemas.openxmlformats.org/officeDocument/2006/relationships/slideLayout" Target="../slideLayouts/slideLayout421.xml"/><Relationship Id="rId442" Type="http://schemas.openxmlformats.org/officeDocument/2006/relationships/slideLayout" Target="../slideLayouts/slideLayout442.xml"/><Relationship Id="rId463" Type="http://schemas.openxmlformats.org/officeDocument/2006/relationships/slideLayout" Target="../slideLayouts/slideLayout463.xml"/><Relationship Id="rId484" Type="http://schemas.openxmlformats.org/officeDocument/2006/relationships/slideLayout" Target="../slideLayouts/slideLayout484.xml"/><Relationship Id="rId519" Type="http://schemas.openxmlformats.org/officeDocument/2006/relationships/slideLayout" Target="../slideLayouts/slideLayout519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302" Type="http://schemas.openxmlformats.org/officeDocument/2006/relationships/slideLayout" Target="../slideLayouts/slideLayout302.xml"/><Relationship Id="rId323" Type="http://schemas.openxmlformats.org/officeDocument/2006/relationships/slideLayout" Target="../slideLayouts/slideLayout323.xml"/><Relationship Id="rId344" Type="http://schemas.openxmlformats.org/officeDocument/2006/relationships/slideLayout" Target="../slideLayouts/slideLayout344.xml"/><Relationship Id="rId530" Type="http://schemas.openxmlformats.org/officeDocument/2006/relationships/slideLayout" Target="../slideLayouts/slideLayout530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365" Type="http://schemas.openxmlformats.org/officeDocument/2006/relationships/slideLayout" Target="../slideLayouts/slideLayout365.xml"/><Relationship Id="rId386" Type="http://schemas.openxmlformats.org/officeDocument/2006/relationships/slideLayout" Target="../slideLayouts/slideLayout386.xml"/><Relationship Id="rId551" Type="http://schemas.openxmlformats.org/officeDocument/2006/relationships/slideLayout" Target="../slideLayouts/slideLayout551.xml"/><Relationship Id="rId572" Type="http://schemas.openxmlformats.org/officeDocument/2006/relationships/image" Target="../media/image6.emf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288" Type="http://schemas.openxmlformats.org/officeDocument/2006/relationships/slideLayout" Target="../slideLayouts/slideLayout288.xml"/><Relationship Id="rId411" Type="http://schemas.openxmlformats.org/officeDocument/2006/relationships/slideLayout" Target="../slideLayouts/slideLayout411.xml"/><Relationship Id="rId432" Type="http://schemas.openxmlformats.org/officeDocument/2006/relationships/slideLayout" Target="../slideLayouts/slideLayout432.xml"/><Relationship Id="rId453" Type="http://schemas.openxmlformats.org/officeDocument/2006/relationships/slideLayout" Target="../slideLayouts/slideLayout453.xml"/><Relationship Id="rId474" Type="http://schemas.openxmlformats.org/officeDocument/2006/relationships/slideLayout" Target="../slideLayouts/slideLayout474.xml"/><Relationship Id="rId509" Type="http://schemas.openxmlformats.org/officeDocument/2006/relationships/slideLayout" Target="../slideLayouts/slideLayout509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313" Type="http://schemas.openxmlformats.org/officeDocument/2006/relationships/slideLayout" Target="../slideLayouts/slideLayout313.xml"/><Relationship Id="rId495" Type="http://schemas.openxmlformats.org/officeDocument/2006/relationships/slideLayout" Target="../slideLayouts/slideLayout495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Relationship Id="rId334" Type="http://schemas.openxmlformats.org/officeDocument/2006/relationships/slideLayout" Target="../slideLayouts/slideLayout334.xml"/><Relationship Id="rId355" Type="http://schemas.openxmlformats.org/officeDocument/2006/relationships/slideLayout" Target="../slideLayouts/slideLayout355.xml"/><Relationship Id="rId376" Type="http://schemas.openxmlformats.org/officeDocument/2006/relationships/slideLayout" Target="../slideLayouts/slideLayout376.xml"/><Relationship Id="rId397" Type="http://schemas.openxmlformats.org/officeDocument/2006/relationships/slideLayout" Target="../slideLayouts/slideLayout397.xml"/><Relationship Id="rId520" Type="http://schemas.openxmlformats.org/officeDocument/2006/relationships/slideLayout" Target="../slideLayouts/slideLayout520.xml"/><Relationship Id="rId541" Type="http://schemas.openxmlformats.org/officeDocument/2006/relationships/slideLayout" Target="../slideLayouts/slideLayout541.xml"/><Relationship Id="rId562" Type="http://schemas.openxmlformats.org/officeDocument/2006/relationships/slideLayout" Target="../slideLayouts/slideLayout562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401" Type="http://schemas.openxmlformats.org/officeDocument/2006/relationships/slideLayout" Target="../slideLayouts/slideLayout401.xml"/><Relationship Id="rId422" Type="http://schemas.openxmlformats.org/officeDocument/2006/relationships/slideLayout" Target="../slideLayouts/slideLayout422.xml"/><Relationship Id="rId443" Type="http://schemas.openxmlformats.org/officeDocument/2006/relationships/slideLayout" Target="../slideLayouts/slideLayout443.xml"/><Relationship Id="rId464" Type="http://schemas.openxmlformats.org/officeDocument/2006/relationships/slideLayout" Target="../slideLayouts/slideLayout464.xml"/><Relationship Id="rId303" Type="http://schemas.openxmlformats.org/officeDocument/2006/relationships/slideLayout" Target="../slideLayouts/slideLayout303.xml"/><Relationship Id="rId485" Type="http://schemas.openxmlformats.org/officeDocument/2006/relationships/slideLayout" Target="../slideLayouts/slideLayout485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345" Type="http://schemas.openxmlformats.org/officeDocument/2006/relationships/slideLayout" Target="../slideLayouts/slideLayout345.xml"/><Relationship Id="rId387" Type="http://schemas.openxmlformats.org/officeDocument/2006/relationships/slideLayout" Target="../slideLayouts/slideLayout387.xml"/><Relationship Id="rId510" Type="http://schemas.openxmlformats.org/officeDocument/2006/relationships/slideLayout" Target="../slideLayouts/slideLayout510.xml"/><Relationship Id="rId552" Type="http://schemas.openxmlformats.org/officeDocument/2006/relationships/slideLayout" Target="../slideLayouts/slideLayout552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Relationship Id="rId412" Type="http://schemas.openxmlformats.org/officeDocument/2006/relationships/slideLayout" Target="../slideLayouts/slideLayout412.xml"/><Relationship Id="rId107" Type="http://schemas.openxmlformats.org/officeDocument/2006/relationships/slideLayout" Target="../slideLayouts/slideLayout107.xml"/><Relationship Id="rId289" Type="http://schemas.openxmlformats.org/officeDocument/2006/relationships/slideLayout" Target="../slideLayouts/slideLayout289.xml"/><Relationship Id="rId454" Type="http://schemas.openxmlformats.org/officeDocument/2006/relationships/slideLayout" Target="../slideLayouts/slideLayout454.xml"/><Relationship Id="rId49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11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314" Type="http://schemas.openxmlformats.org/officeDocument/2006/relationships/slideLayout" Target="../slideLayouts/slideLayout314.xml"/><Relationship Id="rId356" Type="http://schemas.openxmlformats.org/officeDocument/2006/relationships/slideLayout" Target="../slideLayouts/slideLayout356.xml"/><Relationship Id="rId398" Type="http://schemas.openxmlformats.org/officeDocument/2006/relationships/slideLayout" Target="../slideLayouts/slideLayout398.xml"/><Relationship Id="rId521" Type="http://schemas.openxmlformats.org/officeDocument/2006/relationships/slideLayout" Target="../slideLayouts/slideLayout521.xml"/><Relationship Id="rId563" Type="http://schemas.openxmlformats.org/officeDocument/2006/relationships/slideLayout" Target="../slideLayouts/slideLayout563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423" Type="http://schemas.openxmlformats.org/officeDocument/2006/relationships/slideLayout" Target="../slideLayouts/slideLayout423.xml"/><Relationship Id="rId258" Type="http://schemas.openxmlformats.org/officeDocument/2006/relationships/slideLayout" Target="../slideLayouts/slideLayout258.xml"/><Relationship Id="rId465" Type="http://schemas.openxmlformats.org/officeDocument/2006/relationships/slideLayout" Target="../slideLayouts/slideLayout465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325" Type="http://schemas.openxmlformats.org/officeDocument/2006/relationships/slideLayout" Target="../slideLayouts/slideLayout325.xml"/><Relationship Id="rId367" Type="http://schemas.openxmlformats.org/officeDocument/2006/relationships/slideLayout" Target="../slideLayouts/slideLayout367.xml"/><Relationship Id="rId532" Type="http://schemas.openxmlformats.org/officeDocument/2006/relationships/slideLayout" Target="../slideLayouts/slideLayout532.xml"/><Relationship Id="rId171" Type="http://schemas.openxmlformats.org/officeDocument/2006/relationships/slideLayout" Target="../slideLayouts/slideLayout171.xml"/><Relationship Id="rId227" Type="http://schemas.openxmlformats.org/officeDocument/2006/relationships/slideLayout" Target="../slideLayouts/slideLayout227.xml"/><Relationship Id="rId269" Type="http://schemas.openxmlformats.org/officeDocument/2006/relationships/slideLayout" Target="../slideLayouts/slideLayout269.xml"/><Relationship Id="rId434" Type="http://schemas.openxmlformats.org/officeDocument/2006/relationships/slideLayout" Target="../slideLayouts/slideLayout434.xml"/><Relationship Id="rId476" Type="http://schemas.openxmlformats.org/officeDocument/2006/relationships/slideLayout" Target="../slideLayouts/slideLayout476.xml"/><Relationship Id="rId33" Type="http://schemas.openxmlformats.org/officeDocument/2006/relationships/slideLayout" Target="../slideLayouts/slideLayout33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336" Type="http://schemas.openxmlformats.org/officeDocument/2006/relationships/slideLayout" Target="../slideLayouts/slideLayout336.xml"/><Relationship Id="rId501" Type="http://schemas.openxmlformats.org/officeDocument/2006/relationships/slideLayout" Target="../slideLayouts/slideLayout501.xml"/><Relationship Id="rId543" Type="http://schemas.openxmlformats.org/officeDocument/2006/relationships/slideLayout" Target="../slideLayouts/slideLayout543.xml"/><Relationship Id="rId75" Type="http://schemas.openxmlformats.org/officeDocument/2006/relationships/slideLayout" Target="../slideLayouts/slideLayout75.xml"/><Relationship Id="rId140" Type="http://schemas.openxmlformats.org/officeDocument/2006/relationships/slideLayout" Target="../slideLayouts/slideLayout140.xml"/><Relationship Id="rId182" Type="http://schemas.openxmlformats.org/officeDocument/2006/relationships/slideLayout" Target="../slideLayouts/slideLayout182.xml"/><Relationship Id="rId378" Type="http://schemas.openxmlformats.org/officeDocument/2006/relationships/slideLayout" Target="../slideLayouts/slideLayout378.xml"/><Relationship Id="rId403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445" Type="http://schemas.openxmlformats.org/officeDocument/2006/relationships/slideLayout" Target="../slideLayouts/slideLayout445.xml"/><Relationship Id="rId487" Type="http://schemas.openxmlformats.org/officeDocument/2006/relationships/slideLayout" Target="../slideLayouts/slideLayout487.xml"/><Relationship Id="rId291" Type="http://schemas.openxmlformats.org/officeDocument/2006/relationships/slideLayout" Target="../slideLayouts/slideLayout291.xml"/><Relationship Id="rId305" Type="http://schemas.openxmlformats.org/officeDocument/2006/relationships/slideLayout" Target="../slideLayouts/slideLayout305.xml"/><Relationship Id="rId347" Type="http://schemas.openxmlformats.org/officeDocument/2006/relationships/slideLayout" Target="../slideLayouts/slideLayout347.xml"/><Relationship Id="rId512" Type="http://schemas.openxmlformats.org/officeDocument/2006/relationships/slideLayout" Target="../slideLayouts/slideLayout512.xml"/><Relationship Id="rId44" Type="http://schemas.openxmlformats.org/officeDocument/2006/relationships/slideLayout" Target="../slideLayouts/slideLayout44.xml"/><Relationship Id="rId86" Type="http://schemas.openxmlformats.org/officeDocument/2006/relationships/slideLayout" Target="../slideLayouts/slideLayout86.xml"/><Relationship Id="rId151" Type="http://schemas.openxmlformats.org/officeDocument/2006/relationships/slideLayout" Target="../slideLayouts/slideLayout151.xml"/><Relationship Id="rId389" Type="http://schemas.openxmlformats.org/officeDocument/2006/relationships/slideLayout" Target="../slideLayouts/slideLayout389.xml"/><Relationship Id="rId554" Type="http://schemas.openxmlformats.org/officeDocument/2006/relationships/slideLayout" Target="../slideLayouts/slideLayout554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49" Type="http://schemas.openxmlformats.org/officeDocument/2006/relationships/slideLayout" Target="../slideLayouts/slideLayout249.xml"/><Relationship Id="rId414" Type="http://schemas.openxmlformats.org/officeDocument/2006/relationships/slideLayout" Target="../slideLayouts/slideLayout414.xml"/><Relationship Id="rId456" Type="http://schemas.openxmlformats.org/officeDocument/2006/relationships/slideLayout" Target="../slideLayouts/slideLayout456.xml"/><Relationship Id="rId498" Type="http://schemas.openxmlformats.org/officeDocument/2006/relationships/slideLayout" Target="../slideLayouts/slideLayout498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316" Type="http://schemas.openxmlformats.org/officeDocument/2006/relationships/slideLayout" Target="../slideLayouts/slideLayout316.xml"/><Relationship Id="rId523" Type="http://schemas.openxmlformats.org/officeDocument/2006/relationships/slideLayout" Target="../slideLayouts/slideLayout523.xml"/><Relationship Id="rId55" Type="http://schemas.openxmlformats.org/officeDocument/2006/relationships/slideLayout" Target="../slideLayouts/slideLayout55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358" Type="http://schemas.openxmlformats.org/officeDocument/2006/relationships/slideLayout" Target="../slideLayouts/slideLayout358.xml"/><Relationship Id="rId565" Type="http://schemas.microsoft.com/office/2007/relationships/media" Target="../media/media1.mp3"/><Relationship Id="rId162" Type="http://schemas.openxmlformats.org/officeDocument/2006/relationships/slideLayout" Target="../slideLayouts/slideLayout162.xml"/><Relationship Id="rId218" Type="http://schemas.openxmlformats.org/officeDocument/2006/relationships/slideLayout" Target="../slideLayouts/slideLayout218.xml"/><Relationship Id="rId425" Type="http://schemas.openxmlformats.org/officeDocument/2006/relationships/slideLayout" Target="../slideLayouts/slideLayout425.xml"/><Relationship Id="rId467" Type="http://schemas.openxmlformats.org/officeDocument/2006/relationships/slideLayout" Target="../slideLayouts/slideLayout467.xml"/><Relationship Id="rId271" Type="http://schemas.openxmlformats.org/officeDocument/2006/relationships/slideLayout" Target="../slideLayouts/slideLayout271.xml"/><Relationship Id="rId24" Type="http://schemas.openxmlformats.org/officeDocument/2006/relationships/slideLayout" Target="../slideLayouts/slideLayout24.xml"/><Relationship Id="rId66" Type="http://schemas.openxmlformats.org/officeDocument/2006/relationships/slideLayout" Target="../slideLayouts/slideLayout66.xml"/><Relationship Id="rId131" Type="http://schemas.openxmlformats.org/officeDocument/2006/relationships/slideLayout" Target="../slideLayouts/slideLayout131.xml"/><Relationship Id="rId327" Type="http://schemas.openxmlformats.org/officeDocument/2006/relationships/slideLayout" Target="../slideLayouts/slideLayout327.xml"/><Relationship Id="rId369" Type="http://schemas.openxmlformats.org/officeDocument/2006/relationships/slideLayout" Target="../slideLayouts/slideLayout369.xml"/><Relationship Id="rId534" Type="http://schemas.openxmlformats.org/officeDocument/2006/relationships/slideLayout" Target="../slideLayouts/slideLayout534.xml"/><Relationship Id="rId173" Type="http://schemas.openxmlformats.org/officeDocument/2006/relationships/slideLayout" Target="../slideLayouts/slideLayout173.xml"/><Relationship Id="rId229" Type="http://schemas.openxmlformats.org/officeDocument/2006/relationships/slideLayout" Target="../slideLayouts/slideLayout229.xml"/><Relationship Id="rId380" Type="http://schemas.openxmlformats.org/officeDocument/2006/relationships/slideLayout" Target="../slideLayouts/slideLayout380.xml"/><Relationship Id="rId436" Type="http://schemas.openxmlformats.org/officeDocument/2006/relationships/slideLayout" Target="../slideLayouts/slideLayout436.xml"/><Relationship Id="rId240" Type="http://schemas.openxmlformats.org/officeDocument/2006/relationships/slideLayout" Target="../slideLayouts/slideLayout240.xml"/><Relationship Id="rId478" Type="http://schemas.openxmlformats.org/officeDocument/2006/relationships/slideLayout" Target="../slideLayouts/slideLayout478.xml"/><Relationship Id="rId35" Type="http://schemas.openxmlformats.org/officeDocument/2006/relationships/slideLayout" Target="../slideLayouts/slideLayout35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338" Type="http://schemas.openxmlformats.org/officeDocument/2006/relationships/slideLayout" Target="../slideLayouts/slideLayout338.xml"/><Relationship Id="rId503" Type="http://schemas.openxmlformats.org/officeDocument/2006/relationships/slideLayout" Target="../slideLayouts/slideLayout503.xml"/><Relationship Id="rId545" Type="http://schemas.openxmlformats.org/officeDocument/2006/relationships/slideLayout" Target="../slideLayouts/slideLayout545.xml"/><Relationship Id="rId8" Type="http://schemas.openxmlformats.org/officeDocument/2006/relationships/slideLayout" Target="../slideLayouts/slideLayout8.xml"/><Relationship Id="rId142" Type="http://schemas.openxmlformats.org/officeDocument/2006/relationships/slideLayout" Target="../slideLayouts/slideLayout142.xml"/><Relationship Id="rId184" Type="http://schemas.openxmlformats.org/officeDocument/2006/relationships/slideLayout" Target="../slideLayouts/slideLayout184.xml"/><Relationship Id="rId391" Type="http://schemas.openxmlformats.org/officeDocument/2006/relationships/slideLayout" Target="../slideLayouts/slideLayout391.xml"/><Relationship Id="rId405" Type="http://schemas.openxmlformats.org/officeDocument/2006/relationships/slideLayout" Target="../slideLayouts/slideLayout405.xml"/><Relationship Id="rId447" Type="http://schemas.openxmlformats.org/officeDocument/2006/relationships/slideLayout" Target="../slideLayouts/slideLayout447.xml"/><Relationship Id="rId251" Type="http://schemas.openxmlformats.org/officeDocument/2006/relationships/slideLayout" Target="../slideLayouts/slideLayout251.xml"/><Relationship Id="rId489" Type="http://schemas.openxmlformats.org/officeDocument/2006/relationships/slideLayout" Target="../slideLayouts/slideLayout489.xml"/><Relationship Id="rId46" Type="http://schemas.openxmlformats.org/officeDocument/2006/relationships/slideLayout" Target="../slideLayouts/slideLayout46.xml"/><Relationship Id="rId293" Type="http://schemas.openxmlformats.org/officeDocument/2006/relationships/slideLayout" Target="../slideLayouts/slideLayout293.xml"/><Relationship Id="rId307" Type="http://schemas.openxmlformats.org/officeDocument/2006/relationships/slideLayout" Target="../slideLayouts/slideLayout307.xml"/><Relationship Id="rId349" Type="http://schemas.openxmlformats.org/officeDocument/2006/relationships/slideLayout" Target="../slideLayouts/slideLayout349.xml"/><Relationship Id="rId514" Type="http://schemas.openxmlformats.org/officeDocument/2006/relationships/slideLayout" Target="../slideLayouts/slideLayout514.xml"/><Relationship Id="rId556" Type="http://schemas.openxmlformats.org/officeDocument/2006/relationships/slideLayout" Target="../slideLayouts/slideLayout556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3" Type="http://schemas.openxmlformats.org/officeDocument/2006/relationships/slideLayout" Target="../slideLayouts/slideLayout153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360" Type="http://schemas.openxmlformats.org/officeDocument/2006/relationships/slideLayout" Target="../slideLayouts/slideLayout360.xml"/><Relationship Id="rId416" Type="http://schemas.openxmlformats.org/officeDocument/2006/relationships/slideLayout" Target="../slideLayouts/slideLayout416.xml"/><Relationship Id="rId220" Type="http://schemas.openxmlformats.org/officeDocument/2006/relationships/slideLayout" Target="../slideLayouts/slideLayout220.xml"/><Relationship Id="rId458" Type="http://schemas.openxmlformats.org/officeDocument/2006/relationships/slideLayout" Target="../slideLayouts/slideLayout458.xml"/><Relationship Id="rId15" Type="http://schemas.openxmlformats.org/officeDocument/2006/relationships/slideLayout" Target="../slideLayouts/slideLayout15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318" Type="http://schemas.openxmlformats.org/officeDocument/2006/relationships/slideLayout" Target="../slideLayouts/slideLayout318.xml"/><Relationship Id="rId525" Type="http://schemas.openxmlformats.org/officeDocument/2006/relationships/slideLayout" Target="../slideLayouts/slideLayout525.xml"/><Relationship Id="rId567" Type="http://schemas.openxmlformats.org/officeDocument/2006/relationships/image" Target="../media/image1.emf"/><Relationship Id="rId99" Type="http://schemas.openxmlformats.org/officeDocument/2006/relationships/slideLayout" Target="../slideLayouts/slideLayout99.xml"/><Relationship Id="rId122" Type="http://schemas.openxmlformats.org/officeDocument/2006/relationships/slideLayout" Target="../slideLayouts/slideLayout122.xml"/><Relationship Id="rId164" Type="http://schemas.openxmlformats.org/officeDocument/2006/relationships/slideLayout" Target="../slideLayouts/slideLayout164.xml"/><Relationship Id="rId371" Type="http://schemas.openxmlformats.org/officeDocument/2006/relationships/slideLayout" Target="../slideLayouts/slideLayout371.xml"/><Relationship Id="rId427" Type="http://schemas.openxmlformats.org/officeDocument/2006/relationships/slideLayout" Target="../slideLayouts/slideLayout427.xml"/><Relationship Id="rId469" Type="http://schemas.openxmlformats.org/officeDocument/2006/relationships/slideLayout" Target="../slideLayouts/slideLayout46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680.xml"/><Relationship Id="rId299" Type="http://schemas.openxmlformats.org/officeDocument/2006/relationships/slideLayout" Target="../slideLayouts/slideLayout862.xml"/><Relationship Id="rId671" Type="http://schemas.openxmlformats.org/officeDocument/2006/relationships/slideLayout" Target="../slideLayouts/slideLayout1234.xml"/><Relationship Id="rId21" Type="http://schemas.openxmlformats.org/officeDocument/2006/relationships/slideLayout" Target="../slideLayouts/slideLayout584.xml"/><Relationship Id="rId63" Type="http://schemas.openxmlformats.org/officeDocument/2006/relationships/slideLayout" Target="../slideLayouts/slideLayout626.xml"/><Relationship Id="rId159" Type="http://schemas.openxmlformats.org/officeDocument/2006/relationships/slideLayout" Target="../slideLayouts/slideLayout722.xml"/><Relationship Id="rId324" Type="http://schemas.openxmlformats.org/officeDocument/2006/relationships/slideLayout" Target="../slideLayouts/slideLayout887.xml"/><Relationship Id="rId366" Type="http://schemas.openxmlformats.org/officeDocument/2006/relationships/slideLayout" Target="../slideLayouts/slideLayout929.xml"/><Relationship Id="rId531" Type="http://schemas.openxmlformats.org/officeDocument/2006/relationships/slideLayout" Target="../slideLayouts/slideLayout1094.xml"/><Relationship Id="rId573" Type="http://schemas.openxmlformats.org/officeDocument/2006/relationships/slideLayout" Target="../slideLayouts/slideLayout1136.xml"/><Relationship Id="rId629" Type="http://schemas.openxmlformats.org/officeDocument/2006/relationships/slideLayout" Target="../slideLayouts/slideLayout1192.xml"/><Relationship Id="rId170" Type="http://schemas.openxmlformats.org/officeDocument/2006/relationships/slideLayout" Target="../slideLayouts/slideLayout733.xml"/><Relationship Id="rId226" Type="http://schemas.openxmlformats.org/officeDocument/2006/relationships/slideLayout" Target="../slideLayouts/slideLayout789.xml"/><Relationship Id="rId433" Type="http://schemas.openxmlformats.org/officeDocument/2006/relationships/slideLayout" Target="../slideLayouts/slideLayout996.xml"/><Relationship Id="rId268" Type="http://schemas.openxmlformats.org/officeDocument/2006/relationships/slideLayout" Target="../slideLayouts/slideLayout831.xml"/><Relationship Id="rId475" Type="http://schemas.openxmlformats.org/officeDocument/2006/relationships/slideLayout" Target="../slideLayouts/slideLayout1038.xml"/><Relationship Id="rId640" Type="http://schemas.openxmlformats.org/officeDocument/2006/relationships/slideLayout" Target="../slideLayouts/slideLayout1203.xml"/><Relationship Id="rId682" Type="http://schemas.openxmlformats.org/officeDocument/2006/relationships/slideLayout" Target="../slideLayouts/slideLayout1245.xml"/><Relationship Id="rId32" Type="http://schemas.openxmlformats.org/officeDocument/2006/relationships/slideLayout" Target="../slideLayouts/slideLayout595.xml"/><Relationship Id="rId74" Type="http://schemas.openxmlformats.org/officeDocument/2006/relationships/slideLayout" Target="../slideLayouts/slideLayout637.xml"/><Relationship Id="rId128" Type="http://schemas.openxmlformats.org/officeDocument/2006/relationships/slideLayout" Target="../slideLayouts/slideLayout691.xml"/><Relationship Id="rId335" Type="http://schemas.openxmlformats.org/officeDocument/2006/relationships/slideLayout" Target="../slideLayouts/slideLayout898.xml"/><Relationship Id="rId377" Type="http://schemas.openxmlformats.org/officeDocument/2006/relationships/slideLayout" Target="../slideLayouts/slideLayout940.xml"/><Relationship Id="rId500" Type="http://schemas.openxmlformats.org/officeDocument/2006/relationships/slideLayout" Target="../slideLayouts/slideLayout1063.xml"/><Relationship Id="rId542" Type="http://schemas.openxmlformats.org/officeDocument/2006/relationships/slideLayout" Target="../slideLayouts/slideLayout1105.xml"/><Relationship Id="rId584" Type="http://schemas.openxmlformats.org/officeDocument/2006/relationships/slideLayout" Target="../slideLayouts/slideLayout1147.xml"/><Relationship Id="rId5" Type="http://schemas.openxmlformats.org/officeDocument/2006/relationships/slideLayout" Target="../slideLayouts/slideLayout568.xml"/><Relationship Id="rId181" Type="http://schemas.openxmlformats.org/officeDocument/2006/relationships/slideLayout" Target="../slideLayouts/slideLayout744.xml"/><Relationship Id="rId237" Type="http://schemas.openxmlformats.org/officeDocument/2006/relationships/slideLayout" Target="../slideLayouts/slideLayout800.xml"/><Relationship Id="rId402" Type="http://schemas.openxmlformats.org/officeDocument/2006/relationships/slideLayout" Target="../slideLayouts/slideLayout965.xml"/><Relationship Id="rId279" Type="http://schemas.openxmlformats.org/officeDocument/2006/relationships/slideLayout" Target="../slideLayouts/slideLayout842.xml"/><Relationship Id="rId444" Type="http://schemas.openxmlformats.org/officeDocument/2006/relationships/slideLayout" Target="../slideLayouts/slideLayout1007.xml"/><Relationship Id="rId486" Type="http://schemas.openxmlformats.org/officeDocument/2006/relationships/slideLayout" Target="../slideLayouts/slideLayout1049.xml"/><Relationship Id="rId651" Type="http://schemas.openxmlformats.org/officeDocument/2006/relationships/slideLayout" Target="../slideLayouts/slideLayout1214.xml"/><Relationship Id="rId693" Type="http://schemas.openxmlformats.org/officeDocument/2006/relationships/slideLayout" Target="../slideLayouts/slideLayout1256.xml"/><Relationship Id="rId707" Type="http://schemas.openxmlformats.org/officeDocument/2006/relationships/slideLayout" Target="../slideLayouts/slideLayout1270.xml"/><Relationship Id="rId43" Type="http://schemas.openxmlformats.org/officeDocument/2006/relationships/slideLayout" Target="../slideLayouts/slideLayout606.xml"/><Relationship Id="rId139" Type="http://schemas.openxmlformats.org/officeDocument/2006/relationships/slideLayout" Target="../slideLayouts/slideLayout702.xml"/><Relationship Id="rId290" Type="http://schemas.openxmlformats.org/officeDocument/2006/relationships/slideLayout" Target="../slideLayouts/slideLayout853.xml"/><Relationship Id="rId304" Type="http://schemas.openxmlformats.org/officeDocument/2006/relationships/slideLayout" Target="../slideLayouts/slideLayout867.xml"/><Relationship Id="rId346" Type="http://schemas.openxmlformats.org/officeDocument/2006/relationships/slideLayout" Target="../slideLayouts/slideLayout909.xml"/><Relationship Id="rId388" Type="http://schemas.openxmlformats.org/officeDocument/2006/relationships/slideLayout" Target="../slideLayouts/slideLayout951.xml"/><Relationship Id="rId511" Type="http://schemas.openxmlformats.org/officeDocument/2006/relationships/slideLayout" Target="../slideLayouts/slideLayout1074.xml"/><Relationship Id="rId553" Type="http://schemas.openxmlformats.org/officeDocument/2006/relationships/slideLayout" Target="../slideLayouts/slideLayout1116.xml"/><Relationship Id="rId609" Type="http://schemas.openxmlformats.org/officeDocument/2006/relationships/slideLayout" Target="../slideLayouts/slideLayout1172.xml"/><Relationship Id="rId85" Type="http://schemas.openxmlformats.org/officeDocument/2006/relationships/slideLayout" Target="../slideLayouts/slideLayout648.xml"/><Relationship Id="rId150" Type="http://schemas.openxmlformats.org/officeDocument/2006/relationships/slideLayout" Target="../slideLayouts/slideLayout713.xml"/><Relationship Id="rId192" Type="http://schemas.openxmlformats.org/officeDocument/2006/relationships/slideLayout" Target="../slideLayouts/slideLayout755.xml"/><Relationship Id="rId206" Type="http://schemas.openxmlformats.org/officeDocument/2006/relationships/slideLayout" Target="../slideLayouts/slideLayout769.xml"/><Relationship Id="rId413" Type="http://schemas.openxmlformats.org/officeDocument/2006/relationships/slideLayout" Target="../slideLayouts/slideLayout976.xml"/><Relationship Id="rId595" Type="http://schemas.openxmlformats.org/officeDocument/2006/relationships/slideLayout" Target="../slideLayouts/slideLayout1158.xml"/><Relationship Id="rId248" Type="http://schemas.openxmlformats.org/officeDocument/2006/relationships/slideLayout" Target="../slideLayouts/slideLayout811.xml"/><Relationship Id="rId455" Type="http://schemas.openxmlformats.org/officeDocument/2006/relationships/slideLayout" Target="../slideLayouts/slideLayout1018.xml"/><Relationship Id="rId497" Type="http://schemas.openxmlformats.org/officeDocument/2006/relationships/slideLayout" Target="../slideLayouts/slideLayout1060.xml"/><Relationship Id="rId620" Type="http://schemas.openxmlformats.org/officeDocument/2006/relationships/slideLayout" Target="../slideLayouts/slideLayout1183.xml"/><Relationship Id="rId662" Type="http://schemas.openxmlformats.org/officeDocument/2006/relationships/slideLayout" Target="../slideLayouts/slideLayout1225.xml"/><Relationship Id="rId12" Type="http://schemas.openxmlformats.org/officeDocument/2006/relationships/slideLayout" Target="../slideLayouts/slideLayout575.xml"/><Relationship Id="rId108" Type="http://schemas.openxmlformats.org/officeDocument/2006/relationships/slideLayout" Target="../slideLayouts/slideLayout671.xml"/><Relationship Id="rId315" Type="http://schemas.openxmlformats.org/officeDocument/2006/relationships/slideLayout" Target="../slideLayouts/slideLayout878.xml"/><Relationship Id="rId357" Type="http://schemas.openxmlformats.org/officeDocument/2006/relationships/slideLayout" Target="../slideLayouts/slideLayout920.xml"/><Relationship Id="rId522" Type="http://schemas.openxmlformats.org/officeDocument/2006/relationships/slideLayout" Target="../slideLayouts/slideLayout1085.xml"/><Relationship Id="rId54" Type="http://schemas.openxmlformats.org/officeDocument/2006/relationships/slideLayout" Target="../slideLayouts/slideLayout617.xml"/><Relationship Id="rId96" Type="http://schemas.openxmlformats.org/officeDocument/2006/relationships/slideLayout" Target="../slideLayouts/slideLayout659.xml"/><Relationship Id="rId161" Type="http://schemas.openxmlformats.org/officeDocument/2006/relationships/slideLayout" Target="../slideLayouts/slideLayout724.xml"/><Relationship Id="rId217" Type="http://schemas.openxmlformats.org/officeDocument/2006/relationships/slideLayout" Target="../slideLayouts/slideLayout780.xml"/><Relationship Id="rId399" Type="http://schemas.openxmlformats.org/officeDocument/2006/relationships/slideLayout" Target="../slideLayouts/slideLayout962.xml"/><Relationship Id="rId564" Type="http://schemas.openxmlformats.org/officeDocument/2006/relationships/slideLayout" Target="../slideLayouts/slideLayout1127.xml"/><Relationship Id="rId259" Type="http://schemas.openxmlformats.org/officeDocument/2006/relationships/slideLayout" Target="../slideLayouts/slideLayout822.xml"/><Relationship Id="rId424" Type="http://schemas.openxmlformats.org/officeDocument/2006/relationships/slideLayout" Target="../slideLayouts/slideLayout987.xml"/><Relationship Id="rId466" Type="http://schemas.openxmlformats.org/officeDocument/2006/relationships/slideLayout" Target="../slideLayouts/slideLayout1029.xml"/><Relationship Id="rId631" Type="http://schemas.openxmlformats.org/officeDocument/2006/relationships/slideLayout" Target="../slideLayouts/slideLayout1194.xml"/><Relationship Id="rId673" Type="http://schemas.openxmlformats.org/officeDocument/2006/relationships/slideLayout" Target="../slideLayouts/slideLayout1236.xml"/><Relationship Id="rId23" Type="http://schemas.openxmlformats.org/officeDocument/2006/relationships/slideLayout" Target="../slideLayouts/slideLayout586.xml"/><Relationship Id="rId119" Type="http://schemas.openxmlformats.org/officeDocument/2006/relationships/slideLayout" Target="../slideLayouts/slideLayout682.xml"/><Relationship Id="rId270" Type="http://schemas.openxmlformats.org/officeDocument/2006/relationships/slideLayout" Target="../slideLayouts/slideLayout833.xml"/><Relationship Id="rId326" Type="http://schemas.openxmlformats.org/officeDocument/2006/relationships/slideLayout" Target="../slideLayouts/slideLayout889.xml"/><Relationship Id="rId533" Type="http://schemas.openxmlformats.org/officeDocument/2006/relationships/slideLayout" Target="../slideLayouts/slideLayout1096.xml"/><Relationship Id="rId65" Type="http://schemas.openxmlformats.org/officeDocument/2006/relationships/slideLayout" Target="../slideLayouts/slideLayout628.xml"/><Relationship Id="rId130" Type="http://schemas.openxmlformats.org/officeDocument/2006/relationships/slideLayout" Target="../slideLayouts/slideLayout693.xml"/><Relationship Id="rId368" Type="http://schemas.openxmlformats.org/officeDocument/2006/relationships/slideLayout" Target="../slideLayouts/slideLayout931.xml"/><Relationship Id="rId575" Type="http://schemas.openxmlformats.org/officeDocument/2006/relationships/slideLayout" Target="../slideLayouts/slideLayout1138.xml"/><Relationship Id="rId172" Type="http://schemas.openxmlformats.org/officeDocument/2006/relationships/slideLayout" Target="../slideLayouts/slideLayout735.xml"/><Relationship Id="rId228" Type="http://schemas.openxmlformats.org/officeDocument/2006/relationships/slideLayout" Target="../slideLayouts/slideLayout791.xml"/><Relationship Id="rId435" Type="http://schemas.openxmlformats.org/officeDocument/2006/relationships/slideLayout" Target="../slideLayouts/slideLayout998.xml"/><Relationship Id="rId477" Type="http://schemas.openxmlformats.org/officeDocument/2006/relationships/slideLayout" Target="../slideLayouts/slideLayout1040.xml"/><Relationship Id="rId600" Type="http://schemas.openxmlformats.org/officeDocument/2006/relationships/slideLayout" Target="../slideLayouts/slideLayout1163.xml"/><Relationship Id="rId642" Type="http://schemas.openxmlformats.org/officeDocument/2006/relationships/slideLayout" Target="../slideLayouts/slideLayout1205.xml"/><Relationship Id="rId684" Type="http://schemas.openxmlformats.org/officeDocument/2006/relationships/slideLayout" Target="../slideLayouts/slideLayout1247.xml"/><Relationship Id="rId281" Type="http://schemas.openxmlformats.org/officeDocument/2006/relationships/slideLayout" Target="../slideLayouts/slideLayout844.xml"/><Relationship Id="rId337" Type="http://schemas.openxmlformats.org/officeDocument/2006/relationships/slideLayout" Target="../slideLayouts/slideLayout900.xml"/><Relationship Id="rId502" Type="http://schemas.openxmlformats.org/officeDocument/2006/relationships/slideLayout" Target="../slideLayouts/slideLayout1065.xml"/><Relationship Id="rId34" Type="http://schemas.openxmlformats.org/officeDocument/2006/relationships/slideLayout" Target="../slideLayouts/slideLayout597.xml"/><Relationship Id="rId76" Type="http://schemas.openxmlformats.org/officeDocument/2006/relationships/slideLayout" Target="../slideLayouts/slideLayout639.xml"/><Relationship Id="rId141" Type="http://schemas.openxmlformats.org/officeDocument/2006/relationships/slideLayout" Target="../slideLayouts/slideLayout704.xml"/><Relationship Id="rId379" Type="http://schemas.openxmlformats.org/officeDocument/2006/relationships/slideLayout" Target="../slideLayouts/slideLayout942.xml"/><Relationship Id="rId544" Type="http://schemas.openxmlformats.org/officeDocument/2006/relationships/slideLayout" Target="../slideLayouts/slideLayout1107.xml"/><Relationship Id="rId586" Type="http://schemas.openxmlformats.org/officeDocument/2006/relationships/slideLayout" Target="../slideLayouts/slideLayout1149.xml"/><Relationship Id="rId7" Type="http://schemas.openxmlformats.org/officeDocument/2006/relationships/slideLayout" Target="../slideLayouts/slideLayout570.xml"/><Relationship Id="rId183" Type="http://schemas.openxmlformats.org/officeDocument/2006/relationships/slideLayout" Target="../slideLayouts/slideLayout746.xml"/><Relationship Id="rId239" Type="http://schemas.openxmlformats.org/officeDocument/2006/relationships/slideLayout" Target="../slideLayouts/slideLayout802.xml"/><Relationship Id="rId390" Type="http://schemas.openxmlformats.org/officeDocument/2006/relationships/slideLayout" Target="../slideLayouts/slideLayout953.xml"/><Relationship Id="rId404" Type="http://schemas.openxmlformats.org/officeDocument/2006/relationships/slideLayout" Target="../slideLayouts/slideLayout967.xml"/><Relationship Id="rId446" Type="http://schemas.openxmlformats.org/officeDocument/2006/relationships/slideLayout" Target="../slideLayouts/slideLayout1009.xml"/><Relationship Id="rId611" Type="http://schemas.openxmlformats.org/officeDocument/2006/relationships/slideLayout" Target="../slideLayouts/slideLayout1174.xml"/><Relationship Id="rId653" Type="http://schemas.openxmlformats.org/officeDocument/2006/relationships/slideLayout" Target="../slideLayouts/slideLayout1216.xml"/><Relationship Id="rId250" Type="http://schemas.openxmlformats.org/officeDocument/2006/relationships/slideLayout" Target="../slideLayouts/slideLayout813.xml"/><Relationship Id="rId292" Type="http://schemas.openxmlformats.org/officeDocument/2006/relationships/slideLayout" Target="../slideLayouts/slideLayout855.xml"/><Relationship Id="rId306" Type="http://schemas.openxmlformats.org/officeDocument/2006/relationships/slideLayout" Target="../slideLayouts/slideLayout869.xml"/><Relationship Id="rId488" Type="http://schemas.openxmlformats.org/officeDocument/2006/relationships/slideLayout" Target="../slideLayouts/slideLayout1051.xml"/><Relationship Id="rId695" Type="http://schemas.openxmlformats.org/officeDocument/2006/relationships/slideLayout" Target="../slideLayouts/slideLayout1258.xml"/><Relationship Id="rId709" Type="http://schemas.openxmlformats.org/officeDocument/2006/relationships/slideLayout" Target="../slideLayouts/slideLayout1272.xml"/><Relationship Id="rId45" Type="http://schemas.openxmlformats.org/officeDocument/2006/relationships/slideLayout" Target="../slideLayouts/slideLayout608.xml"/><Relationship Id="rId87" Type="http://schemas.openxmlformats.org/officeDocument/2006/relationships/slideLayout" Target="../slideLayouts/slideLayout650.xml"/><Relationship Id="rId110" Type="http://schemas.openxmlformats.org/officeDocument/2006/relationships/slideLayout" Target="../slideLayouts/slideLayout673.xml"/><Relationship Id="rId348" Type="http://schemas.openxmlformats.org/officeDocument/2006/relationships/slideLayout" Target="../slideLayouts/slideLayout911.xml"/><Relationship Id="rId513" Type="http://schemas.openxmlformats.org/officeDocument/2006/relationships/slideLayout" Target="../slideLayouts/slideLayout1076.xml"/><Relationship Id="rId555" Type="http://schemas.openxmlformats.org/officeDocument/2006/relationships/slideLayout" Target="../slideLayouts/slideLayout1118.xml"/><Relationship Id="rId597" Type="http://schemas.openxmlformats.org/officeDocument/2006/relationships/slideLayout" Target="../slideLayouts/slideLayout1160.xml"/><Relationship Id="rId152" Type="http://schemas.openxmlformats.org/officeDocument/2006/relationships/slideLayout" Target="../slideLayouts/slideLayout715.xml"/><Relationship Id="rId194" Type="http://schemas.openxmlformats.org/officeDocument/2006/relationships/slideLayout" Target="../slideLayouts/slideLayout757.xml"/><Relationship Id="rId208" Type="http://schemas.openxmlformats.org/officeDocument/2006/relationships/slideLayout" Target="../slideLayouts/slideLayout771.xml"/><Relationship Id="rId415" Type="http://schemas.openxmlformats.org/officeDocument/2006/relationships/slideLayout" Target="../slideLayouts/slideLayout978.xml"/><Relationship Id="rId457" Type="http://schemas.openxmlformats.org/officeDocument/2006/relationships/slideLayout" Target="../slideLayouts/slideLayout1020.xml"/><Relationship Id="rId622" Type="http://schemas.openxmlformats.org/officeDocument/2006/relationships/slideLayout" Target="../slideLayouts/slideLayout1185.xml"/><Relationship Id="rId261" Type="http://schemas.openxmlformats.org/officeDocument/2006/relationships/slideLayout" Target="../slideLayouts/slideLayout824.xml"/><Relationship Id="rId499" Type="http://schemas.openxmlformats.org/officeDocument/2006/relationships/slideLayout" Target="../slideLayouts/slideLayout1062.xml"/><Relationship Id="rId664" Type="http://schemas.openxmlformats.org/officeDocument/2006/relationships/slideLayout" Target="../slideLayouts/slideLayout1227.xml"/><Relationship Id="rId14" Type="http://schemas.openxmlformats.org/officeDocument/2006/relationships/slideLayout" Target="../slideLayouts/slideLayout577.xml"/><Relationship Id="rId56" Type="http://schemas.openxmlformats.org/officeDocument/2006/relationships/slideLayout" Target="../slideLayouts/slideLayout619.xml"/><Relationship Id="rId317" Type="http://schemas.openxmlformats.org/officeDocument/2006/relationships/slideLayout" Target="../slideLayouts/slideLayout880.xml"/><Relationship Id="rId359" Type="http://schemas.openxmlformats.org/officeDocument/2006/relationships/slideLayout" Target="../slideLayouts/slideLayout922.xml"/><Relationship Id="rId524" Type="http://schemas.openxmlformats.org/officeDocument/2006/relationships/slideLayout" Target="../slideLayouts/slideLayout1087.xml"/><Relationship Id="rId566" Type="http://schemas.openxmlformats.org/officeDocument/2006/relationships/slideLayout" Target="../slideLayouts/slideLayout1129.xml"/><Relationship Id="rId98" Type="http://schemas.openxmlformats.org/officeDocument/2006/relationships/slideLayout" Target="../slideLayouts/slideLayout661.xml"/><Relationship Id="rId121" Type="http://schemas.openxmlformats.org/officeDocument/2006/relationships/slideLayout" Target="../slideLayouts/slideLayout684.xml"/><Relationship Id="rId163" Type="http://schemas.openxmlformats.org/officeDocument/2006/relationships/slideLayout" Target="../slideLayouts/slideLayout726.xml"/><Relationship Id="rId219" Type="http://schemas.openxmlformats.org/officeDocument/2006/relationships/slideLayout" Target="../slideLayouts/slideLayout782.xml"/><Relationship Id="rId370" Type="http://schemas.openxmlformats.org/officeDocument/2006/relationships/slideLayout" Target="../slideLayouts/slideLayout933.xml"/><Relationship Id="rId426" Type="http://schemas.openxmlformats.org/officeDocument/2006/relationships/slideLayout" Target="../slideLayouts/slideLayout989.xml"/><Relationship Id="rId633" Type="http://schemas.openxmlformats.org/officeDocument/2006/relationships/slideLayout" Target="../slideLayouts/slideLayout1196.xml"/><Relationship Id="rId230" Type="http://schemas.openxmlformats.org/officeDocument/2006/relationships/slideLayout" Target="../slideLayouts/slideLayout793.xml"/><Relationship Id="rId468" Type="http://schemas.openxmlformats.org/officeDocument/2006/relationships/slideLayout" Target="../slideLayouts/slideLayout1031.xml"/><Relationship Id="rId675" Type="http://schemas.openxmlformats.org/officeDocument/2006/relationships/slideLayout" Target="../slideLayouts/slideLayout1238.xml"/><Relationship Id="rId25" Type="http://schemas.openxmlformats.org/officeDocument/2006/relationships/slideLayout" Target="../slideLayouts/slideLayout588.xml"/><Relationship Id="rId67" Type="http://schemas.openxmlformats.org/officeDocument/2006/relationships/slideLayout" Target="../slideLayouts/slideLayout630.xml"/><Relationship Id="rId272" Type="http://schemas.openxmlformats.org/officeDocument/2006/relationships/slideLayout" Target="../slideLayouts/slideLayout835.xml"/><Relationship Id="rId328" Type="http://schemas.openxmlformats.org/officeDocument/2006/relationships/slideLayout" Target="../slideLayouts/slideLayout891.xml"/><Relationship Id="rId535" Type="http://schemas.openxmlformats.org/officeDocument/2006/relationships/slideLayout" Target="../slideLayouts/slideLayout1098.xml"/><Relationship Id="rId577" Type="http://schemas.openxmlformats.org/officeDocument/2006/relationships/slideLayout" Target="../slideLayouts/slideLayout1140.xml"/><Relationship Id="rId700" Type="http://schemas.openxmlformats.org/officeDocument/2006/relationships/slideLayout" Target="../slideLayouts/slideLayout1263.xml"/><Relationship Id="rId132" Type="http://schemas.openxmlformats.org/officeDocument/2006/relationships/slideLayout" Target="../slideLayouts/slideLayout695.xml"/><Relationship Id="rId174" Type="http://schemas.openxmlformats.org/officeDocument/2006/relationships/slideLayout" Target="../slideLayouts/slideLayout737.xml"/><Relationship Id="rId381" Type="http://schemas.openxmlformats.org/officeDocument/2006/relationships/slideLayout" Target="../slideLayouts/slideLayout944.xml"/><Relationship Id="rId602" Type="http://schemas.openxmlformats.org/officeDocument/2006/relationships/slideLayout" Target="../slideLayouts/slideLayout1165.xml"/><Relationship Id="rId241" Type="http://schemas.openxmlformats.org/officeDocument/2006/relationships/slideLayout" Target="../slideLayouts/slideLayout804.xml"/><Relationship Id="rId437" Type="http://schemas.openxmlformats.org/officeDocument/2006/relationships/slideLayout" Target="../slideLayouts/slideLayout1000.xml"/><Relationship Id="rId479" Type="http://schemas.openxmlformats.org/officeDocument/2006/relationships/slideLayout" Target="../slideLayouts/slideLayout1042.xml"/><Relationship Id="rId644" Type="http://schemas.openxmlformats.org/officeDocument/2006/relationships/slideLayout" Target="../slideLayouts/slideLayout1207.xml"/><Relationship Id="rId686" Type="http://schemas.openxmlformats.org/officeDocument/2006/relationships/slideLayout" Target="../slideLayouts/slideLayout1249.xml"/><Relationship Id="rId36" Type="http://schemas.openxmlformats.org/officeDocument/2006/relationships/slideLayout" Target="../slideLayouts/slideLayout599.xml"/><Relationship Id="rId283" Type="http://schemas.openxmlformats.org/officeDocument/2006/relationships/slideLayout" Target="../slideLayouts/slideLayout846.xml"/><Relationship Id="rId339" Type="http://schemas.openxmlformats.org/officeDocument/2006/relationships/slideLayout" Target="../slideLayouts/slideLayout902.xml"/><Relationship Id="rId490" Type="http://schemas.openxmlformats.org/officeDocument/2006/relationships/slideLayout" Target="../slideLayouts/slideLayout1053.xml"/><Relationship Id="rId504" Type="http://schemas.openxmlformats.org/officeDocument/2006/relationships/slideLayout" Target="../slideLayouts/slideLayout1067.xml"/><Relationship Id="rId546" Type="http://schemas.openxmlformats.org/officeDocument/2006/relationships/slideLayout" Target="../slideLayouts/slideLayout1109.xml"/><Relationship Id="rId711" Type="http://schemas.openxmlformats.org/officeDocument/2006/relationships/slideLayout" Target="../slideLayouts/slideLayout1274.xml"/><Relationship Id="rId78" Type="http://schemas.openxmlformats.org/officeDocument/2006/relationships/slideLayout" Target="../slideLayouts/slideLayout641.xml"/><Relationship Id="rId101" Type="http://schemas.openxmlformats.org/officeDocument/2006/relationships/slideLayout" Target="../slideLayouts/slideLayout664.xml"/><Relationship Id="rId143" Type="http://schemas.openxmlformats.org/officeDocument/2006/relationships/slideLayout" Target="../slideLayouts/slideLayout706.xml"/><Relationship Id="rId185" Type="http://schemas.openxmlformats.org/officeDocument/2006/relationships/slideLayout" Target="../slideLayouts/slideLayout748.xml"/><Relationship Id="rId350" Type="http://schemas.openxmlformats.org/officeDocument/2006/relationships/slideLayout" Target="../slideLayouts/slideLayout913.xml"/><Relationship Id="rId406" Type="http://schemas.openxmlformats.org/officeDocument/2006/relationships/slideLayout" Target="../slideLayouts/slideLayout969.xml"/><Relationship Id="rId588" Type="http://schemas.openxmlformats.org/officeDocument/2006/relationships/slideLayout" Target="../slideLayouts/slideLayout1151.xml"/><Relationship Id="rId9" Type="http://schemas.openxmlformats.org/officeDocument/2006/relationships/slideLayout" Target="../slideLayouts/slideLayout572.xml"/><Relationship Id="rId210" Type="http://schemas.openxmlformats.org/officeDocument/2006/relationships/slideLayout" Target="../slideLayouts/slideLayout773.xml"/><Relationship Id="rId392" Type="http://schemas.openxmlformats.org/officeDocument/2006/relationships/slideLayout" Target="../slideLayouts/slideLayout955.xml"/><Relationship Id="rId448" Type="http://schemas.openxmlformats.org/officeDocument/2006/relationships/slideLayout" Target="../slideLayouts/slideLayout1011.xml"/><Relationship Id="rId613" Type="http://schemas.openxmlformats.org/officeDocument/2006/relationships/slideLayout" Target="../slideLayouts/slideLayout1176.xml"/><Relationship Id="rId655" Type="http://schemas.openxmlformats.org/officeDocument/2006/relationships/slideLayout" Target="../slideLayouts/slideLayout1218.xml"/><Relationship Id="rId697" Type="http://schemas.openxmlformats.org/officeDocument/2006/relationships/slideLayout" Target="../slideLayouts/slideLayout1260.xml"/><Relationship Id="rId252" Type="http://schemas.openxmlformats.org/officeDocument/2006/relationships/slideLayout" Target="../slideLayouts/slideLayout815.xml"/><Relationship Id="rId294" Type="http://schemas.openxmlformats.org/officeDocument/2006/relationships/slideLayout" Target="../slideLayouts/slideLayout857.xml"/><Relationship Id="rId308" Type="http://schemas.openxmlformats.org/officeDocument/2006/relationships/slideLayout" Target="../slideLayouts/slideLayout871.xml"/><Relationship Id="rId515" Type="http://schemas.openxmlformats.org/officeDocument/2006/relationships/slideLayout" Target="../slideLayouts/slideLayout1078.xml"/><Relationship Id="rId47" Type="http://schemas.openxmlformats.org/officeDocument/2006/relationships/slideLayout" Target="../slideLayouts/slideLayout610.xml"/><Relationship Id="rId89" Type="http://schemas.openxmlformats.org/officeDocument/2006/relationships/slideLayout" Target="../slideLayouts/slideLayout652.xml"/><Relationship Id="rId112" Type="http://schemas.openxmlformats.org/officeDocument/2006/relationships/slideLayout" Target="../slideLayouts/slideLayout675.xml"/><Relationship Id="rId154" Type="http://schemas.openxmlformats.org/officeDocument/2006/relationships/slideLayout" Target="../slideLayouts/slideLayout717.xml"/><Relationship Id="rId361" Type="http://schemas.openxmlformats.org/officeDocument/2006/relationships/slideLayout" Target="../slideLayouts/slideLayout924.xml"/><Relationship Id="rId557" Type="http://schemas.openxmlformats.org/officeDocument/2006/relationships/slideLayout" Target="../slideLayouts/slideLayout1120.xml"/><Relationship Id="rId599" Type="http://schemas.openxmlformats.org/officeDocument/2006/relationships/slideLayout" Target="../slideLayouts/slideLayout1162.xml"/><Relationship Id="rId196" Type="http://schemas.openxmlformats.org/officeDocument/2006/relationships/slideLayout" Target="../slideLayouts/slideLayout759.xml"/><Relationship Id="rId417" Type="http://schemas.openxmlformats.org/officeDocument/2006/relationships/slideLayout" Target="../slideLayouts/slideLayout980.xml"/><Relationship Id="rId459" Type="http://schemas.openxmlformats.org/officeDocument/2006/relationships/slideLayout" Target="../slideLayouts/slideLayout1022.xml"/><Relationship Id="rId624" Type="http://schemas.openxmlformats.org/officeDocument/2006/relationships/slideLayout" Target="../slideLayouts/slideLayout1187.xml"/><Relationship Id="rId666" Type="http://schemas.openxmlformats.org/officeDocument/2006/relationships/slideLayout" Target="../slideLayouts/slideLayout1229.xml"/><Relationship Id="rId16" Type="http://schemas.openxmlformats.org/officeDocument/2006/relationships/slideLayout" Target="../slideLayouts/slideLayout579.xml"/><Relationship Id="rId221" Type="http://schemas.openxmlformats.org/officeDocument/2006/relationships/slideLayout" Target="../slideLayouts/slideLayout784.xml"/><Relationship Id="rId263" Type="http://schemas.openxmlformats.org/officeDocument/2006/relationships/slideLayout" Target="../slideLayouts/slideLayout826.xml"/><Relationship Id="rId319" Type="http://schemas.openxmlformats.org/officeDocument/2006/relationships/slideLayout" Target="../slideLayouts/slideLayout882.xml"/><Relationship Id="rId470" Type="http://schemas.openxmlformats.org/officeDocument/2006/relationships/slideLayout" Target="../slideLayouts/slideLayout1033.xml"/><Relationship Id="rId526" Type="http://schemas.openxmlformats.org/officeDocument/2006/relationships/slideLayout" Target="../slideLayouts/slideLayout1089.xml"/><Relationship Id="rId58" Type="http://schemas.openxmlformats.org/officeDocument/2006/relationships/slideLayout" Target="../slideLayouts/slideLayout621.xml"/><Relationship Id="rId123" Type="http://schemas.openxmlformats.org/officeDocument/2006/relationships/slideLayout" Target="../slideLayouts/slideLayout686.xml"/><Relationship Id="rId330" Type="http://schemas.openxmlformats.org/officeDocument/2006/relationships/slideLayout" Target="../slideLayouts/slideLayout893.xml"/><Relationship Id="rId568" Type="http://schemas.openxmlformats.org/officeDocument/2006/relationships/slideLayout" Target="../slideLayouts/slideLayout1131.xml"/><Relationship Id="rId165" Type="http://schemas.openxmlformats.org/officeDocument/2006/relationships/slideLayout" Target="../slideLayouts/slideLayout728.xml"/><Relationship Id="rId372" Type="http://schemas.openxmlformats.org/officeDocument/2006/relationships/slideLayout" Target="../slideLayouts/slideLayout935.xml"/><Relationship Id="rId428" Type="http://schemas.openxmlformats.org/officeDocument/2006/relationships/slideLayout" Target="../slideLayouts/slideLayout991.xml"/><Relationship Id="rId635" Type="http://schemas.openxmlformats.org/officeDocument/2006/relationships/slideLayout" Target="../slideLayouts/slideLayout1198.xml"/><Relationship Id="rId677" Type="http://schemas.openxmlformats.org/officeDocument/2006/relationships/slideLayout" Target="../slideLayouts/slideLayout1240.xml"/><Relationship Id="rId232" Type="http://schemas.openxmlformats.org/officeDocument/2006/relationships/slideLayout" Target="../slideLayouts/slideLayout795.xml"/><Relationship Id="rId274" Type="http://schemas.openxmlformats.org/officeDocument/2006/relationships/slideLayout" Target="../slideLayouts/slideLayout837.xml"/><Relationship Id="rId481" Type="http://schemas.openxmlformats.org/officeDocument/2006/relationships/slideLayout" Target="../slideLayouts/slideLayout1044.xml"/><Relationship Id="rId702" Type="http://schemas.openxmlformats.org/officeDocument/2006/relationships/slideLayout" Target="../slideLayouts/slideLayout1265.xml"/><Relationship Id="rId27" Type="http://schemas.openxmlformats.org/officeDocument/2006/relationships/slideLayout" Target="../slideLayouts/slideLayout590.xml"/><Relationship Id="rId69" Type="http://schemas.openxmlformats.org/officeDocument/2006/relationships/slideLayout" Target="../slideLayouts/slideLayout632.xml"/><Relationship Id="rId134" Type="http://schemas.openxmlformats.org/officeDocument/2006/relationships/slideLayout" Target="../slideLayouts/slideLayout697.xml"/><Relationship Id="rId537" Type="http://schemas.openxmlformats.org/officeDocument/2006/relationships/slideLayout" Target="../slideLayouts/slideLayout1100.xml"/><Relationship Id="rId579" Type="http://schemas.openxmlformats.org/officeDocument/2006/relationships/slideLayout" Target="../slideLayouts/slideLayout1142.xml"/><Relationship Id="rId80" Type="http://schemas.openxmlformats.org/officeDocument/2006/relationships/slideLayout" Target="../slideLayouts/slideLayout643.xml"/><Relationship Id="rId176" Type="http://schemas.openxmlformats.org/officeDocument/2006/relationships/slideLayout" Target="../slideLayouts/slideLayout739.xml"/><Relationship Id="rId341" Type="http://schemas.openxmlformats.org/officeDocument/2006/relationships/slideLayout" Target="../slideLayouts/slideLayout904.xml"/><Relationship Id="rId383" Type="http://schemas.openxmlformats.org/officeDocument/2006/relationships/slideLayout" Target="../slideLayouts/slideLayout946.xml"/><Relationship Id="rId439" Type="http://schemas.openxmlformats.org/officeDocument/2006/relationships/slideLayout" Target="../slideLayouts/slideLayout1002.xml"/><Relationship Id="rId590" Type="http://schemas.openxmlformats.org/officeDocument/2006/relationships/slideLayout" Target="../slideLayouts/slideLayout1153.xml"/><Relationship Id="rId604" Type="http://schemas.openxmlformats.org/officeDocument/2006/relationships/slideLayout" Target="../slideLayouts/slideLayout1167.xml"/><Relationship Id="rId646" Type="http://schemas.openxmlformats.org/officeDocument/2006/relationships/slideLayout" Target="../slideLayouts/slideLayout1209.xml"/><Relationship Id="rId201" Type="http://schemas.openxmlformats.org/officeDocument/2006/relationships/slideLayout" Target="../slideLayouts/slideLayout764.xml"/><Relationship Id="rId243" Type="http://schemas.openxmlformats.org/officeDocument/2006/relationships/slideLayout" Target="../slideLayouts/slideLayout806.xml"/><Relationship Id="rId285" Type="http://schemas.openxmlformats.org/officeDocument/2006/relationships/slideLayout" Target="../slideLayouts/slideLayout848.xml"/><Relationship Id="rId450" Type="http://schemas.openxmlformats.org/officeDocument/2006/relationships/slideLayout" Target="../slideLayouts/slideLayout1013.xml"/><Relationship Id="rId506" Type="http://schemas.openxmlformats.org/officeDocument/2006/relationships/slideLayout" Target="../slideLayouts/slideLayout1069.xml"/><Relationship Id="rId688" Type="http://schemas.openxmlformats.org/officeDocument/2006/relationships/slideLayout" Target="../slideLayouts/slideLayout1251.xml"/><Relationship Id="rId38" Type="http://schemas.openxmlformats.org/officeDocument/2006/relationships/slideLayout" Target="../slideLayouts/slideLayout601.xml"/><Relationship Id="rId103" Type="http://schemas.openxmlformats.org/officeDocument/2006/relationships/slideLayout" Target="../slideLayouts/slideLayout666.xml"/><Relationship Id="rId310" Type="http://schemas.openxmlformats.org/officeDocument/2006/relationships/slideLayout" Target="../slideLayouts/slideLayout873.xml"/><Relationship Id="rId492" Type="http://schemas.openxmlformats.org/officeDocument/2006/relationships/slideLayout" Target="../slideLayouts/slideLayout1055.xml"/><Relationship Id="rId548" Type="http://schemas.openxmlformats.org/officeDocument/2006/relationships/slideLayout" Target="../slideLayouts/slideLayout1111.xml"/><Relationship Id="rId713" Type="http://schemas.openxmlformats.org/officeDocument/2006/relationships/theme" Target="../theme/theme2.xml"/><Relationship Id="rId91" Type="http://schemas.openxmlformats.org/officeDocument/2006/relationships/slideLayout" Target="../slideLayouts/slideLayout654.xml"/><Relationship Id="rId145" Type="http://schemas.openxmlformats.org/officeDocument/2006/relationships/slideLayout" Target="../slideLayouts/slideLayout708.xml"/><Relationship Id="rId187" Type="http://schemas.openxmlformats.org/officeDocument/2006/relationships/slideLayout" Target="../slideLayouts/slideLayout750.xml"/><Relationship Id="rId352" Type="http://schemas.openxmlformats.org/officeDocument/2006/relationships/slideLayout" Target="../slideLayouts/slideLayout915.xml"/><Relationship Id="rId394" Type="http://schemas.openxmlformats.org/officeDocument/2006/relationships/slideLayout" Target="../slideLayouts/slideLayout957.xml"/><Relationship Id="rId408" Type="http://schemas.openxmlformats.org/officeDocument/2006/relationships/slideLayout" Target="../slideLayouts/slideLayout971.xml"/><Relationship Id="rId615" Type="http://schemas.openxmlformats.org/officeDocument/2006/relationships/slideLayout" Target="../slideLayouts/slideLayout1178.xml"/><Relationship Id="rId212" Type="http://schemas.openxmlformats.org/officeDocument/2006/relationships/slideLayout" Target="../slideLayouts/slideLayout775.xml"/><Relationship Id="rId254" Type="http://schemas.openxmlformats.org/officeDocument/2006/relationships/slideLayout" Target="../slideLayouts/slideLayout817.xml"/><Relationship Id="rId657" Type="http://schemas.openxmlformats.org/officeDocument/2006/relationships/slideLayout" Target="../slideLayouts/slideLayout1220.xml"/><Relationship Id="rId699" Type="http://schemas.openxmlformats.org/officeDocument/2006/relationships/slideLayout" Target="../slideLayouts/slideLayout1262.xml"/><Relationship Id="rId49" Type="http://schemas.openxmlformats.org/officeDocument/2006/relationships/slideLayout" Target="../slideLayouts/slideLayout612.xml"/><Relationship Id="rId114" Type="http://schemas.openxmlformats.org/officeDocument/2006/relationships/slideLayout" Target="../slideLayouts/slideLayout677.xml"/><Relationship Id="rId296" Type="http://schemas.openxmlformats.org/officeDocument/2006/relationships/slideLayout" Target="../slideLayouts/slideLayout859.xml"/><Relationship Id="rId461" Type="http://schemas.openxmlformats.org/officeDocument/2006/relationships/slideLayout" Target="../slideLayouts/slideLayout1024.xml"/><Relationship Id="rId517" Type="http://schemas.openxmlformats.org/officeDocument/2006/relationships/slideLayout" Target="../slideLayouts/slideLayout1080.xml"/><Relationship Id="rId559" Type="http://schemas.openxmlformats.org/officeDocument/2006/relationships/slideLayout" Target="../slideLayouts/slideLayout1122.xml"/><Relationship Id="rId60" Type="http://schemas.openxmlformats.org/officeDocument/2006/relationships/slideLayout" Target="../slideLayouts/slideLayout623.xml"/><Relationship Id="rId156" Type="http://schemas.openxmlformats.org/officeDocument/2006/relationships/slideLayout" Target="../slideLayouts/slideLayout719.xml"/><Relationship Id="rId198" Type="http://schemas.openxmlformats.org/officeDocument/2006/relationships/slideLayout" Target="../slideLayouts/slideLayout761.xml"/><Relationship Id="rId321" Type="http://schemas.openxmlformats.org/officeDocument/2006/relationships/slideLayout" Target="../slideLayouts/slideLayout884.xml"/><Relationship Id="rId363" Type="http://schemas.openxmlformats.org/officeDocument/2006/relationships/slideLayout" Target="../slideLayouts/slideLayout926.xml"/><Relationship Id="rId419" Type="http://schemas.openxmlformats.org/officeDocument/2006/relationships/slideLayout" Target="../slideLayouts/slideLayout982.xml"/><Relationship Id="rId570" Type="http://schemas.openxmlformats.org/officeDocument/2006/relationships/slideLayout" Target="../slideLayouts/slideLayout1133.xml"/><Relationship Id="rId626" Type="http://schemas.openxmlformats.org/officeDocument/2006/relationships/slideLayout" Target="../slideLayouts/slideLayout1189.xml"/><Relationship Id="rId223" Type="http://schemas.openxmlformats.org/officeDocument/2006/relationships/slideLayout" Target="../slideLayouts/slideLayout786.xml"/><Relationship Id="rId430" Type="http://schemas.openxmlformats.org/officeDocument/2006/relationships/slideLayout" Target="../slideLayouts/slideLayout993.xml"/><Relationship Id="rId668" Type="http://schemas.openxmlformats.org/officeDocument/2006/relationships/slideLayout" Target="../slideLayouts/slideLayout1231.xml"/><Relationship Id="rId18" Type="http://schemas.openxmlformats.org/officeDocument/2006/relationships/slideLayout" Target="../slideLayouts/slideLayout581.xml"/><Relationship Id="rId265" Type="http://schemas.openxmlformats.org/officeDocument/2006/relationships/slideLayout" Target="../slideLayouts/slideLayout828.xml"/><Relationship Id="rId472" Type="http://schemas.openxmlformats.org/officeDocument/2006/relationships/slideLayout" Target="../slideLayouts/slideLayout1035.xml"/><Relationship Id="rId528" Type="http://schemas.openxmlformats.org/officeDocument/2006/relationships/slideLayout" Target="../slideLayouts/slideLayout1091.xml"/><Relationship Id="rId125" Type="http://schemas.openxmlformats.org/officeDocument/2006/relationships/slideLayout" Target="../slideLayouts/slideLayout688.xml"/><Relationship Id="rId167" Type="http://schemas.openxmlformats.org/officeDocument/2006/relationships/slideLayout" Target="../slideLayouts/slideLayout730.xml"/><Relationship Id="rId332" Type="http://schemas.openxmlformats.org/officeDocument/2006/relationships/slideLayout" Target="../slideLayouts/slideLayout895.xml"/><Relationship Id="rId374" Type="http://schemas.openxmlformats.org/officeDocument/2006/relationships/slideLayout" Target="../slideLayouts/slideLayout937.xml"/><Relationship Id="rId581" Type="http://schemas.openxmlformats.org/officeDocument/2006/relationships/slideLayout" Target="../slideLayouts/slideLayout1144.xml"/><Relationship Id="rId71" Type="http://schemas.openxmlformats.org/officeDocument/2006/relationships/slideLayout" Target="../slideLayouts/slideLayout634.xml"/><Relationship Id="rId234" Type="http://schemas.openxmlformats.org/officeDocument/2006/relationships/slideLayout" Target="../slideLayouts/slideLayout797.xml"/><Relationship Id="rId637" Type="http://schemas.openxmlformats.org/officeDocument/2006/relationships/slideLayout" Target="../slideLayouts/slideLayout1200.xml"/><Relationship Id="rId679" Type="http://schemas.openxmlformats.org/officeDocument/2006/relationships/slideLayout" Target="../slideLayouts/slideLayout1242.xml"/><Relationship Id="rId2" Type="http://schemas.openxmlformats.org/officeDocument/2006/relationships/slideLayout" Target="../slideLayouts/slideLayout565.xml"/><Relationship Id="rId29" Type="http://schemas.openxmlformats.org/officeDocument/2006/relationships/slideLayout" Target="../slideLayouts/slideLayout592.xml"/><Relationship Id="rId276" Type="http://schemas.openxmlformats.org/officeDocument/2006/relationships/slideLayout" Target="../slideLayouts/slideLayout839.xml"/><Relationship Id="rId441" Type="http://schemas.openxmlformats.org/officeDocument/2006/relationships/slideLayout" Target="../slideLayouts/slideLayout1004.xml"/><Relationship Id="rId483" Type="http://schemas.openxmlformats.org/officeDocument/2006/relationships/slideLayout" Target="../slideLayouts/slideLayout1046.xml"/><Relationship Id="rId539" Type="http://schemas.openxmlformats.org/officeDocument/2006/relationships/slideLayout" Target="../slideLayouts/slideLayout1102.xml"/><Relationship Id="rId690" Type="http://schemas.openxmlformats.org/officeDocument/2006/relationships/slideLayout" Target="../slideLayouts/slideLayout1253.xml"/><Relationship Id="rId704" Type="http://schemas.openxmlformats.org/officeDocument/2006/relationships/slideLayout" Target="../slideLayouts/slideLayout1267.xml"/><Relationship Id="rId40" Type="http://schemas.openxmlformats.org/officeDocument/2006/relationships/slideLayout" Target="../slideLayouts/slideLayout603.xml"/><Relationship Id="rId136" Type="http://schemas.openxmlformats.org/officeDocument/2006/relationships/slideLayout" Target="../slideLayouts/slideLayout699.xml"/><Relationship Id="rId178" Type="http://schemas.openxmlformats.org/officeDocument/2006/relationships/slideLayout" Target="../slideLayouts/slideLayout741.xml"/><Relationship Id="rId301" Type="http://schemas.openxmlformats.org/officeDocument/2006/relationships/slideLayout" Target="../slideLayouts/slideLayout864.xml"/><Relationship Id="rId343" Type="http://schemas.openxmlformats.org/officeDocument/2006/relationships/slideLayout" Target="../slideLayouts/slideLayout906.xml"/><Relationship Id="rId550" Type="http://schemas.openxmlformats.org/officeDocument/2006/relationships/slideLayout" Target="../slideLayouts/slideLayout1113.xml"/><Relationship Id="rId82" Type="http://schemas.openxmlformats.org/officeDocument/2006/relationships/slideLayout" Target="../slideLayouts/slideLayout645.xml"/><Relationship Id="rId203" Type="http://schemas.openxmlformats.org/officeDocument/2006/relationships/slideLayout" Target="../slideLayouts/slideLayout766.xml"/><Relationship Id="rId385" Type="http://schemas.openxmlformats.org/officeDocument/2006/relationships/slideLayout" Target="../slideLayouts/slideLayout948.xml"/><Relationship Id="rId592" Type="http://schemas.openxmlformats.org/officeDocument/2006/relationships/slideLayout" Target="../slideLayouts/slideLayout1155.xml"/><Relationship Id="rId606" Type="http://schemas.openxmlformats.org/officeDocument/2006/relationships/slideLayout" Target="../slideLayouts/slideLayout1169.xml"/><Relationship Id="rId648" Type="http://schemas.openxmlformats.org/officeDocument/2006/relationships/slideLayout" Target="../slideLayouts/slideLayout1211.xml"/><Relationship Id="rId245" Type="http://schemas.openxmlformats.org/officeDocument/2006/relationships/slideLayout" Target="../slideLayouts/slideLayout808.xml"/><Relationship Id="rId287" Type="http://schemas.openxmlformats.org/officeDocument/2006/relationships/slideLayout" Target="../slideLayouts/slideLayout850.xml"/><Relationship Id="rId410" Type="http://schemas.openxmlformats.org/officeDocument/2006/relationships/slideLayout" Target="../slideLayouts/slideLayout973.xml"/><Relationship Id="rId452" Type="http://schemas.openxmlformats.org/officeDocument/2006/relationships/slideLayout" Target="../slideLayouts/slideLayout1015.xml"/><Relationship Id="rId494" Type="http://schemas.openxmlformats.org/officeDocument/2006/relationships/slideLayout" Target="../slideLayouts/slideLayout1057.xml"/><Relationship Id="rId508" Type="http://schemas.openxmlformats.org/officeDocument/2006/relationships/slideLayout" Target="../slideLayouts/slideLayout1071.xml"/><Relationship Id="rId30" Type="http://schemas.openxmlformats.org/officeDocument/2006/relationships/slideLayout" Target="../slideLayouts/slideLayout593.xml"/><Relationship Id="rId105" Type="http://schemas.openxmlformats.org/officeDocument/2006/relationships/slideLayout" Target="../slideLayouts/slideLayout668.xml"/><Relationship Id="rId126" Type="http://schemas.openxmlformats.org/officeDocument/2006/relationships/slideLayout" Target="../slideLayouts/slideLayout689.xml"/><Relationship Id="rId147" Type="http://schemas.openxmlformats.org/officeDocument/2006/relationships/slideLayout" Target="../slideLayouts/slideLayout710.xml"/><Relationship Id="rId168" Type="http://schemas.openxmlformats.org/officeDocument/2006/relationships/slideLayout" Target="../slideLayouts/slideLayout731.xml"/><Relationship Id="rId312" Type="http://schemas.openxmlformats.org/officeDocument/2006/relationships/slideLayout" Target="../slideLayouts/slideLayout875.xml"/><Relationship Id="rId333" Type="http://schemas.openxmlformats.org/officeDocument/2006/relationships/slideLayout" Target="../slideLayouts/slideLayout896.xml"/><Relationship Id="rId354" Type="http://schemas.openxmlformats.org/officeDocument/2006/relationships/slideLayout" Target="../slideLayouts/slideLayout917.xml"/><Relationship Id="rId540" Type="http://schemas.openxmlformats.org/officeDocument/2006/relationships/slideLayout" Target="../slideLayouts/slideLayout1103.xml"/><Relationship Id="rId51" Type="http://schemas.openxmlformats.org/officeDocument/2006/relationships/slideLayout" Target="../slideLayouts/slideLayout614.xml"/><Relationship Id="rId72" Type="http://schemas.openxmlformats.org/officeDocument/2006/relationships/slideLayout" Target="../slideLayouts/slideLayout635.xml"/><Relationship Id="rId93" Type="http://schemas.openxmlformats.org/officeDocument/2006/relationships/slideLayout" Target="../slideLayouts/slideLayout656.xml"/><Relationship Id="rId189" Type="http://schemas.openxmlformats.org/officeDocument/2006/relationships/slideLayout" Target="../slideLayouts/slideLayout752.xml"/><Relationship Id="rId375" Type="http://schemas.openxmlformats.org/officeDocument/2006/relationships/slideLayout" Target="../slideLayouts/slideLayout938.xml"/><Relationship Id="rId396" Type="http://schemas.openxmlformats.org/officeDocument/2006/relationships/slideLayout" Target="../slideLayouts/slideLayout959.xml"/><Relationship Id="rId561" Type="http://schemas.openxmlformats.org/officeDocument/2006/relationships/slideLayout" Target="../slideLayouts/slideLayout1124.xml"/><Relationship Id="rId582" Type="http://schemas.openxmlformats.org/officeDocument/2006/relationships/slideLayout" Target="../slideLayouts/slideLayout1145.xml"/><Relationship Id="rId617" Type="http://schemas.openxmlformats.org/officeDocument/2006/relationships/slideLayout" Target="../slideLayouts/slideLayout1180.xml"/><Relationship Id="rId638" Type="http://schemas.openxmlformats.org/officeDocument/2006/relationships/slideLayout" Target="../slideLayouts/slideLayout1201.xml"/><Relationship Id="rId659" Type="http://schemas.openxmlformats.org/officeDocument/2006/relationships/slideLayout" Target="../slideLayouts/slideLayout1222.xml"/><Relationship Id="rId3" Type="http://schemas.openxmlformats.org/officeDocument/2006/relationships/slideLayout" Target="../slideLayouts/slideLayout566.xml"/><Relationship Id="rId214" Type="http://schemas.openxmlformats.org/officeDocument/2006/relationships/slideLayout" Target="../slideLayouts/slideLayout777.xml"/><Relationship Id="rId235" Type="http://schemas.openxmlformats.org/officeDocument/2006/relationships/slideLayout" Target="../slideLayouts/slideLayout798.xml"/><Relationship Id="rId256" Type="http://schemas.openxmlformats.org/officeDocument/2006/relationships/slideLayout" Target="../slideLayouts/slideLayout819.xml"/><Relationship Id="rId277" Type="http://schemas.openxmlformats.org/officeDocument/2006/relationships/slideLayout" Target="../slideLayouts/slideLayout840.xml"/><Relationship Id="rId298" Type="http://schemas.openxmlformats.org/officeDocument/2006/relationships/slideLayout" Target="../slideLayouts/slideLayout861.xml"/><Relationship Id="rId400" Type="http://schemas.openxmlformats.org/officeDocument/2006/relationships/slideLayout" Target="../slideLayouts/slideLayout963.xml"/><Relationship Id="rId421" Type="http://schemas.openxmlformats.org/officeDocument/2006/relationships/slideLayout" Target="../slideLayouts/slideLayout984.xml"/><Relationship Id="rId442" Type="http://schemas.openxmlformats.org/officeDocument/2006/relationships/slideLayout" Target="../slideLayouts/slideLayout1005.xml"/><Relationship Id="rId463" Type="http://schemas.openxmlformats.org/officeDocument/2006/relationships/slideLayout" Target="../slideLayouts/slideLayout1026.xml"/><Relationship Id="rId484" Type="http://schemas.openxmlformats.org/officeDocument/2006/relationships/slideLayout" Target="../slideLayouts/slideLayout1047.xml"/><Relationship Id="rId519" Type="http://schemas.openxmlformats.org/officeDocument/2006/relationships/slideLayout" Target="../slideLayouts/slideLayout1082.xml"/><Relationship Id="rId670" Type="http://schemas.openxmlformats.org/officeDocument/2006/relationships/slideLayout" Target="../slideLayouts/slideLayout1233.xml"/><Relationship Id="rId705" Type="http://schemas.openxmlformats.org/officeDocument/2006/relationships/slideLayout" Target="../slideLayouts/slideLayout1268.xml"/><Relationship Id="rId116" Type="http://schemas.openxmlformats.org/officeDocument/2006/relationships/slideLayout" Target="../slideLayouts/slideLayout679.xml"/><Relationship Id="rId137" Type="http://schemas.openxmlformats.org/officeDocument/2006/relationships/slideLayout" Target="../slideLayouts/slideLayout700.xml"/><Relationship Id="rId158" Type="http://schemas.openxmlformats.org/officeDocument/2006/relationships/slideLayout" Target="../slideLayouts/slideLayout721.xml"/><Relationship Id="rId302" Type="http://schemas.openxmlformats.org/officeDocument/2006/relationships/slideLayout" Target="../slideLayouts/slideLayout865.xml"/><Relationship Id="rId323" Type="http://schemas.openxmlformats.org/officeDocument/2006/relationships/slideLayout" Target="../slideLayouts/slideLayout886.xml"/><Relationship Id="rId344" Type="http://schemas.openxmlformats.org/officeDocument/2006/relationships/slideLayout" Target="../slideLayouts/slideLayout907.xml"/><Relationship Id="rId530" Type="http://schemas.openxmlformats.org/officeDocument/2006/relationships/slideLayout" Target="../slideLayouts/slideLayout1093.xml"/><Relationship Id="rId691" Type="http://schemas.openxmlformats.org/officeDocument/2006/relationships/slideLayout" Target="../slideLayouts/slideLayout1254.xml"/><Relationship Id="rId20" Type="http://schemas.openxmlformats.org/officeDocument/2006/relationships/slideLayout" Target="../slideLayouts/slideLayout583.xml"/><Relationship Id="rId41" Type="http://schemas.openxmlformats.org/officeDocument/2006/relationships/slideLayout" Target="../slideLayouts/slideLayout604.xml"/><Relationship Id="rId62" Type="http://schemas.openxmlformats.org/officeDocument/2006/relationships/slideLayout" Target="../slideLayouts/slideLayout625.xml"/><Relationship Id="rId83" Type="http://schemas.openxmlformats.org/officeDocument/2006/relationships/slideLayout" Target="../slideLayouts/slideLayout646.xml"/><Relationship Id="rId179" Type="http://schemas.openxmlformats.org/officeDocument/2006/relationships/slideLayout" Target="../slideLayouts/slideLayout742.xml"/><Relationship Id="rId365" Type="http://schemas.openxmlformats.org/officeDocument/2006/relationships/slideLayout" Target="../slideLayouts/slideLayout928.xml"/><Relationship Id="rId386" Type="http://schemas.openxmlformats.org/officeDocument/2006/relationships/slideLayout" Target="../slideLayouts/slideLayout949.xml"/><Relationship Id="rId551" Type="http://schemas.openxmlformats.org/officeDocument/2006/relationships/slideLayout" Target="../slideLayouts/slideLayout1114.xml"/><Relationship Id="rId572" Type="http://schemas.openxmlformats.org/officeDocument/2006/relationships/slideLayout" Target="../slideLayouts/slideLayout1135.xml"/><Relationship Id="rId593" Type="http://schemas.openxmlformats.org/officeDocument/2006/relationships/slideLayout" Target="../slideLayouts/slideLayout1156.xml"/><Relationship Id="rId607" Type="http://schemas.openxmlformats.org/officeDocument/2006/relationships/slideLayout" Target="../slideLayouts/slideLayout1170.xml"/><Relationship Id="rId628" Type="http://schemas.openxmlformats.org/officeDocument/2006/relationships/slideLayout" Target="../slideLayouts/slideLayout1191.xml"/><Relationship Id="rId649" Type="http://schemas.openxmlformats.org/officeDocument/2006/relationships/slideLayout" Target="../slideLayouts/slideLayout1212.xml"/><Relationship Id="rId190" Type="http://schemas.openxmlformats.org/officeDocument/2006/relationships/slideLayout" Target="../slideLayouts/slideLayout753.xml"/><Relationship Id="rId204" Type="http://schemas.openxmlformats.org/officeDocument/2006/relationships/slideLayout" Target="../slideLayouts/slideLayout767.xml"/><Relationship Id="rId225" Type="http://schemas.openxmlformats.org/officeDocument/2006/relationships/slideLayout" Target="../slideLayouts/slideLayout788.xml"/><Relationship Id="rId246" Type="http://schemas.openxmlformats.org/officeDocument/2006/relationships/slideLayout" Target="../slideLayouts/slideLayout809.xml"/><Relationship Id="rId267" Type="http://schemas.openxmlformats.org/officeDocument/2006/relationships/slideLayout" Target="../slideLayouts/slideLayout830.xml"/><Relationship Id="rId288" Type="http://schemas.openxmlformats.org/officeDocument/2006/relationships/slideLayout" Target="../slideLayouts/slideLayout851.xml"/><Relationship Id="rId411" Type="http://schemas.openxmlformats.org/officeDocument/2006/relationships/slideLayout" Target="../slideLayouts/slideLayout974.xml"/><Relationship Id="rId432" Type="http://schemas.openxmlformats.org/officeDocument/2006/relationships/slideLayout" Target="../slideLayouts/slideLayout995.xml"/><Relationship Id="rId453" Type="http://schemas.openxmlformats.org/officeDocument/2006/relationships/slideLayout" Target="../slideLayouts/slideLayout1016.xml"/><Relationship Id="rId474" Type="http://schemas.openxmlformats.org/officeDocument/2006/relationships/slideLayout" Target="../slideLayouts/slideLayout1037.xml"/><Relationship Id="rId509" Type="http://schemas.openxmlformats.org/officeDocument/2006/relationships/slideLayout" Target="../slideLayouts/slideLayout1072.xml"/><Relationship Id="rId660" Type="http://schemas.openxmlformats.org/officeDocument/2006/relationships/slideLayout" Target="../slideLayouts/slideLayout1223.xml"/><Relationship Id="rId106" Type="http://schemas.openxmlformats.org/officeDocument/2006/relationships/slideLayout" Target="../slideLayouts/slideLayout669.xml"/><Relationship Id="rId127" Type="http://schemas.openxmlformats.org/officeDocument/2006/relationships/slideLayout" Target="../slideLayouts/slideLayout690.xml"/><Relationship Id="rId313" Type="http://schemas.openxmlformats.org/officeDocument/2006/relationships/slideLayout" Target="../slideLayouts/slideLayout876.xml"/><Relationship Id="rId495" Type="http://schemas.openxmlformats.org/officeDocument/2006/relationships/slideLayout" Target="../slideLayouts/slideLayout1058.xml"/><Relationship Id="rId681" Type="http://schemas.openxmlformats.org/officeDocument/2006/relationships/slideLayout" Target="../slideLayouts/slideLayout1244.xml"/><Relationship Id="rId10" Type="http://schemas.openxmlformats.org/officeDocument/2006/relationships/slideLayout" Target="../slideLayouts/slideLayout573.xml"/><Relationship Id="rId31" Type="http://schemas.openxmlformats.org/officeDocument/2006/relationships/slideLayout" Target="../slideLayouts/slideLayout594.xml"/><Relationship Id="rId52" Type="http://schemas.openxmlformats.org/officeDocument/2006/relationships/slideLayout" Target="../slideLayouts/slideLayout615.xml"/><Relationship Id="rId73" Type="http://schemas.openxmlformats.org/officeDocument/2006/relationships/slideLayout" Target="../slideLayouts/slideLayout636.xml"/><Relationship Id="rId94" Type="http://schemas.openxmlformats.org/officeDocument/2006/relationships/slideLayout" Target="../slideLayouts/slideLayout657.xml"/><Relationship Id="rId148" Type="http://schemas.openxmlformats.org/officeDocument/2006/relationships/slideLayout" Target="../slideLayouts/slideLayout711.xml"/><Relationship Id="rId169" Type="http://schemas.openxmlformats.org/officeDocument/2006/relationships/slideLayout" Target="../slideLayouts/slideLayout732.xml"/><Relationship Id="rId334" Type="http://schemas.openxmlformats.org/officeDocument/2006/relationships/slideLayout" Target="../slideLayouts/slideLayout897.xml"/><Relationship Id="rId355" Type="http://schemas.openxmlformats.org/officeDocument/2006/relationships/slideLayout" Target="../slideLayouts/slideLayout918.xml"/><Relationship Id="rId376" Type="http://schemas.openxmlformats.org/officeDocument/2006/relationships/slideLayout" Target="../slideLayouts/slideLayout939.xml"/><Relationship Id="rId397" Type="http://schemas.openxmlformats.org/officeDocument/2006/relationships/slideLayout" Target="../slideLayouts/slideLayout960.xml"/><Relationship Id="rId520" Type="http://schemas.openxmlformats.org/officeDocument/2006/relationships/slideLayout" Target="../slideLayouts/slideLayout1083.xml"/><Relationship Id="rId541" Type="http://schemas.openxmlformats.org/officeDocument/2006/relationships/slideLayout" Target="../slideLayouts/slideLayout1104.xml"/><Relationship Id="rId562" Type="http://schemas.openxmlformats.org/officeDocument/2006/relationships/slideLayout" Target="../slideLayouts/slideLayout1125.xml"/><Relationship Id="rId583" Type="http://schemas.openxmlformats.org/officeDocument/2006/relationships/slideLayout" Target="../slideLayouts/slideLayout1146.xml"/><Relationship Id="rId618" Type="http://schemas.openxmlformats.org/officeDocument/2006/relationships/slideLayout" Target="../slideLayouts/slideLayout1181.xml"/><Relationship Id="rId639" Type="http://schemas.openxmlformats.org/officeDocument/2006/relationships/slideLayout" Target="../slideLayouts/slideLayout1202.xml"/><Relationship Id="rId4" Type="http://schemas.openxmlformats.org/officeDocument/2006/relationships/slideLayout" Target="../slideLayouts/slideLayout567.xml"/><Relationship Id="rId180" Type="http://schemas.openxmlformats.org/officeDocument/2006/relationships/slideLayout" Target="../slideLayouts/slideLayout743.xml"/><Relationship Id="rId215" Type="http://schemas.openxmlformats.org/officeDocument/2006/relationships/slideLayout" Target="../slideLayouts/slideLayout778.xml"/><Relationship Id="rId236" Type="http://schemas.openxmlformats.org/officeDocument/2006/relationships/slideLayout" Target="../slideLayouts/slideLayout799.xml"/><Relationship Id="rId257" Type="http://schemas.openxmlformats.org/officeDocument/2006/relationships/slideLayout" Target="../slideLayouts/slideLayout820.xml"/><Relationship Id="rId278" Type="http://schemas.openxmlformats.org/officeDocument/2006/relationships/slideLayout" Target="../slideLayouts/slideLayout841.xml"/><Relationship Id="rId401" Type="http://schemas.openxmlformats.org/officeDocument/2006/relationships/slideLayout" Target="../slideLayouts/slideLayout964.xml"/><Relationship Id="rId422" Type="http://schemas.openxmlformats.org/officeDocument/2006/relationships/slideLayout" Target="../slideLayouts/slideLayout985.xml"/><Relationship Id="rId443" Type="http://schemas.openxmlformats.org/officeDocument/2006/relationships/slideLayout" Target="../slideLayouts/slideLayout1006.xml"/><Relationship Id="rId464" Type="http://schemas.openxmlformats.org/officeDocument/2006/relationships/slideLayout" Target="../slideLayouts/slideLayout1027.xml"/><Relationship Id="rId650" Type="http://schemas.openxmlformats.org/officeDocument/2006/relationships/slideLayout" Target="../slideLayouts/slideLayout1213.xml"/><Relationship Id="rId303" Type="http://schemas.openxmlformats.org/officeDocument/2006/relationships/slideLayout" Target="../slideLayouts/slideLayout866.xml"/><Relationship Id="rId485" Type="http://schemas.openxmlformats.org/officeDocument/2006/relationships/slideLayout" Target="../slideLayouts/slideLayout1048.xml"/><Relationship Id="rId692" Type="http://schemas.openxmlformats.org/officeDocument/2006/relationships/slideLayout" Target="../slideLayouts/slideLayout1255.xml"/><Relationship Id="rId706" Type="http://schemas.openxmlformats.org/officeDocument/2006/relationships/slideLayout" Target="../slideLayouts/slideLayout1269.xml"/><Relationship Id="rId42" Type="http://schemas.openxmlformats.org/officeDocument/2006/relationships/slideLayout" Target="../slideLayouts/slideLayout605.xml"/><Relationship Id="rId84" Type="http://schemas.openxmlformats.org/officeDocument/2006/relationships/slideLayout" Target="../slideLayouts/slideLayout647.xml"/><Relationship Id="rId138" Type="http://schemas.openxmlformats.org/officeDocument/2006/relationships/slideLayout" Target="../slideLayouts/slideLayout701.xml"/><Relationship Id="rId345" Type="http://schemas.openxmlformats.org/officeDocument/2006/relationships/slideLayout" Target="../slideLayouts/slideLayout908.xml"/><Relationship Id="rId387" Type="http://schemas.openxmlformats.org/officeDocument/2006/relationships/slideLayout" Target="../slideLayouts/slideLayout950.xml"/><Relationship Id="rId510" Type="http://schemas.openxmlformats.org/officeDocument/2006/relationships/slideLayout" Target="../slideLayouts/slideLayout1073.xml"/><Relationship Id="rId552" Type="http://schemas.openxmlformats.org/officeDocument/2006/relationships/slideLayout" Target="../slideLayouts/slideLayout1115.xml"/><Relationship Id="rId594" Type="http://schemas.openxmlformats.org/officeDocument/2006/relationships/slideLayout" Target="../slideLayouts/slideLayout1157.xml"/><Relationship Id="rId608" Type="http://schemas.openxmlformats.org/officeDocument/2006/relationships/slideLayout" Target="../slideLayouts/slideLayout1171.xml"/><Relationship Id="rId191" Type="http://schemas.openxmlformats.org/officeDocument/2006/relationships/slideLayout" Target="../slideLayouts/slideLayout754.xml"/><Relationship Id="rId205" Type="http://schemas.openxmlformats.org/officeDocument/2006/relationships/slideLayout" Target="../slideLayouts/slideLayout768.xml"/><Relationship Id="rId247" Type="http://schemas.openxmlformats.org/officeDocument/2006/relationships/slideLayout" Target="../slideLayouts/slideLayout810.xml"/><Relationship Id="rId412" Type="http://schemas.openxmlformats.org/officeDocument/2006/relationships/slideLayout" Target="../slideLayouts/slideLayout975.xml"/><Relationship Id="rId107" Type="http://schemas.openxmlformats.org/officeDocument/2006/relationships/slideLayout" Target="../slideLayouts/slideLayout670.xml"/><Relationship Id="rId289" Type="http://schemas.openxmlformats.org/officeDocument/2006/relationships/slideLayout" Target="../slideLayouts/slideLayout852.xml"/><Relationship Id="rId454" Type="http://schemas.openxmlformats.org/officeDocument/2006/relationships/slideLayout" Target="../slideLayouts/slideLayout1017.xml"/><Relationship Id="rId496" Type="http://schemas.openxmlformats.org/officeDocument/2006/relationships/slideLayout" Target="../slideLayouts/slideLayout1059.xml"/><Relationship Id="rId661" Type="http://schemas.openxmlformats.org/officeDocument/2006/relationships/slideLayout" Target="../slideLayouts/slideLayout1224.xml"/><Relationship Id="rId11" Type="http://schemas.openxmlformats.org/officeDocument/2006/relationships/slideLayout" Target="../slideLayouts/slideLayout574.xml"/><Relationship Id="rId53" Type="http://schemas.openxmlformats.org/officeDocument/2006/relationships/slideLayout" Target="../slideLayouts/slideLayout616.xml"/><Relationship Id="rId149" Type="http://schemas.openxmlformats.org/officeDocument/2006/relationships/slideLayout" Target="../slideLayouts/slideLayout712.xml"/><Relationship Id="rId314" Type="http://schemas.openxmlformats.org/officeDocument/2006/relationships/slideLayout" Target="../slideLayouts/slideLayout877.xml"/><Relationship Id="rId356" Type="http://schemas.openxmlformats.org/officeDocument/2006/relationships/slideLayout" Target="../slideLayouts/slideLayout919.xml"/><Relationship Id="rId398" Type="http://schemas.openxmlformats.org/officeDocument/2006/relationships/slideLayout" Target="../slideLayouts/slideLayout961.xml"/><Relationship Id="rId521" Type="http://schemas.openxmlformats.org/officeDocument/2006/relationships/slideLayout" Target="../slideLayouts/slideLayout1084.xml"/><Relationship Id="rId563" Type="http://schemas.openxmlformats.org/officeDocument/2006/relationships/slideLayout" Target="../slideLayouts/slideLayout1126.xml"/><Relationship Id="rId619" Type="http://schemas.openxmlformats.org/officeDocument/2006/relationships/slideLayout" Target="../slideLayouts/slideLayout1182.xml"/><Relationship Id="rId95" Type="http://schemas.openxmlformats.org/officeDocument/2006/relationships/slideLayout" Target="../slideLayouts/slideLayout658.xml"/><Relationship Id="rId160" Type="http://schemas.openxmlformats.org/officeDocument/2006/relationships/slideLayout" Target="../slideLayouts/slideLayout723.xml"/><Relationship Id="rId216" Type="http://schemas.openxmlformats.org/officeDocument/2006/relationships/slideLayout" Target="../slideLayouts/slideLayout779.xml"/><Relationship Id="rId423" Type="http://schemas.openxmlformats.org/officeDocument/2006/relationships/slideLayout" Target="../slideLayouts/slideLayout986.xml"/><Relationship Id="rId258" Type="http://schemas.openxmlformats.org/officeDocument/2006/relationships/slideLayout" Target="../slideLayouts/slideLayout821.xml"/><Relationship Id="rId465" Type="http://schemas.openxmlformats.org/officeDocument/2006/relationships/slideLayout" Target="../slideLayouts/slideLayout1028.xml"/><Relationship Id="rId630" Type="http://schemas.openxmlformats.org/officeDocument/2006/relationships/slideLayout" Target="../slideLayouts/slideLayout1193.xml"/><Relationship Id="rId672" Type="http://schemas.openxmlformats.org/officeDocument/2006/relationships/slideLayout" Target="../slideLayouts/slideLayout1235.xml"/><Relationship Id="rId22" Type="http://schemas.openxmlformats.org/officeDocument/2006/relationships/slideLayout" Target="../slideLayouts/slideLayout585.xml"/><Relationship Id="rId64" Type="http://schemas.openxmlformats.org/officeDocument/2006/relationships/slideLayout" Target="../slideLayouts/slideLayout627.xml"/><Relationship Id="rId118" Type="http://schemas.openxmlformats.org/officeDocument/2006/relationships/slideLayout" Target="../slideLayouts/slideLayout681.xml"/><Relationship Id="rId325" Type="http://schemas.openxmlformats.org/officeDocument/2006/relationships/slideLayout" Target="../slideLayouts/slideLayout888.xml"/><Relationship Id="rId367" Type="http://schemas.openxmlformats.org/officeDocument/2006/relationships/slideLayout" Target="../slideLayouts/slideLayout930.xml"/><Relationship Id="rId532" Type="http://schemas.openxmlformats.org/officeDocument/2006/relationships/slideLayout" Target="../slideLayouts/slideLayout1095.xml"/><Relationship Id="rId574" Type="http://schemas.openxmlformats.org/officeDocument/2006/relationships/slideLayout" Target="../slideLayouts/slideLayout1137.xml"/><Relationship Id="rId171" Type="http://schemas.openxmlformats.org/officeDocument/2006/relationships/slideLayout" Target="../slideLayouts/slideLayout734.xml"/><Relationship Id="rId227" Type="http://schemas.openxmlformats.org/officeDocument/2006/relationships/slideLayout" Target="../slideLayouts/slideLayout790.xml"/><Relationship Id="rId269" Type="http://schemas.openxmlformats.org/officeDocument/2006/relationships/slideLayout" Target="../slideLayouts/slideLayout832.xml"/><Relationship Id="rId434" Type="http://schemas.openxmlformats.org/officeDocument/2006/relationships/slideLayout" Target="../slideLayouts/slideLayout997.xml"/><Relationship Id="rId476" Type="http://schemas.openxmlformats.org/officeDocument/2006/relationships/slideLayout" Target="../slideLayouts/slideLayout1039.xml"/><Relationship Id="rId641" Type="http://schemas.openxmlformats.org/officeDocument/2006/relationships/slideLayout" Target="../slideLayouts/slideLayout1204.xml"/><Relationship Id="rId683" Type="http://schemas.openxmlformats.org/officeDocument/2006/relationships/slideLayout" Target="../slideLayouts/slideLayout1246.xml"/><Relationship Id="rId33" Type="http://schemas.openxmlformats.org/officeDocument/2006/relationships/slideLayout" Target="../slideLayouts/slideLayout596.xml"/><Relationship Id="rId129" Type="http://schemas.openxmlformats.org/officeDocument/2006/relationships/slideLayout" Target="../slideLayouts/slideLayout692.xml"/><Relationship Id="rId280" Type="http://schemas.openxmlformats.org/officeDocument/2006/relationships/slideLayout" Target="../slideLayouts/slideLayout843.xml"/><Relationship Id="rId336" Type="http://schemas.openxmlformats.org/officeDocument/2006/relationships/slideLayout" Target="../slideLayouts/slideLayout899.xml"/><Relationship Id="rId501" Type="http://schemas.openxmlformats.org/officeDocument/2006/relationships/slideLayout" Target="../slideLayouts/slideLayout1064.xml"/><Relationship Id="rId543" Type="http://schemas.openxmlformats.org/officeDocument/2006/relationships/slideLayout" Target="../slideLayouts/slideLayout1106.xml"/><Relationship Id="rId75" Type="http://schemas.openxmlformats.org/officeDocument/2006/relationships/slideLayout" Target="../slideLayouts/slideLayout638.xml"/><Relationship Id="rId140" Type="http://schemas.openxmlformats.org/officeDocument/2006/relationships/slideLayout" Target="../slideLayouts/slideLayout703.xml"/><Relationship Id="rId182" Type="http://schemas.openxmlformats.org/officeDocument/2006/relationships/slideLayout" Target="../slideLayouts/slideLayout745.xml"/><Relationship Id="rId378" Type="http://schemas.openxmlformats.org/officeDocument/2006/relationships/slideLayout" Target="../slideLayouts/slideLayout941.xml"/><Relationship Id="rId403" Type="http://schemas.openxmlformats.org/officeDocument/2006/relationships/slideLayout" Target="../slideLayouts/slideLayout966.xml"/><Relationship Id="rId585" Type="http://schemas.openxmlformats.org/officeDocument/2006/relationships/slideLayout" Target="../slideLayouts/slideLayout1148.xml"/><Relationship Id="rId6" Type="http://schemas.openxmlformats.org/officeDocument/2006/relationships/slideLayout" Target="../slideLayouts/slideLayout569.xml"/><Relationship Id="rId238" Type="http://schemas.openxmlformats.org/officeDocument/2006/relationships/slideLayout" Target="../slideLayouts/slideLayout801.xml"/><Relationship Id="rId445" Type="http://schemas.openxmlformats.org/officeDocument/2006/relationships/slideLayout" Target="../slideLayouts/slideLayout1008.xml"/><Relationship Id="rId487" Type="http://schemas.openxmlformats.org/officeDocument/2006/relationships/slideLayout" Target="../slideLayouts/slideLayout1050.xml"/><Relationship Id="rId610" Type="http://schemas.openxmlformats.org/officeDocument/2006/relationships/slideLayout" Target="../slideLayouts/slideLayout1173.xml"/><Relationship Id="rId652" Type="http://schemas.openxmlformats.org/officeDocument/2006/relationships/slideLayout" Target="../slideLayouts/slideLayout1215.xml"/><Relationship Id="rId694" Type="http://schemas.openxmlformats.org/officeDocument/2006/relationships/slideLayout" Target="../slideLayouts/slideLayout1257.xml"/><Relationship Id="rId708" Type="http://schemas.openxmlformats.org/officeDocument/2006/relationships/slideLayout" Target="../slideLayouts/slideLayout1271.xml"/><Relationship Id="rId291" Type="http://schemas.openxmlformats.org/officeDocument/2006/relationships/slideLayout" Target="../slideLayouts/slideLayout854.xml"/><Relationship Id="rId305" Type="http://schemas.openxmlformats.org/officeDocument/2006/relationships/slideLayout" Target="../slideLayouts/slideLayout868.xml"/><Relationship Id="rId347" Type="http://schemas.openxmlformats.org/officeDocument/2006/relationships/slideLayout" Target="../slideLayouts/slideLayout910.xml"/><Relationship Id="rId512" Type="http://schemas.openxmlformats.org/officeDocument/2006/relationships/slideLayout" Target="../slideLayouts/slideLayout1075.xml"/><Relationship Id="rId44" Type="http://schemas.openxmlformats.org/officeDocument/2006/relationships/slideLayout" Target="../slideLayouts/slideLayout607.xml"/><Relationship Id="rId86" Type="http://schemas.openxmlformats.org/officeDocument/2006/relationships/slideLayout" Target="../slideLayouts/slideLayout649.xml"/><Relationship Id="rId151" Type="http://schemas.openxmlformats.org/officeDocument/2006/relationships/slideLayout" Target="../slideLayouts/slideLayout714.xml"/><Relationship Id="rId389" Type="http://schemas.openxmlformats.org/officeDocument/2006/relationships/slideLayout" Target="../slideLayouts/slideLayout952.xml"/><Relationship Id="rId554" Type="http://schemas.openxmlformats.org/officeDocument/2006/relationships/slideLayout" Target="../slideLayouts/slideLayout1117.xml"/><Relationship Id="rId596" Type="http://schemas.openxmlformats.org/officeDocument/2006/relationships/slideLayout" Target="../slideLayouts/slideLayout1159.xml"/><Relationship Id="rId193" Type="http://schemas.openxmlformats.org/officeDocument/2006/relationships/slideLayout" Target="../slideLayouts/slideLayout756.xml"/><Relationship Id="rId207" Type="http://schemas.openxmlformats.org/officeDocument/2006/relationships/slideLayout" Target="../slideLayouts/slideLayout770.xml"/><Relationship Id="rId249" Type="http://schemas.openxmlformats.org/officeDocument/2006/relationships/slideLayout" Target="../slideLayouts/slideLayout812.xml"/><Relationship Id="rId414" Type="http://schemas.openxmlformats.org/officeDocument/2006/relationships/slideLayout" Target="../slideLayouts/slideLayout977.xml"/><Relationship Id="rId456" Type="http://schemas.openxmlformats.org/officeDocument/2006/relationships/slideLayout" Target="../slideLayouts/slideLayout1019.xml"/><Relationship Id="rId498" Type="http://schemas.openxmlformats.org/officeDocument/2006/relationships/slideLayout" Target="../slideLayouts/slideLayout1061.xml"/><Relationship Id="rId621" Type="http://schemas.openxmlformats.org/officeDocument/2006/relationships/slideLayout" Target="../slideLayouts/slideLayout1184.xml"/><Relationship Id="rId663" Type="http://schemas.openxmlformats.org/officeDocument/2006/relationships/slideLayout" Target="../slideLayouts/slideLayout1226.xml"/><Relationship Id="rId13" Type="http://schemas.openxmlformats.org/officeDocument/2006/relationships/slideLayout" Target="../slideLayouts/slideLayout576.xml"/><Relationship Id="rId109" Type="http://schemas.openxmlformats.org/officeDocument/2006/relationships/slideLayout" Target="../slideLayouts/slideLayout672.xml"/><Relationship Id="rId260" Type="http://schemas.openxmlformats.org/officeDocument/2006/relationships/slideLayout" Target="../slideLayouts/slideLayout823.xml"/><Relationship Id="rId316" Type="http://schemas.openxmlformats.org/officeDocument/2006/relationships/slideLayout" Target="../slideLayouts/slideLayout879.xml"/><Relationship Id="rId523" Type="http://schemas.openxmlformats.org/officeDocument/2006/relationships/slideLayout" Target="../slideLayouts/slideLayout1086.xml"/><Relationship Id="rId55" Type="http://schemas.openxmlformats.org/officeDocument/2006/relationships/slideLayout" Target="../slideLayouts/slideLayout618.xml"/><Relationship Id="rId97" Type="http://schemas.openxmlformats.org/officeDocument/2006/relationships/slideLayout" Target="../slideLayouts/slideLayout660.xml"/><Relationship Id="rId120" Type="http://schemas.openxmlformats.org/officeDocument/2006/relationships/slideLayout" Target="../slideLayouts/slideLayout683.xml"/><Relationship Id="rId358" Type="http://schemas.openxmlformats.org/officeDocument/2006/relationships/slideLayout" Target="../slideLayouts/slideLayout921.xml"/><Relationship Id="rId565" Type="http://schemas.openxmlformats.org/officeDocument/2006/relationships/slideLayout" Target="../slideLayouts/slideLayout1128.xml"/><Relationship Id="rId162" Type="http://schemas.openxmlformats.org/officeDocument/2006/relationships/slideLayout" Target="../slideLayouts/slideLayout725.xml"/><Relationship Id="rId218" Type="http://schemas.openxmlformats.org/officeDocument/2006/relationships/slideLayout" Target="../slideLayouts/slideLayout781.xml"/><Relationship Id="rId425" Type="http://schemas.openxmlformats.org/officeDocument/2006/relationships/slideLayout" Target="../slideLayouts/slideLayout988.xml"/><Relationship Id="rId467" Type="http://schemas.openxmlformats.org/officeDocument/2006/relationships/slideLayout" Target="../slideLayouts/slideLayout1030.xml"/><Relationship Id="rId632" Type="http://schemas.openxmlformats.org/officeDocument/2006/relationships/slideLayout" Target="../slideLayouts/slideLayout1195.xml"/><Relationship Id="rId271" Type="http://schemas.openxmlformats.org/officeDocument/2006/relationships/slideLayout" Target="../slideLayouts/slideLayout834.xml"/><Relationship Id="rId674" Type="http://schemas.openxmlformats.org/officeDocument/2006/relationships/slideLayout" Target="../slideLayouts/slideLayout1237.xml"/><Relationship Id="rId24" Type="http://schemas.openxmlformats.org/officeDocument/2006/relationships/slideLayout" Target="../slideLayouts/slideLayout587.xml"/><Relationship Id="rId66" Type="http://schemas.openxmlformats.org/officeDocument/2006/relationships/slideLayout" Target="../slideLayouts/slideLayout629.xml"/><Relationship Id="rId131" Type="http://schemas.openxmlformats.org/officeDocument/2006/relationships/slideLayout" Target="../slideLayouts/slideLayout694.xml"/><Relationship Id="rId327" Type="http://schemas.openxmlformats.org/officeDocument/2006/relationships/slideLayout" Target="../slideLayouts/slideLayout890.xml"/><Relationship Id="rId369" Type="http://schemas.openxmlformats.org/officeDocument/2006/relationships/slideLayout" Target="../slideLayouts/slideLayout932.xml"/><Relationship Id="rId534" Type="http://schemas.openxmlformats.org/officeDocument/2006/relationships/slideLayout" Target="../slideLayouts/slideLayout1097.xml"/><Relationship Id="rId576" Type="http://schemas.openxmlformats.org/officeDocument/2006/relationships/slideLayout" Target="../slideLayouts/slideLayout1139.xml"/><Relationship Id="rId173" Type="http://schemas.openxmlformats.org/officeDocument/2006/relationships/slideLayout" Target="../slideLayouts/slideLayout736.xml"/><Relationship Id="rId229" Type="http://schemas.openxmlformats.org/officeDocument/2006/relationships/slideLayout" Target="../slideLayouts/slideLayout792.xml"/><Relationship Id="rId380" Type="http://schemas.openxmlformats.org/officeDocument/2006/relationships/slideLayout" Target="../slideLayouts/slideLayout943.xml"/><Relationship Id="rId436" Type="http://schemas.openxmlformats.org/officeDocument/2006/relationships/slideLayout" Target="../slideLayouts/slideLayout999.xml"/><Relationship Id="rId601" Type="http://schemas.openxmlformats.org/officeDocument/2006/relationships/slideLayout" Target="../slideLayouts/slideLayout1164.xml"/><Relationship Id="rId643" Type="http://schemas.openxmlformats.org/officeDocument/2006/relationships/slideLayout" Target="../slideLayouts/slideLayout1206.xml"/><Relationship Id="rId240" Type="http://schemas.openxmlformats.org/officeDocument/2006/relationships/slideLayout" Target="../slideLayouts/slideLayout803.xml"/><Relationship Id="rId478" Type="http://schemas.openxmlformats.org/officeDocument/2006/relationships/slideLayout" Target="../slideLayouts/slideLayout1041.xml"/><Relationship Id="rId685" Type="http://schemas.openxmlformats.org/officeDocument/2006/relationships/slideLayout" Target="../slideLayouts/slideLayout1248.xml"/><Relationship Id="rId35" Type="http://schemas.openxmlformats.org/officeDocument/2006/relationships/slideLayout" Target="../slideLayouts/slideLayout598.xml"/><Relationship Id="rId77" Type="http://schemas.openxmlformats.org/officeDocument/2006/relationships/slideLayout" Target="../slideLayouts/slideLayout640.xml"/><Relationship Id="rId100" Type="http://schemas.openxmlformats.org/officeDocument/2006/relationships/slideLayout" Target="../slideLayouts/slideLayout663.xml"/><Relationship Id="rId282" Type="http://schemas.openxmlformats.org/officeDocument/2006/relationships/slideLayout" Target="../slideLayouts/slideLayout845.xml"/><Relationship Id="rId338" Type="http://schemas.openxmlformats.org/officeDocument/2006/relationships/slideLayout" Target="../slideLayouts/slideLayout901.xml"/><Relationship Id="rId503" Type="http://schemas.openxmlformats.org/officeDocument/2006/relationships/slideLayout" Target="../slideLayouts/slideLayout1066.xml"/><Relationship Id="rId545" Type="http://schemas.openxmlformats.org/officeDocument/2006/relationships/slideLayout" Target="../slideLayouts/slideLayout1108.xml"/><Relationship Id="rId587" Type="http://schemas.openxmlformats.org/officeDocument/2006/relationships/slideLayout" Target="../slideLayouts/slideLayout1150.xml"/><Relationship Id="rId710" Type="http://schemas.openxmlformats.org/officeDocument/2006/relationships/slideLayout" Target="../slideLayouts/slideLayout1273.xml"/><Relationship Id="rId8" Type="http://schemas.openxmlformats.org/officeDocument/2006/relationships/slideLayout" Target="../slideLayouts/slideLayout571.xml"/><Relationship Id="rId142" Type="http://schemas.openxmlformats.org/officeDocument/2006/relationships/slideLayout" Target="../slideLayouts/slideLayout705.xml"/><Relationship Id="rId184" Type="http://schemas.openxmlformats.org/officeDocument/2006/relationships/slideLayout" Target="../slideLayouts/slideLayout747.xml"/><Relationship Id="rId391" Type="http://schemas.openxmlformats.org/officeDocument/2006/relationships/slideLayout" Target="../slideLayouts/slideLayout954.xml"/><Relationship Id="rId405" Type="http://schemas.openxmlformats.org/officeDocument/2006/relationships/slideLayout" Target="../slideLayouts/slideLayout968.xml"/><Relationship Id="rId447" Type="http://schemas.openxmlformats.org/officeDocument/2006/relationships/slideLayout" Target="../slideLayouts/slideLayout1010.xml"/><Relationship Id="rId612" Type="http://schemas.openxmlformats.org/officeDocument/2006/relationships/slideLayout" Target="../slideLayouts/slideLayout1175.xml"/><Relationship Id="rId251" Type="http://schemas.openxmlformats.org/officeDocument/2006/relationships/slideLayout" Target="../slideLayouts/slideLayout814.xml"/><Relationship Id="rId489" Type="http://schemas.openxmlformats.org/officeDocument/2006/relationships/slideLayout" Target="../slideLayouts/slideLayout1052.xml"/><Relationship Id="rId654" Type="http://schemas.openxmlformats.org/officeDocument/2006/relationships/slideLayout" Target="../slideLayouts/slideLayout1217.xml"/><Relationship Id="rId696" Type="http://schemas.openxmlformats.org/officeDocument/2006/relationships/slideLayout" Target="../slideLayouts/slideLayout1259.xml"/><Relationship Id="rId46" Type="http://schemas.openxmlformats.org/officeDocument/2006/relationships/slideLayout" Target="../slideLayouts/slideLayout609.xml"/><Relationship Id="rId293" Type="http://schemas.openxmlformats.org/officeDocument/2006/relationships/slideLayout" Target="../slideLayouts/slideLayout856.xml"/><Relationship Id="rId307" Type="http://schemas.openxmlformats.org/officeDocument/2006/relationships/slideLayout" Target="../slideLayouts/slideLayout870.xml"/><Relationship Id="rId349" Type="http://schemas.openxmlformats.org/officeDocument/2006/relationships/slideLayout" Target="../slideLayouts/slideLayout912.xml"/><Relationship Id="rId514" Type="http://schemas.openxmlformats.org/officeDocument/2006/relationships/slideLayout" Target="../slideLayouts/slideLayout1077.xml"/><Relationship Id="rId556" Type="http://schemas.openxmlformats.org/officeDocument/2006/relationships/slideLayout" Target="../slideLayouts/slideLayout1119.xml"/><Relationship Id="rId88" Type="http://schemas.openxmlformats.org/officeDocument/2006/relationships/slideLayout" Target="../slideLayouts/slideLayout651.xml"/><Relationship Id="rId111" Type="http://schemas.openxmlformats.org/officeDocument/2006/relationships/slideLayout" Target="../slideLayouts/slideLayout674.xml"/><Relationship Id="rId153" Type="http://schemas.openxmlformats.org/officeDocument/2006/relationships/slideLayout" Target="../slideLayouts/slideLayout716.xml"/><Relationship Id="rId195" Type="http://schemas.openxmlformats.org/officeDocument/2006/relationships/slideLayout" Target="../slideLayouts/slideLayout758.xml"/><Relationship Id="rId209" Type="http://schemas.openxmlformats.org/officeDocument/2006/relationships/slideLayout" Target="../slideLayouts/slideLayout772.xml"/><Relationship Id="rId360" Type="http://schemas.openxmlformats.org/officeDocument/2006/relationships/slideLayout" Target="../slideLayouts/slideLayout923.xml"/><Relationship Id="rId416" Type="http://schemas.openxmlformats.org/officeDocument/2006/relationships/slideLayout" Target="../slideLayouts/slideLayout979.xml"/><Relationship Id="rId598" Type="http://schemas.openxmlformats.org/officeDocument/2006/relationships/slideLayout" Target="../slideLayouts/slideLayout1161.xml"/><Relationship Id="rId220" Type="http://schemas.openxmlformats.org/officeDocument/2006/relationships/slideLayout" Target="../slideLayouts/slideLayout783.xml"/><Relationship Id="rId458" Type="http://schemas.openxmlformats.org/officeDocument/2006/relationships/slideLayout" Target="../slideLayouts/slideLayout1021.xml"/><Relationship Id="rId623" Type="http://schemas.openxmlformats.org/officeDocument/2006/relationships/slideLayout" Target="../slideLayouts/slideLayout1186.xml"/><Relationship Id="rId665" Type="http://schemas.openxmlformats.org/officeDocument/2006/relationships/slideLayout" Target="../slideLayouts/slideLayout1228.xml"/><Relationship Id="rId15" Type="http://schemas.openxmlformats.org/officeDocument/2006/relationships/slideLayout" Target="../slideLayouts/slideLayout578.xml"/><Relationship Id="rId57" Type="http://schemas.openxmlformats.org/officeDocument/2006/relationships/slideLayout" Target="../slideLayouts/slideLayout620.xml"/><Relationship Id="rId262" Type="http://schemas.openxmlformats.org/officeDocument/2006/relationships/slideLayout" Target="../slideLayouts/slideLayout825.xml"/><Relationship Id="rId318" Type="http://schemas.openxmlformats.org/officeDocument/2006/relationships/slideLayout" Target="../slideLayouts/slideLayout881.xml"/><Relationship Id="rId525" Type="http://schemas.openxmlformats.org/officeDocument/2006/relationships/slideLayout" Target="../slideLayouts/slideLayout1088.xml"/><Relationship Id="rId567" Type="http://schemas.openxmlformats.org/officeDocument/2006/relationships/slideLayout" Target="../slideLayouts/slideLayout1130.xml"/><Relationship Id="rId99" Type="http://schemas.openxmlformats.org/officeDocument/2006/relationships/slideLayout" Target="../slideLayouts/slideLayout662.xml"/><Relationship Id="rId122" Type="http://schemas.openxmlformats.org/officeDocument/2006/relationships/slideLayout" Target="../slideLayouts/slideLayout685.xml"/><Relationship Id="rId164" Type="http://schemas.openxmlformats.org/officeDocument/2006/relationships/slideLayout" Target="../slideLayouts/slideLayout727.xml"/><Relationship Id="rId371" Type="http://schemas.openxmlformats.org/officeDocument/2006/relationships/slideLayout" Target="../slideLayouts/slideLayout934.xml"/><Relationship Id="rId427" Type="http://schemas.openxmlformats.org/officeDocument/2006/relationships/slideLayout" Target="../slideLayouts/slideLayout990.xml"/><Relationship Id="rId469" Type="http://schemas.openxmlformats.org/officeDocument/2006/relationships/slideLayout" Target="../slideLayouts/slideLayout1032.xml"/><Relationship Id="rId634" Type="http://schemas.openxmlformats.org/officeDocument/2006/relationships/slideLayout" Target="../slideLayouts/slideLayout1197.xml"/><Relationship Id="rId676" Type="http://schemas.openxmlformats.org/officeDocument/2006/relationships/slideLayout" Target="../slideLayouts/slideLayout1239.xml"/><Relationship Id="rId26" Type="http://schemas.openxmlformats.org/officeDocument/2006/relationships/slideLayout" Target="../slideLayouts/slideLayout589.xml"/><Relationship Id="rId231" Type="http://schemas.openxmlformats.org/officeDocument/2006/relationships/slideLayout" Target="../slideLayouts/slideLayout794.xml"/><Relationship Id="rId273" Type="http://schemas.openxmlformats.org/officeDocument/2006/relationships/slideLayout" Target="../slideLayouts/slideLayout836.xml"/><Relationship Id="rId329" Type="http://schemas.openxmlformats.org/officeDocument/2006/relationships/slideLayout" Target="../slideLayouts/slideLayout892.xml"/><Relationship Id="rId480" Type="http://schemas.openxmlformats.org/officeDocument/2006/relationships/slideLayout" Target="../slideLayouts/slideLayout1043.xml"/><Relationship Id="rId536" Type="http://schemas.openxmlformats.org/officeDocument/2006/relationships/slideLayout" Target="../slideLayouts/slideLayout1099.xml"/><Relationship Id="rId701" Type="http://schemas.openxmlformats.org/officeDocument/2006/relationships/slideLayout" Target="../slideLayouts/slideLayout1264.xml"/><Relationship Id="rId68" Type="http://schemas.openxmlformats.org/officeDocument/2006/relationships/slideLayout" Target="../slideLayouts/slideLayout631.xml"/><Relationship Id="rId133" Type="http://schemas.openxmlformats.org/officeDocument/2006/relationships/slideLayout" Target="../slideLayouts/slideLayout696.xml"/><Relationship Id="rId175" Type="http://schemas.openxmlformats.org/officeDocument/2006/relationships/slideLayout" Target="../slideLayouts/slideLayout738.xml"/><Relationship Id="rId340" Type="http://schemas.openxmlformats.org/officeDocument/2006/relationships/slideLayout" Target="../slideLayouts/slideLayout903.xml"/><Relationship Id="rId578" Type="http://schemas.openxmlformats.org/officeDocument/2006/relationships/slideLayout" Target="../slideLayouts/slideLayout1141.xml"/><Relationship Id="rId200" Type="http://schemas.openxmlformats.org/officeDocument/2006/relationships/slideLayout" Target="../slideLayouts/slideLayout763.xml"/><Relationship Id="rId382" Type="http://schemas.openxmlformats.org/officeDocument/2006/relationships/slideLayout" Target="../slideLayouts/slideLayout945.xml"/><Relationship Id="rId438" Type="http://schemas.openxmlformats.org/officeDocument/2006/relationships/slideLayout" Target="../slideLayouts/slideLayout1001.xml"/><Relationship Id="rId603" Type="http://schemas.openxmlformats.org/officeDocument/2006/relationships/slideLayout" Target="../slideLayouts/slideLayout1166.xml"/><Relationship Id="rId645" Type="http://schemas.openxmlformats.org/officeDocument/2006/relationships/slideLayout" Target="../slideLayouts/slideLayout1208.xml"/><Relationship Id="rId687" Type="http://schemas.openxmlformats.org/officeDocument/2006/relationships/slideLayout" Target="../slideLayouts/slideLayout1250.xml"/><Relationship Id="rId242" Type="http://schemas.openxmlformats.org/officeDocument/2006/relationships/slideLayout" Target="../slideLayouts/slideLayout805.xml"/><Relationship Id="rId284" Type="http://schemas.openxmlformats.org/officeDocument/2006/relationships/slideLayout" Target="../slideLayouts/slideLayout847.xml"/><Relationship Id="rId491" Type="http://schemas.openxmlformats.org/officeDocument/2006/relationships/slideLayout" Target="../slideLayouts/slideLayout1054.xml"/><Relationship Id="rId505" Type="http://schemas.openxmlformats.org/officeDocument/2006/relationships/slideLayout" Target="../slideLayouts/slideLayout1068.xml"/><Relationship Id="rId712" Type="http://schemas.openxmlformats.org/officeDocument/2006/relationships/slideLayout" Target="../slideLayouts/slideLayout1275.xml"/><Relationship Id="rId37" Type="http://schemas.openxmlformats.org/officeDocument/2006/relationships/slideLayout" Target="../slideLayouts/slideLayout600.xml"/><Relationship Id="rId79" Type="http://schemas.openxmlformats.org/officeDocument/2006/relationships/slideLayout" Target="../slideLayouts/slideLayout642.xml"/><Relationship Id="rId102" Type="http://schemas.openxmlformats.org/officeDocument/2006/relationships/slideLayout" Target="../slideLayouts/slideLayout665.xml"/><Relationship Id="rId144" Type="http://schemas.openxmlformats.org/officeDocument/2006/relationships/slideLayout" Target="../slideLayouts/slideLayout707.xml"/><Relationship Id="rId547" Type="http://schemas.openxmlformats.org/officeDocument/2006/relationships/slideLayout" Target="../slideLayouts/slideLayout1110.xml"/><Relationship Id="rId589" Type="http://schemas.openxmlformats.org/officeDocument/2006/relationships/slideLayout" Target="../slideLayouts/slideLayout1152.xml"/><Relationship Id="rId90" Type="http://schemas.openxmlformats.org/officeDocument/2006/relationships/slideLayout" Target="../slideLayouts/slideLayout653.xml"/><Relationship Id="rId186" Type="http://schemas.openxmlformats.org/officeDocument/2006/relationships/slideLayout" Target="../slideLayouts/slideLayout749.xml"/><Relationship Id="rId351" Type="http://schemas.openxmlformats.org/officeDocument/2006/relationships/slideLayout" Target="../slideLayouts/slideLayout914.xml"/><Relationship Id="rId393" Type="http://schemas.openxmlformats.org/officeDocument/2006/relationships/slideLayout" Target="../slideLayouts/slideLayout956.xml"/><Relationship Id="rId407" Type="http://schemas.openxmlformats.org/officeDocument/2006/relationships/slideLayout" Target="../slideLayouts/slideLayout970.xml"/><Relationship Id="rId449" Type="http://schemas.openxmlformats.org/officeDocument/2006/relationships/slideLayout" Target="../slideLayouts/slideLayout1012.xml"/><Relationship Id="rId614" Type="http://schemas.openxmlformats.org/officeDocument/2006/relationships/slideLayout" Target="../slideLayouts/slideLayout1177.xml"/><Relationship Id="rId656" Type="http://schemas.openxmlformats.org/officeDocument/2006/relationships/slideLayout" Target="../slideLayouts/slideLayout1219.xml"/><Relationship Id="rId211" Type="http://schemas.openxmlformats.org/officeDocument/2006/relationships/slideLayout" Target="../slideLayouts/slideLayout774.xml"/><Relationship Id="rId253" Type="http://schemas.openxmlformats.org/officeDocument/2006/relationships/slideLayout" Target="../slideLayouts/slideLayout816.xml"/><Relationship Id="rId295" Type="http://schemas.openxmlformats.org/officeDocument/2006/relationships/slideLayout" Target="../slideLayouts/slideLayout858.xml"/><Relationship Id="rId309" Type="http://schemas.openxmlformats.org/officeDocument/2006/relationships/slideLayout" Target="../slideLayouts/slideLayout872.xml"/><Relationship Id="rId460" Type="http://schemas.openxmlformats.org/officeDocument/2006/relationships/slideLayout" Target="../slideLayouts/slideLayout1023.xml"/><Relationship Id="rId516" Type="http://schemas.openxmlformats.org/officeDocument/2006/relationships/slideLayout" Target="../slideLayouts/slideLayout1079.xml"/><Relationship Id="rId698" Type="http://schemas.openxmlformats.org/officeDocument/2006/relationships/slideLayout" Target="../slideLayouts/slideLayout1261.xml"/><Relationship Id="rId48" Type="http://schemas.openxmlformats.org/officeDocument/2006/relationships/slideLayout" Target="../slideLayouts/slideLayout611.xml"/><Relationship Id="rId113" Type="http://schemas.openxmlformats.org/officeDocument/2006/relationships/slideLayout" Target="../slideLayouts/slideLayout676.xml"/><Relationship Id="rId320" Type="http://schemas.openxmlformats.org/officeDocument/2006/relationships/slideLayout" Target="../slideLayouts/slideLayout883.xml"/><Relationship Id="rId558" Type="http://schemas.openxmlformats.org/officeDocument/2006/relationships/slideLayout" Target="../slideLayouts/slideLayout1121.xml"/><Relationship Id="rId155" Type="http://schemas.openxmlformats.org/officeDocument/2006/relationships/slideLayout" Target="../slideLayouts/slideLayout718.xml"/><Relationship Id="rId197" Type="http://schemas.openxmlformats.org/officeDocument/2006/relationships/slideLayout" Target="../slideLayouts/slideLayout760.xml"/><Relationship Id="rId362" Type="http://schemas.openxmlformats.org/officeDocument/2006/relationships/slideLayout" Target="../slideLayouts/slideLayout925.xml"/><Relationship Id="rId418" Type="http://schemas.openxmlformats.org/officeDocument/2006/relationships/slideLayout" Target="../slideLayouts/slideLayout981.xml"/><Relationship Id="rId625" Type="http://schemas.openxmlformats.org/officeDocument/2006/relationships/slideLayout" Target="../slideLayouts/slideLayout1188.xml"/><Relationship Id="rId222" Type="http://schemas.openxmlformats.org/officeDocument/2006/relationships/slideLayout" Target="../slideLayouts/slideLayout785.xml"/><Relationship Id="rId264" Type="http://schemas.openxmlformats.org/officeDocument/2006/relationships/slideLayout" Target="../slideLayouts/slideLayout827.xml"/><Relationship Id="rId471" Type="http://schemas.openxmlformats.org/officeDocument/2006/relationships/slideLayout" Target="../slideLayouts/slideLayout1034.xml"/><Relationship Id="rId667" Type="http://schemas.openxmlformats.org/officeDocument/2006/relationships/slideLayout" Target="../slideLayouts/slideLayout1230.xml"/><Relationship Id="rId17" Type="http://schemas.openxmlformats.org/officeDocument/2006/relationships/slideLayout" Target="../slideLayouts/slideLayout580.xml"/><Relationship Id="rId59" Type="http://schemas.openxmlformats.org/officeDocument/2006/relationships/slideLayout" Target="../slideLayouts/slideLayout622.xml"/><Relationship Id="rId124" Type="http://schemas.openxmlformats.org/officeDocument/2006/relationships/slideLayout" Target="../slideLayouts/slideLayout687.xml"/><Relationship Id="rId527" Type="http://schemas.openxmlformats.org/officeDocument/2006/relationships/slideLayout" Target="../slideLayouts/slideLayout1090.xml"/><Relationship Id="rId569" Type="http://schemas.openxmlformats.org/officeDocument/2006/relationships/slideLayout" Target="../slideLayouts/slideLayout1132.xml"/><Relationship Id="rId70" Type="http://schemas.openxmlformats.org/officeDocument/2006/relationships/slideLayout" Target="../slideLayouts/slideLayout633.xml"/><Relationship Id="rId166" Type="http://schemas.openxmlformats.org/officeDocument/2006/relationships/slideLayout" Target="../slideLayouts/slideLayout729.xml"/><Relationship Id="rId331" Type="http://schemas.openxmlformats.org/officeDocument/2006/relationships/slideLayout" Target="../slideLayouts/slideLayout894.xml"/><Relationship Id="rId373" Type="http://schemas.openxmlformats.org/officeDocument/2006/relationships/slideLayout" Target="../slideLayouts/slideLayout936.xml"/><Relationship Id="rId429" Type="http://schemas.openxmlformats.org/officeDocument/2006/relationships/slideLayout" Target="../slideLayouts/slideLayout992.xml"/><Relationship Id="rId580" Type="http://schemas.openxmlformats.org/officeDocument/2006/relationships/slideLayout" Target="../slideLayouts/slideLayout1143.xml"/><Relationship Id="rId636" Type="http://schemas.openxmlformats.org/officeDocument/2006/relationships/slideLayout" Target="../slideLayouts/slideLayout1199.xml"/><Relationship Id="rId1" Type="http://schemas.openxmlformats.org/officeDocument/2006/relationships/slideLayout" Target="../slideLayouts/slideLayout564.xml"/><Relationship Id="rId233" Type="http://schemas.openxmlformats.org/officeDocument/2006/relationships/slideLayout" Target="../slideLayouts/slideLayout796.xml"/><Relationship Id="rId440" Type="http://schemas.openxmlformats.org/officeDocument/2006/relationships/slideLayout" Target="../slideLayouts/slideLayout1003.xml"/><Relationship Id="rId678" Type="http://schemas.openxmlformats.org/officeDocument/2006/relationships/slideLayout" Target="../slideLayouts/slideLayout1241.xml"/><Relationship Id="rId28" Type="http://schemas.openxmlformats.org/officeDocument/2006/relationships/slideLayout" Target="../slideLayouts/slideLayout591.xml"/><Relationship Id="rId275" Type="http://schemas.openxmlformats.org/officeDocument/2006/relationships/slideLayout" Target="../slideLayouts/slideLayout838.xml"/><Relationship Id="rId300" Type="http://schemas.openxmlformats.org/officeDocument/2006/relationships/slideLayout" Target="../slideLayouts/slideLayout863.xml"/><Relationship Id="rId482" Type="http://schemas.openxmlformats.org/officeDocument/2006/relationships/slideLayout" Target="../slideLayouts/slideLayout1045.xml"/><Relationship Id="rId538" Type="http://schemas.openxmlformats.org/officeDocument/2006/relationships/slideLayout" Target="../slideLayouts/slideLayout1101.xml"/><Relationship Id="rId703" Type="http://schemas.openxmlformats.org/officeDocument/2006/relationships/slideLayout" Target="../slideLayouts/slideLayout1266.xml"/><Relationship Id="rId81" Type="http://schemas.openxmlformats.org/officeDocument/2006/relationships/slideLayout" Target="../slideLayouts/slideLayout644.xml"/><Relationship Id="rId135" Type="http://schemas.openxmlformats.org/officeDocument/2006/relationships/slideLayout" Target="../slideLayouts/slideLayout698.xml"/><Relationship Id="rId177" Type="http://schemas.openxmlformats.org/officeDocument/2006/relationships/slideLayout" Target="../slideLayouts/slideLayout740.xml"/><Relationship Id="rId342" Type="http://schemas.openxmlformats.org/officeDocument/2006/relationships/slideLayout" Target="../slideLayouts/slideLayout905.xml"/><Relationship Id="rId384" Type="http://schemas.openxmlformats.org/officeDocument/2006/relationships/slideLayout" Target="../slideLayouts/slideLayout947.xml"/><Relationship Id="rId591" Type="http://schemas.openxmlformats.org/officeDocument/2006/relationships/slideLayout" Target="../slideLayouts/slideLayout1154.xml"/><Relationship Id="rId605" Type="http://schemas.openxmlformats.org/officeDocument/2006/relationships/slideLayout" Target="../slideLayouts/slideLayout1168.xml"/><Relationship Id="rId202" Type="http://schemas.openxmlformats.org/officeDocument/2006/relationships/slideLayout" Target="../slideLayouts/slideLayout765.xml"/><Relationship Id="rId244" Type="http://schemas.openxmlformats.org/officeDocument/2006/relationships/slideLayout" Target="../slideLayouts/slideLayout807.xml"/><Relationship Id="rId647" Type="http://schemas.openxmlformats.org/officeDocument/2006/relationships/slideLayout" Target="../slideLayouts/slideLayout1210.xml"/><Relationship Id="rId689" Type="http://schemas.openxmlformats.org/officeDocument/2006/relationships/slideLayout" Target="../slideLayouts/slideLayout1252.xml"/><Relationship Id="rId39" Type="http://schemas.openxmlformats.org/officeDocument/2006/relationships/slideLayout" Target="../slideLayouts/slideLayout602.xml"/><Relationship Id="rId286" Type="http://schemas.openxmlformats.org/officeDocument/2006/relationships/slideLayout" Target="../slideLayouts/slideLayout849.xml"/><Relationship Id="rId451" Type="http://schemas.openxmlformats.org/officeDocument/2006/relationships/slideLayout" Target="../slideLayouts/slideLayout1014.xml"/><Relationship Id="rId493" Type="http://schemas.openxmlformats.org/officeDocument/2006/relationships/slideLayout" Target="../slideLayouts/slideLayout1056.xml"/><Relationship Id="rId507" Type="http://schemas.openxmlformats.org/officeDocument/2006/relationships/slideLayout" Target="../slideLayouts/slideLayout1070.xml"/><Relationship Id="rId549" Type="http://schemas.openxmlformats.org/officeDocument/2006/relationships/slideLayout" Target="../slideLayouts/slideLayout1112.xml"/><Relationship Id="rId50" Type="http://schemas.openxmlformats.org/officeDocument/2006/relationships/slideLayout" Target="../slideLayouts/slideLayout613.xml"/><Relationship Id="rId104" Type="http://schemas.openxmlformats.org/officeDocument/2006/relationships/slideLayout" Target="../slideLayouts/slideLayout667.xml"/><Relationship Id="rId146" Type="http://schemas.openxmlformats.org/officeDocument/2006/relationships/slideLayout" Target="../slideLayouts/slideLayout709.xml"/><Relationship Id="rId188" Type="http://schemas.openxmlformats.org/officeDocument/2006/relationships/slideLayout" Target="../slideLayouts/slideLayout751.xml"/><Relationship Id="rId311" Type="http://schemas.openxmlformats.org/officeDocument/2006/relationships/slideLayout" Target="../slideLayouts/slideLayout874.xml"/><Relationship Id="rId353" Type="http://schemas.openxmlformats.org/officeDocument/2006/relationships/slideLayout" Target="../slideLayouts/slideLayout916.xml"/><Relationship Id="rId395" Type="http://schemas.openxmlformats.org/officeDocument/2006/relationships/slideLayout" Target="../slideLayouts/slideLayout958.xml"/><Relationship Id="rId409" Type="http://schemas.openxmlformats.org/officeDocument/2006/relationships/slideLayout" Target="../slideLayouts/slideLayout972.xml"/><Relationship Id="rId560" Type="http://schemas.openxmlformats.org/officeDocument/2006/relationships/slideLayout" Target="../slideLayouts/slideLayout1123.xml"/><Relationship Id="rId92" Type="http://schemas.openxmlformats.org/officeDocument/2006/relationships/slideLayout" Target="../slideLayouts/slideLayout655.xml"/><Relationship Id="rId213" Type="http://schemas.openxmlformats.org/officeDocument/2006/relationships/slideLayout" Target="../slideLayouts/slideLayout776.xml"/><Relationship Id="rId420" Type="http://schemas.openxmlformats.org/officeDocument/2006/relationships/slideLayout" Target="../slideLayouts/slideLayout983.xml"/><Relationship Id="rId616" Type="http://schemas.openxmlformats.org/officeDocument/2006/relationships/slideLayout" Target="../slideLayouts/slideLayout1179.xml"/><Relationship Id="rId658" Type="http://schemas.openxmlformats.org/officeDocument/2006/relationships/slideLayout" Target="../slideLayouts/slideLayout1221.xml"/><Relationship Id="rId255" Type="http://schemas.openxmlformats.org/officeDocument/2006/relationships/slideLayout" Target="../slideLayouts/slideLayout818.xml"/><Relationship Id="rId297" Type="http://schemas.openxmlformats.org/officeDocument/2006/relationships/slideLayout" Target="../slideLayouts/slideLayout860.xml"/><Relationship Id="rId462" Type="http://schemas.openxmlformats.org/officeDocument/2006/relationships/slideLayout" Target="../slideLayouts/slideLayout1025.xml"/><Relationship Id="rId518" Type="http://schemas.openxmlformats.org/officeDocument/2006/relationships/slideLayout" Target="../slideLayouts/slideLayout1081.xml"/><Relationship Id="rId115" Type="http://schemas.openxmlformats.org/officeDocument/2006/relationships/slideLayout" Target="../slideLayouts/slideLayout678.xml"/><Relationship Id="rId157" Type="http://schemas.openxmlformats.org/officeDocument/2006/relationships/slideLayout" Target="../slideLayouts/slideLayout720.xml"/><Relationship Id="rId322" Type="http://schemas.openxmlformats.org/officeDocument/2006/relationships/slideLayout" Target="../slideLayouts/slideLayout885.xml"/><Relationship Id="rId364" Type="http://schemas.openxmlformats.org/officeDocument/2006/relationships/slideLayout" Target="../slideLayouts/slideLayout927.xml"/><Relationship Id="rId61" Type="http://schemas.openxmlformats.org/officeDocument/2006/relationships/slideLayout" Target="../slideLayouts/slideLayout624.xml"/><Relationship Id="rId199" Type="http://schemas.openxmlformats.org/officeDocument/2006/relationships/slideLayout" Target="../slideLayouts/slideLayout762.xml"/><Relationship Id="rId571" Type="http://schemas.openxmlformats.org/officeDocument/2006/relationships/slideLayout" Target="../slideLayouts/slideLayout1134.xml"/><Relationship Id="rId627" Type="http://schemas.openxmlformats.org/officeDocument/2006/relationships/slideLayout" Target="../slideLayouts/slideLayout1190.xml"/><Relationship Id="rId669" Type="http://schemas.openxmlformats.org/officeDocument/2006/relationships/slideLayout" Target="../slideLayouts/slideLayout1232.xml"/><Relationship Id="rId19" Type="http://schemas.openxmlformats.org/officeDocument/2006/relationships/slideLayout" Target="../slideLayouts/slideLayout582.xml"/><Relationship Id="rId224" Type="http://schemas.openxmlformats.org/officeDocument/2006/relationships/slideLayout" Target="../slideLayouts/slideLayout787.xml"/><Relationship Id="rId266" Type="http://schemas.openxmlformats.org/officeDocument/2006/relationships/slideLayout" Target="../slideLayouts/slideLayout829.xml"/><Relationship Id="rId431" Type="http://schemas.openxmlformats.org/officeDocument/2006/relationships/slideLayout" Target="../slideLayouts/slideLayout994.xml"/><Relationship Id="rId473" Type="http://schemas.openxmlformats.org/officeDocument/2006/relationships/slideLayout" Target="../slideLayouts/slideLayout1036.xml"/><Relationship Id="rId529" Type="http://schemas.openxmlformats.org/officeDocument/2006/relationships/slideLayout" Target="../slideLayouts/slideLayout1092.xml"/><Relationship Id="rId680" Type="http://schemas.openxmlformats.org/officeDocument/2006/relationships/slideLayout" Target="../slideLayouts/slideLayout12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3.xml"/><Relationship Id="rId3" Type="http://schemas.openxmlformats.org/officeDocument/2006/relationships/slideLayout" Target="../slideLayouts/slideLayout1278.xml"/><Relationship Id="rId7" Type="http://schemas.openxmlformats.org/officeDocument/2006/relationships/slideLayout" Target="../slideLayouts/slideLayout128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77.xml"/><Relationship Id="rId1" Type="http://schemas.openxmlformats.org/officeDocument/2006/relationships/slideLayout" Target="../slideLayouts/slideLayout1276.xml"/><Relationship Id="rId6" Type="http://schemas.openxmlformats.org/officeDocument/2006/relationships/slideLayout" Target="../slideLayouts/slideLayout1281.xml"/><Relationship Id="rId11" Type="http://schemas.openxmlformats.org/officeDocument/2006/relationships/slideLayout" Target="../slideLayouts/slideLayout1286.xml"/><Relationship Id="rId5" Type="http://schemas.openxmlformats.org/officeDocument/2006/relationships/slideLayout" Target="../slideLayouts/slideLayout1280.xml"/><Relationship Id="rId10" Type="http://schemas.openxmlformats.org/officeDocument/2006/relationships/slideLayout" Target="../slideLayouts/slideLayout1285.xml"/><Relationship Id="rId4" Type="http://schemas.openxmlformats.org/officeDocument/2006/relationships/slideLayout" Target="../slideLayouts/slideLayout1279.xml"/><Relationship Id="rId9" Type="http://schemas.openxmlformats.org/officeDocument/2006/relationships/slideLayout" Target="../slideLayouts/slideLayout12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67"/>
          <a:srcRect l="1069" t="2602" r="448" b="513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68"/>
          <a:stretch>
            <a:fillRect/>
          </a:stretch>
        </p:blipFill>
        <p:spPr>
          <a:xfrm>
            <a:off x="8875408" y="469085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566"/>
            <p:extLst>
              <p:ext uri="{DAA4B4D4-6D71-4841-9C94-3DE7FCFB9230}">
                <p14:media xmlns:p14="http://schemas.microsoft.com/office/powerpoint/2010/main" r:embed="rId565"/>
              </p:ext>
            </p:extLst>
          </p:nvPr>
        </p:nvPicPr>
        <p:blipFill>
          <a:blip r:embed="rId569" cstate="print"/>
          <a:stretch>
            <a:fillRect/>
          </a:stretch>
        </p:blipFill>
        <p:spPr>
          <a:xfrm>
            <a:off x="347244" y="5437906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70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71"/>
          <a:stretch>
            <a:fillRect/>
          </a:stretch>
        </p:blipFill>
        <p:spPr>
          <a:xfrm>
            <a:off x="-581574" y="5124419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572"/>
          <a:srcRect b="57274"/>
          <a:stretch/>
        </p:blipFill>
        <p:spPr>
          <a:xfrm>
            <a:off x="-118672" y="6061473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573"/>
          <a:stretch>
            <a:fillRect/>
          </a:stretch>
        </p:blipFill>
        <p:spPr>
          <a:xfrm rot="16200000">
            <a:off x="2601223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5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  <p:sldLayoutId id="2147484191" r:id="rId15"/>
    <p:sldLayoutId id="2147484192" r:id="rId16"/>
    <p:sldLayoutId id="2147484193" r:id="rId17"/>
    <p:sldLayoutId id="2147484194" r:id="rId18"/>
    <p:sldLayoutId id="2147484195" r:id="rId19"/>
    <p:sldLayoutId id="2147484196" r:id="rId20"/>
    <p:sldLayoutId id="2147484197" r:id="rId21"/>
    <p:sldLayoutId id="2147484198" r:id="rId22"/>
    <p:sldLayoutId id="2147484199" r:id="rId23"/>
    <p:sldLayoutId id="2147484200" r:id="rId24"/>
    <p:sldLayoutId id="2147484201" r:id="rId25"/>
    <p:sldLayoutId id="2147484202" r:id="rId26"/>
    <p:sldLayoutId id="2147484203" r:id="rId27"/>
    <p:sldLayoutId id="2147484204" r:id="rId28"/>
    <p:sldLayoutId id="2147484205" r:id="rId29"/>
    <p:sldLayoutId id="2147484206" r:id="rId30"/>
    <p:sldLayoutId id="2147484207" r:id="rId31"/>
    <p:sldLayoutId id="2147484208" r:id="rId32"/>
    <p:sldLayoutId id="2147484209" r:id="rId33"/>
    <p:sldLayoutId id="2147484210" r:id="rId34"/>
    <p:sldLayoutId id="2147484211" r:id="rId35"/>
    <p:sldLayoutId id="2147484212" r:id="rId36"/>
    <p:sldLayoutId id="2147484213" r:id="rId37"/>
    <p:sldLayoutId id="2147484214" r:id="rId38"/>
    <p:sldLayoutId id="2147484215" r:id="rId39"/>
    <p:sldLayoutId id="2147484216" r:id="rId40"/>
    <p:sldLayoutId id="2147484217" r:id="rId41"/>
    <p:sldLayoutId id="2147484218" r:id="rId42"/>
    <p:sldLayoutId id="2147484219" r:id="rId43"/>
    <p:sldLayoutId id="2147484220" r:id="rId44"/>
    <p:sldLayoutId id="2147484221" r:id="rId45"/>
    <p:sldLayoutId id="2147484222" r:id="rId46"/>
    <p:sldLayoutId id="2147484223" r:id="rId47"/>
    <p:sldLayoutId id="2147484224" r:id="rId48"/>
    <p:sldLayoutId id="2147484225" r:id="rId49"/>
    <p:sldLayoutId id="2147484226" r:id="rId50"/>
    <p:sldLayoutId id="2147484227" r:id="rId51"/>
    <p:sldLayoutId id="2147484228" r:id="rId52"/>
    <p:sldLayoutId id="2147484229" r:id="rId53"/>
    <p:sldLayoutId id="2147484230" r:id="rId54"/>
    <p:sldLayoutId id="2147484231" r:id="rId55"/>
    <p:sldLayoutId id="2147484232" r:id="rId56"/>
    <p:sldLayoutId id="2147484233" r:id="rId57"/>
    <p:sldLayoutId id="2147484234" r:id="rId58"/>
    <p:sldLayoutId id="2147484235" r:id="rId59"/>
    <p:sldLayoutId id="2147484236" r:id="rId60"/>
    <p:sldLayoutId id="2147484237" r:id="rId61"/>
    <p:sldLayoutId id="2147484238" r:id="rId62"/>
    <p:sldLayoutId id="2147484239" r:id="rId63"/>
    <p:sldLayoutId id="2147484240" r:id="rId64"/>
    <p:sldLayoutId id="2147484241" r:id="rId65"/>
    <p:sldLayoutId id="2147484242" r:id="rId66"/>
    <p:sldLayoutId id="2147484243" r:id="rId67"/>
    <p:sldLayoutId id="2147484244" r:id="rId68"/>
    <p:sldLayoutId id="2147484245" r:id="rId69"/>
    <p:sldLayoutId id="2147484246" r:id="rId70"/>
    <p:sldLayoutId id="2147484247" r:id="rId71"/>
    <p:sldLayoutId id="2147484248" r:id="rId72"/>
    <p:sldLayoutId id="2147484249" r:id="rId73"/>
    <p:sldLayoutId id="2147484250" r:id="rId74"/>
    <p:sldLayoutId id="2147484251" r:id="rId75"/>
    <p:sldLayoutId id="2147484252" r:id="rId76"/>
    <p:sldLayoutId id="2147484253" r:id="rId77"/>
    <p:sldLayoutId id="2147484254" r:id="rId78"/>
    <p:sldLayoutId id="2147484255" r:id="rId79"/>
    <p:sldLayoutId id="2147484256" r:id="rId80"/>
    <p:sldLayoutId id="2147484257" r:id="rId81"/>
    <p:sldLayoutId id="2147484258" r:id="rId82"/>
    <p:sldLayoutId id="2147484259" r:id="rId83"/>
    <p:sldLayoutId id="2147484260" r:id="rId84"/>
    <p:sldLayoutId id="2147484261" r:id="rId85"/>
    <p:sldLayoutId id="2147484262" r:id="rId86"/>
    <p:sldLayoutId id="2147484263" r:id="rId87"/>
    <p:sldLayoutId id="2147484264" r:id="rId88"/>
    <p:sldLayoutId id="2147484265" r:id="rId89"/>
    <p:sldLayoutId id="2147484266" r:id="rId90"/>
    <p:sldLayoutId id="2147484267" r:id="rId91"/>
    <p:sldLayoutId id="2147484268" r:id="rId92"/>
    <p:sldLayoutId id="2147484269" r:id="rId93"/>
    <p:sldLayoutId id="2147484270" r:id="rId94"/>
    <p:sldLayoutId id="2147484271" r:id="rId95"/>
    <p:sldLayoutId id="2147484272" r:id="rId96"/>
    <p:sldLayoutId id="2147484273" r:id="rId97"/>
    <p:sldLayoutId id="2147484274" r:id="rId98"/>
    <p:sldLayoutId id="2147484275" r:id="rId99"/>
    <p:sldLayoutId id="2147484276" r:id="rId100"/>
    <p:sldLayoutId id="2147484277" r:id="rId101"/>
    <p:sldLayoutId id="2147484278" r:id="rId102"/>
    <p:sldLayoutId id="2147484279" r:id="rId103"/>
    <p:sldLayoutId id="2147484280" r:id="rId104"/>
    <p:sldLayoutId id="2147484281" r:id="rId105"/>
    <p:sldLayoutId id="2147484282" r:id="rId106"/>
    <p:sldLayoutId id="2147484283" r:id="rId107"/>
    <p:sldLayoutId id="2147484284" r:id="rId108"/>
    <p:sldLayoutId id="2147484285" r:id="rId109"/>
    <p:sldLayoutId id="2147484286" r:id="rId110"/>
    <p:sldLayoutId id="2147484287" r:id="rId111"/>
    <p:sldLayoutId id="2147484288" r:id="rId112"/>
    <p:sldLayoutId id="2147484289" r:id="rId113"/>
    <p:sldLayoutId id="2147484290" r:id="rId114"/>
    <p:sldLayoutId id="2147484291" r:id="rId115"/>
    <p:sldLayoutId id="2147484292" r:id="rId116"/>
    <p:sldLayoutId id="2147484293" r:id="rId117"/>
    <p:sldLayoutId id="2147484294" r:id="rId118"/>
    <p:sldLayoutId id="2147484295" r:id="rId119"/>
    <p:sldLayoutId id="2147484296" r:id="rId120"/>
    <p:sldLayoutId id="2147484297" r:id="rId121"/>
    <p:sldLayoutId id="2147484298" r:id="rId122"/>
    <p:sldLayoutId id="2147484299" r:id="rId123"/>
    <p:sldLayoutId id="2147484300" r:id="rId124"/>
    <p:sldLayoutId id="2147484301" r:id="rId125"/>
    <p:sldLayoutId id="2147484302" r:id="rId126"/>
    <p:sldLayoutId id="2147484303" r:id="rId127"/>
    <p:sldLayoutId id="2147484304" r:id="rId128"/>
    <p:sldLayoutId id="2147484305" r:id="rId129"/>
    <p:sldLayoutId id="2147484306" r:id="rId130"/>
    <p:sldLayoutId id="2147484307" r:id="rId131"/>
    <p:sldLayoutId id="2147484308" r:id="rId132"/>
    <p:sldLayoutId id="2147484309" r:id="rId133"/>
    <p:sldLayoutId id="2147484310" r:id="rId134"/>
    <p:sldLayoutId id="2147484311" r:id="rId135"/>
    <p:sldLayoutId id="2147484312" r:id="rId136"/>
    <p:sldLayoutId id="2147484313" r:id="rId137"/>
    <p:sldLayoutId id="2147484314" r:id="rId138"/>
    <p:sldLayoutId id="2147484315" r:id="rId139"/>
    <p:sldLayoutId id="2147484316" r:id="rId140"/>
    <p:sldLayoutId id="2147484317" r:id="rId141"/>
    <p:sldLayoutId id="2147484318" r:id="rId142"/>
    <p:sldLayoutId id="2147484319" r:id="rId143"/>
    <p:sldLayoutId id="2147484320" r:id="rId144"/>
    <p:sldLayoutId id="2147484321" r:id="rId145"/>
    <p:sldLayoutId id="2147484322" r:id="rId146"/>
    <p:sldLayoutId id="2147484323" r:id="rId147"/>
    <p:sldLayoutId id="2147484324" r:id="rId148"/>
    <p:sldLayoutId id="2147484325" r:id="rId149"/>
    <p:sldLayoutId id="2147484326" r:id="rId150"/>
    <p:sldLayoutId id="2147484327" r:id="rId151"/>
    <p:sldLayoutId id="2147484328" r:id="rId152"/>
    <p:sldLayoutId id="2147484329" r:id="rId153"/>
    <p:sldLayoutId id="2147484330" r:id="rId154"/>
    <p:sldLayoutId id="2147484331" r:id="rId155"/>
    <p:sldLayoutId id="2147484332" r:id="rId156"/>
    <p:sldLayoutId id="2147484333" r:id="rId157"/>
    <p:sldLayoutId id="2147484334" r:id="rId158"/>
    <p:sldLayoutId id="2147484335" r:id="rId159"/>
    <p:sldLayoutId id="2147484336" r:id="rId160"/>
    <p:sldLayoutId id="2147484337" r:id="rId161"/>
    <p:sldLayoutId id="2147484338" r:id="rId162"/>
    <p:sldLayoutId id="2147484339" r:id="rId163"/>
    <p:sldLayoutId id="2147484340" r:id="rId164"/>
    <p:sldLayoutId id="2147484341" r:id="rId165"/>
    <p:sldLayoutId id="2147484342" r:id="rId166"/>
    <p:sldLayoutId id="2147484343" r:id="rId167"/>
    <p:sldLayoutId id="2147484344" r:id="rId168"/>
    <p:sldLayoutId id="2147484345" r:id="rId169"/>
    <p:sldLayoutId id="2147484346" r:id="rId170"/>
    <p:sldLayoutId id="2147484347" r:id="rId171"/>
    <p:sldLayoutId id="2147484348" r:id="rId172"/>
    <p:sldLayoutId id="2147484349" r:id="rId173"/>
    <p:sldLayoutId id="2147484350" r:id="rId174"/>
    <p:sldLayoutId id="2147484351" r:id="rId175"/>
    <p:sldLayoutId id="2147484352" r:id="rId176"/>
    <p:sldLayoutId id="2147484353" r:id="rId177"/>
    <p:sldLayoutId id="2147484354" r:id="rId178"/>
    <p:sldLayoutId id="2147484355" r:id="rId179"/>
    <p:sldLayoutId id="2147484356" r:id="rId180"/>
    <p:sldLayoutId id="2147484357" r:id="rId181"/>
    <p:sldLayoutId id="2147484358" r:id="rId182"/>
    <p:sldLayoutId id="2147484359" r:id="rId183"/>
    <p:sldLayoutId id="2147484360" r:id="rId184"/>
    <p:sldLayoutId id="2147484361" r:id="rId185"/>
    <p:sldLayoutId id="2147484362" r:id="rId186"/>
    <p:sldLayoutId id="2147484363" r:id="rId187"/>
    <p:sldLayoutId id="2147484364" r:id="rId188"/>
    <p:sldLayoutId id="2147484365" r:id="rId189"/>
    <p:sldLayoutId id="2147484366" r:id="rId190"/>
    <p:sldLayoutId id="2147484367" r:id="rId191"/>
    <p:sldLayoutId id="2147484368" r:id="rId192"/>
    <p:sldLayoutId id="2147484369" r:id="rId193"/>
    <p:sldLayoutId id="2147484370" r:id="rId194"/>
    <p:sldLayoutId id="2147484371" r:id="rId195"/>
    <p:sldLayoutId id="2147484372" r:id="rId196"/>
    <p:sldLayoutId id="2147484373" r:id="rId197"/>
    <p:sldLayoutId id="2147484374" r:id="rId198"/>
    <p:sldLayoutId id="2147484375" r:id="rId199"/>
    <p:sldLayoutId id="2147484376" r:id="rId200"/>
    <p:sldLayoutId id="2147484377" r:id="rId201"/>
    <p:sldLayoutId id="2147484378" r:id="rId202"/>
    <p:sldLayoutId id="2147484379" r:id="rId203"/>
    <p:sldLayoutId id="2147484380" r:id="rId204"/>
    <p:sldLayoutId id="2147484381" r:id="rId205"/>
    <p:sldLayoutId id="2147484382" r:id="rId206"/>
    <p:sldLayoutId id="2147484383" r:id="rId207"/>
    <p:sldLayoutId id="2147484384" r:id="rId208"/>
    <p:sldLayoutId id="2147484385" r:id="rId209"/>
    <p:sldLayoutId id="2147484386" r:id="rId210"/>
    <p:sldLayoutId id="2147484387" r:id="rId211"/>
    <p:sldLayoutId id="2147484388" r:id="rId212"/>
    <p:sldLayoutId id="2147484389" r:id="rId213"/>
    <p:sldLayoutId id="2147484390" r:id="rId214"/>
    <p:sldLayoutId id="2147484391" r:id="rId215"/>
    <p:sldLayoutId id="2147484392" r:id="rId216"/>
    <p:sldLayoutId id="2147484393" r:id="rId217"/>
    <p:sldLayoutId id="2147484394" r:id="rId218"/>
    <p:sldLayoutId id="2147484395" r:id="rId219"/>
    <p:sldLayoutId id="2147484396" r:id="rId220"/>
    <p:sldLayoutId id="2147484397" r:id="rId221"/>
    <p:sldLayoutId id="2147484398" r:id="rId222"/>
    <p:sldLayoutId id="2147484399" r:id="rId223"/>
    <p:sldLayoutId id="2147484400" r:id="rId224"/>
    <p:sldLayoutId id="2147484401" r:id="rId225"/>
    <p:sldLayoutId id="2147484402" r:id="rId226"/>
    <p:sldLayoutId id="2147484403" r:id="rId227"/>
    <p:sldLayoutId id="2147484404" r:id="rId228"/>
    <p:sldLayoutId id="2147484405" r:id="rId229"/>
    <p:sldLayoutId id="2147484406" r:id="rId230"/>
    <p:sldLayoutId id="2147484407" r:id="rId231"/>
    <p:sldLayoutId id="2147484408" r:id="rId232"/>
    <p:sldLayoutId id="2147484409" r:id="rId233"/>
    <p:sldLayoutId id="2147484410" r:id="rId234"/>
    <p:sldLayoutId id="2147484411" r:id="rId235"/>
    <p:sldLayoutId id="2147484412" r:id="rId236"/>
    <p:sldLayoutId id="2147484413" r:id="rId237"/>
    <p:sldLayoutId id="2147484414" r:id="rId238"/>
    <p:sldLayoutId id="2147484415" r:id="rId239"/>
    <p:sldLayoutId id="2147484416" r:id="rId240"/>
    <p:sldLayoutId id="2147484417" r:id="rId241"/>
    <p:sldLayoutId id="2147484418" r:id="rId242"/>
    <p:sldLayoutId id="2147484419" r:id="rId243"/>
    <p:sldLayoutId id="2147484420" r:id="rId244"/>
    <p:sldLayoutId id="2147484421" r:id="rId245"/>
    <p:sldLayoutId id="2147484422" r:id="rId246"/>
    <p:sldLayoutId id="2147484423" r:id="rId247"/>
    <p:sldLayoutId id="2147484424" r:id="rId248"/>
    <p:sldLayoutId id="2147484425" r:id="rId249"/>
    <p:sldLayoutId id="2147484426" r:id="rId250"/>
    <p:sldLayoutId id="2147484427" r:id="rId251"/>
    <p:sldLayoutId id="2147484428" r:id="rId252"/>
    <p:sldLayoutId id="2147484429" r:id="rId253"/>
    <p:sldLayoutId id="2147484430" r:id="rId254"/>
    <p:sldLayoutId id="2147484431" r:id="rId255"/>
    <p:sldLayoutId id="2147484432" r:id="rId256"/>
    <p:sldLayoutId id="2147484433" r:id="rId257"/>
    <p:sldLayoutId id="2147484434" r:id="rId258"/>
    <p:sldLayoutId id="2147484435" r:id="rId259"/>
    <p:sldLayoutId id="2147484436" r:id="rId260"/>
    <p:sldLayoutId id="2147484437" r:id="rId261"/>
    <p:sldLayoutId id="2147484438" r:id="rId262"/>
    <p:sldLayoutId id="2147484439" r:id="rId263"/>
    <p:sldLayoutId id="2147484440" r:id="rId264"/>
    <p:sldLayoutId id="2147484441" r:id="rId265"/>
    <p:sldLayoutId id="2147484442" r:id="rId266"/>
    <p:sldLayoutId id="2147484443" r:id="rId267"/>
    <p:sldLayoutId id="2147484444" r:id="rId268"/>
    <p:sldLayoutId id="2147484445" r:id="rId269"/>
    <p:sldLayoutId id="2147484446" r:id="rId270"/>
    <p:sldLayoutId id="2147484447" r:id="rId271"/>
    <p:sldLayoutId id="2147484448" r:id="rId272"/>
    <p:sldLayoutId id="2147484449" r:id="rId273"/>
    <p:sldLayoutId id="2147484450" r:id="rId274"/>
    <p:sldLayoutId id="2147484451" r:id="rId275"/>
    <p:sldLayoutId id="2147484452" r:id="rId276"/>
    <p:sldLayoutId id="2147484453" r:id="rId277"/>
    <p:sldLayoutId id="2147484454" r:id="rId278"/>
    <p:sldLayoutId id="2147484455" r:id="rId279"/>
    <p:sldLayoutId id="2147484456" r:id="rId280"/>
    <p:sldLayoutId id="2147484457" r:id="rId281"/>
    <p:sldLayoutId id="2147484458" r:id="rId282"/>
    <p:sldLayoutId id="2147484459" r:id="rId283"/>
    <p:sldLayoutId id="2147484460" r:id="rId284"/>
    <p:sldLayoutId id="2147484461" r:id="rId285"/>
    <p:sldLayoutId id="2147484462" r:id="rId286"/>
    <p:sldLayoutId id="2147484463" r:id="rId287"/>
    <p:sldLayoutId id="2147484464" r:id="rId288"/>
    <p:sldLayoutId id="2147484465" r:id="rId289"/>
    <p:sldLayoutId id="2147484466" r:id="rId290"/>
    <p:sldLayoutId id="2147484467" r:id="rId291"/>
    <p:sldLayoutId id="2147484468" r:id="rId292"/>
    <p:sldLayoutId id="2147484469" r:id="rId293"/>
    <p:sldLayoutId id="2147484470" r:id="rId294"/>
    <p:sldLayoutId id="2147484471" r:id="rId295"/>
    <p:sldLayoutId id="2147484472" r:id="rId296"/>
    <p:sldLayoutId id="2147484473" r:id="rId297"/>
    <p:sldLayoutId id="2147484474" r:id="rId298"/>
    <p:sldLayoutId id="2147484475" r:id="rId299"/>
    <p:sldLayoutId id="2147484476" r:id="rId300"/>
    <p:sldLayoutId id="2147484477" r:id="rId301"/>
    <p:sldLayoutId id="2147484478" r:id="rId302"/>
    <p:sldLayoutId id="2147484479" r:id="rId303"/>
    <p:sldLayoutId id="2147484480" r:id="rId304"/>
    <p:sldLayoutId id="2147484481" r:id="rId305"/>
    <p:sldLayoutId id="2147484482" r:id="rId306"/>
    <p:sldLayoutId id="2147484483" r:id="rId307"/>
    <p:sldLayoutId id="2147484484" r:id="rId308"/>
    <p:sldLayoutId id="2147484485" r:id="rId309"/>
    <p:sldLayoutId id="2147484486" r:id="rId310"/>
    <p:sldLayoutId id="2147484487" r:id="rId311"/>
    <p:sldLayoutId id="2147484488" r:id="rId312"/>
    <p:sldLayoutId id="2147484489" r:id="rId313"/>
    <p:sldLayoutId id="2147484490" r:id="rId314"/>
    <p:sldLayoutId id="2147484491" r:id="rId315"/>
    <p:sldLayoutId id="2147484492" r:id="rId316"/>
    <p:sldLayoutId id="2147484493" r:id="rId317"/>
    <p:sldLayoutId id="2147484494" r:id="rId318"/>
    <p:sldLayoutId id="2147484495" r:id="rId319"/>
    <p:sldLayoutId id="2147484496" r:id="rId320"/>
    <p:sldLayoutId id="2147484497" r:id="rId321"/>
    <p:sldLayoutId id="2147484498" r:id="rId322"/>
    <p:sldLayoutId id="2147484499" r:id="rId323"/>
    <p:sldLayoutId id="2147484500" r:id="rId324"/>
    <p:sldLayoutId id="2147484501" r:id="rId325"/>
    <p:sldLayoutId id="2147484502" r:id="rId326"/>
    <p:sldLayoutId id="2147484503" r:id="rId327"/>
    <p:sldLayoutId id="2147484504" r:id="rId328"/>
    <p:sldLayoutId id="2147484505" r:id="rId329"/>
    <p:sldLayoutId id="2147484506" r:id="rId330"/>
    <p:sldLayoutId id="2147484507" r:id="rId331"/>
    <p:sldLayoutId id="2147484508" r:id="rId332"/>
    <p:sldLayoutId id="2147484509" r:id="rId333"/>
    <p:sldLayoutId id="2147484510" r:id="rId334"/>
    <p:sldLayoutId id="2147484511" r:id="rId335"/>
    <p:sldLayoutId id="2147484512" r:id="rId336"/>
    <p:sldLayoutId id="2147484513" r:id="rId337"/>
    <p:sldLayoutId id="2147484514" r:id="rId338"/>
    <p:sldLayoutId id="2147484515" r:id="rId339"/>
    <p:sldLayoutId id="2147484516" r:id="rId340"/>
    <p:sldLayoutId id="2147484517" r:id="rId341"/>
    <p:sldLayoutId id="2147484518" r:id="rId342"/>
    <p:sldLayoutId id="2147484519" r:id="rId343"/>
    <p:sldLayoutId id="2147484520" r:id="rId344"/>
    <p:sldLayoutId id="2147484521" r:id="rId345"/>
    <p:sldLayoutId id="2147484522" r:id="rId346"/>
    <p:sldLayoutId id="2147484523" r:id="rId347"/>
    <p:sldLayoutId id="2147484524" r:id="rId348"/>
    <p:sldLayoutId id="2147484525" r:id="rId349"/>
    <p:sldLayoutId id="2147484526" r:id="rId350"/>
    <p:sldLayoutId id="2147484527" r:id="rId351"/>
    <p:sldLayoutId id="2147484528" r:id="rId352"/>
    <p:sldLayoutId id="2147484529" r:id="rId353"/>
    <p:sldLayoutId id="2147484530" r:id="rId354"/>
    <p:sldLayoutId id="2147484531" r:id="rId355"/>
    <p:sldLayoutId id="2147484532" r:id="rId356"/>
    <p:sldLayoutId id="2147484533" r:id="rId357"/>
    <p:sldLayoutId id="2147484534" r:id="rId358"/>
    <p:sldLayoutId id="2147484535" r:id="rId359"/>
    <p:sldLayoutId id="2147484536" r:id="rId360"/>
    <p:sldLayoutId id="2147484537" r:id="rId361"/>
    <p:sldLayoutId id="2147484538" r:id="rId362"/>
    <p:sldLayoutId id="2147484539" r:id="rId363"/>
    <p:sldLayoutId id="2147484540" r:id="rId364"/>
    <p:sldLayoutId id="2147484541" r:id="rId365"/>
    <p:sldLayoutId id="2147484542" r:id="rId366"/>
    <p:sldLayoutId id="2147484543" r:id="rId367"/>
    <p:sldLayoutId id="2147484544" r:id="rId368"/>
    <p:sldLayoutId id="2147484545" r:id="rId369"/>
    <p:sldLayoutId id="2147484546" r:id="rId370"/>
    <p:sldLayoutId id="2147484547" r:id="rId371"/>
    <p:sldLayoutId id="2147484548" r:id="rId372"/>
    <p:sldLayoutId id="2147484549" r:id="rId373"/>
    <p:sldLayoutId id="2147484550" r:id="rId374"/>
    <p:sldLayoutId id="2147484551" r:id="rId375"/>
    <p:sldLayoutId id="2147484552" r:id="rId376"/>
    <p:sldLayoutId id="2147484553" r:id="rId377"/>
    <p:sldLayoutId id="2147484554" r:id="rId378"/>
    <p:sldLayoutId id="2147484555" r:id="rId379"/>
    <p:sldLayoutId id="2147484556" r:id="rId380"/>
    <p:sldLayoutId id="2147484557" r:id="rId381"/>
    <p:sldLayoutId id="2147484558" r:id="rId382"/>
    <p:sldLayoutId id="2147484559" r:id="rId383"/>
    <p:sldLayoutId id="2147484560" r:id="rId384"/>
    <p:sldLayoutId id="2147484561" r:id="rId385"/>
    <p:sldLayoutId id="2147484562" r:id="rId386"/>
    <p:sldLayoutId id="2147484563" r:id="rId387"/>
    <p:sldLayoutId id="2147484564" r:id="rId388"/>
    <p:sldLayoutId id="2147484565" r:id="rId389"/>
    <p:sldLayoutId id="2147484566" r:id="rId390"/>
    <p:sldLayoutId id="2147484567" r:id="rId391"/>
    <p:sldLayoutId id="2147484568" r:id="rId392"/>
    <p:sldLayoutId id="2147484569" r:id="rId393"/>
    <p:sldLayoutId id="2147484570" r:id="rId394"/>
    <p:sldLayoutId id="2147484571" r:id="rId395"/>
    <p:sldLayoutId id="2147484572" r:id="rId396"/>
    <p:sldLayoutId id="2147484573" r:id="rId397"/>
    <p:sldLayoutId id="2147484574" r:id="rId398"/>
    <p:sldLayoutId id="2147484575" r:id="rId399"/>
    <p:sldLayoutId id="2147484576" r:id="rId400"/>
    <p:sldLayoutId id="2147484577" r:id="rId401"/>
    <p:sldLayoutId id="2147484578" r:id="rId402"/>
    <p:sldLayoutId id="2147484579" r:id="rId403"/>
    <p:sldLayoutId id="2147484580" r:id="rId404"/>
    <p:sldLayoutId id="2147484581" r:id="rId405"/>
    <p:sldLayoutId id="2147484582" r:id="rId406"/>
    <p:sldLayoutId id="2147484583" r:id="rId407"/>
    <p:sldLayoutId id="2147484584" r:id="rId408"/>
    <p:sldLayoutId id="2147484585" r:id="rId409"/>
    <p:sldLayoutId id="2147484586" r:id="rId410"/>
    <p:sldLayoutId id="2147484587" r:id="rId411"/>
    <p:sldLayoutId id="2147484588" r:id="rId412"/>
    <p:sldLayoutId id="2147484589" r:id="rId413"/>
    <p:sldLayoutId id="2147484590" r:id="rId414"/>
    <p:sldLayoutId id="2147484591" r:id="rId415"/>
    <p:sldLayoutId id="2147484592" r:id="rId416"/>
    <p:sldLayoutId id="2147484593" r:id="rId417"/>
    <p:sldLayoutId id="2147484594" r:id="rId418"/>
    <p:sldLayoutId id="2147484595" r:id="rId419"/>
    <p:sldLayoutId id="2147484596" r:id="rId420"/>
    <p:sldLayoutId id="2147484597" r:id="rId421"/>
    <p:sldLayoutId id="2147484598" r:id="rId422"/>
    <p:sldLayoutId id="2147484599" r:id="rId423"/>
    <p:sldLayoutId id="2147484600" r:id="rId424"/>
    <p:sldLayoutId id="2147484601" r:id="rId425"/>
    <p:sldLayoutId id="2147484602" r:id="rId426"/>
    <p:sldLayoutId id="2147484603" r:id="rId427"/>
    <p:sldLayoutId id="2147484604" r:id="rId428"/>
    <p:sldLayoutId id="2147484605" r:id="rId429"/>
    <p:sldLayoutId id="2147484606" r:id="rId430"/>
    <p:sldLayoutId id="2147484607" r:id="rId431"/>
    <p:sldLayoutId id="2147484608" r:id="rId432"/>
    <p:sldLayoutId id="2147484609" r:id="rId433"/>
    <p:sldLayoutId id="2147484610" r:id="rId434"/>
    <p:sldLayoutId id="2147484611" r:id="rId435"/>
    <p:sldLayoutId id="2147484612" r:id="rId436"/>
    <p:sldLayoutId id="2147484613" r:id="rId437"/>
    <p:sldLayoutId id="2147484614" r:id="rId438"/>
    <p:sldLayoutId id="2147484615" r:id="rId439"/>
    <p:sldLayoutId id="2147484616" r:id="rId440"/>
    <p:sldLayoutId id="2147484617" r:id="rId441"/>
    <p:sldLayoutId id="2147484618" r:id="rId442"/>
    <p:sldLayoutId id="2147484619" r:id="rId443"/>
    <p:sldLayoutId id="2147484620" r:id="rId444"/>
    <p:sldLayoutId id="2147484621" r:id="rId445"/>
    <p:sldLayoutId id="2147484622" r:id="rId446"/>
    <p:sldLayoutId id="2147484623" r:id="rId447"/>
    <p:sldLayoutId id="2147484624" r:id="rId448"/>
    <p:sldLayoutId id="2147484625" r:id="rId449"/>
    <p:sldLayoutId id="2147484626" r:id="rId450"/>
    <p:sldLayoutId id="2147484627" r:id="rId451"/>
    <p:sldLayoutId id="2147484628" r:id="rId452"/>
    <p:sldLayoutId id="2147484629" r:id="rId453"/>
    <p:sldLayoutId id="2147484630" r:id="rId454"/>
    <p:sldLayoutId id="2147484631" r:id="rId455"/>
    <p:sldLayoutId id="2147484632" r:id="rId456"/>
    <p:sldLayoutId id="2147484633" r:id="rId457"/>
    <p:sldLayoutId id="2147484634" r:id="rId458"/>
    <p:sldLayoutId id="2147484635" r:id="rId459"/>
    <p:sldLayoutId id="2147484636" r:id="rId460"/>
    <p:sldLayoutId id="2147484637" r:id="rId461"/>
    <p:sldLayoutId id="2147484638" r:id="rId462"/>
    <p:sldLayoutId id="2147484639" r:id="rId463"/>
    <p:sldLayoutId id="2147484640" r:id="rId464"/>
    <p:sldLayoutId id="2147484641" r:id="rId465"/>
    <p:sldLayoutId id="2147484642" r:id="rId466"/>
    <p:sldLayoutId id="2147484643" r:id="rId467"/>
    <p:sldLayoutId id="2147484644" r:id="rId468"/>
    <p:sldLayoutId id="2147484645" r:id="rId469"/>
    <p:sldLayoutId id="2147484646" r:id="rId470"/>
    <p:sldLayoutId id="2147484647" r:id="rId471"/>
    <p:sldLayoutId id="2147484648" r:id="rId472"/>
    <p:sldLayoutId id="2147484649" r:id="rId473"/>
    <p:sldLayoutId id="2147484650" r:id="rId474"/>
    <p:sldLayoutId id="2147484651" r:id="rId475"/>
    <p:sldLayoutId id="2147484652" r:id="rId476"/>
    <p:sldLayoutId id="2147484653" r:id="rId477"/>
    <p:sldLayoutId id="2147484654" r:id="rId478"/>
    <p:sldLayoutId id="2147484655" r:id="rId479"/>
    <p:sldLayoutId id="2147484656" r:id="rId480"/>
    <p:sldLayoutId id="2147484657" r:id="rId481"/>
    <p:sldLayoutId id="2147484658" r:id="rId482"/>
    <p:sldLayoutId id="2147484659" r:id="rId483"/>
    <p:sldLayoutId id="2147484660" r:id="rId484"/>
    <p:sldLayoutId id="2147484661" r:id="rId485"/>
    <p:sldLayoutId id="2147484662" r:id="rId486"/>
    <p:sldLayoutId id="2147484663" r:id="rId487"/>
    <p:sldLayoutId id="2147484664" r:id="rId488"/>
    <p:sldLayoutId id="2147484665" r:id="rId489"/>
    <p:sldLayoutId id="2147484666" r:id="rId490"/>
    <p:sldLayoutId id="2147484667" r:id="rId491"/>
    <p:sldLayoutId id="2147484668" r:id="rId492"/>
    <p:sldLayoutId id="2147484669" r:id="rId493"/>
    <p:sldLayoutId id="2147484670" r:id="rId494"/>
    <p:sldLayoutId id="2147484671" r:id="rId495"/>
    <p:sldLayoutId id="2147484672" r:id="rId496"/>
    <p:sldLayoutId id="2147484673" r:id="rId497"/>
    <p:sldLayoutId id="2147484674" r:id="rId498"/>
    <p:sldLayoutId id="2147484675" r:id="rId499"/>
    <p:sldLayoutId id="2147484676" r:id="rId500"/>
    <p:sldLayoutId id="2147484677" r:id="rId501"/>
    <p:sldLayoutId id="2147484678" r:id="rId502"/>
    <p:sldLayoutId id="2147484679" r:id="rId503"/>
    <p:sldLayoutId id="2147484680" r:id="rId504"/>
    <p:sldLayoutId id="2147484681" r:id="rId505"/>
    <p:sldLayoutId id="2147484682" r:id="rId506"/>
    <p:sldLayoutId id="2147484683" r:id="rId507"/>
    <p:sldLayoutId id="2147484684" r:id="rId508"/>
    <p:sldLayoutId id="2147484685" r:id="rId509"/>
    <p:sldLayoutId id="2147484686" r:id="rId510"/>
    <p:sldLayoutId id="2147484687" r:id="rId511"/>
    <p:sldLayoutId id="2147484688" r:id="rId512"/>
    <p:sldLayoutId id="2147484689" r:id="rId513"/>
    <p:sldLayoutId id="2147484690" r:id="rId514"/>
    <p:sldLayoutId id="2147484691" r:id="rId515"/>
    <p:sldLayoutId id="2147484692" r:id="rId516"/>
    <p:sldLayoutId id="2147484693" r:id="rId517"/>
    <p:sldLayoutId id="2147484694" r:id="rId518"/>
    <p:sldLayoutId id="2147484695" r:id="rId519"/>
    <p:sldLayoutId id="2147484696" r:id="rId520"/>
    <p:sldLayoutId id="2147484697" r:id="rId521"/>
    <p:sldLayoutId id="2147484698" r:id="rId522"/>
    <p:sldLayoutId id="2147484699" r:id="rId523"/>
    <p:sldLayoutId id="2147484700" r:id="rId524"/>
    <p:sldLayoutId id="2147484713" r:id="rId525"/>
    <p:sldLayoutId id="2147484990" r:id="rId526"/>
    <p:sldLayoutId id="2147484991" r:id="rId527"/>
    <p:sldLayoutId id="2147484992" r:id="rId528"/>
    <p:sldLayoutId id="2147484993" r:id="rId529"/>
    <p:sldLayoutId id="2147484994" r:id="rId530"/>
    <p:sldLayoutId id="2147484995" r:id="rId531"/>
    <p:sldLayoutId id="2147484996" r:id="rId532"/>
    <p:sldLayoutId id="2147484997" r:id="rId533"/>
    <p:sldLayoutId id="2147484998" r:id="rId534"/>
    <p:sldLayoutId id="2147484999" r:id="rId535"/>
    <p:sldLayoutId id="2147485000" r:id="rId536"/>
    <p:sldLayoutId id="2147485001" r:id="rId537"/>
    <p:sldLayoutId id="2147485002" r:id="rId538"/>
    <p:sldLayoutId id="2147485003" r:id="rId539"/>
    <p:sldLayoutId id="2147485004" r:id="rId540"/>
    <p:sldLayoutId id="2147485005" r:id="rId541"/>
    <p:sldLayoutId id="2147485006" r:id="rId542"/>
    <p:sldLayoutId id="2147485007" r:id="rId543"/>
    <p:sldLayoutId id="2147485008" r:id="rId544"/>
    <p:sldLayoutId id="2147485026" r:id="rId545"/>
    <p:sldLayoutId id="2147485027" r:id="rId546"/>
    <p:sldLayoutId id="2147485028" r:id="rId547"/>
    <p:sldLayoutId id="2147485029" r:id="rId548"/>
    <p:sldLayoutId id="2147485030" r:id="rId549"/>
    <p:sldLayoutId id="2147485031" r:id="rId550"/>
    <p:sldLayoutId id="2147485032" r:id="rId551"/>
    <p:sldLayoutId id="2147485033" r:id="rId552"/>
    <p:sldLayoutId id="2147485034" r:id="rId553"/>
    <p:sldLayoutId id="2147485035" r:id="rId554"/>
    <p:sldLayoutId id="2147485036" r:id="rId555"/>
    <p:sldLayoutId id="2147485037" r:id="rId556"/>
    <p:sldLayoutId id="2147485038" r:id="rId557"/>
    <p:sldLayoutId id="2147485039" r:id="rId558"/>
    <p:sldLayoutId id="2147485040" r:id="rId559"/>
    <p:sldLayoutId id="2147485041" r:id="rId560"/>
    <p:sldLayoutId id="2147485042" r:id="rId561"/>
    <p:sldLayoutId id="2147485043" r:id="rId562"/>
    <p:sldLayoutId id="2147485044" r:id="rId563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3532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3" indent="-228383" algn="l" defTabSz="9135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4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3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680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5446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2211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6897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5743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250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6766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3532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8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7063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3828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0593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7360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4126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91252D80-4C92-4963-B6F6-6D581F5F6162}" type="datetimeFigureOut">
              <a:rPr lang="zh-CN" altLang="en-US"/>
              <a:pPr defTabSz="914400">
                <a:defRPr/>
              </a:pPr>
              <a:t>2022/1/26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defTabSz="914400">
              <a:defRPr/>
            </a:pPr>
            <a:fld id="{A48F1F9D-75E7-4FF8-AD8C-9E66AE009552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85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8" r:id="rId1"/>
    <p:sldLayoutId id="2147484879" r:id="rId2"/>
    <p:sldLayoutId id="2147484880" r:id="rId3"/>
    <p:sldLayoutId id="2147484881" r:id="rId4"/>
    <p:sldLayoutId id="2147484882" r:id="rId5"/>
    <p:sldLayoutId id="2147484883" r:id="rId6"/>
    <p:sldLayoutId id="2147484884" r:id="rId7"/>
    <p:sldLayoutId id="2147484885" r:id="rId8"/>
    <p:sldLayoutId id="2147484886" r:id="rId9"/>
    <p:sldLayoutId id="2147484887" r:id="rId10"/>
    <p:sldLayoutId id="2147484888" r:id="rId11"/>
    <p:sldLayoutId id="2147484715" r:id="rId12"/>
    <p:sldLayoutId id="2147484716" r:id="rId13"/>
    <p:sldLayoutId id="2147484717" r:id="rId14"/>
    <p:sldLayoutId id="2147484718" r:id="rId15"/>
    <p:sldLayoutId id="2147484719" r:id="rId16"/>
    <p:sldLayoutId id="2147484720" r:id="rId17"/>
    <p:sldLayoutId id="2147484721" r:id="rId18"/>
    <p:sldLayoutId id="2147484722" r:id="rId19"/>
    <p:sldLayoutId id="2147484724" r:id="rId20"/>
    <p:sldLayoutId id="2147484725" r:id="rId21"/>
    <p:sldLayoutId id="2147484726" r:id="rId22"/>
    <p:sldLayoutId id="2147484727" r:id="rId23"/>
    <p:sldLayoutId id="2147484728" r:id="rId24"/>
    <p:sldLayoutId id="2147484729" r:id="rId25"/>
    <p:sldLayoutId id="2147484730" r:id="rId26"/>
    <p:sldLayoutId id="2147484731" r:id="rId27"/>
    <p:sldLayoutId id="2147484732" r:id="rId28"/>
    <p:sldLayoutId id="2147484733" r:id="rId29"/>
    <p:sldLayoutId id="2147484734" r:id="rId30"/>
    <p:sldLayoutId id="2147484735" r:id="rId31"/>
    <p:sldLayoutId id="2147484737" r:id="rId32"/>
    <p:sldLayoutId id="2147484738" r:id="rId33"/>
    <p:sldLayoutId id="2147484739" r:id="rId34"/>
    <p:sldLayoutId id="2147484740" r:id="rId35"/>
    <p:sldLayoutId id="2147484741" r:id="rId36"/>
    <p:sldLayoutId id="2147484742" r:id="rId37"/>
    <p:sldLayoutId id="2147484743" r:id="rId38"/>
    <p:sldLayoutId id="2147484744" r:id="rId39"/>
    <p:sldLayoutId id="2147484745" r:id="rId40"/>
    <p:sldLayoutId id="2147484746" r:id="rId41"/>
    <p:sldLayoutId id="2147484747" r:id="rId42"/>
    <p:sldLayoutId id="2147484748" r:id="rId43"/>
    <p:sldLayoutId id="2147484749" r:id="rId44"/>
    <p:sldLayoutId id="2147484750" r:id="rId45"/>
    <p:sldLayoutId id="2147484751" r:id="rId46"/>
    <p:sldLayoutId id="2147484752" r:id="rId47"/>
    <p:sldLayoutId id="2147484753" r:id="rId48"/>
    <p:sldLayoutId id="2147484754" r:id="rId49"/>
    <p:sldLayoutId id="2147484755" r:id="rId50"/>
    <p:sldLayoutId id="2147484756" r:id="rId51"/>
    <p:sldLayoutId id="2147484757" r:id="rId52"/>
    <p:sldLayoutId id="2147484758" r:id="rId53"/>
    <p:sldLayoutId id="2147484759" r:id="rId54"/>
    <p:sldLayoutId id="2147484760" r:id="rId55"/>
    <p:sldLayoutId id="2147484761" r:id="rId56"/>
    <p:sldLayoutId id="2147484762" r:id="rId57"/>
    <p:sldLayoutId id="2147484763" r:id="rId58"/>
    <p:sldLayoutId id="2147484764" r:id="rId59"/>
    <p:sldLayoutId id="2147484765" r:id="rId60"/>
    <p:sldLayoutId id="2147484766" r:id="rId61"/>
    <p:sldLayoutId id="2147484767" r:id="rId62"/>
    <p:sldLayoutId id="2147484768" r:id="rId63"/>
    <p:sldLayoutId id="2147484769" r:id="rId64"/>
    <p:sldLayoutId id="2147484770" r:id="rId65"/>
    <p:sldLayoutId id="2147484771" r:id="rId66"/>
    <p:sldLayoutId id="2147484772" r:id="rId67"/>
    <p:sldLayoutId id="2147484773" r:id="rId68"/>
    <p:sldLayoutId id="2147484774" r:id="rId69"/>
    <p:sldLayoutId id="2147484775" r:id="rId70"/>
    <p:sldLayoutId id="2147484776" r:id="rId71"/>
    <p:sldLayoutId id="2147484777" r:id="rId72"/>
    <p:sldLayoutId id="2147484778" r:id="rId73"/>
    <p:sldLayoutId id="2147484779" r:id="rId74"/>
    <p:sldLayoutId id="2147484781" r:id="rId75"/>
    <p:sldLayoutId id="2147484782" r:id="rId76"/>
    <p:sldLayoutId id="2147484783" r:id="rId77"/>
    <p:sldLayoutId id="2147484784" r:id="rId78"/>
    <p:sldLayoutId id="2147484785" r:id="rId79"/>
    <p:sldLayoutId id="2147484786" r:id="rId80"/>
    <p:sldLayoutId id="2147484787" r:id="rId81"/>
    <p:sldLayoutId id="2147484788" r:id="rId82"/>
    <p:sldLayoutId id="2147484789" r:id="rId83"/>
    <p:sldLayoutId id="2147484790" r:id="rId84"/>
    <p:sldLayoutId id="2147484791" r:id="rId85"/>
    <p:sldLayoutId id="2147484792" r:id="rId86"/>
    <p:sldLayoutId id="2147484793" r:id="rId87"/>
    <p:sldLayoutId id="2147484794" r:id="rId88"/>
    <p:sldLayoutId id="2147484795" r:id="rId89"/>
    <p:sldLayoutId id="2147484796" r:id="rId90"/>
    <p:sldLayoutId id="2147484797" r:id="rId91"/>
    <p:sldLayoutId id="2147484798" r:id="rId92"/>
    <p:sldLayoutId id="2147484799" r:id="rId93"/>
    <p:sldLayoutId id="2147484800" r:id="rId94"/>
    <p:sldLayoutId id="2147484801" r:id="rId95"/>
    <p:sldLayoutId id="2147484802" r:id="rId96"/>
    <p:sldLayoutId id="2147484803" r:id="rId97"/>
    <p:sldLayoutId id="2147484804" r:id="rId98"/>
    <p:sldLayoutId id="2147484805" r:id="rId99"/>
    <p:sldLayoutId id="2147484806" r:id="rId100"/>
    <p:sldLayoutId id="2147484807" r:id="rId101"/>
    <p:sldLayoutId id="2147484808" r:id="rId102"/>
    <p:sldLayoutId id="2147484809" r:id="rId103"/>
    <p:sldLayoutId id="2147484810" r:id="rId104"/>
    <p:sldLayoutId id="2147484811" r:id="rId105"/>
    <p:sldLayoutId id="2147484812" r:id="rId106"/>
    <p:sldLayoutId id="2147484813" r:id="rId107"/>
    <p:sldLayoutId id="2147484814" r:id="rId108"/>
    <p:sldLayoutId id="2147484815" r:id="rId109"/>
    <p:sldLayoutId id="2147484816" r:id="rId110"/>
    <p:sldLayoutId id="2147484817" r:id="rId111"/>
    <p:sldLayoutId id="2147484818" r:id="rId112"/>
    <p:sldLayoutId id="2147484819" r:id="rId113"/>
    <p:sldLayoutId id="2147484820" r:id="rId114"/>
    <p:sldLayoutId id="2147484821" r:id="rId115"/>
    <p:sldLayoutId id="2147484822" r:id="rId116"/>
    <p:sldLayoutId id="2147484823" r:id="rId117"/>
    <p:sldLayoutId id="2147484824" r:id="rId118"/>
    <p:sldLayoutId id="2147484825" r:id="rId119"/>
    <p:sldLayoutId id="2147484826" r:id="rId120"/>
    <p:sldLayoutId id="2147484827" r:id="rId121"/>
    <p:sldLayoutId id="2147484828" r:id="rId122"/>
    <p:sldLayoutId id="2147484829" r:id="rId123"/>
    <p:sldLayoutId id="2147484830" r:id="rId124"/>
    <p:sldLayoutId id="2147484831" r:id="rId125"/>
    <p:sldLayoutId id="2147484832" r:id="rId126"/>
    <p:sldLayoutId id="2147484833" r:id="rId127"/>
    <p:sldLayoutId id="2147484834" r:id="rId128"/>
    <p:sldLayoutId id="2147484835" r:id="rId129"/>
    <p:sldLayoutId id="2147484836" r:id="rId130"/>
    <p:sldLayoutId id="2147484837" r:id="rId131"/>
    <p:sldLayoutId id="2147484838" r:id="rId132"/>
    <p:sldLayoutId id="2147484839" r:id="rId133"/>
    <p:sldLayoutId id="2147484840" r:id="rId134"/>
    <p:sldLayoutId id="2147484841" r:id="rId135"/>
    <p:sldLayoutId id="2147484842" r:id="rId136"/>
    <p:sldLayoutId id="2147484843" r:id="rId137"/>
    <p:sldLayoutId id="2147484844" r:id="rId138"/>
    <p:sldLayoutId id="2147484845" r:id="rId139"/>
    <p:sldLayoutId id="2147484846" r:id="rId140"/>
    <p:sldLayoutId id="2147484847" r:id="rId141"/>
    <p:sldLayoutId id="2147484848" r:id="rId142"/>
    <p:sldLayoutId id="2147484849" r:id="rId143"/>
    <p:sldLayoutId id="2147484850" r:id="rId144"/>
    <p:sldLayoutId id="2147484851" r:id="rId145"/>
    <p:sldLayoutId id="2147484852" r:id="rId146"/>
    <p:sldLayoutId id="2147484853" r:id="rId147"/>
    <p:sldLayoutId id="2147484854" r:id="rId148"/>
    <p:sldLayoutId id="2147484855" r:id="rId149"/>
    <p:sldLayoutId id="2147484856" r:id="rId150"/>
    <p:sldLayoutId id="2147484857" r:id="rId151"/>
    <p:sldLayoutId id="2147484858" r:id="rId152"/>
    <p:sldLayoutId id="2147484859" r:id="rId153"/>
    <p:sldLayoutId id="2147484860" r:id="rId154"/>
    <p:sldLayoutId id="2147484861" r:id="rId155"/>
    <p:sldLayoutId id="2147484862" r:id="rId156"/>
    <p:sldLayoutId id="2147484863" r:id="rId157"/>
    <p:sldLayoutId id="2147484864" r:id="rId158"/>
    <p:sldLayoutId id="2147484906" r:id="rId159"/>
    <p:sldLayoutId id="2147484907" r:id="rId160"/>
    <p:sldLayoutId id="2147484908" r:id="rId161"/>
    <p:sldLayoutId id="2147484909" r:id="rId162"/>
    <p:sldLayoutId id="2147484910" r:id="rId163"/>
    <p:sldLayoutId id="2147484911" r:id="rId164"/>
    <p:sldLayoutId id="2147484912" r:id="rId165"/>
    <p:sldLayoutId id="2147484913" r:id="rId166"/>
    <p:sldLayoutId id="2147484914" r:id="rId167"/>
    <p:sldLayoutId id="2147484915" r:id="rId168"/>
    <p:sldLayoutId id="2147484916" r:id="rId169"/>
    <p:sldLayoutId id="2147484917" r:id="rId170"/>
    <p:sldLayoutId id="2147484918" r:id="rId171"/>
    <p:sldLayoutId id="2147484919" r:id="rId172"/>
    <p:sldLayoutId id="2147484920" r:id="rId173"/>
    <p:sldLayoutId id="2147484921" r:id="rId174"/>
    <p:sldLayoutId id="2147484922" r:id="rId175"/>
    <p:sldLayoutId id="2147484923" r:id="rId176"/>
    <p:sldLayoutId id="2147484924" r:id="rId177"/>
    <p:sldLayoutId id="2147484942" r:id="rId178"/>
    <p:sldLayoutId id="2147484943" r:id="rId179"/>
    <p:sldLayoutId id="2147484944" r:id="rId180"/>
    <p:sldLayoutId id="2147484945" r:id="rId181"/>
    <p:sldLayoutId id="2147484946" r:id="rId182"/>
    <p:sldLayoutId id="2147484947" r:id="rId183"/>
    <p:sldLayoutId id="2147484948" r:id="rId184"/>
    <p:sldLayoutId id="2147484949" r:id="rId185"/>
    <p:sldLayoutId id="2147484950" r:id="rId186"/>
    <p:sldLayoutId id="2147484951" r:id="rId187"/>
    <p:sldLayoutId id="2147484952" r:id="rId188"/>
    <p:sldLayoutId id="2147484953" r:id="rId189"/>
    <p:sldLayoutId id="2147484954" r:id="rId190"/>
    <p:sldLayoutId id="2147484955" r:id="rId191"/>
    <p:sldLayoutId id="2147484956" r:id="rId192"/>
    <p:sldLayoutId id="2147484957" r:id="rId193"/>
    <p:sldLayoutId id="2147484958" r:id="rId194"/>
    <p:sldLayoutId id="2147484959" r:id="rId195"/>
    <p:sldLayoutId id="2147484960" r:id="rId196"/>
    <p:sldLayoutId id="2147483653" r:id="rId197"/>
    <p:sldLayoutId id="2147483654" r:id="rId198"/>
    <p:sldLayoutId id="2147483655" r:id="rId199"/>
    <p:sldLayoutId id="2147483656" r:id="rId200"/>
    <p:sldLayoutId id="2147483657" r:id="rId201"/>
    <p:sldLayoutId id="2147483658" r:id="rId202"/>
    <p:sldLayoutId id="2147483659" r:id="rId203"/>
    <p:sldLayoutId id="2147483660" r:id="rId204"/>
    <p:sldLayoutId id="2147483662" r:id="rId205"/>
    <p:sldLayoutId id="2147483663" r:id="rId206"/>
    <p:sldLayoutId id="2147483664" r:id="rId207"/>
    <p:sldLayoutId id="2147483665" r:id="rId208"/>
    <p:sldLayoutId id="2147483666" r:id="rId209"/>
    <p:sldLayoutId id="2147483667" r:id="rId210"/>
    <p:sldLayoutId id="2147483668" r:id="rId211"/>
    <p:sldLayoutId id="2147483669" r:id="rId212"/>
    <p:sldLayoutId id="2147483670" r:id="rId213"/>
    <p:sldLayoutId id="2147483671" r:id="rId214"/>
    <p:sldLayoutId id="2147483672" r:id="rId215"/>
    <p:sldLayoutId id="2147483673" r:id="rId216"/>
    <p:sldLayoutId id="2147483675" r:id="rId217"/>
    <p:sldLayoutId id="2147483676" r:id="rId218"/>
    <p:sldLayoutId id="2147483677" r:id="rId219"/>
    <p:sldLayoutId id="2147483678" r:id="rId220"/>
    <p:sldLayoutId id="2147483679" r:id="rId221"/>
    <p:sldLayoutId id="2147483680" r:id="rId222"/>
    <p:sldLayoutId id="2147483681" r:id="rId223"/>
    <p:sldLayoutId id="2147483682" r:id="rId224"/>
    <p:sldLayoutId id="2147483683" r:id="rId225"/>
    <p:sldLayoutId id="2147483684" r:id="rId226"/>
    <p:sldLayoutId id="2147483685" r:id="rId227"/>
    <p:sldLayoutId id="2147483686" r:id="rId228"/>
    <p:sldLayoutId id="2147483687" r:id="rId229"/>
    <p:sldLayoutId id="2147483688" r:id="rId230"/>
    <p:sldLayoutId id="2147483689" r:id="rId231"/>
    <p:sldLayoutId id="2147483690" r:id="rId232"/>
    <p:sldLayoutId id="2147483691" r:id="rId233"/>
    <p:sldLayoutId id="2147483692" r:id="rId234"/>
    <p:sldLayoutId id="2147483693" r:id="rId235"/>
    <p:sldLayoutId id="2147483694" r:id="rId236"/>
    <p:sldLayoutId id="2147483695" r:id="rId237"/>
    <p:sldLayoutId id="2147483696" r:id="rId238"/>
    <p:sldLayoutId id="2147483697" r:id="rId239"/>
    <p:sldLayoutId id="2147483698" r:id="rId240"/>
    <p:sldLayoutId id="2147483699" r:id="rId241"/>
    <p:sldLayoutId id="2147483700" r:id="rId242"/>
    <p:sldLayoutId id="2147483701" r:id="rId243"/>
    <p:sldLayoutId id="2147483702" r:id="rId244"/>
    <p:sldLayoutId id="2147483703" r:id="rId245"/>
    <p:sldLayoutId id="2147483704" r:id="rId246"/>
    <p:sldLayoutId id="2147483705" r:id="rId247"/>
    <p:sldLayoutId id="2147483706" r:id="rId248"/>
    <p:sldLayoutId id="2147483707" r:id="rId249"/>
    <p:sldLayoutId id="2147483708" r:id="rId250"/>
    <p:sldLayoutId id="2147483709" r:id="rId251"/>
    <p:sldLayoutId id="2147483710" r:id="rId252"/>
    <p:sldLayoutId id="2147483711" r:id="rId253"/>
    <p:sldLayoutId id="2147483712" r:id="rId254"/>
    <p:sldLayoutId id="2147483713" r:id="rId255"/>
    <p:sldLayoutId id="2147483714" r:id="rId256"/>
    <p:sldLayoutId id="2147483715" r:id="rId257"/>
    <p:sldLayoutId id="2147483716" r:id="rId258"/>
    <p:sldLayoutId id="2147483717" r:id="rId259"/>
    <p:sldLayoutId id="2147483719" r:id="rId260"/>
    <p:sldLayoutId id="2147483720" r:id="rId261"/>
    <p:sldLayoutId id="2147483721" r:id="rId262"/>
    <p:sldLayoutId id="2147483722" r:id="rId263"/>
    <p:sldLayoutId id="2147483723" r:id="rId264"/>
    <p:sldLayoutId id="2147483724" r:id="rId265"/>
    <p:sldLayoutId id="2147483725" r:id="rId266"/>
    <p:sldLayoutId id="2147483726" r:id="rId267"/>
    <p:sldLayoutId id="2147483727" r:id="rId268"/>
    <p:sldLayoutId id="2147483728" r:id="rId269"/>
    <p:sldLayoutId id="2147483729" r:id="rId270"/>
    <p:sldLayoutId id="2147483730" r:id="rId271"/>
    <p:sldLayoutId id="2147483731" r:id="rId272"/>
    <p:sldLayoutId id="2147483732" r:id="rId273"/>
    <p:sldLayoutId id="2147483733" r:id="rId274"/>
    <p:sldLayoutId id="2147483734" r:id="rId275"/>
    <p:sldLayoutId id="2147483735" r:id="rId276"/>
    <p:sldLayoutId id="2147483736" r:id="rId277"/>
    <p:sldLayoutId id="2147483737" r:id="rId278"/>
    <p:sldLayoutId id="2147483738" r:id="rId279"/>
    <p:sldLayoutId id="2147483739" r:id="rId280"/>
    <p:sldLayoutId id="2147483740" r:id="rId281"/>
    <p:sldLayoutId id="2147483741" r:id="rId282"/>
    <p:sldLayoutId id="2147483742" r:id="rId283"/>
    <p:sldLayoutId id="2147483743" r:id="rId284"/>
    <p:sldLayoutId id="2147483744" r:id="rId285"/>
    <p:sldLayoutId id="2147483745" r:id="rId286"/>
    <p:sldLayoutId id="2147483746" r:id="rId287"/>
    <p:sldLayoutId id="2147483747" r:id="rId288"/>
    <p:sldLayoutId id="2147483748" r:id="rId289"/>
    <p:sldLayoutId id="2147483749" r:id="rId290"/>
    <p:sldLayoutId id="2147483750" r:id="rId291"/>
    <p:sldLayoutId id="2147483751" r:id="rId292"/>
    <p:sldLayoutId id="2147483752" r:id="rId293"/>
    <p:sldLayoutId id="2147483753" r:id="rId294"/>
    <p:sldLayoutId id="2147483754" r:id="rId295"/>
    <p:sldLayoutId id="2147483755" r:id="rId296"/>
    <p:sldLayoutId id="2147483756" r:id="rId297"/>
    <p:sldLayoutId id="2147483757" r:id="rId298"/>
    <p:sldLayoutId id="2147483758" r:id="rId299"/>
    <p:sldLayoutId id="2147483759" r:id="rId300"/>
    <p:sldLayoutId id="2147483760" r:id="rId301"/>
    <p:sldLayoutId id="2147483761" r:id="rId302"/>
    <p:sldLayoutId id="2147483762" r:id="rId303"/>
    <p:sldLayoutId id="2147483763" r:id="rId304"/>
    <p:sldLayoutId id="2147483764" r:id="rId305"/>
    <p:sldLayoutId id="2147483765" r:id="rId306"/>
    <p:sldLayoutId id="2147483766" r:id="rId307"/>
    <p:sldLayoutId id="2147483767" r:id="rId308"/>
    <p:sldLayoutId id="2147483768" r:id="rId309"/>
    <p:sldLayoutId id="2147483769" r:id="rId310"/>
    <p:sldLayoutId id="2147483770" r:id="rId311"/>
    <p:sldLayoutId id="2147483771" r:id="rId312"/>
    <p:sldLayoutId id="2147483772" r:id="rId313"/>
    <p:sldLayoutId id="2147483773" r:id="rId314"/>
    <p:sldLayoutId id="2147483774" r:id="rId315"/>
    <p:sldLayoutId id="2147483775" r:id="rId316"/>
    <p:sldLayoutId id="2147483776" r:id="rId317"/>
    <p:sldLayoutId id="2147483777" r:id="rId318"/>
    <p:sldLayoutId id="2147483778" r:id="rId319"/>
    <p:sldLayoutId id="2147483779" r:id="rId320"/>
    <p:sldLayoutId id="2147483780" r:id="rId321"/>
    <p:sldLayoutId id="2147483781" r:id="rId322"/>
    <p:sldLayoutId id="2147483782" r:id="rId323"/>
    <p:sldLayoutId id="2147483783" r:id="rId324"/>
    <p:sldLayoutId id="2147483784" r:id="rId325"/>
    <p:sldLayoutId id="2147483785" r:id="rId326"/>
    <p:sldLayoutId id="2147483786" r:id="rId327"/>
    <p:sldLayoutId id="2147483787" r:id="rId328"/>
    <p:sldLayoutId id="2147483788" r:id="rId329"/>
    <p:sldLayoutId id="2147483789" r:id="rId330"/>
    <p:sldLayoutId id="2147483790" r:id="rId331"/>
    <p:sldLayoutId id="2147483791" r:id="rId332"/>
    <p:sldLayoutId id="2147483792" r:id="rId333"/>
    <p:sldLayoutId id="2147483793" r:id="rId334"/>
    <p:sldLayoutId id="2147483794" r:id="rId335"/>
    <p:sldLayoutId id="2147483795" r:id="rId336"/>
    <p:sldLayoutId id="2147483796" r:id="rId337"/>
    <p:sldLayoutId id="2147483797" r:id="rId338"/>
    <p:sldLayoutId id="2147483798" r:id="rId339"/>
    <p:sldLayoutId id="2147483799" r:id="rId340"/>
    <p:sldLayoutId id="2147483800" r:id="rId341"/>
    <p:sldLayoutId id="2147483801" r:id="rId342"/>
    <p:sldLayoutId id="2147483802" r:id="rId343"/>
    <p:sldLayoutId id="2147483803" r:id="rId344"/>
    <p:sldLayoutId id="2147483804" r:id="rId345"/>
    <p:sldLayoutId id="2147483805" r:id="rId346"/>
    <p:sldLayoutId id="2147483806" r:id="rId347"/>
    <p:sldLayoutId id="2147483807" r:id="rId348"/>
    <p:sldLayoutId id="2147483808" r:id="rId349"/>
    <p:sldLayoutId id="2147483809" r:id="rId350"/>
    <p:sldLayoutId id="2147483810" r:id="rId351"/>
    <p:sldLayoutId id="2147483811" r:id="rId352"/>
    <p:sldLayoutId id="2147483812" r:id="rId353"/>
    <p:sldLayoutId id="2147483813" r:id="rId354"/>
    <p:sldLayoutId id="2147483814" r:id="rId355"/>
    <p:sldLayoutId id="2147483815" r:id="rId356"/>
    <p:sldLayoutId id="2147483816" r:id="rId357"/>
    <p:sldLayoutId id="2147483817" r:id="rId358"/>
    <p:sldLayoutId id="2147483818" r:id="rId359"/>
    <p:sldLayoutId id="2147483819" r:id="rId360"/>
    <p:sldLayoutId id="2147483820" r:id="rId361"/>
    <p:sldLayoutId id="2147483821" r:id="rId362"/>
    <p:sldLayoutId id="2147483822" r:id="rId363"/>
    <p:sldLayoutId id="2147483823" r:id="rId364"/>
    <p:sldLayoutId id="2147483824" r:id="rId365"/>
    <p:sldLayoutId id="2147483825" r:id="rId366"/>
    <p:sldLayoutId id="2147483826" r:id="rId367"/>
    <p:sldLayoutId id="2147483827" r:id="rId368"/>
    <p:sldLayoutId id="2147483828" r:id="rId369"/>
    <p:sldLayoutId id="2147483829" r:id="rId370"/>
    <p:sldLayoutId id="2147483830" r:id="rId371"/>
    <p:sldLayoutId id="2147483831" r:id="rId372"/>
    <p:sldLayoutId id="2147483832" r:id="rId373"/>
    <p:sldLayoutId id="2147483833" r:id="rId374"/>
    <p:sldLayoutId id="2147483834" r:id="rId375"/>
    <p:sldLayoutId id="2147483835" r:id="rId376"/>
    <p:sldLayoutId id="2147483836" r:id="rId377"/>
    <p:sldLayoutId id="2147483837" r:id="rId378"/>
    <p:sldLayoutId id="2147483838" r:id="rId379"/>
    <p:sldLayoutId id="2147483839" r:id="rId380"/>
    <p:sldLayoutId id="2147483840" r:id="rId381"/>
    <p:sldLayoutId id="2147483841" r:id="rId382"/>
    <p:sldLayoutId id="2147483842" r:id="rId383"/>
    <p:sldLayoutId id="2147483843" r:id="rId384"/>
    <p:sldLayoutId id="2147483844" r:id="rId385"/>
    <p:sldLayoutId id="2147483845" r:id="rId386"/>
    <p:sldLayoutId id="2147483847" r:id="rId387"/>
    <p:sldLayoutId id="2147483848" r:id="rId388"/>
    <p:sldLayoutId id="2147483849" r:id="rId389"/>
    <p:sldLayoutId id="2147483850" r:id="rId390"/>
    <p:sldLayoutId id="2147483851" r:id="rId391"/>
    <p:sldLayoutId id="2147483852" r:id="rId392"/>
    <p:sldLayoutId id="2147483853" r:id="rId393"/>
    <p:sldLayoutId id="2147483854" r:id="rId394"/>
    <p:sldLayoutId id="2147483855" r:id="rId395"/>
    <p:sldLayoutId id="2147483856" r:id="rId396"/>
    <p:sldLayoutId id="2147483857" r:id="rId397"/>
    <p:sldLayoutId id="2147483858" r:id="rId398"/>
    <p:sldLayoutId id="2147483859" r:id="rId399"/>
    <p:sldLayoutId id="2147483860" r:id="rId400"/>
    <p:sldLayoutId id="2147483861" r:id="rId401"/>
    <p:sldLayoutId id="2147483862" r:id="rId402"/>
    <p:sldLayoutId id="2147483863" r:id="rId403"/>
    <p:sldLayoutId id="2147483864" r:id="rId404"/>
    <p:sldLayoutId id="2147483865" r:id="rId405"/>
    <p:sldLayoutId id="2147483866" r:id="rId406"/>
    <p:sldLayoutId id="2147483867" r:id="rId407"/>
    <p:sldLayoutId id="2147483868" r:id="rId408"/>
    <p:sldLayoutId id="2147483869" r:id="rId409"/>
    <p:sldLayoutId id="2147483871" r:id="rId410"/>
    <p:sldLayoutId id="2147483872" r:id="rId411"/>
    <p:sldLayoutId id="2147483873" r:id="rId412"/>
    <p:sldLayoutId id="2147483874" r:id="rId413"/>
    <p:sldLayoutId id="2147483875" r:id="rId414"/>
    <p:sldLayoutId id="2147483876" r:id="rId415"/>
    <p:sldLayoutId id="2147483877" r:id="rId416"/>
    <p:sldLayoutId id="2147483878" r:id="rId417"/>
    <p:sldLayoutId id="2147483879" r:id="rId418"/>
    <p:sldLayoutId id="2147483880" r:id="rId419"/>
    <p:sldLayoutId id="2147483881" r:id="rId420"/>
    <p:sldLayoutId id="2147483882" r:id="rId421"/>
    <p:sldLayoutId id="2147483883" r:id="rId422"/>
    <p:sldLayoutId id="2147483884" r:id="rId423"/>
    <p:sldLayoutId id="2147483885" r:id="rId424"/>
    <p:sldLayoutId id="2147483886" r:id="rId425"/>
    <p:sldLayoutId id="2147483887" r:id="rId426"/>
    <p:sldLayoutId id="2147483888" r:id="rId427"/>
    <p:sldLayoutId id="2147483889" r:id="rId428"/>
    <p:sldLayoutId id="2147483890" r:id="rId429"/>
    <p:sldLayoutId id="2147483891" r:id="rId430"/>
    <p:sldLayoutId id="2147483892" r:id="rId431"/>
    <p:sldLayoutId id="2147483893" r:id="rId432"/>
    <p:sldLayoutId id="2147483894" r:id="rId433"/>
    <p:sldLayoutId id="2147483895" r:id="rId434"/>
    <p:sldLayoutId id="2147483896" r:id="rId435"/>
    <p:sldLayoutId id="2147483897" r:id="rId436"/>
    <p:sldLayoutId id="2147483898" r:id="rId437"/>
    <p:sldLayoutId id="2147483899" r:id="rId438"/>
    <p:sldLayoutId id="2147483900" r:id="rId439"/>
    <p:sldLayoutId id="2147483901" r:id="rId440"/>
    <p:sldLayoutId id="2147483902" r:id="rId441"/>
    <p:sldLayoutId id="2147483903" r:id="rId442"/>
    <p:sldLayoutId id="2147483904" r:id="rId443"/>
    <p:sldLayoutId id="2147483905" r:id="rId444"/>
    <p:sldLayoutId id="2147483906" r:id="rId445"/>
    <p:sldLayoutId id="2147483907" r:id="rId446"/>
    <p:sldLayoutId id="2147483908" r:id="rId447"/>
    <p:sldLayoutId id="2147483909" r:id="rId448"/>
    <p:sldLayoutId id="2147483910" r:id="rId449"/>
    <p:sldLayoutId id="2147483911" r:id="rId450"/>
    <p:sldLayoutId id="2147483912" r:id="rId451"/>
    <p:sldLayoutId id="2147483913" r:id="rId452"/>
    <p:sldLayoutId id="2147483914" r:id="rId453"/>
    <p:sldLayoutId id="2147483915" r:id="rId454"/>
    <p:sldLayoutId id="2147483916" r:id="rId455"/>
    <p:sldLayoutId id="2147483917" r:id="rId456"/>
    <p:sldLayoutId id="2147483918" r:id="rId457"/>
    <p:sldLayoutId id="2147483919" r:id="rId458"/>
    <p:sldLayoutId id="2147483920" r:id="rId459"/>
    <p:sldLayoutId id="2147483921" r:id="rId460"/>
    <p:sldLayoutId id="2147483922" r:id="rId461"/>
    <p:sldLayoutId id="2147483923" r:id="rId462"/>
    <p:sldLayoutId id="2147483924" r:id="rId463"/>
    <p:sldLayoutId id="2147483925" r:id="rId464"/>
    <p:sldLayoutId id="2147483926" r:id="rId465"/>
    <p:sldLayoutId id="2147483927" r:id="rId466"/>
    <p:sldLayoutId id="2147483928" r:id="rId467"/>
    <p:sldLayoutId id="2147483929" r:id="rId468"/>
    <p:sldLayoutId id="2147483930" r:id="rId469"/>
    <p:sldLayoutId id="2147483931" r:id="rId470"/>
    <p:sldLayoutId id="2147483932" r:id="rId471"/>
    <p:sldLayoutId id="2147483933" r:id="rId472"/>
    <p:sldLayoutId id="2147483934" r:id="rId473"/>
    <p:sldLayoutId id="2147483935" r:id="rId474"/>
    <p:sldLayoutId id="2147483936" r:id="rId475"/>
    <p:sldLayoutId id="2147483937" r:id="rId476"/>
    <p:sldLayoutId id="2147483938" r:id="rId477"/>
    <p:sldLayoutId id="2147483939" r:id="rId478"/>
    <p:sldLayoutId id="2147483940" r:id="rId479"/>
    <p:sldLayoutId id="2147483943" r:id="rId480"/>
    <p:sldLayoutId id="2147483944" r:id="rId481"/>
    <p:sldLayoutId id="2147483945" r:id="rId482"/>
    <p:sldLayoutId id="2147483946" r:id="rId483"/>
    <p:sldLayoutId id="2147483947" r:id="rId484"/>
    <p:sldLayoutId id="2147483948" r:id="rId485"/>
    <p:sldLayoutId id="2147483949" r:id="rId486"/>
    <p:sldLayoutId id="2147483950" r:id="rId487"/>
    <p:sldLayoutId id="2147483951" r:id="rId488"/>
    <p:sldLayoutId id="2147483952" r:id="rId489"/>
    <p:sldLayoutId id="2147483953" r:id="rId490"/>
    <p:sldLayoutId id="2147483954" r:id="rId491"/>
    <p:sldLayoutId id="2147483955" r:id="rId492"/>
    <p:sldLayoutId id="2147483956" r:id="rId493"/>
    <p:sldLayoutId id="2147483957" r:id="rId494"/>
    <p:sldLayoutId id="2147483958" r:id="rId495"/>
    <p:sldLayoutId id="2147483959" r:id="rId496"/>
    <p:sldLayoutId id="2147483960" r:id="rId497"/>
    <p:sldLayoutId id="2147483961" r:id="rId498"/>
    <p:sldLayoutId id="2147483962" r:id="rId499"/>
    <p:sldLayoutId id="2147483963" r:id="rId500"/>
    <p:sldLayoutId id="2147483964" r:id="rId501"/>
    <p:sldLayoutId id="2147483965" r:id="rId502"/>
    <p:sldLayoutId id="2147483966" r:id="rId503"/>
    <p:sldLayoutId id="2147483967" r:id="rId504"/>
    <p:sldLayoutId id="2147483968" r:id="rId505"/>
    <p:sldLayoutId id="2147483969" r:id="rId506"/>
    <p:sldLayoutId id="2147483970" r:id="rId507"/>
    <p:sldLayoutId id="2147483971" r:id="rId508"/>
    <p:sldLayoutId id="2147483972" r:id="rId509"/>
    <p:sldLayoutId id="2147483973" r:id="rId510"/>
    <p:sldLayoutId id="2147483974" r:id="rId511"/>
    <p:sldLayoutId id="2147483975" r:id="rId512"/>
    <p:sldLayoutId id="2147483976" r:id="rId513"/>
    <p:sldLayoutId id="2147483977" r:id="rId514"/>
    <p:sldLayoutId id="2147483978" r:id="rId515"/>
    <p:sldLayoutId id="2147483979" r:id="rId516"/>
    <p:sldLayoutId id="2147483980" r:id="rId517"/>
    <p:sldLayoutId id="2147483981" r:id="rId518"/>
    <p:sldLayoutId id="2147483982" r:id="rId519"/>
    <p:sldLayoutId id="2147483983" r:id="rId520"/>
    <p:sldLayoutId id="2147483984" r:id="rId521"/>
    <p:sldLayoutId id="2147483985" r:id="rId522"/>
    <p:sldLayoutId id="2147483986" r:id="rId523"/>
    <p:sldLayoutId id="2147483987" r:id="rId524"/>
    <p:sldLayoutId id="2147483988" r:id="rId525"/>
    <p:sldLayoutId id="2147483989" r:id="rId526"/>
    <p:sldLayoutId id="2147483990" r:id="rId527"/>
    <p:sldLayoutId id="2147483991" r:id="rId528"/>
    <p:sldLayoutId id="2147483992" r:id="rId529"/>
    <p:sldLayoutId id="2147483993" r:id="rId530"/>
    <p:sldLayoutId id="2147483994" r:id="rId531"/>
    <p:sldLayoutId id="2147483995" r:id="rId532"/>
    <p:sldLayoutId id="2147483996" r:id="rId533"/>
    <p:sldLayoutId id="2147483997" r:id="rId534"/>
    <p:sldLayoutId id="2147483998" r:id="rId535"/>
    <p:sldLayoutId id="2147483999" r:id="rId536"/>
    <p:sldLayoutId id="2147484000" r:id="rId537"/>
    <p:sldLayoutId id="2147484001" r:id="rId538"/>
    <p:sldLayoutId id="2147484002" r:id="rId539"/>
    <p:sldLayoutId id="2147484003" r:id="rId540"/>
    <p:sldLayoutId id="2147484004" r:id="rId541"/>
    <p:sldLayoutId id="2147484005" r:id="rId542"/>
    <p:sldLayoutId id="2147484006" r:id="rId543"/>
    <p:sldLayoutId id="2147484007" r:id="rId544"/>
    <p:sldLayoutId id="2147484008" r:id="rId545"/>
    <p:sldLayoutId id="2147484009" r:id="rId546"/>
    <p:sldLayoutId id="2147484010" r:id="rId547"/>
    <p:sldLayoutId id="2147484011" r:id="rId548"/>
    <p:sldLayoutId id="2147484012" r:id="rId549"/>
    <p:sldLayoutId id="2147484013" r:id="rId550"/>
    <p:sldLayoutId id="2147484014" r:id="rId551"/>
    <p:sldLayoutId id="2147484015" r:id="rId552"/>
    <p:sldLayoutId id="2147484016" r:id="rId553"/>
    <p:sldLayoutId id="2147484017" r:id="rId554"/>
    <p:sldLayoutId id="2147484018" r:id="rId555"/>
    <p:sldLayoutId id="2147484019" r:id="rId556"/>
    <p:sldLayoutId id="2147484020" r:id="rId557"/>
    <p:sldLayoutId id="2147484021" r:id="rId558"/>
    <p:sldLayoutId id="2147484022" r:id="rId559"/>
    <p:sldLayoutId id="2147484023" r:id="rId560"/>
    <p:sldLayoutId id="2147484024" r:id="rId561"/>
    <p:sldLayoutId id="2147484025" r:id="rId562"/>
    <p:sldLayoutId id="2147484026" r:id="rId563"/>
    <p:sldLayoutId id="2147484027" r:id="rId564"/>
    <p:sldLayoutId id="2147484028" r:id="rId565"/>
    <p:sldLayoutId id="2147484029" r:id="rId566"/>
    <p:sldLayoutId id="2147484030" r:id="rId567"/>
    <p:sldLayoutId id="2147484031" r:id="rId568"/>
    <p:sldLayoutId id="2147484032" r:id="rId569"/>
    <p:sldLayoutId id="2147484033" r:id="rId570"/>
    <p:sldLayoutId id="2147484034" r:id="rId571"/>
    <p:sldLayoutId id="2147484035" r:id="rId572"/>
    <p:sldLayoutId id="2147484036" r:id="rId573"/>
    <p:sldLayoutId id="2147484037" r:id="rId574"/>
    <p:sldLayoutId id="2147484038" r:id="rId575"/>
    <p:sldLayoutId id="2147484039" r:id="rId576"/>
    <p:sldLayoutId id="2147484040" r:id="rId577"/>
    <p:sldLayoutId id="2147484041" r:id="rId578"/>
    <p:sldLayoutId id="2147484042" r:id="rId579"/>
    <p:sldLayoutId id="2147484043" r:id="rId580"/>
    <p:sldLayoutId id="2147484044" r:id="rId581"/>
    <p:sldLayoutId id="2147484045" r:id="rId582"/>
    <p:sldLayoutId id="2147484046" r:id="rId583"/>
    <p:sldLayoutId id="2147484047" r:id="rId584"/>
    <p:sldLayoutId id="2147484048" r:id="rId585"/>
    <p:sldLayoutId id="2147484049" r:id="rId586"/>
    <p:sldLayoutId id="2147484050" r:id="rId587"/>
    <p:sldLayoutId id="2147484051" r:id="rId588"/>
    <p:sldLayoutId id="2147484052" r:id="rId589"/>
    <p:sldLayoutId id="2147484053" r:id="rId590"/>
    <p:sldLayoutId id="2147484054" r:id="rId591"/>
    <p:sldLayoutId id="2147484055" r:id="rId592"/>
    <p:sldLayoutId id="2147484056" r:id="rId593"/>
    <p:sldLayoutId id="2147484057" r:id="rId594"/>
    <p:sldLayoutId id="2147484058" r:id="rId595"/>
    <p:sldLayoutId id="2147484059" r:id="rId596"/>
    <p:sldLayoutId id="2147484060" r:id="rId597"/>
    <p:sldLayoutId id="2147484061" r:id="rId598"/>
    <p:sldLayoutId id="2147484062" r:id="rId599"/>
    <p:sldLayoutId id="2147484063" r:id="rId600"/>
    <p:sldLayoutId id="2147484064" r:id="rId601"/>
    <p:sldLayoutId id="2147484065" r:id="rId602"/>
    <p:sldLayoutId id="2147484066" r:id="rId603"/>
    <p:sldLayoutId id="2147484067" r:id="rId604"/>
    <p:sldLayoutId id="2147484068" r:id="rId605"/>
    <p:sldLayoutId id="2147484069" r:id="rId606"/>
    <p:sldLayoutId id="2147484070" r:id="rId607"/>
    <p:sldLayoutId id="2147484071" r:id="rId608"/>
    <p:sldLayoutId id="2147484072" r:id="rId609"/>
    <p:sldLayoutId id="2147484073" r:id="rId610"/>
    <p:sldLayoutId id="2147484074" r:id="rId611"/>
    <p:sldLayoutId id="2147484075" r:id="rId612"/>
    <p:sldLayoutId id="2147484076" r:id="rId613"/>
    <p:sldLayoutId id="2147484077" r:id="rId614"/>
    <p:sldLayoutId id="2147484078" r:id="rId615"/>
    <p:sldLayoutId id="2147484079" r:id="rId616"/>
    <p:sldLayoutId id="2147484080" r:id="rId617"/>
    <p:sldLayoutId id="2147484081" r:id="rId618"/>
    <p:sldLayoutId id="2147484082" r:id="rId619"/>
    <p:sldLayoutId id="2147484083" r:id="rId620"/>
    <p:sldLayoutId id="2147484084" r:id="rId621"/>
    <p:sldLayoutId id="2147484085" r:id="rId622"/>
    <p:sldLayoutId id="2147484086" r:id="rId623"/>
    <p:sldLayoutId id="2147484087" r:id="rId624"/>
    <p:sldLayoutId id="2147484088" r:id="rId625"/>
    <p:sldLayoutId id="2147484089" r:id="rId626"/>
    <p:sldLayoutId id="2147484090" r:id="rId627"/>
    <p:sldLayoutId id="2147484091" r:id="rId628"/>
    <p:sldLayoutId id="2147484092" r:id="rId629"/>
    <p:sldLayoutId id="2147484093" r:id="rId630"/>
    <p:sldLayoutId id="2147484094" r:id="rId631"/>
    <p:sldLayoutId id="2147484095" r:id="rId632"/>
    <p:sldLayoutId id="2147484096" r:id="rId633"/>
    <p:sldLayoutId id="2147484097" r:id="rId634"/>
    <p:sldLayoutId id="2147484098" r:id="rId635"/>
    <p:sldLayoutId id="2147484099" r:id="rId636"/>
    <p:sldLayoutId id="2147484100" r:id="rId637"/>
    <p:sldLayoutId id="2147484101" r:id="rId638"/>
    <p:sldLayoutId id="2147484102" r:id="rId639"/>
    <p:sldLayoutId id="2147484103" r:id="rId640"/>
    <p:sldLayoutId id="2147484104" r:id="rId641"/>
    <p:sldLayoutId id="2147484105" r:id="rId642"/>
    <p:sldLayoutId id="2147484106" r:id="rId643"/>
    <p:sldLayoutId id="2147484107" r:id="rId644"/>
    <p:sldLayoutId id="2147484108" r:id="rId645"/>
    <p:sldLayoutId id="2147484109" r:id="rId646"/>
    <p:sldLayoutId id="2147484110" r:id="rId647"/>
    <p:sldLayoutId id="2147484111" r:id="rId648"/>
    <p:sldLayoutId id="2147484112" r:id="rId649"/>
    <p:sldLayoutId id="2147484113" r:id="rId650"/>
    <p:sldLayoutId id="2147484114" r:id="rId651"/>
    <p:sldLayoutId id="2147484115" r:id="rId652"/>
    <p:sldLayoutId id="2147484116" r:id="rId653"/>
    <p:sldLayoutId id="2147484117" r:id="rId654"/>
    <p:sldLayoutId id="2147484118" r:id="rId655"/>
    <p:sldLayoutId id="2147484119" r:id="rId656"/>
    <p:sldLayoutId id="2147484120" r:id="rId657"/>
    <p:sldLayoutId id="2147484121" r:id="rId658"/>
    <p:sldLayoutId id="2147484122" r:id="rId659"/>
    <p:sldLayoutId id="2147484123" r:id="rId660"/>
    <p:sldLayoutId id="2147484124" r:id="rId661"/>
    <p:sldLayoutId id="2147484125" r:id="rId662"/>
    <p:sldLayoutId id="2147484126" r:id="rId663"/>
    <p:sldLayoutId id="2147484127" r:id="rId664"/>
    <p:sldLayoutId id="2147484128" r:id="rId665"/>
    <p:sldLayoutId id="2147484129" r:id="rId666"/>
    <p:sldLayoutId id="2147484130" r:id="rId667"/>
    <p:sldLayoutId id="2147484131" r:id="rId668"/>
    <p:sldLayoutId id="2147484132" r:id="rId669"/>
    <p:sldLayoutId id="2147484133" r:id="rId670"/>
    <p:sldLayoutId id="2147484134" r:id="rId671"/>
    <p:sldLayoutId id="2147484135" r:id="rId672"/>
    <p:sldLayoutId id="2147484136" r:id="rId673"/>
    <p:sldLayoutId id="2147484137" r:id="rId674"/>
    <p:sldLayoutId id="2147484138" r:id="rId675"/>
    <p:sldLayoutId id="2147484139" r:id="rId676"/>
    <p:sldLayoutId id="2147484140" r:id="rId677"/>
    <p:sldLayoutId id="2147484141" r:id="rId678"/>
    <p:sldLayoutId id="2147484142" r:id="rId679"/>
    <p:sldLayoutId id="2147484143" r:id="rId680"/>
    <p:sldLayoutId id="2147484144" r:id="rId681"/>
    <p:sldLayoutId id="2147484145" r:id="rId682"/>
    <p:sldLayoutId id="2147484146" r:id="rId683"/>
    <p:sldLayoutId id="2147484147" r:id="rId684"/>
    <p:sldLayoutId id="2147484148" r:id="rId685"/>
    <p:sldLayoutId id="2147484149" r:id="rId686"/>
    <p:sldLayoutId id="2147484150" r:id="rId687"/>
    <p:sldLayoutId id="2147484151" r:id="rId688"/>
    <p:sldLayoutId id="2147484152" r:id="rId689"/>
    <p:sldLayoutId id="2147484153" r:id="rId690"/>
    <p:sldLayoutId id="2147484154" r:id="rId691"/>
    <p:sldLayoutId id="2147484155" r:id="rId692"/>
    <p:sldLayoutId id="2147484156" r:id="rId693"/>
    <p:sldLayoutId id="2147484157" r:id="rId694"/>
    <p:sldLayoutId id="2147484158" r:id="rId695"/>
    <p:sldLayoutId id="2147484159" r:id="rId696"/>
    <p:sldLayoutId id="2147484160" r:id="rId697"/>
    <p:sldLayoutId id="2147484161" r:id="rId698"/>
    <p:sldLayoutId id="2147484162" r:id="rId699"/>
    <p:sldLayoutId id="2147484163" r:id="rId700"/>
    <p:sldLayoutId id="2147484164" r:id="rId701"/>
    <p:sldLayoutId id="2147484165" r:id="rId702"/>
    <p:sldLayoutId id="2147484166" r:id="rId703"/>
    <p:sldLayoutId id="2147484167" r:id="rId704"/>
    <p:sldLayoutId id="2147484168" r:id="rId705"/>
    <p:sldLayoutId id="2147484169" r:id="rId706"/>
    <p:sldLayoutId id="2147484170" r:id="rId707"/>
    <p:sldLayoutId id="2147484171" r:id="rId708"/>
    <p:sldLayoutId id="2147484172" r:id="rId709"/>
    <p:sldLayoutId id="2147484173" r:id="rId710"/>
    <p:sldLayoutId id="2147484174" r:id="rId711"/>
    <p:sldLayoutId id="2147484175" r:id="rId712"/>
  </p:sldLayoutIdLst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1CDCFDC-60C0-4D57-B86D-21C7416023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1/26/2022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F01BE82-B982-4D66-A0A6-3D5BBD2C12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8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  <p:sldLayoutId id="2147485051" r:id="rId6"/>
    <p:sldLayoutId id="2147485052" r:id="rId7"/>
    <p:sldLayoutId id="2147485053" r:id="rId8"/>
    <p:sldLayoutId id="2147485054" r:id="rId9"/>
    <p:sldLayoutId id="2147485055" r:id="rId10"/>
    <p:sldLayoutId id="21474850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5.xml"/><Relationship Id="rId18" Type="http://schemas.openxmlformats.org/officeDocument/2006/relationships/image" Target="../media/image28.png"/><Relationship Id="rId26" Type="http://schemas.openxmlformats.org/officeDocument/2006/relationships/image" Target="../media/image34.gif"/><Relationship Id="rId3" Type="http://schemas.openxmlformats.org/officeDocument/2006/relationships/audio" Target="../media/audio1.wav"/><Relationship Id="rId21" Type="http://schemas.openxmlformats.org/officeDocument/2006/relationships/image" Target="../media/image30.png"/><Relationship Id="rId7" Type="http://schemas.openxmlformats.org/officeDocument/2006/relationships/slide" Target="slide7.xml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5" Type="http://schemas.openxmlformats.org/officeDocument/2006/relationships/image" Target="../media/image33.gif"/><Relationship Id="rId2" Type="http://schemas.openxmlformats.org/officeDocument/2006/relationships/notesSlide" Target="../notesSlides/notesSlide1.xml"/><Relationship Id="rId16" Type="http://schemas.openxmlformats.org/officeDocument/2006/relationships/slide" Target="slide4.xml"/><Relationship Id="rId20" Type="http://schemas.openxmlformats.org/officeDocument/2006/relationships/image" Target="../media/image29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27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24" Type="http://schemas.openxmlformats.org/officeDocument/2006/relationships/image" Target="../media/image32.gif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28" Type="http://schemas.openxmlformats.org/officeDocument/2006/relationships/image" Target="../media/image36.gif"/><Relationship Id="rId10" Type="http://schemas.openxmlformats.org/officeDocument/2006/relationships/slide" Target="slide6.xml"/><Relationship Id="rId19" Type="http://schemas.openxmlformats.org/officeDocument/2006/relationships/slide" Target="slide3.xml"/><Relationship Id="rId4" Type="http://schemas.openxmlformats.org/officeDocument/2006/relationships/image" Target="../media/image18.jpeg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openxmlformats.org/officeDocument/2006/relationships/slide" Target="slide2.xml"/><Relationship Id="rId27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0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5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77.xml"/><Relationship Id="rId6" Type="http://schemas.openxmlformats.org/officeDocument/2006/relationships/slide" Target="slide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4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77.xml"/><Relationship Id="rId6" Type="http://schemas.openxmlformats.org/officeDocument/2006/relationships/image" Target="../media/image42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7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77.xml"/><Relationship Id="rId6" Type="http://schemas.openxmlformats.org/officeDocument/2006/relationships/slide" Target="slide1.xml"/><Relationship Id="rId5" Type="http://schemas.openxmlformats.org/officeDocument/2006/relationships/image" Target="../media/image47.jpeg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slide" Target="slide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7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8.png"/><Relationship Id="rId7" Type="http://schemas.openxmlformats.org/officeDocument/2006/relationships/image" Target="../media/image5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77.xml"/><Relationship Id="rId6" Type="http://schemas.openxmlformats.org/officeDocument/2006/relationships/image" Target="../media/image42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6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ạn bài Thánh Gió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40" y="1104099"/>
            <a:ext cx="6843938" cy="454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" y="15766"/>
            <a:ext cx="121941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02" y="3041096"/>
            <a:ext cx="2641676" cy="2595911"/>
          </a:xfrm>
          <a:prstGeom prst="rect">
            <a:avLst/>
          </a:prstGeom>
        </p:spPr>
      </p:pic>
      <p:pic>
        <p:nvPicPr>
          <p:cNvPr id="144" name="mau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602" y="3010857"/>
            <a:ext cx="2641676" cy="2655638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73" y="3378945"/>
            <a:ext cx="2639135" cy="2652312"/>
          </a:xfrm>
          <a:prstGeom prst="rect">
            <a:avLst/>
          </a:prstGeom>
        </p:spPr>
      </p:pic>
      <p:pic>
        <p:nvPicPr>
          <p:cNvPr id="143" name="mau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475" y="3359300"/>
            <a:ext cx="2617950" cy="2660728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91" y="3041096"/>
            <a:ext cx="2676281" cy="2641083"/>
          </a:xfrm>
          <a:prstGeom prst="rect">
            <a:avLst/>
          </a:prstGeom>
        </p:spPr>
      </p:pic>
      <p:pic>
        <p:nvPicPr>
          <p:cNvPr id="142" name="mau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91" y="3028382"/>
            <a:ext cx="2676281" cy="2649285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728" y="750566"/>
            <a:ext cx="2656061" cy="2631240"/>
          </a:xfrm>
          <a:prstGeom prst="rect">
            <a:avLst/>
          </a:prstGeom>
        </p:spPr>
      </p:pic>
      <p:pic>
        <p:nvPicPr>
          <p:cNvPr id="141" name="mau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779" y="744811"/>
            <a:ext cx="2642897" cy="2612122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73" y="1093051"/>
            <a:ext cx="2623196" cy="2653963"/>
          </a:xfrm>
          <a:prstGeom prst="rect">
            <a:avLst/>
          </a:prstGeom>
        </p:spPr>
      </p:pic>
      <p:pic>
        <p:nvPicPr>
          <p:cNvPr id="140" name="mau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67" y="1083575"/>
            <a:ext cx="2595656" cy="2665806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99" y="755021"/>
            <a:ext cx="2683666" cy="2689745"/>
          </a:xfrm>
          <a:prstGeom prst="rect">
            <a:avLst/>
          </a:prstGeom>
        </p:spPr>
      </p:pic>
      <p:pic>
        <p:nvPicPr>
          <p:cNvPr id="139" name="mau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45" y="703880"/>
            <a:ext cx="2700364" cy="2724721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13" y="1483962"/>
            <a:ext cx="657335" cy="65733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84" y="2268888"/>
            <a:ext cx="596873" cy="59687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18" y="2128787"/>
            <a:ext cx="634259" cy="634259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95" y="912243"/>
            <a:ext cx="991067" cy="3562350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92" y="4361636"/>
            <a:ext cx="1001939" cy="1536685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541" y="6204490"/>
            <a:ext cx="664212" cy="561499"/>
          </a:xfrm>
          <a:prstGeom prst="rect">
            <a:avLst/>
          </a:prstGeom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10862441" y="6041148"/>
            <a:ext cx="851338" cy="50154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8055" y="6243145"/>
            <a:ext cx="2286000" cy="299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397" y="4140697"/>
            <a:ext cx="4344026" cy="2677656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 defTabSz="914400"/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1-6,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nếu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sai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thì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sẽ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nhường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cơ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hội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người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khác</a:t>
            </a:r>
            <a:r>
              <a:rPr lang="en-US" sz="2400" b="1" dirty="0">
                <a:ln w="0">
                  <a:noFill/>
                </a:ln>
                <a:solidFill>
                  <a:srgbClr val="5F5F5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677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2530" y="40702"/>
            <a:ext cx="86356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48588"/>
            <a:ext cx="5454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To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-112530" y="1271808"/>
            <a:ext cx="1166487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fr-FR" sz="28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pt-BR" sz="28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Giọng đọc, kể ngạc nhiên, hồi hộp ở đoạn Gióng ra đời</a:t>
            </a:r>
            <a:r>
              <a:rPr lang="vi-VN" sz="28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sz="28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pt-BR" sz="28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Lời Gióng trả lời sứ giả cần đọc dõng dạc, đĩnh đạc, trang nghiêm.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pt-BR" sz="28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Đoạn cả làng nuôi Gióng, đọc giọng háo hức, phấn khởi.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pt-BR" sz="28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Đoạn Gióng cưỡi ngựa sắt đánh giặc Ân cần đọc với giọng khẩn trương, mạnh mẽ, nhanh gấp.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None/>
            </a:pPr>
            <a:r>
              <a:rPr lang="pt-BR" sz="28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Đoạn Gióng "</a:t>
            </a:r>
            <a:r>
              <a:rPr lang="pt-BR" sz="2800" i="1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bay khuất giữa mây hồng</a:t>
            </a:r>
            <a:r>
              <a:rPr lang="pt-BR" sz="28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chậm, nhẹ, thanh thản, xa vời, huyền thoại.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718905"/>
            <a:ext cx="3378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10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4"/>
          <p:cNvGrpSpPr>
            <a:grpSpLocks/>
          </p:cNvGrpSpPr>
          <p:nvPr/>
        </p:nvGrpSpPr>
        <p:grpSpPr bwMode="auto">
          <a:xfrm>
            <a:off x="6174907" y="4272677"/>
            <a:ext cx="5938186" cy="2585323"/>
            <a:chOff x="4946994" y="1235657"/>
            <a:chExt cx="3019081" cy="2580508"/>
          </a:xfrm>
        </p:grpSpPr>
        <p:pic>
          <p:nvPicPr>
            <p:cNvPr id="6164" name="Picture 25" descr="D:\VĂN 6( 18-19)\Thánh Gióng\Thánh Gióng\Truyện tranh thánh gióng\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1371600"/>
              <a:ext cx="2936875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TextBox 26"/>
            <p:cNvSpPr txBox="1">
              <a:spLocks noChangeArrowheads="1"/>
            </p:cNvSpPr>
            <p:nvPr/>
          </p:nvSpPr>
          <p:spPr bwMode="auto">
            <a:xfrm>
              <a:off x="4946994" y="1235657"/>
              <a:ext cx="1303137" cy="2580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147" name="Group 21"/>
          <p:cNvGrpSpPr>
            <a:grpSpLocks/>
          </p:cNvGrpSpPr>
          <p:nvPr/>
        </p:nvGrpSpPr>
        <p:grpSpPr bwMode="auto">
          <a:xfrm>
            <a:off x="3983826" y="2268921"/>
            <a:ext cx="5562600" cy="2585323"/>
            <a:chOff x="609600" y="1072277"/>
            <a:chExt cx="2971800" cy="2436532"/>
          </a:xfrm>
        </p:grpSpPr>
        <p:pic>
          <p:nvPicPr>
            <p:cNvPr id="6162" name="Picture 2" descr="D:\VĂN 6( 18-19)\Thánh Gióng\Thánh Gióng\Truyện tranh thánh gióng\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219200"/>
              <a:ext cx="2936875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3" name="TextBox 23"/>
            <p:cNvSpPr txBox="1">
              <a:spLocks noChangeArrowheads="1"/>
            </p:cNvSpPr>
            <p:nvPr/>
          </p:nvSpPr>
          <p:spPr bwMode="auto">
            <a:xfrm>
              <a:off x="2057400" y="1072277"/>
              <a:ext cx="1524000" cy="2436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61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839" y="245540"/>
            <a:ext cx="2819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89" y="4838915"/>
            <a:ext cx="2895600" cy="206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46" y="2435663"/>
            <a:ext cx="2819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 descr="D:\VĂN 6( 18-19)\Thánh Gióng\Thánh Gióng\Truyện tranh thánh gióng\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09" y="4850010"/>
            <a:ext cx="3384802" cy="216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57" y="2466519"/>
            <a:ext cx="2743200" cy="220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51" y="254799"/>
            <a:ext cx="2868871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8128428" y="1743273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206421" y="1814380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495042" y="4260989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03031" y="4172702"/>
            <a:ext cx="555734" cy="545487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45422" y="4159946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835259" y="6299462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92740" y="6496675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839200" y="6357938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3719" y="1769"/>
            <a:ext cx="5918483" cy="1015663"/>
          </a:xfrm>
          <a:prstGeom prst="rect">
            <a:avLst/>
          </a:prstGeom>
          <a:solidFill>
            <a:srgbClr val="E5FE8A"/>
          </a:solidFill>
          <a:ln w="57150">
            <a:solidFill>
              <a:srgbClr val="FFC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Sắp</a:t>
            </a:r>
            <a:r>
              <a:rPr lang="en-US" altLang="en-US" sz="40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xếp</a:t>
            </a:r>
            <a:r>
              <a:rPr lang="en-US" altLang="en-US" sz="40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sự</a:t>
            </a:r>
            <a:r>
              <a:rPr lang="en-US" altLang="en-US" sz="40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en-US" sz="40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altLang="en-US" sz="400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tranh</a:t>
            </a:r>
            <a:endParaRPr lang="it-IT" sz="4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3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6" name="Picture 33" descr="D:\VĂN 6( 18-19)\Thánh Gióng\Thánh Gióng\Truyện tranh thánh gióng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74" y="5066585"/>
            <a:ext cx="3460119" cy="14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29"/>
          <p:cNvGrpSpPr>
            <a:grpSpLocks/>
          </p:cNvGrpSpPr>
          <p:nvPr/>
        </p:nvGrpSpPr>
        <p:grpSpPr bwMode="auto">
          <a:xfrm>
            <a:off x="8729079" y="2171922"/>
            <a:ext cx="6286500" cy="2308324"/>
            <a:chOff x="609600" y="1072277"/>
            <a:chExt cx="3429000" cy="2526358"/>
          </a:xfrm>
        </p:grpSpPr>
        <p:pic>
          <p:nvPicPr>
            <p:cNvPr id="7194" name="Picture 2" descr="D:\VĂN 6( 18-19)\Thánh Gióng\Thánh Gióng\Truyện tranh thánh gióng\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219200"/>
              <a:ext cx="2936875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5" name="TextBox 31"/>
            <p:cNvSpPr txBox="1">
              <a:spLocks noChangeArrowheads="1"/>
            </p:cNvSpPr>
            <p:nvPr/>
          </p:nvSpPr>
          <p:spPr bwMode="auto">
            <a:xfrm>
              <a:off x="2057400" y="1072277"/>
              <a:ext cx="1981200" cy="2526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600">
                <a:solidFill>
                  <a:srgbClr val="000000"/>
                </a:solidFill>
                <a:latin typeface="Arail"/>
              </a:endParaRPr>
            </a:p>
          </p:txBody>
        </p:sp>
      </p:grpSp>
      <p:pic>
        <p:nvPicPr>
          <p:cNvPr id="71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184" y="5024781"/>
            <a:ext cx="259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610" y="2304150"/>
            <a:ext cx="293178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781" y="2378209"/>
            <a:ext cx="2819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3" descr="D:\VĂN 6( 18-19)\Thánh Gióng\Thánh Gióng\Truyện tranh thánh gióng\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81" y="0"/>
            <a:ext cx="29924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-4085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610" y="22616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9062843" y="6161731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58400" y="1447800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90587" y="3911025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96463" y="3834825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721098" y="1447800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962400" y="1447800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645123" y="3868051"/>
            <a:ext cx="609600" cy="4572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7185" name="Rectangle 15"/>
          <p:cNvSpPr>
            <a:spLocks noChangeArrowheads="1"/>
          </p:cNvSpPr>
          <p:nvPr/>
        </p:nvSpPr>
        <p:spPr bwMode="auto">
          <a:xfrm>
            <a:off x="2526979" y="1900564"/>
            <a:ext cx="2412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Sự</a:t>
            </a:r>
            <a:r>
              <a:rPr lang="en-US" altLang="en-US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ra</a:t>
            </a:r>
            <a:r>
              <a:rPr lang="en-US" altLang="en-US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đời</a:t>
            </a:r>
            <a:r>
              <a:rPr lang="en-US" altLang="en-US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Gióng</a:t>
            </a:r>
            <a:endParaRPr lang="en-US" altLang="en-US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86" name="Rectangle 16"/>
          <p:cNvSpPr>
            <a:spLocks noChangeArrowheads="1"/>
          </p:cNvSpPr>
          <p:nvPr/>
        </p:nvSpPr>
        <p:spPr bwMode="auto">
          <a:xfrm>
            <a:off x="5339102" y="1886096"/>
            <a:ext cx="34881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Gióng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biết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nói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và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đòi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đánh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giặc</a:t>
            </a:r>
            <a:endParaRPr lang="en-US" altLang="en-US" sz="1600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87" name="Rectangle 23"/>
          <p:cNvSpPr>
            <a:spLocks noChangeArrowheads="1"/>
          </p:cNvSpPr>
          <p:nvPr/>
        </p:nvSpPr>
        <p:spPr bwMode="auto">
          <a:xfrm>
            <a:off x="8729079" y="1869188"/>
            <a:ext cx="29102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Gióng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lớn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nhanh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như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thổi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, </a:t>
            </a:r>
            <a:endParaRPr lang="en-US" altLang="en-US" sz="1600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88" name="Rectangle 26"/>
          <p:cNvSpPr>
            <a:spLocks noChangeArrowheads="1"/>
          </p:cNvSpPr>
          <p:nvPr/>
        </p:nvSpPr>
        <p:spPr bwMode="auto">
          <a:xfrm>
            <a:off x="5769069" y="4421475"/>
            <a:ext cx="28664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Gióng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nhổ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bụi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tre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,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đánh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tan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quân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giặc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.</a:t>
            </a:r>
            <a:endParaRPr lang="en-US" altLang="en-US" sz="1600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89" name="Rectangle 25"/>
          <p:cNvSpPr>
            <a:spLocks noChangeArrowheads="1"/>
          </p:cNvSpPr>
          <p:nvPr/>
        </p:nvSpPr>
        <p:spPr bwMode="auto">
          <a:xfrm>
            <a:off x="2391610" y="4341174"/>
            <a:ext cx="304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Gióng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vươn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vai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thành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tráng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sĩ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và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đánh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giặc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.</a:t>
            </a:r>
            <a:endParaRPr lang="en-US" altLang="en-US" sz="1600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90" name="Rectangle 27"/>
          <p:cNvSpPr>
            <a:spLocks noChangeArrowheads="1"/>
          </p:cNvSpPr>
          <p:nvPr/>
        </p:nvSpPr>
        <p:spPr bwMode="auto">
          <a:xfrm>
            <a:off x="8729663" y="4406325"/>
            <a:ext cx="274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Gióng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đánh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thắng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giặc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, bay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về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trời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.</a:t>
            </a:r>
            <a:endParaRPr lang="en-US" altLang="en-US" sz="1600" b="1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91" name="Rectangle 28"/>
          <p:cNvSpPr>
            <a:spLocks noChangeArrowheads="1"/>
          </p:cNvSpPr>
          <p:nvPr/>
        </p:nvSpPr>
        <p:spPr bwMode="auto">
          <a:xfrm>
            <a:off x="7716864" y="6606205"/>
            <a:ext cx="24673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Những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dấu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tích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còn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lại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.</a:t>
            </a:r>
            <a:endParaRPr lang="en-US" altLang="en-US" sz="1600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7192" name="Rectangle 35"/>
          <p:cNvSpPr>
            <a:spLocks noChangeArrowheads="1"/>
          </p:cNvSpPr>
          <p:nvPr/>
        </p:nvSpPr>
        <p:spPr bwMode="auto">
          <a:xfrm>
            <a:off x="3270597" y="6486144"/>
            <a:ext cx="37732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Vua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phong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danh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hiệu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và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lập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đền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ail"/>
                <a:cs typeface="Times New Roman" pitchFamily="18" charset="0"/>
              </a:rPr>
              <a:t>thờ</a:t>
            </a:r>
            <a:r>
              <a:rPr lang="en-US" altLang="en-US" sz="1600" b="1" dirty="0">
                <a:solidFill>
                  <a:srgbClr val="000000"/>
                </a:solidFill>
                <a:latin typeface="Arail"/>
                <a:cs typeface="Times New Roman" pitchFamily="18" charset="0"/>
              </a:rPr>
              <a:t> </a:t>
            </a:r>
            <a:endParaRPr lang="en-US" altLang="en-US" sz="1600" dirty="0">
              <a:solidFill>
                <a:srgbClr val="000000"/>
              </a:solidFill>
              <a:latin typeface="Arai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896947" y="6055566"/>
            <a:ext cx="655346" cy="430577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1624" y="109673"/>
            <a:ext cx="1961528" cy="707886"/>
          </a:xfrm>
          <a:prstGeom prst="rect">
            <a:avLst/>
          </a:prstGeom>
          <a:solidFill>
            <a:srgbClr val="F4FD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KỂ TRUYỆN THEO TRANH</a:t>
            </a:r>
          </a:p>
        </p:txBody>
      </p:sp>
      <p:pic>
        <p:nvPicPr>
          <p:cNvPr id="31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40" y="1042093"/>
            <a:ext cx="1465012" cy="1771045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660" y="4687543"/>
            <a:ext cx="2222512" cy="1967878"/>
          </a:xfrm>
          <a:prstGeom prst="rect">
            <a:avLst/>
          </a:prstGeom>
        </p:spPr>
      </p:pic>
      <p:pic>
        <p:nvPicPr>
          <p:cNvPr id="33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7" y="2913495"/>
            <a:ext cx="1632706" cy="16334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6045" y="5066586"/>
            <a:ext cx="1566377" cy="14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7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7185" grpId="0"/>
      <p:bldP spid="7186" grpId="0"/>
      <p:bldP spid="7187" grpId="0"/>
      <p:bldP spid="7188" grpId="0"/>
      <p:bldP spid="7189" grpId="0"/>
      <p:bldP spid="7190" grpId="0"/>
      <p:bldP spid="7191" grpId="0"/>
      <p:bldP spid="7192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F250A-4CE7-44D4-85B4-49BD9AF6BFD0}" type="slidenum">
              <a:rPr lang="en-US" altLang="en-US" smtClean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pPr>
                <a:defRPr/>
              </a:pPr>
              <a:t>13</a:t>
            </a:fld>
            <a:endParaRPr lang="en-US" altLang="en-US">
              <a:solidFill>
                <a:schemeClr val="bg2">
                  <a:lumMod val="1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-520404" y="93867"/>
            <a:ext cx="2720701" cy="747132"/>
          </a:xfrm>
          <a:prstGeom prst="roundRect">
            <a:avLst/>
          </a:prstGeom>
          <a:solidFill>
            <a:srgbClr val="FFC000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*.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3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234641" y="958546"/>
            <a:ext cx="8889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 defTabSz="914400">
              <a:defRPr/>
            </a:pP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thuyết</a:t>
            </a:r>
            <a:r>
              <a:rPr lang="en-US" alt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. 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/>
            </a:endParaRPr>
          </a:p>
        </p:txBody>
      </p:sp>
      <p:sp>
        <p:nvSpPr>
          <p:cNvPr id="11" name="太阳形 27"/>
          <p:cNvSpPr/>
          <p:nvPr/>
        </p:nvSpPr>
        <p:spPr>
          <a:xfrm rot="20750437">
            <a:off x="2220595" y="521157"/>
            <a:ext cx="1047750" cy="1060450"/>
          </a:xfrm>
          <a:prstGeom prst="sun">
            <a:avLst>
              <a:gd name="adj" fmla="val 21368"/>
            </a:avLst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schemeClr val="bg2">
                  <a:lumMod val="10000"/>
                </a:scheme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" name="太阳形 26"/>
          <p:cNvSpPr/>
          <p:nvPr/>
        </p:nvSpPr>
        <p:spPr>
          <a:xfrm rot="20750437">
            <a:off x="2276913" y="-120399"/>
            <a:ext cx="1047750" cy="1009650"/>
          </a:xfrm>
          <a:prstGeom prst="sun">
            <a:avLst>
              <a:gd name="adj" fmla="val 21368"/>
            </a:avLst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schemeClr val="bg2">
                  <a:lumMod val="10000"/>
                </a:scheme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5519" y="-967"/>
            <a:ext cx="490538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</a:t>
            </a:r>
            <a:endParaRPr lang="zh-CN" altLang="en-US" sz="3733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25216" y="762948"/>
            <a:ext cx="490537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</a:t>
            </a:r>
            <a:endParaRPr lang="zh-CN" altLang="en-US" sz="3733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3328728" y="10349"/>
            <a:ext cx="87419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Nam-&gt;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: Top Corners Rounded 4">
            <a:extLst>
              <a:ext uri="{FF2B5EF4-FFF2-40B4-BE49-F238E27FC236}">
                <a16:creationId xmlns="" xmlns:a16="http://schemas.microsoft.com/office/drawing/2014/main" id="{B195BAE5-26A1-4E3F-89A5-B59694108CB1}"/>
              </a:ext>
            </a:extLst>
          </p:cNvPr>
          <p:cNvSpPr/>
          <p:nvPr/>
        </p:nvSpPr>
        <p:spPr>
          <a:xfrm>
            <a:off x="-37854" y="3854937"/>
            <a:ext cx="3056531" cy="2607733"/>
          </a:xfrm>
          <a:prstGeom prst="round2SameRect">
            <a:avLst/>
          </a:prstGeom>
          <a:solidFill>
            <a:srgbClr val="F6BEF2"/>
          </a:solidFill>
          <a:ln w="635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chemeClr val="bg2">
                  <a:lumMod val="10000"/>
                </a:schemeClr>
              </a:solidFill>
              <a:latin typeface="Arial"/>
            </a:endParaRPr>
          </a:p>
        </p:txBody>
      </p:sp>
      <p:sp>
        <p:nvSpPr>
          <p:cNvPr id="21" name="Freeform: Shape 3">
            <a:extLst>
              <a:ext uri="{FF2B5EF4-FFF2-40B4-BE49-F238E27FC236}">
                <a16:creationId xmlns="" xmlns:a16="http://schemas.microsoft.com/office/drawing/2014/main" id="{B667EFEF-4ECB-4D41-828F-694DE59DA795}"/>
              </a:ext>
            </a:extLst>
          </p:cNvPr>
          <p:cNvSpPr/>
          <p:nvPr/>
        </p:nvSpPr>
        <p:spPr>
          <a:xfrm flipV="1">
            <a:off x="43151" y="4522337"/>
            <a:ext cx="3036436" cy="2350415"/>
          </a:xfrm>
          <a:custGeom>
            <a:avLst/>
            <a:gdLst>
              <a:gd name="connsiteX0" fmla="*/ 0 w 2386148"/>
              <a:gd name="connsiteY0" fmla="*/ 3988524 h 3988524"/>
              <a:gd name="connsiteX1" fmla="*/ 801188 w 2386148"/>
              <a:gd name="connsiteY1" fmla="*/ 3988524 h 3988524"/>
              <a:gd name="connsiteX2" fmla="*/ 1193074 w 2386148"/>
              <a:gd name="connsiteY2" fmla="*/ 3596638 h 3988524"/>
              <a:gd name="connsiteX3" fmla="*/ 1584960 w 2386148"/>
              <a:gd name="connsiteY3" fmla="*/ 3988524 h 3988524"/>
              <a:gd name="connsiteX4" fmla="*/ 2386148 w 2386148"/>
              <a:gd name="connsiteY4" fmla="*/ 3988524 h 3988524"/>
              <a:gd name="connsiteX5" fmla="*/ 2386148 w 2386148"/>
              <a:gd name="connsiteY5" fmla="*/ 397699 h 3988524"/>
              <a:gd name="connsiteX6" fmla="*/ 1988449 w 2386148"/>
              <a:gd name="connsiteY6" fmla="*/ 0 h 3988524"/>
              <a:gd name="connsiteX7" fmla="*/ 397699 w 2386148"/>
              <a:gd name="connsiteY7" fmla="*/ 0 h 3988524"/>
              <a:gd name="connsiteX8" fmla="*/ 0 w 2386148"/>
              <a:gd name="connsiteY8" fmla="*/ 397699 h 398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6148" h="3988524">
                <a:moveTo>
                  <a:pt x="0" y="3988524"/>
                </a:moveTo>
                <a:lnTo>
                  <a:pt x="801188" y="3988524"/>
                </a:lnTo>
                <a:cubicBezTo>
                  <a:pt x="801188" y="3772091"/>
                  <a:pt x="976641" y="3596638"/>
                  <a:pt x="1193074" y="3596638"/>
                </a:cubicBezTo>
                <a:cubicBezTo>
                  <a:pt x="1409507" y="3596638"/>
                  <a:pt x="1584960" y="3772091"/>
                  <a:pt x="1584960" y="3988524"/>
                </a:cubicBezTo>
                <a:lnTo>
                  <a:pt x="2386148" y="3988524"/>
                </a:lnTo>
                <a:lnTo>
                  <a:pt x="2386148" y="397699"/>
                </a:lnTo>
                <a:cubicBezTo>
                  <a:pt x="2386148" y="178056"/>
                  <a:pt x="2208092" y="0"/>
                  <a:pt x="1988449" y="0"/>
                </a:cubicBezTo>
                <a:lnTo>
                  <a:pt x="397699" y="0"/>
                </a:lnTo>
                <a:cubicBezTo>
                  <a:pt x="178056" y="0"/>
                  <a:pt x="0" y="178056"/>
                  <a:pt x="0" y="39769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en-US" kern="0" dirty="0">
              <a:solidFill>
                <a:schemeClr val="bg2">
                  <a:lumMod val="10000"/>
                </a:schemeClr>
              </a:solidFill>
              <a:latin typeface="Arial"/>
            </a:endParaRPr>
          </a:p>
        </p:txBody>
      </p:sp>
      <p:sp>
        <p:nvSpPr>
          <p:cNvPr id="22" name="Rectangle: Top Corners Rounded 9">
            <a:extLst>
              <a:ext uri="{FF2B5EF4-FFF2-40B4-BE49-F238E27FC236}">
                <a16:creationId xmlns="" xmlns:a16="http://schemas.microsoft.com/office/drawing/2014/main" id="{D83D1133-E47C-43E2-89B5-0303CAD6FDDA}"/>
              </a:ext>
            </a:extLst>
          </p:cNvPr>
          <p:cNvSpPr/>
          <p:nvPr/>
        </p:nvSpPr>
        <p:spPr>
          <a:xfrm>
            <a:off x="6236048" y="3911857"/>
            <a:ext cx="2868913" cy="2230016"/>
          </a:xfrm>
          <a:prstGeom prst="round2SameRect">
            <a:avLst/>
          </a:prstGeom>
          <a:solidFill>
            <a:srgbClr val="44546A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chemeClr val="bg2">
                  <a:lumMod val="10000"/>
                </a:schemeClr>
              </a:solidFill>
              <a:latin typeface="Arial"/>
            </a:endParaRPr>
          </a:p>
        </p:txBody>
      </p:sp>
      <p:sp>
        <p:nvSpPr>
          <p:cNvPr id="23" name="Freeform: Shape 10">
            <a:extLst>
              <a:ext uri="{FF2B5EF4-FFF2-40B4-BE49-F238E27FC236}">
                <a16:creationId xmlns="" xmlns:a16="http://schemas.microsoft.com/office/drawing/2014/main" id="{16FA2806-C2E9-4B4C-9694-242F63CA88C9}"/>
              </a:ext>
            </a:extLst>
          </p:cNvPr>
          <p:cNvSpPr/>
          <p:nvPr/>
        </p:nvSpPr>
        <p:spPr>
          <a:xfrm flipV="1">
            <a:off x="6241856" y="4556136"/>
            <a:ext cx="2857296" cy="2301864"/>
          </a:xfrm>
          <a:custGeom>
            <a:avLst/>
            <a:gdLst>
              <a:gd name="connsiteX0" fmla="*/ 0 w 2386148"/>
              <a:gd name="connsiteY0" fmla="*/ 3988524 h 3988524"/>
              <a:gd name="connsiteX1" fmla="*/ 801188 w 2386148"/>
              <a:gd name="connsiteY1" fmla="*/ 3988524 h 3988524"/>
              <a:gd name="connsiteX2" fmla="*/ 1193074 w 2386148"/>
              <a:gd name="connsiteY2" fmla="*/ 3596638 h 3988524"/>
              <a:gd name="connsiteX3" fmla="*/ 1584960 w 2386148"/>
              <a:gd name="connsiteY3" fmla="*/ 3988524 h 3988524"/>
              <a:gd name="connsiteX4" fmla="*/ 2386148 w 2386148"/>
              <a:gd name="connsiteY4" fmla="*/ 3988524 h 3988524"/>
              <a:gd name="connsiteX5" fmla="*/ 2386148 w 2386148"/>
              <a:gd name="connsiteY5" fmla="*/ 397699 h 3988524"/>
              <a:gd name="connsiteX6" fmla="*/ 1988449 w 2386148"/>
              <a:gd name="connsiteY6" fmla="*/ 0 h 3988524"/>
              <a:gd name="connsiteX7" fmla="*/ 397699 w 2386148"/>
              <a:gd name="connsiteY7" fmla="*/ 0 h 3988524"/>
              <a:gd name="connsiteX8" fmla="*/ 0 w 2386148"/>
              <a:gd name="connsiteY8" fmla="*/ 397699 h 398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6148" h="3988524">
                <a:moveTo>
                  <a:pt x="0" y="3988524"/>
                </a:moveTo>
                <a:lnTo>
                  <a:pt x="801188" y="3988524"/>
                </a:lnTo>
                <a:cubicBezTo>
                  <a:pt x="801188" y="3772091"/>
                  <a:pt x="976641" y="3596638"/>
                  <a:pt x="1193074" y="3596638"/>
                </a:cubicBezTo>
                <a:cubicBezTo>
                  <a:pt x="1409507" y="3596638"/>
                  <a:pt x="1584960" y="3772091"/>
                  <a:pt x="1584960" y="3988524"/>
                </a:cubicBezTo>
                <a:lnTo>
                  <a:pt x="2386148" y="3988524"/>
                </a:lnTo>
                <a:lnTo>
                  <a:pt x="2386148" y="397699"/>
                </a:lnTo>
                <a:cubicBezTo>
                  <a:pt x="2386148" y="178056"/>
                  <a:pt x="2208092" y="0"/>
                  <a:pt x="1988449" y="0"/>
                </a:cubicBezTo>
                <a:lnTo>
                  <a:pt x="397699" y="0"/>
                </a:lnTo>
                <a:cubicBezTo>
                  <a:pt x="178056" y="0"/>
                  <a:pt x="0" y="178056"/>
                  <a:pt x="0" y="39769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en-US" kern="0" dirty="0">
              <a:solidFill>
                <a:schemeClr val="bg2">
                  <a:lumMod val="10000"/>
                </a:schemeClr>
              </a:solidFill>
              <a:latin typeface="Arial"/>
            </a:endParaRPr>
          </a:p>
        </p:txBody>
      </p:sp>
      <p:sp>
        <p:nvSpPr>
          <p:cNvPr id="24" name="Rectangle: Top Corners Rounded 14">
            <a:extLst>
              <a:ext uri="{FF2B5EF4-FFF2-40B4-BE49-F238E27FC236}">
                <a16:creationId xmlns="" xmlns:a16="http://schemas.microsoft.com/office/drawing/2014/main" id="{5C60E5B3-5BC7-464E-AB98-F5774B71779C}"/>
              </a:ext>
            </a:extLst>
          </p:cNvPr>
          <p:cNvSpPr/>
          <p:nvPr/>
        </p:nvSpPr>
        <p:spPr>
          <a:xfrm>
            <a:off x="3138794" y="3904324"/>
            <a:ext cx="2892998" cy="2594663"/>
          </a:xfrm>
          <a:prstGeom prst="round2SameRect">
            <a:avLst/>
          </a:prstGeom>
          <a:solidFill>
            <a:srgbClr val="E18C3F"/>
          </a:solidFill>
          <a:ln w="635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chemeClr val="bg2">
                  <a:lumMod val="10000"/>
                </a:schemeClr>
              </a:solidFill>
              <a:latin typeface="Arial"/>
            </a:endParaRPr>
          </a:p>
        </p:txBody>
      </p:sp>
      <p:sp>
        <p:nvSpPr>
          <p:cNvPr id="25" name="Freeform: Shape 15">
            <a:extLst>
              <a:ext uri="{FF2B5EF4-FFF2-40B4-BE49-F238E27FC236}">
                <a16:creationId xmlns="" xmlns:a16="http://schemas.microsoft.com/office/drawing/2014/main" id="{0DAACB30-A89B-4029-96A0-B0CBF430D9E6}"/>
              </a:ext>
            </a:extLst>
          </p:cNvPr>
          <p:cNvSpPr/>
          <p:nvPr/>
        </p:nvSpPr>
        <p:spPr>
          <a:xfrm flipV="1">
            <a:off x="3162879" y="4553904"/>
            <a:ext cx="2868913" cy="2350415"/>
          </a:xfrm>
          <a:custGeom>
            <a:avLst/>
            <a:gdLst>
              <a:gd name="connsiteX0" fmla="*/ 0 w 2386148"/>
              <a:gd name="connsiteY0" fmla="*/ 3988524 h 3988524"/>
              <a:gd name="connsiteX1" fmla="*/ 801188 w 2386148"/>
              <a:gd name="connsiteY1" fmla="*/ 3988524 h 3988524"/>
              <a:gd name="connsiteX2" fmla="*/ 1193074 w 2386148"/>
              <a:gd name="connsiteY2" fmla="*/ 3596638 h 3988524"/>
              <a:gd name="connsiteX3" fmla="*/ 1584960 w 2386148"/>
              <a:gd name="connsiteY3" fmla="*/ 3988524 h 3988524"/>
              <a:gd name="connsiteX4" fmla="*/ 2386148 w 2386148"/>
              <a:gd name="connsiteY4" fmla="*/ 3988524 h 3988524"/>
              <a:gd name="connsiteX5" fmla="*/ 2386148 w 2386148"/>
              <a:gd name="connsiteY5" fmla="*/ 397699 h 3988524"/>
              <a:gd name="connsiteX6" fmla="*/ 1988449 w 2386148"/>
              <a:gd name="connsiteY6" fmla="*/ 0 h 3988524"/>
              <a:gd name="connsiteX7" fmla="*/ 397699 w 2386148"/>
              <a:gd name="connsiteY7" fmla="*/ 0 h 3988524"/>
              <a:gd name="connsiteX8" fmla="*/ 0 w 2386148"/>
              <a:gd name="connsiteY8" fmla="*/ 397699 h 398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6148" h="3988524">
                <a:moveTo>
                  <a:pt x="0" y="3988524"/>
                </a:moveTo>
                <a:lnTo>
                  <a:pt x="801188" y="3988524"/>
                </a:lnTo>
                <a:cubicBezTo>
                  <a:pt x="801188" y="3772091"/>
                  <a:pt x="976641" y="3596638"/>
                  <a:pt x="1193074" y="3596638"/>
                </a:cubicBezTo>
                <a:cubicBezTo>
                  <a:pt x="1409507" y="3596638"/>
                  <a:pt x="1584960" y="3772091"/>
                  <a:pt x="1584960" y="3988524"/>
                </a:cubicBezTo>
                <a:lnTo>
                  <a:pt x="2386148" y="3988524"/>
                </a:lnTo>
                <a:lnTo>
                  <a:pt x="2386148" y="397699"/>
                </a:lnTo>
                <a:cubicBezTo>
                  <a:pt x="2386148" y="178056"/>
                  <a:pt x="2208092" y="0"/>
                  <a:pt x="1988449" y="0"/>
                </a:cubicBezTo>
                <a:lnTo>
                  <a:pt x="397699" y="0"/>
                </a:lnTo>
                <a:cubicBezTo>
                  <a:pt x="178056" y="0"/>
                  <a:pt x="0" y="178056"/>
                  <a:pt x="0" y="39769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en-US" kern="0" dirty="0">
              <a:solidFill>
                <a:schemeClr val="bg2">
                  <a:lumMod val="10000"/>
                </a:schemeClr>
              </a:solidFill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CB1BEAB-2FB6-44B6-BED8-868C2ADD894B}"/>
              </a:ext>
            </a:extLst>
          </p:cNvPr>
          <p:cNvSpPr txBox="1"/>
          <p:nvPr/>
        </p:nvSpPr>
        <p:spPr>
          <a:xfrm>
            <a:off x="-20428" y="4891726"/>
            <a:ext cx="3072238" cy="138499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i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D2615B9-171C-451D-A80B-1FDE30105D1C}"/>
              </a:ext>
            </a:extLst>
          </p:cNvPr>
          <p:cNvSpPr txBox="1"/>
          <p:nvPr/>
        </p:nvSpPr>
        <p:spPr>
          <a:xfrm>
            <a:off x="3138794" y="4640383"/>
            <a:ext cx="2864996" cy="2308324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993B533-C173-4E78-81E9-AB632970B288}"/>
              </a:ext>
            </a:extLst>
          </p:cNvPr>
          <p:cNvSpPr txBox="1"/>
          <p:nvPr/>
        </p:nvSpPr>
        <p:spPr>
          <a:xfrm>
            <a:off x="6236047" y="4821170"/>
            <a:ext cx="2819557" cy="1815882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...bay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5B7C560-24B7-45D6-9B01-BD8CDBCDE15C}"/>
              </a:ext>
            </a:extLst>
          </p:cNvPr>
          <p:cNvSpPr txBox="1"/>
          <p:nvPr/>
        </p:nvSpPr>
        <p:spPr>
          <a:xfrm>
            <a:off x="3659869" y="4030699"/>
            <a:ext cx="1891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9D3FA8D-5E62-4CAD-B4CD-371D67E141E3}"/>
              </a:ext>
            </a:extLst>
          </p:cNvPr>
          <p:cNvSpPr txBox="1"/>
          <p:nvPr/>
        </p:nvSpPr>
        <p:spPr>
          <a:xfrm>
            <a:off x="557637" y="4030699"/>
            <a:ext cx="1891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856A9E7-912E-4010-AA2E-6392D86272E8}"/>
              </a:ext>
            </a:extLst>
          </p:cNvPr>
          <p:cNvSpPr txBox="1"/>
          <p:nvPr/>
        </p:nvSpPr>
        <p:spPr>
          <a:xfrm>
            <a:off x="6915166" y="4045945"/>
            <a:ext cx="1891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3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3101602" y="2132452"/>
            <a:ext cx="8968357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Ngôi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Ngôi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ba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太阳形 27"/>
          <p:cNvSpPr/>
          <p:nvPr/>
        </p:nvSpPr>
        <p:spPr>
          <a:xfrm rot="20750437">
            <a:off x="2036209" y="1782361"/>
            <a:ext cx="1047750" cy="1060450"/>
          </a:xfrm>
          <a:prstGeom prst="sun">
            <a:avLst>
              <a:gd name="adj" fmla="val 21368"/>
            </a:avLst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schemeClr val="bg2">
                  <a:lumMod val="10000"/>
                </a:scheme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01822" y="1983924"/>
            <a:ext cx="516936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733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4</a:t>
            </a:r>
            <a:endParaRPr lang="zh-CN" altLang="en-US" sz="3733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3121712" y="3207074"/>
            <a:ext cx="90564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Bố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cục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: 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4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</a:rPr>
              <a:t>phần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6" name="太阳形 27"/>
          <p:cNvSpPr/>
          <p:nvPr/>
        </p:nvSpPr>
        <p:spPr>
          <a:xfrm rot="20750437">
            <a:off x="2001341" y="3019452"/>
            <a:ext cx="1047750" cy="1060450"/>
          </a:xfrm>
          <a:prstGeom prst="sun">
            <a:avLst>
              <a:gd name="adj" fmla="val 21368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schemeClr val="bg2">
                  <a:lumMod val="10000"/>
                </a:scheme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52275" y="3154581"/>
            <a:ext cx="516936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733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6</a:t>
            </a:r>
            <a:endParaRPr lang="zh-CN" altLang="en-US" sz="3733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3163201" y="1578750"/>
            <a:ext cx="89067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đạt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sự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太阳形 27"/>
          <p:cNvSpPr/>
          <p:nvPr/>
        </p:nvSpPr>
        <p:spPr>
          <a:xfrm rot="20750437">
            <a:off x="2220596" y="1158542"/>
            <a:ext cx="1047750" cy="1060450"/>
          </a:xfrm>
          <a:prstGeom prst="sun">
            <a:avLst>
              <a:gd name="adj" fmla="val 21368"/>
            </a:avLst>
          </a:prstGeom>
          <a:solidFill>
            <a:srgbClr val="D3F652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schemeClr val="bg2">
                  <a:lumMod val="10000"/>
                </a:scheme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45900" y="1342147"/>
            <a:ext cx="490537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3733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</a:t>
            </a:r>
            <a:endParaRPr lang="zh-CN" altLang="en-US" sz="3733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3248496" y="2583777"/>
            <a:ext cx="89683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24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Gióng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太阳形 27"/>
          <p:cNvSpPr/>
          <p:nvPr/>
        </p:nvSpPr>
        <p:spPr>
          <a:xfrm rot="20750437">
            <a:off x="2136159" y="2373682"/>
            <a:ext cx="1047750" cy="1060450"/>
          </a:xfrm>
          <a:prstGeom prst="sun">
            <a:avLst>
              <a:gd name="adj" fmla="val 21368"/>
            </a:avLst>
          </a:prstGeom>
          <a:solidFill>
            <a:srgbClr val="E5FE8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schemeClr val="bg2">
                  <a:lumMod val="10000"/>
                </a:scheme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98543" y="2548011"/>
            <a:ext cx="516936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733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5</a:t>
            </a:r>
            <a:endParaRPr lang="zh-CN" altLang="en-US" sz="3733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44" name="Rectangle: Top Corners Rounded 9">
            <a:extLst>
              <a:ext uri="{FF2B5EF4-FFF2-40B4-BE49-F238E27FC236}">
                <a16:creationId xmlns="" xmlns:a16="http://schemas.microsoft.com/office/drawing/2014/main" id="{D83D1133-E47C-43E2-89B5-0303CAD6FDDA}"/>
              </a:ext>
            </a:extLst>
          </p:cNvPr>
          <p:cNvSpPr/>
          <p:nvPr/>
        </p:nvSpPr>
        <p:spPr>
          <a:xfrm>
            <a:off x="9301269" y="3978359"/>
            <a:ext cx="2868913" cy="2230016"/>
          </a:xfrm>
          <a:prstGeom prst="round2SameRect">
            <a:avLst/>
          </a:prstGeom>
          <a:solidFill>
            <a:srgbClr val="0BE5CB"/>
          </a:solidFill>
          <a:ln w="635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algn="ctr" defTabSz="914400">
              <a:defRPr/>
            </a:pPr>
            <a:endParaRPr lang="en-US" kern="0">
              <a:solidFill>
                <a:schemeClr val="bg2">
                  <a:lumMod val="10000"/>
                </a:schemeClr>
              </a:solidFill>
              <a:latin typeface="Arial"/>
            </a:endParaRPr>
          </a:p>
        </p:txBody>
      </p:sp>
      <p:sp>
        <p:nvSpPr>
          <p:cNvPr id="45" name="Freeform: Shape 10">
            <a:extLst>
              <a:ext uri="{FF2B5EF4-FFF2-40B4-BE49-F238E27FC236}">
                <a16:creationId xmlns="" xmlns:a16="http://schemas.microsoft.com/office/drawing/2014/main" id="{16FA2806-C2E9-4B4C-9694-242F63CA88C9}"/>
              </a:ext>
            </a:extLst>
          </p:cNvPr>
          <p:cNvSpPr/>
          <p:nvPr/>
        </p:nvSpPr>
        <p:spPr>
          <a:xfrm flipV="1">
            <a:off x="9295460" y="4475968"/>
            <a:ext cx="2857296" cy="2301864"/>
          </a:xfrm>
          <a:custGeom>
            <a:avLst/>
            <a:gdLst>
              <a:gd name="connsiteX0" fmla="*/ 0 w 2386148"/>
              <a:gd name="connsiteY0" fmla="*/ 3988524 h 3988524"/>
              <a:gd name="connsiteX1" fmla="*/ 801188 w 2386148"/>
              <a:gd name="connsiteY1" fmla="*/ 3988524 h 3988524"/>
              <a:gd name="connsiteX2" fmla="*/ 1193074 w 2386148"/>
              <a:gd name="connsiteY2" fmla="*/ 3596638 h 3988524"/>
              <a:gd name="connsiteX3" fmla="*/ 1584960 w 2386148"/>
              <a:gd name="connsiteY3" fmla="*/ 3988524 h 3988524"/>
              <a:gd name="connsiteX4" fmla="*/ 2386148 w 2386148"/>
              <a:gd name="connsiteY4" fmla="*/ 3988524 h 3988524"/>
              <a:gd name="connsiteX5" fmla="*/ 2386148 w 2386148"/>
              <a:gd name="connsiteY5" fmla="*/ 397699 h 3988524"/>
              <a:gd name="connsiteX6" fmla="*/ 1988449 w 2386148"/>
              <a:gd name="connsiteY6" fmla="*/ 0 h 3988524"/>
              <a:gd name="connsiteX7" fmla="*/ 397699 w 2386148"/>
              <a:gd name="connsiteY7" fmla="*/ 0 h 3988524"/>
              <a:gd name="connsiteX8" fmla="*/ 0 w 2386148"/>
              <a:gd name="connsiteY8" fmla="*/ 397699 h 398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6148" h="3988524">
                <a:moveTo>
                  <a:pt x="0" y="3988524"/>
                </a:moveTo>
                <a:lnTo>
                  <a:pt x="801188" y="3988524"/>
                </a:lnTo>
                <a:cubicBezTo>
                  <a:pt x="801188" y="3772091"/>
                  <a:pt x="976641" y="3596638"/>
                  <a:pt x="1193074" y="3596638"/>
                </a:cubicBezTo>
                <a:cubicBezTo>
                  <a:pt x="1409507" y="3596638"/>
                  <a:pt x="1584960" y="3772091"/>
                  <a:pt x="1584960" y="3988524"/>
                </a:cubicBezTo>
                <a:lnTo>
                  <a:pt x="2386148" y="3988524"/>
                </a:lnTo>
                <a:lnTo>
                  <a:pt x="2386148" y="397699"/>
                </a:lnTo>
                <a:cubicBezTo>
                  <a:pt x="2386148" y="178056"/>
                  <a:pt x="2208092" y="0"/>
                  <a:pt x="1988449" y="0"/>
                </a:cubicBezTo>
                <a:lnTo>
                  <a:pt x="397699" y="0"/>
                </a:lnTo>
                <a:cubicBezTo>
                  <a:pt x="178056" y="0"/>
                  <a:pt x="0" y="178056"/>
                  <a:pt x="0" y="397699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noAutofit/>
          </a:bodyPr>
          <a:lstStyle/>
          <a:p>
            <a:pPr algn="ctr" defTabSz="914400">
              <a:defRPr/>
            </a:pPr>
            <a:endParaRPr lang="en-US" kern="0" dirty="0">
              <a:solidFill>
                <a:schemeClr val="bg2">
                  <a:lumMod val="10000"/>
                </a:schemeClr>
              </a:solidFill>
              <a:latin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E993B533-C173-4E78-81E9-AB632970B288}"/>
              </a:ext>
            </a:extLst>
          </p:cNvPr>
          <p:cNvSpPr txBox="1"/>
          <p:nvPr/>
        </p:nvSpPr>
        <p:spPr>
          <a:xfrm>
            <a:off x="9295460" y="4799127"/>
            <a:ext cx="2617441" cy="138499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0856A9E7-912E-4010-AA2E-6392D86272E8}"/>
              </a:ext>
            </a:extLst>
          </p:cNvPr>
          <p:cNvSpPr txBox="1"/>
          <p:nvPr/>
        </p:nvSpPr>
        <p:spPr>
          <a:xfrm>
            <a:off x="9919387" y="4045945"/>
            <a:ext cx="1891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912" y="841346"/>
            <a:ext cx="2452178" cy="307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3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1" dur="3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2" dur="3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9" dur="4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0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1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2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1" grpId="0" animBg="1"/>
      <p:bldP spid="11" grpId="1" animBg="1"/>
      <p:bldP spid="14" grpId="0" animBg="1"/>
      <p:bldP spid="14" grpId="1" animBg="1"/>
      <p:bldP spid="15" grpId="0"/>
      <p:bldP spid="16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4" grpId="0"/>
      <p:bldP spid="35" grpId="0"/>
      <p:bldP spid="36" grpId="0" animBg="1"/>
      <p:bldP spid="37" grpId="0"/>
      <p:bldP spid="38" grpId="0"/>
      <p:bldP spid="39" grpId="0" animBg="1"/>
      <p:bldP spid="39" grpId="1" animBg="1"/>
      <p:bldP spid="40" grpId="0"/>
      <p:bldP spid="41" grpId="0"/>
      <p:bldP spid="42" grpId="0" animBg="1"/>
      <p:bldP spid="43" grpId="0"/>
      <p:bldP spid="44" grpId="0" animBg="1"/>
      <p:bldP spid="45" grpId="0" animBg="1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" y="0"/>
            <a:ext cx="675249" cy="906825"/>
          </a:xfrm>
          <a:prstGeom prst="rect">
            <a:avLst/>
          </a:prstGeom>
        </p:spPr>
      </p:pic>
      <p:sp>
        <p:nvSpPr>
          <p:cNvPr id="13" name="文本框 2"/>
          <p:cNvSpPr txBox="1"/>
          <p:nvPr/>
        </p:nvSpPr>
        <p:spPr>
          <a:xfrm>
            <a:off x="1012508" y="-67571"/>
            <a:ext cx="6676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28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1.Nhân </a:t>
            </a:r>
            <a:r>
              <a:rPr lang="en-US" altLang="zh-CN" sz="28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vật</a:t>
            </a:r>
            <a:r>
              <a:rPr lang="en-US" altLang="zh-CN" sz="28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Thánh</a:t>
            </a:r>
            <a:r>
              <a:rPr lang="en-US" altLang="zh-CN" sz="28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Gióng</a:t>
            </a:r>
            <a:endParaRPr lang="en-US" altLang="zh-CN" sz="2800" b="1" dirty="0" smtClean="0">
              <a:latin typeface="Times New Roman" pitchFamily="18" charset="0"/>
              <a:ea typeface="汉仪综艺体简" panose="02010600000101010101" pitchFamily="2" charset="-122"/>
              <a:cs typeface="Times New Roman" pitchFamily="18" charset="0"/>
            </a:endParaRPr>
          </a:p>
          <a:p>
            <a:pPr defTabSz="914400"/>
            <a:r>
              <a:rPr lang="en-US" altLang="zh-CN" sz="28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a. </a:t>
            </a:r>
            <a:r>
              <a:rPr lang="en-US" altLang="zh-CN" sz="28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Sự</a:t>
            </a:r>
            <a:r>
              <a:rPr lang="en-US" altLang="zh-CN" sz="28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ra</a:t>
            </a:r>
            <a:r>
              <a:rPr lang="en-US" altLang="zh-CN" sz="28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đời</a:t>
            </a:r>
            <a:r>
              <a:rPr lang="en-US" altLang="zh-CN" sz="28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của</a:t>
            </a:r>
            <a:r>
              <a:rPr lang="en-US" altLang="zh-CN" sz="28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Gióng</a:t>
            </a:r>
            <a:r>
              <a:rPr lang="en-US" altLang="zh-CN" sz="28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:</a:t>
            </a:r>
            <a:endParaRPr lang="zh-CN" altLang="en-US" sz="2800" b="1" dirty="0">
              <a:latin typeface="Times New Roman" pitchFamily="18" charset="0"/>
              <a:ea typeface="汉仪综艺体简" panose="02010600000101010101" pitchFamily="2" charset="-122"/>
              <a:cs typeface="Times New Roman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t="4528" r="19665" b="19396"/>
          <a:stretch/>
        </p:blipFill>
        <p:spPr bwMode="auto">
          <a:xfrm>
            <a:off x="0" y="3673364"/>
            <a:ext cx="2416629" cy="275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" y="992563"/>
            <a:ext cx="2388495" cy="25950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073889"/>
              </p:ext>
            </p:extLst>
          </p:nvPr>
        </p:nvGraphicFramePr>
        <p:xfrm>
          <a:off x="2616375" y="906823"/>
          <a:ext cx="9221397" cy="3300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8195"/>
                <a:gridCol w="7033202"/>
              </a:tblGrid>
              <a:tr h="51746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Chi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391392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 b="1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391392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2800" b="1" i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445260" y="1497658"/>
            <a:ext cx="52958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endParaRPr lang="en-US" sz="24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51542" y="2575852"/>
            <a:ext cx="6572977" cy="13747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2000"/>
              </a:lnSpc>
              <a:buFontTx/>
              <a:buChar char="-"/>
            </a:pP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000"/>
              </a:lnSpc>
              <a:buFontTx/>
              <a:buChar char="-"/>
            </a:pPr>
            <a:endParaRPr lang="en-US" sz="24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000"/>
              </a:lnSpc>
              <a:buFontTx/>
              <a:buChar char="-"/>
            </a:pP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ts val="2000"/>
              </a:lnSpc>
              <a:buFontTx/>
              <a:buChar char="-"/>
            </a:pPr>
            <a:endParaRPr lang="en-US" sz="24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2000"/>
              </a:lnSpc>
              <a:buFontTx/>
              <a:buChar char="-"/>
            </a:pP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866769" y="4647227"/>
            <a:ext cx="8971004" cy="52322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314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242436" y="773631"/>
            <a:ext cx="3588152" cy="2632840"/>
          </a:xfrm>
          <a:prstGeom prst="cloudCallout">
            <a:avLst>
              <a:gd name="adj1" fmla="val -17685"/>
              <a:gd name="adj2" fmla="val 85880"/>
            </a:avLst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i="1" kern="0" dirty="0" smtClean="0">
              <a:solidFill>
                <a:srgbClr val="A50021"/>
              </a:solidFill>
            </a:endParaRPr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auto">
          <a:xfrm>
            <a:off x="3952792" y="1304177"/>
            <a:ext cx="3946966" cy="2180253"/>
          </a:xfrm>
          <a:prstGeom prst="cloudCallout">
            <a:avLst>
              <a:gd name="adj1" fmla="val -17685"/>
              <a:gd name="adj2" fmla="val 85880"/>
            </a:avLst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i="1" kern="0" dirty="0" smtClean="0">
              <a:solidFill>
                <a:srgbClr val="A50021"/>
              </a:solidFill>
            </a:endParaRPr>
          </a:p>
        </p:txBody>
      </p:sp>
      <p:pic>
        <p:nvPicPr>
          <p:cNvPr id="32" name="Picture 10" descr="lotus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108" y="5341304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lotus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416" y="3432964"/>
            <a:ext cx="1795584" cy="12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0" descr="lotus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631" y="5898197"/>
            <a:ext cx="1842477" cy="107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8152423" y="920169"/>
            <a:ext cx="3921369" cy="2399909"/>
          </a:xfrm>
          <a:prstGeom prst="cloudCallout">
            <a:avLst>
              <a:gd name="adj1" fmla="val -17685"/>
              <a:gd name="adj2" fmla="val 85880"/>
            </a:avLst>
          </a:prstGeom>
          <a:noFill/>
          <a:ln w="9525">
            <a:solidFill>
              <a:sysClr val="windowText" lastClr="000000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i="1" kern="0" dirty="0" smtClean="0">
              <a:solidFill>
                <a:srgbClr val="A5002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5101" y="1429466"/>
            <a:ext cx="308282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i="1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i="1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i="1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i="1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i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i="1" dirty="0">
              <a:solidFill>
                <a:schemeClr val="tx1">
                  <a:lumMod val="75000"/>
                </a:schemeClr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3812" y="1775038"/>
            <a:ext cx="3166971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pt-BR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Tiếng nói đầu tiên của Gióng </a:t>
            </a:r>
            <a:r>
              <a:rPr lang="pt-BR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pt-BR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 nói đòi đi đánh </a:t>
            </a:r>
            <a:r>
              <a:rPr lang="pt-BR" sz="24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gic</a:t>
            </a:r>
            <a:r>
              <a:rPr lang="pt-BR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tiếng nói đó có ý nghĩa gì?</a:t>
            </a:r>
            <a:endParaRPr lang="en-US" sz="2400" b="1" i="1" dirty="0">
              <a:solidFill>
                <a:srgbClr val="0000FF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08789" y="1428331"/>
            <a:ext cx="35650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Để thực hiện mong muốn của mình Thánh Gióng cần có những gì? Tại sao Gióng lại yêu cầu như vậy? 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4" name="文本框 2"/>
          <p:cNvSpPr txBox="1"/>
          <p:nvPr/>
        </p:nvSpPr>
        <p:spPr>
          <a:xfrm>
            <a:off x="0" y="-53748"/>
            <a:ext cx="653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b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. </a:t>
            </a:r>
            <a:r>
              <a:rPr lang="en-US" altLang="en-US" sz="3600" b="1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汉仪综艺体简" panose="0201060000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62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72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1218072">
                <a:defRPr/>
              </a:pPr>
              <a:t>16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21773" y="4772910"/>
            <a:ext cx="11166573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buNone/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469748"/>
              </p:ext>
            </p:extLst>
          </p:nvPr>
        </p:nvGraphicFramePr>
        <p:xfrm>
          <a:off x="444843" y="369232"/>
          <a:ext cx="11343503" cy="404840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671751"/>
                <a:gridCol w="5671752"/>
              </a:tblGrid>
              <a:tr h="599784">
                <a:tc>
                  <a:txBody>
                    <a:bodyPr/>
                    <a:lstStyle/>
                    <a:p>
                      <a:pPr marL="0" marR="0" indent="0" algn="ctr" defTabSz="9135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Gióng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35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</a:tr>
              <a:tr h="2755629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mời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</a:pP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cõi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khắp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rao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8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None/>
                      </a:pP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</a:pPr>
                      <a:endParaRPr lang="en-US" altLang="en-US" sz="4000" dirty="0" smtClean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endParaRPr lang="vi-VN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Ca ngợi ý thức đánh giặc cứu nước: ban đầu nói là nói lời quan trọng, lời yêu nước, ý thức đối với đất nước được đặt lên hàng đầu.</a:t>
                      </a:r>
                      <a:endParaRPr lang="en-US" sz="24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304800" algn="l"/>
                        </a:tabLst>
                      </a:pPr>
                      <a:r>
                        <a:rPr lang="vi-VN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Gióng là hình ảnh của nhân dân, lúc bình thường thì âm thầm lặng lẽ nhưng khi nước nhà gặp cơn nguy biến thì đứng ra cứu nước đầu </a:t>
                      </a:r>
                      <a:r>
                        <a:rPr lang="vi-VN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72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163" y="-28575"/>
            <a:ext cx="11936412" cy="546100"/>
          </a:xfrm>
          <a:prstGeom prst="roundRect">
            <a:avLst/>
          </a:prstGeom>
          <a:solidFill>
            <a:srgbClr val="FF99CC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defTabSz="914400">
              <a:spcBef>
                <a:spcPct val="50000"/>
              </a:spcBef>
              <a:defRPr/>
            </a:pPr>
            <a:r>
              <a:rPr lang="en-US" altLang="en-US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altLang="en-US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5867403" y="579015"/>
            <a:ext cx="903418" cy="156766"/>
          </a:xfrm>
          <a:prstGeom prst="straightConnector1">
            <a:avLst/>
          </a:prstGeom>
          <a:noFill/>
          <a:ln w="28575" algn="ctr">
            <a:solidFill>
              <a:srgbClr val="5B9BD5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5400000">
            <a:off x="3345659" y="-1573237"/>
            <a:ext cx="425450" cy="4618037"/>
          </a:xfrm>
          <a:prstGeom prst="straightConnector1">
            <a:avLst/>
          </a:prstGeom>
          <a:noFill/>
          <a:ln w="28575" algn="ctr">
            <a:solidFill>
              <a:srgbClr val="5B9BD5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34443" y="896479"/>
            <a:ext cx="1804987" cy="40005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5700879" y="729645"/>
            <a:ext cx="2108200" cy="40005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 NGHĨA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9907" y="1248892"/>
            <a:ext cx="2782877" cy="20778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defTabSz="914400">
              <a:spcBef>
                <a:spcPct val="50000"/>
              </a:spcBef>
              <a:defRPr/>
            </a:pPr>
            <a:endParaRPr lang="en-US" altLang="en-US" sz="24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66750" y="1292451"/>
            <a:ext cx="8904505" cy="15027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just" defTabSz="914400">
              <a:lnSpc>
                <a:spcPct val="70000"/>
              </a:lnSpc>
              <a:spcBef>
                <a:spcPct val="50000"/>
              </a:spcBef>
              <a:buFontTx/>
              <a:buChar char="-"/>
              <a:defRPr/>
            </a:pPr>
            <a:endParaRPr lang="en-US" altLang="en-US" sz="26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174" y="4748592"/>
            <a:ext cx="2857575" cy="11958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defTabSz="914400">
              <a:lnSpc>
                <a:spcPct val="80000"/>
              </a:lnSpc>
              <a:spcBef>
                <a:spcPct val="50000"/>
              </a:spcBef>
              <a:defRPr/>
            </a:pPr>
            <a:endParaRPr lang="en-US" altLang="en-US" sz="2600" kern="0" dirty="0"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8547" y="3349451"/>
            <a:ext cx="2782876" cy="1327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spcBef>
                <a:spcPct val="50000"/>
              </a:spcBef>
              <a:defRPr/>
            </a:pPr>
            <a:endParaRPr lang="en-US" altLang="en-US" sz="2600" kern="0" dirty="0">
              <a:solidFill>
                <a:srgbClr val="E432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003136" y="2887214"/>
            <a:ext cx="9007751" cy="17325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defTabSz="914400"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endParaRPr lang="en-US" altLang="en-US" sz="2600" kern="0" dirty="0">
              <a:solidFill>
                <a:srgbClr val="E43230"/>
              </a:solidFill>
              <a:latin typeface=".VnTime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14855" y="4716152"/>
            <a:ext cx="9106176" cy="14216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spcBef>
                <a:spcPct val="50000"/>
              </a:spcBef>
              <a:defRPr/>
            </a:pPr>
            <a:endParaRPr lang="en-US" altLang="en-US" sz="2600" kern="0" dirty="0">
              <a:solidFill>
                <a:srgbClr val="E432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13" y="1422345"/>
            <a:ext cx="27258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1979" y="4805693"/>
            <a:ext cx="247187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31979" y="3361337"/>
            <a:ext cx="2569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16335" y="1209619"/>
            <a:ext cx="8690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r>
              <a:rPr lang="en-US" sz="2400" dirty="0" smtClean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14855" y="2967257"/>
            <a:ext cx="9060864" cy="1639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ts val="2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Ai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16335" y="4805693"/>
            <a:ext cx="8977238" cy="1343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7163" y="6063856"/>
            <a:ext cx="117789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3" grpId="0" animBg="1"/>
      <p:bldP spid="2" grpId="0"/>
      <p:bldP spid="3" grpId="0"/>
      <p:bldP spid="6" grpId="0"/>
      <p:bldP spid="10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6" y="252256"/>
            <a:ext cx="675249" cy="906825"/>
          </a:xfrm>
          <a:prstGeom prst="rect">
            <a:avLst/>
          </a:prstGeom>
        </p:spPr>
      </p:pic>
      <p:sp>
        <p:nvSpPr>
          <p:cNvPr id="21" name="文本框 2"/>
          <p:cNvSpPr txBox="1"/>
          <p:nvPr/>
        </p:nvSpPr>
        <p:spPr>
          <a:xfrm>
            <a:off x="973261" y="328084"/>
            <a:ext cx="10076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c.Thánh</a:t>
            </a:r>
            <a:r>
              <a:rPr lang="en-US" altLang="zh-CN" sz="44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Gióng</a:t>
            </a:r>
            <a:r>
              <a:rPr lang="en-US" altLang="zh-CN" sz="44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đánh</a:t>
            </a:r>
            <a:r>
              <a:rPr lang="en-US" altLang="zh-CN" sz="44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giặc</a:t>
            </a:r>
            <a:r>
              <a:rPr lang="en-US" altLang="zh-CN" sz="44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và</a:t>
            </a:r>
            <a:r>
              <a:rPr lang="en-US" altLang="zh-CN" sz="44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bay </a:t>
            </a:r>
            <a:r>
              <a:rPr lang="en-US" altLang="zh-CN" sz="44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về</a:t>
            </a:r>
            <a:r>
              <a:rPr lang="en-US" altLang="zh-CN" sz="4400" b="1" dirty="0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trời</a:t>
            </a:r>
            <a:r>
              <a:rPr lang="en-US" altLang="zh-CN" sz="4400" b="1" dirty="0">
                <a:latin typeface="Times New Roman" pitchFamily="18" charset="0"/>
                <a:ea typeface="汉仪综艺体简" panose="02010600000101010101" pitchFamily="2" charset="-122"/>
                <a:cs typeface="Times New Roman" pitchFamily="18" charset="0"/>
              </a:rPr>
              <a:t>.</a:t>
            </a:r>
            <a:endParaRPr lang="zh-CN" altLang="en-US" sz="4400" b="1" dirty="0">
              <a:latin typeface="Times New Roman" pitchFamily="18" charset="0"/>
              <a:ea typeface="汉仪综艺体简" panose="0201060000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1221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435457" y="89223"/>
            <a:ext cx="50632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quật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giăc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1889" y="2116277"/>
            <a:ext cx="53969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quật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giăc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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文本框 34"/>
          <p:cNvSpPr txBox="1"/>
          <p:nvPr/>
        </p:nvSpPr>
        <p:spPr>
          <a:xfrm>
            <a:off x="6798917" y="89223"/>
            <a:ext cx="4040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6242722" y="2485609"/>
            <a:ext cx="57964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4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24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5163265"/>
            <a:ext cx="12192000" cy="12926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 defTabSz="914400">
              <a:buFont typeface="Wingdings" panose="05000000000000000000" pitchFamily="2" charset="2"/>
              <a:buChar char="à"/>
            </a:pP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-&gt;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4400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618191" y="1620173"/>
            <a:ext cx="618186" cy="6053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Down Arrow 6"/>
          <p:cNvSpPr/>
          <p:nvPr/>
        </p:nvSpPr>
        <p:spPr>
          <a:xfrm>
            <a:off x="8497022" y="1451055"/>
            <a:ext cx="643944" cy="10345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878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7" grpId="0"/>
      <p:bldP spid="2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5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hử Đồng Tử - Phật tử đầu tiên của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40" y="9560"/>
            <a:ext cx="31089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ầu Đệ Nhất Thượng Thi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40" y="4310713"/>
            <a:ext cx="3108960" cy="25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006" y="6032136"/>
            <a:ext cx="1350169" cy="825864"/>
          </a:xfrm>
          <a:prstGeom prst="rect">
            <a:avLst/>
          </a:prstGeom>
        </p:spPr>
      </p:pic>
      <p:pic>
        <p:nvPicPr>
          <p:cNvPr id="9" name="Picture 2" descr="Soạn bài Thánh Gióng | Soạn Thánh Gióng ngắn nhất | Soạn văn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" y="4450918"/>
            <a:ext cx="3312333" cy="234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/>
          <p:cNvSpPr/>
          <p:nvPr/>
        </p:nvSpPr>
        <p:spPr>
          <a:xfrm>
            <a:off x="3121758" y="1680049"/>
            <a:ext cx="5919107" cy="125321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1: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Tứ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bất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tử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3124744" y="3429000"/>
            <a:ext cx="5919107" cy="1719606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endParaRPr lang="en-US" sz="3200" b="1" u="sng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Ứ BẤT TỬ TRONG VĂN HÓA DÂN GIAN VIỆT NA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60"/>
            <a:ext cx="2961124" cy="23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96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AutoShape 4"/>
          <p:cNvSpPr>
            <a:spLocks noChangeArrowheads="1"/>
          </p:cNvSpPr>
          <p:nvPr/>
        </p:nvSpPr>
        <p:spPr bwMode="auto">
          <a:xfrm>
            <a:off x="4345538" y="166624"/>
            <a:ext cx="7226817" cy="5590967"/>
          </a:xfrm>
          <a:prstGeom prst="roundRect">
            <a:avLst>
              <a:gd name="adj" fmla="val 4690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152" name="AutoShape 16"/>
          <p:cNvSpPr>
            <a:spLocks noChangeArrowheads="1"/>
          </p:cNvSpPr>
          <p:nvPr/>
        </p:nvSpPr>
        <p:spPr bwMode="auto">
          <a:xfrm>
            <a:off x="259687" y="407363"/>
            <a:ext cx="3212251" cy="3573221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8070" name="Text Box 22"/>
          <p:cNvSpPr txBox="1">
            <a:spLocks noChangeArrowheads="1"/>
          </p:cNvSpPr>
          <p:nvPr/>
        </p:nvSpPr>
        <p:spPr bwMode="auto">
          <a:xfrm>
            <a:off x="4456912" y="520748"/>
            <a:ext cx="6992406" cy="436016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.VnTime" panose="020B7200000000000000" pitchFamily="34" charset="0"/>
                <a:sym typeface="Wingdings" panose="05000000000000000000" pitchFamily="2" charset="2"/>
              </a:rPr>
              <a:t></a:t>
            </a:r>
            <a:r>
              <a:rPr lang="en-US" altLang="en-US" sz="2800" b="1" dirty="0" smtClean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297126" y="1364974"/>
            <a:ext cx="275516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em, nguyên nhân  nào giúp Gióng có chiến công này?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644721" y="2253803"/>
            <a:ext cx="528034" cy="4507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7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animBg="1"/>
      <p:bldP spid="880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072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1218072">
                <a:defRPr/>
              </a:pPr>
              <a:t>21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0006" y="437882"/>
            <a:ext cx="4417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/>
              <a:t>.</a:t>
            </a:r>
          </a:p>
          <a:p>
            <a:endParaRPr lang="vi-VN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01522" y="1107583"/>
            <a:ext cx="898388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/>
              <a:t>?</a:t>
            </a:r>
          </a:p>
          <a:p>
            <a:endParaRPr lang="vi-VN" dirty="0"/>
          </a:p>
        </p:txBody>
      </p:sp>
      <p:sp>
        <p:nvSpPr>
          <p:cNvPr id="8" name="TextBox 7"/>
          <p:cNvSpPr txBox="1"/>
          <p:nvPr/>
        </p:nvSpPr>
        <p:spPr>
          <a:xfrm>
            <a:off x="901522" y="2092468"/>
            <a:ext cx="66841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230435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2" name="Text Box 20"/>
          <p:cNvSpPr txBox="1">
            <a:spLocks noChangeArrowheads="1"/>
          </p:cNvSpPr>
          <p:nvPr/>
        </p:nvSpPr>
        <p:spPr bwMode="gray">
          <a:xfrm>
            <a:off x="1236719" y="560756"/>
            <a:ext cx="19527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510644" y="1083976"/>
            <a:ext cx="10523939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trỗi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oàn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165" name="AutoShape 3"/>
          <p:cNvSpPr>
            <a:spLocks noChangeArrowheads="1"/>
          </p:cNvSpPr>
          <p:nvPr/>
        </p:nvSpPr>
        <p:spPr bwMode="gray">
          <a:xfrm>
            <a:off x="3513948" y="31354"/>
            <a:ext cx="5378450" cy="574675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  <p:sp>
        <p:nvSpPr>
          <p:cNvPr id="177166" name="Text Box 21"/>
          <p:cNvSpPr txBox="1">
            <a:spLocks noChangeArrowheads="1"/>
          </p:cNvSpPr>
          <p:nvPr/>
        </p:nvSpPr>
        <p:spPr bwMode="auto">
          <a:xfrm>
            <a:off x="366682" y="2351483"/>
            <a:ext cx="10797006" cy="250530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>
              <a:lnSpc>
                <a:spcPct val="120000"/>
              </a:lnSpc>
            </a:pPr>
            <a:r>
              <a:rPr lang="pt-B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ghệ </a:t>
            </a:r>
            <a:r>
              <a:rPr lang="pt-B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thuật.</a:t>
            </a:r>
          </a:p>
          <a:p>
            <a:pPr algn="just" defTabSz="914400">
              <a:lnSpc>
                <a:spcPct val="120000"/>
              </a:lnSpc>
            </a:pPr>
            <a:r>
              <a:rPr lang="pt-B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 dựng hình ảnh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anh hùng cứu nước mang màu sắc thần kì, nhiều chi tiết tưởng tượng, giàu ý 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nghĩa.</a:t>
            </a:r>
          </a:p>
          <a:p>
            <a:pPr algn="just"/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2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7165" grpId="0" animBg="1"/>
      <p:bldP spid="1771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anh_Giong hoi khoe phu d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1" y="334346"/>
            <a:ext cx="642568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49559" y="6192418"/>
            <a:ext cx="464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333399"/>
                </a:solidFill>
              </a:rPr>
              <a:t>                 HỘI KHOẺ PHÙ ĐỔNG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6466911" y="933060"/>
            <a:ext cx="5831452" cy="6380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75871" y="2426022"/>
            <a:ext cx="4396868" cy="443197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7668208" y="33539"/>
            <a:ext cx="4358952" cy="1200329"/>
          </a:xfrm>
          <a:prstGeom prst="rect">
            <a:avLst/>
          </a:prstGeom>
          <a:solidFill>
            <a:srgbClr val="E5FE8A"/>
          </a:solidFill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>
            <a:lvl1pPr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kumimoji="0" lang="en-US" alt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334073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4185297" y="2366535"/>
            <a:ext cx="55722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 của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4073743" y="3013839"/>
            <a:ext cx="542414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4281750" y="4174051"/>
            <a:ext cx="52341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Thạch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Sanh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gởi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phiếu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</a:rPr>
              <a:t>Zalo</a:t>
            </a:r>
            <a:r>
              <a:rPr lang="en-US" sz="2800" dirty="0" smtClean="0">
                <a:latin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357611" y="785611"/>
            <a:ext cx="2125014" cy="1275009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Dặn</a:t>
            </a:r>
            <a:r>
              <a:rPr lang="en-US" sz="32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dò</a:t>
            </a:r>
            <a:endParaRPr lang="vi-VN" sz="32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8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9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9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 descr="Chử Đồng Tử - Phật tử đầu tiên của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40" y="9560"/>
            <a:ext cx="31089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hầu Đệ Nhất Thượng Thi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40" y="4310713"/>
            <a:ext cx="3108960" cy="256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oạn bài Thánh Gióng | Soạn Thánh Gióng ngắn nhất | Soạn văn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5" y="4450918"/>
            <a:ext cx="3312333" cy="234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Ứ BẤT TỬ TRONG VĂN HÓA DÂN GIAN VIỆT N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531"/>
            <a:ext cx="2961124" cy="23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/>
          <p:cNvSpPr/>
          <p:nvPr/>
        </p:nvSpPr>
        <p:spPr>
          <a:xfrm>
            <a:off x="2084904" y="1353044"/>
            <a:ext cx="8022191" cy="134659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2: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Kể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tên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bốn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vị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thánh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bất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tử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sử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Việt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Nam ?</a:t>
            </a:r>
            <a:endParaRPr lang="en-US" sz="3200" b="1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084903" y="2957180"/>
            <a:ext cx="8022191" cy="1921114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/>
            <a:r>
              <a:rPr lang="vi-VN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vi-VN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Sóc Thiên Vương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Gióng), Chử Đồng Tử, công chúa Liễu Hạnh.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006" y="6032136"/>
            <a:ext cx="1350169" cy="8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Em hãy miêu tả hình ảnh Thánh Gióng theo trí tưởng tượng của em - Bài văn  mẫu lớp 6 - VnDoc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63582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ạn bài Thánh Gió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714" y="3619033"/>
            <a:ext cx="3592286" cy="323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ánh Gióng - Truyện Sự tích Thánh Gióng (MP3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53543" cy="27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/>
          <p:cNvSpPr/>
          <p:nvPr/>
        </p:nvSpPr>
        <p:spPr>
          <a:xfrm>
            <a:off x="2768684" y="1034894"/>
            <a:ext cx="7465744" cy="184405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/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3:</a:t>
            </a:r>
            <a:r>
              <a:rPr lang="vi-VN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Một nhân vật trong truyền thuyết đánh tan giặc Ân khi mới 3 tuổi. Đó là ai?</a:t>
            </a:r>
            <a:endParaRPr lang="en-US" sz="3200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768684" y="3429000"/>
            <a:ext cx="5070136" cy="1200945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vi-VN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Thánh Gióng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831" y="6032136"/>
            <a:ext cx="1350169" cy="8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9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 descr="Soạn bài Thánh Gió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714" y="3619033"/>
            <a:ext cx="3592286" cy="323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Đề bài: Em hãy kể tóm tắt truyện Thánh Gió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26971" cy="29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/>
          <p:cNvSpPr/>
          <p:nvPr/>
        </p:nvSpPr>
        <p:spPr>
          <a:xfrm>
            <a:off x="2766944" y="974745"/>
            <a:ext cx="8074887" cy="1253218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Thánh Gióng còn được gọi là gì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766944" y="2414998"/>
            <a:ext cx="7512173" cy="157542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endParaRPr lang="en-US" sz="2100" b="1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defTabSz="914400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Sóc Thiên Vương</a:t>
            </a:r>
            <a:r>
              <a:rPr lang="vi-VN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831" y="6032136"/>
            <a:ext cx="1350169" cy="825864"/>
          </a:xfrm>
          <a:prstGeom prst="rect">
            <a:avLst/>
          </a:prstGeom>
        </p:spPr>
      </p:pic>
      <p:pic>
        <p:nvPicPr>
          <p:cNvPr id="9" name="Picture 6" descr="Em hãy miêu tả hình ảnh Thánh Gióng theo trí tưởng tượng của em - Bài văn  mẫu lớp 6 - VnDoc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63582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6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 descr="Em hãy miêu tả hình ảnh Thánh Gióng theo trí tưởng tượng của em - Bài văn  mẫu lớp 6 - VnDoc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63582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ánh Gióng - Truyện Sự tích Thánh Gióng (MP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853543" cy="27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ề bài: Em hãy kể tóm tắt truyện Thánh Gió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029" y="-33391"/>
            <a:ext cx="3526971" cy="298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nip Diagonal Corner Rectangle 39"/>
          <p:cNvSpPr/>
          <p:nvPr/>
        </p:nvSpPr>
        <p:spPr>
          <a:xfrm>
            <a:off x="3147859" y="1905279"/>
            <a:ext cx="7031821" cy="155353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</a:t>
            </a:r>
            <a:r>
              <a:rPr lang="vi-VN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Thánh Gióng được xem là tượng trưng cho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4070226" y="3882893"/>
            <a:ext cx="6337208" cy="173141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được xem là tượng 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cho tinh thần chống ngoại xâm và sức mạnh tuổi </a:t>
            </a:r>
            <a:r>
              <a:rPr lang="vi-VN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trẻ.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831" y="6032136"/>
            <a:ext cx="1350169" cy="8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6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3073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5287"/>
            <a:ext cx="3208940" cy="2805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17" y="4216399"/>
            <a:ext cx="3246783" cy="2641602"/>
          </a:xfrm>
          <a:prstGeom prst="rect">
            <a:avLst/>
          </a:prstGeom>
        </p:spPr>
      </p:pic>
      <p:pic>
        <p:nvPicPr>
          <p:cNvPr id="3074" name="Picture 2" descr="Soạn bài Thánh Gióng | Soạn Thánh Gióng ngắn nhất | Soạn văn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073"/>
            <a:ext cx="3312333" cy="234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313" y="-243073"/>
            <a:ext cx="3425687" cy="2941983"/>
          </a:xfrm>
          <a:prstGeom prst="rect">
            <a:avLst/>
          </a:prstGeom>
        </p:spPr>
      </p:pic>
      <p:sp>
        <p:nvSpPr>
          <p:cNvPr id="40" name="Snip Diagonal Corner Rectangle 39"/>
          <p:cNvSpPr/>
          <p:nvPr/>
        </p:nvSpPr>
        <p:spPr>
          <a:xfrm>
            <a:off x="2577851" y="1065611"/>
            <a:ext cx="7758354" cy="2502669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/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6:</a:t>
            </a:r>
            <a:r>
              <a:rPr lang="vi-VN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Đây là một lễ hội tưởng niệm ngợi ca chiến công của người anh hùng truyền thuyết Thánh Gióng. Bạn hãy cho biết tên lễ hội là gì</a:t>
            </a:r>
            <a:r>
              <a:rPr lang="en-US" sz="3200" b="1" dirty="0" smtClean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608967" y="3875178"/>
            <a:ext cx="6572250" cy="156767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/>
            <a:r>
              <a:rPr lang="vi-VN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Lễ hội Thánh Gióng hay còn gọi là hội Gióng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379" y="6032137"/>
            <a:ext cx="1350169" cy="8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7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14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30146" y="734509"/>
            <a:ext cx="7647950" cy="1504950"/>
          </a:xfrm>
          <a:prstGeom prst="rect">
            <a:avLst/>
          </a:prstGeom>
          <a:solidFill>
            <a:srgbClr val="CCFFCC"/>
          </a:solidFill>
          <a:ln w="57150">
            <a:solidFill>
              <a:srgbClr val="92D050"/>
            </a:solidFill>
          </a:ln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spc="720" dirty="0" smtClean="0">
                <a:latin typeface="Times New Roman" pitchFamily="18" charset="0"/>
                <a:cs typeface="Times New Roman" pitchFamily="18" charset="0"/>
              </a:rPr>
              <a:t>THÁNH GIÓNG, THẠCH SANH </a:t>
            </a:r>
            <a:endParaRPr lang="en-US" b="1" kern="10" spc="72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-96488"/>
            <a:ext cx="9878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48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 ĐỌC HIỂU VĂN BẢN</a:t>
            </a:r>
            <a:endParaRPr lang="en-US" sz="48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2" descr="download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4" y="3389016"/>
            <a:ext cx="3664409" cy="288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3" descr="download 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83" y="3389016"/>
            <a:ext cx="4114800" cy="288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4" descr="downlo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389016"/>
            <a:ext cx="4114800" cy="288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0456" y="2430137"/>
            <a:ext cx="615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“</a:t>
            </a:r>
            <a:r>
              <a:rPr lang="en-US" sz="2800" b="1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Thánh</a:t>
            </a:r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Gióng</a:t>
            </a:r>
            <a:r>
              <a:rPr lang="en-US" sz="28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” </a:t>
            </a:r>
            <a:endParaRPr lang="vi-VN" sz="28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27311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>
                <a:defRPr/>
              </a:pPr>
              <a:t>9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0" y="496172"/>
            <a:ext cx="1158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6591" y="944029"/>
            <a:ext cx="76612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6591" y="1481304"/>
            <a:ext cx="113769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3.Thể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13774" y="2338361"/>
            <a:ext cx="77268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385993"/>
              </p:ext>
            </p:extLst>
          </p:nvPr>
        </p:nvGraphicFramePr>
        <p:xfrm>
          <a:off x="0" y="4351668"/>
          <a:ext cx="121920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389"/>
                <a:gridCol w="2797089"/>
                <a:gridCol w="2104722"/>
                <a:gridCol w="2528596"/>
                <a:gridCol w="2348204"/>
              </a:tblGrid>
              <a:tr h="367408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8" name="Picture 2" descr="Con Rong chau Ti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" y="4359145"/>
            <a:ext cx="2305918" cy="204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9021" y="6421601"/>
            <a:ext cx="2304733" cy="307777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RỒNG, CHÁU TIÊN</a:t>
            </a:r>
          </a:p>
        </p:txBody>
      </p:sp>
      <p:pic>
        <p:nvPicPr>
          <p:cNvPr id="40" name="Picture 4" descr="BC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10" y="4375534"/>
            <a:ext cx="2702374" cy="197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2362110" y="6429897"/>
            <a:ext cx="2702374" cy="381000"/>
          </a:xfrm>
          <a:prstGeom prst="rect">
            <a:avLst/>
          </a:prstGeom>
          <a:solidFill>
            <a:srgbClr val="BBE0E3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CHƯNG, BÁNH GIẦY</a:t>
            </a:r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84" y="4375534"/>
            <a:ext cx="2215614" cy="20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5111656" y="6451328"/>
            <a:ext cx="2139381" cy="338137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GIÓNG</a:t>
            </a:r>
          </a:p>
        </p:txBody>
      </p:sp>
      <p:pic>
        <p:nvPicPr>
          <p:cNvPr id="44" name="Picture 2" descr="Son Tinh Thuy Ti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918" y="4437857"/>
            <a:ext cx="2446893" cy="191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7327270" y="6451328"/>
            <a:ext cx="2474187" cy="338554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TINH, THỦY TINH</a:t>
            </a:r>
          </a:p>
        </p:txBody>
      </p:sp>
      <p:pic>
        <p:nvPicPr>
          <p:cNvPr id="46" name="Picture 2" descr="Tóm tắt truyền thuyết Sự tích Hồ Gươm - Văn mẫu lớp 6 (6 mẫu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439" y="4377326"/>
            <a:ext cx="2239347" cy="201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9877689" y="6421601"/>
            <a:ext cx="2276846" cy="338554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TÍCH HỒ GƯƠM</a:t>
            </a:r>
            <a:endParaRPr lang="en-US" altLang="en-US" sz="1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7275" y="34260"/>
            <a:ext cx="463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algn="ctr">
              <a:buAutoNum type="romanUcPeriod"/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02468" y="2451615"/>
            <a:ext cx="3879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3296" y="2794648"/>
            <a:ext cx="493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400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35076" y="3180125"/>
            <a:ext cx="2905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35076" y="3688130"/>
            <a:ext cx="3498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/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96669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9" grpId="0"/>
      <p:bldP spid="23" grpId="0"/>
      <p:bldP spid="39" grpId="0" animBg="1"/>
      <p:bldP spid="41" grpId="0" animBg="1"/>
      <p:bldP spid="43" grpId="0" animBg="1"/>
      <p:bldP spid="45" grpId="0" animBg="1"/>
      <p:bldP spid="47" grpId="0" animBg="1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5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E5BA9D4-1F00-48E6-937C-9596EFB21A9D}&quot;/&gt;&lt;isInvalidForFieldText val=&quot;0&quot;/&gt;&lt;Image&gt;&lt;filename val=&quot;C:\Users\APHUON~1\AppData\Local\Temp\PR\data\asimages\{2E5BA9D4-1F00-48E6-937C-9596EFB21A9D}_5.png&quot;/&gt;&lt;left val=&quot;161&quot;/&gt;&lt;top val=&quot;101&quot;/&gt;&lt;width val=&quot;630&quot;/&gt;&lt;height val=&quot;11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4&quot;/&gt;&lt;/TableIndex&gt;&lt;/ShapeTextInfo&gt;"/>
</p:tagLst>
</file>

<file path=ppt/theme/theme1.xml><?xml version="1.0" encoding="utf-8"?>
<a:theme xmlns:a="http://schemas.openxmlformats.org/drawingml/2006/main" name="10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24480</TotalTime>
  <Words>1948</Words>
  <Application>Microsoft Office PowerPoint</Application>
  <PresentationFormat>Custom</PresentationFormat>
  <Paragraphs>206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10_Office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Hoang Ha</cp:lastModifiedBy>
  <cp:revision>834</cp:revision>
  <dcterms:created xsi:type="dcterms:W3CDTF">2018-11-20T15:16:47Z</dcterms:created>
  <dcterms:modified xsi:type="dcterms:W3CDTF">2022-01-26T15:19:43Z</dcterms:modified>
</cp:coreProperties>
</file>