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77" r:id="rId2"/>
    <p:sldId id="482" r:id="rId3"/>
    <p:sldId id="487" r:id="rId4"/>
    <p:sldId id="489" r:id="rId5"/>
    <p:sldId id="485" r:id="rId6"/>
    <p:sldId id="495" r:id="rId7"/>
    <p:sldId id="481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723F"/>
    <a:srgbClr val="EED3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 snapToObjects="1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8793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057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2095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341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061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94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3637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38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15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en-VN" smtClean="0"/>
              <a:t>01/10/2025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en-VN" smtClean="0"/>
              <a:t>‹#›</a:t>
            </a:fld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0312 (5)">
            <a:extLst>
              <a:ext uri="{FF2B5EF4-FFF2-40B4-BE49-F238E27FC236}">
                <a16:creationId xmlns:a16="http://schemas.microsoft.com/office/drawing/2014/main" id="{00D7B30B-C032-4D4E-A58E-63618165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bye">
            <a:extLst>
              <a:ext uri="{FF2B5EF4-FFF2-40B4-BE49-F238E27FC236}">
                <a16:creationId xmlns:a16="http://schemas.microsoft.com/office/drawing/2014/main" id="{19524975-B7CF-D64E-AD19-00AD22FD2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4248150"/>
            <a:ext cx="1196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4">
            <a:extLst>
              <a:ext uri="{FF2B5EF4-FFF2-40B4-BE49-F238E27FC236}">
                <a16:creationId xmlns:a16="http://schemas.microsoft.com/office/drawing/2014/main" id="{594C1A46-BF00-3549-A0CC-1D359B59CB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9300" y="569913"/>
            <a:ext cx="8153400" cy="7239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83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C0C0C0"/>
              </a:extrusionClr>
              <a:contourClr>
                <a:srgbClr val="FF0000"/>
              </a:contourClr>
            </a:sp3d>
          </a:bodyPr>
          <a:lstStyle/>
          <a:p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5" descr="stars">
            <a:extLst>
              <a:ext uri="{FF2B5EF4-FFF2-40B4-BE49-F238E27FC236}">
                <a16:creationId xmlns:a16="http://schemas.microsoft.com/office/drawing/2014/main" id="{11983EA8-0620-AB4D-A296-C5DA0F2FA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stars">
            <a:extLst>
              <a:ext uri="{FF2B5EF4-FFF2-40B4-BE49-F238E27FC236}">
                <a16:creationId xmlns:a16="http://schemas.microsoft.com/office/drawing/2014/main" id="{00BD74F5-9DD1-E44F-B6A3-CF4F1993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371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stars">
            <a:extLst>
              <a:ext uri="{FF2B5EF4-FFF2-40B4-BE49-F238E27FC236}">
                <a16:creationId xmlns:a16="http://schemas.microsoft.com/office/drawing/2014/main" id="{AC63970A-90B2-9E42-BB24-A20B4E93C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5148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stars">
            <a:extLst>
              <a:ext uri="{FF2B5EF4-FFF2-40B4-BE49-F238E27FC236}">
                <a16:creationId xmlns:a16="http://schemas.microsoft.com/office/drawing/2014/main" id="{9035A904-409F-3B46-9C0A-1EC54AAA7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9146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stars">
            <a:extLst>
              <a:ext uri="{FF2B5EF4-FFF2-40B4-BE49-F238E27FC236}">
                <a16:creationId xmlns:a16="http://schemas.microsoft.com/office/drawing/2014/main" id="{2CBD5378-DA3A-AC49-A292-48333ED58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431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stars">
            <a:extLst>
              <a:ext uri="{FF2B5EF4-FFF2-40B4-BE49-F238E27FC236}">
                <a16:creationId xmlns:a16="http://schemas.microsoft.com/office/drawing/2014/main" id="{F697AA18-4DA0-1E4F-BAFD-BB93D01A9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657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WordArt 14">
            <a:extLst>
              <a:ext uri="{FF2B5EF4-FFF2-40B4-BE49-F238E27FC236}">
                <a16:creationId xmlns:a16="http://schemas.microsoft.com/office/drawing/2014/main" id="{930FB667-7312-DF42-B40A-17D54AA9BA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2628900"/>
            <a:ext cx="7162800" cy="1214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Đến dự tiết </a:t>
            </a:r>
            <a:r>
              <a:rPr lang="vi-VN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học Lich Sử lớp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6</a:t>
            </a:r>
            <a:endParaRPr lang="en-VN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UVN Banh M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26161E-6 L -0.60799 -4.26161E-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493027" y="298697"/>
            <a:ext cx="2683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t1s.com - Lễ Hội Thổi Cơm Thi   Lễ Hội Du Lịch Văn Hóa Việt Nam_360p_Trim567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4" y="92074"/>
            <a:ext cx="120999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-7620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4201" y="39767"/>
            <a:ext cx="10487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5. XÃ HỘI NGUYÊN THUỶ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172770" y="1477888"/>
            <a:ext cx="2919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07382" y="1620982"/>
            <a:ext cx="404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8764" y="5638188"/>
            <a:ext cx="11416145" cy="10336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Lao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2510" y="819081"/>
            <a:ext cx="4710543" cy="6905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375564" y="830836"/>
            <a:ext cx="6740236" cy="6787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32510" y="1522840"/>
            <a:ext cx="4710543" cy="40051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,,...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75563" y="1533183"/>
            <a:ext cx="6740237" cy="40172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352146"/>
            <a:ext cx="8188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05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0" grpId="0" animBg="1"/>
      <p:bldP spid="11" grpId="0" animBg="1"/>
      <p:bldP spid="12" grpId="0" animBg="1"/>
      <p:bldP spid="13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934" y="128469"/>
            <a:ext cx="11024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4" y="683418"/>
            <a:ext cx="5288957" cy="5694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5" y="738447"/>
            <a:ext cx="5306291" cy="5694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7758" y="6334780"/>
            <a:ext cx="22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0049" y="6377659"/>
            <a:ext cx="2435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45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66" y="0"/>
            <a:ext cx="6439334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5584" y="5366370"/>
            <a:ext cx="5647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756" y="148205"/>
            <a:ext cx="449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168" y="540925"/>
            <a:ext cx="563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584" y="1371922"/>
            <a:ext cx="5647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920" y="2646736"/>
            <a:ext cx="536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584" y="3080692"/>
            <a:ext cx="5773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05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77C678-8A30-2845-9513-5B37404D941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solidFill>
            <a:schemeClr val="bg2">
              <a:lumMod val="10000"/>
              <a:alpha val="5993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VN" sz="2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DAE1D-670B-2A4C-A4B2-0CAD2AC7E5E7}"/>
              </a:ext>
            </a:extLst>
          </p:cNvPr>
          <p:cNvSpPr txBox="1"/>
          <p:nvPr/>
        </p:nvSpPr>
        <p:spPr>
          <a:xfrm>
            <a:off x="138644" y="1044749"/>
            <a:ext cx="6735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C9277-8003-8B4C-9777-5EAED781638E}"/>
              </a:ext>
            </a:extLst>
          </p:cNvPr>
          <p:cNvSpPr txBox="1"/>
          <p:nvPr/>
        </p:nvSpPr>
        <p:spPr>
          <a:xfrm>
            <a:off x="138644" y="1476948"/>
            <a:ext cx="11276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Bài tập 1: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A2D27B-C4D0-6E48-A090-EA0081B76546}"/>
              </a:ext>
            </a:extLst>
          </p:cNvPr>
          <p:cNvSpPr txBox="1"/>
          <p:nvPr/>
        </p:nvSpPr>
        <p:spPr>
          <a:xfrm>
            <a:off x="138644" y="2375225"/>
            <a:ext cx="11276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Bài tập 2: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(tr.22)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1B2026-F12A-2847-8A97-1F30E8B55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030" y="0"/>
            <a:ext cx="1366837" cy="1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0AA35D-A2D8-DB45-AE3F-424C38E0D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58" y="-147484"/>
            <a:ext cx="11808542" cy="7506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2969341" y="2767280"/>
            <a:ext cx="6636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en-VN" sz="4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4120436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564</Words>
  <Application>Microsoft Office PowerPoint</Application>
  <PresentationFormat>Widescreen</PresentationFormat>
  <Paragraphs>46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APPLE CHANCERY</vt:lpstr>
      <vt:lpstr>Arial</vt:lpstr>
      <vt:lpstr>Calibri</vt:lpstr>
      <vt:lpstr>Calibri Light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Admin</cp:lastModifiedBy>
  <cp:revision>34</cp:revision>
  <dcterms:created xsi:type="dcterms:W3CDTF">2021-07-16T02:46:11Z</dcterms:created>
  <dcterms:modified xsi:type="dcterms:W3CDTF">2025-01-10T07:33:37Z</dcterms:modified>
</cp:coreProperties>
</file>