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5" r:id="rId2"/>
    <p:sldId id="304" r:id="rId3"/>
    <p:sldId id="302" r:id="rId4"/>
    <p:sldId id="292" r:id="rId5"/>
    <p:sldId id="320" r:id="rId6"/>
    <p:sldId id="322" r:id="rId7"/>
    <p:sldId id="275" r:id="rId8"/>
    <p:sldId id="325" r:id="rId9"/>
    <p:sldId id="301" r:id="rId10"/>
    <p:sldId id="298" r:id="rId11"/>
    <p:sldId id="324" r:id="rId12"/>
    <p:sldId id="326" r:id="rId13"/>
    <p:sldId id="327" r:id="rId14"/>
    <p:sldId id="330" r:id="rId15"/>
    <p:sldId id="331" r:id="rId16"/>
    <p:sldId id="329" r:id="rId17"/>
    <p:sldId id="328" r:id="rId18"/>
    <p:sldId id="336" r:id="rId19"/>
    <p:sldId id="332" r:id="rId20"/>
    <p:sldId id="333" r:id="rId21"/>
    <p:sldId id="335" r:id="rId22"/>
    <p:sldId id="312" r:id="rId23"/>
    <p:sldId id="287" r:id="rId24"/>
    <p:sldId id="317" r:id="rId25"/>
    <p:sldId id="313" r:id="rId26"/>
    <p:sldId id="314" r:id="rId27"/>
    <p:sldId id="315" r:id="rId28"/>
    <p:sldId id="316" r:id="rId29"/>
    <p:sldId id="318" r:id="rId30"/>
    <p:sldId id="319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E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50EF7-E38B-419F-B781-1B536DA4CB40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CF472-DB0E-42EC-AEC2-691054C32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0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76545B0C-713C-4AAB-95AC-99684A39BC0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2">
            <a:extLst>
              <a:ext uri="{FF2B5EF4-FFF2-40B4-BE49-F238E27FC236}">
                <a16:creationId xmlns:a16="http://schemas.microsoft.com/office/drawing/2014/main" id="{EBB98F64-0C5A-4B06-83AD-07ADC544CE8B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id="{5952B21A-56B9-4D96-91BA-3BCA0936A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id="{97E1F000-2315-48A5-8586-0990DBBCB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id="{B29074FD-A445-4AD7-A2AB-4335BA226C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1C91125D-5D44-4F43-AB61-BA9256034A12}" type="slidenum">
              <a:rPr lang="zh-CN" altLang="en-US">
                <a:ea typeface="宋体" panose="02010600030101010101" pitchFamily="2" charset="-122"/>
              </a:rPr>
              <a:pPr/>
              <a:t>10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>
            <a:extLst>
              <a:ext uri="{FF2B5EF4-FFF2-40B4-BE49-F238E27FC236}">
                <a16:creationId xmlns:a16="http://schemas.microsoft.com/office/drawing/2014/main" id="{4445F972-0BF6-4779-ABD1-CF1FB3D650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>
            <a:extLst>
              <a:ext uri="{FF2B5EF4-FFF2-40B4-BE49-F238E27FC236}">
                <a16:creationId xmlns:a16="http://schemas.microsoft.com/office/drawing/2014/main" id="{B0773D51-F831-43E5-862C-9CB660064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3012" name="灯片编号占位符 3">
            <a:extLst>
              <a:ext uri="{FF2B5EF4-FFF2-40B4-BE49-F238E27FC236}">
                <a16:creationId xmlns:a16="http://schemas.microsoft.com/office/drawing/2014/main" id="{06D5AD78-F3AA-4FE2-97C4-B41A74F502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BBF627A8-B825-45F4-A18D-9589288C5437}" type="slidenum">
              <a:rPr lang="zh-CN" altLang="en-US">
                <a:ea typeface="宋体" panose="02010600030101010101" pitchFamily="2" charset="-122"/>
              </a:rPr>
              <a:pPr/>
              <a:t>11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>
            <a:extLst>
              <a:ext uri="{FF2B5EF4-FFF2-40B4-BE49-F238E27FC236}">
                <a16:creationId xmlns:a16="http://schemas.microsoft.com/office/drawing/2014/main" id="{A6912FEB-27A9-4378-9D6F-8F0E5542B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>
            <a:extLst>
              <a:ext uri="{FF2B5EF4-FFF2-40B4-BE49-F238E27FC236}">
                <a16:creationId xmlns:a16="http://schemas.microsoft.com/office/drawing/2014/main" id="{5EDAC02E-83A0-47C0-AF16-BA4B60C89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4036" name="灯片编号占位符 3">
            <a:extLst>
              <a:ext uri="{FF2B5EF4-FFF2-40B4-BE49-F238E27FC236}">
                <a16:creationId xmlns:a16="http://schemas.microsoft.com/office/drawing/2014/main" id="{4FDA7B5C-7111-4C8A-ADC2-62934AC651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8EB2360E-A624-4188-8AB2-C28B4B396170}" type="slidenum">
              <a:rPr lang="zh-CN" altLang="en-US">
                <a:ea typeface="宋体" panose="02010600030101010101" pitchFamily="2" charset="-122"/>
              </a:rPr>
              <a:pPr/>
              <a:t>12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>
            <a:extLst>
              <a:ext uri="{FF2B5EF4-FFF2-40B4-BE49-F238E27FC236}">
                <a16:creationId xmlns:a16="http://schemas.microsoft.com/office/drawing/2014/main" id="{BB7AA153-CC19-422E-AA6D-DBE4659953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>
            <a:extLst>
              <a:ext uri="{FF2B5EF4-FFF2-40B4-BE49-F238E27FC236}">
                <a16:creationId xmlns:a16="http://schemas.microsoft.com/office/drawing/2014/main" id="{88E22192-AC08-42EF-AEB5-5C98223F7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>
            <a:extLst>
              <a:ext uri="{FF2B5EF4-FFF2-40B4-BE49-F238E27FC236}">
                <a16:creationId xmlns:a16="http://schemas.microsoft.com/office/drawing/2014/main" id="{0893FC08-EAD6-41CB-89EC-80056DB96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A51BA12E-7D5A-4D2C-BABA-7E0B4D4A073C}" type="slidenum">
              <a:rPr lang="zh-CN" altLang="en-US">
                <a:ea typeface="宋体" panose="02010600030101010101" pitchFamily="2" charset="-122"/>
              </a:rPr>
              <a:pPr/>
              <a:t>13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>
            <a:extLst>
              <a:ext uri="{FF2B5EF4-FFF2-40B4-BE49-F238E27FC236}">
                <a16:creationId xmlns:a16="http://schemas.microsoft.com/office/drawing/2014/main" id="{1E33FF8C-79EE-4FDF-AB66-8661983B77C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文本占位符 2">
            <a:extLst>
              <a:ext uri="{FF2B5EF4-FFF2-40B4-BE49-F238E27FC236}">
                <a16:creationId xmlns:a16="http://schemas.microsoft.com/office/drawing/2014/main" id="{A75A57A3-E7C5-49E2-86FC-3E73823B7D9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B7EB4299-31B9-4B8A-B474-4A869D69E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E790FE03-62CB-4E8E-98AC-F73E27751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50D1CC06-2C8C-4489-8625-2E9DD5F1DB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F2B9F433-D1EC-4C54-8DD7-26F58A842A59}" type="slidenum">
              <a:rPr lang="zh-CN" altLang="en-US">
                <a:ea typeface="宋体" panose="02010600030101010101" pitchFamily="2" charset="-122"/>
              </a:rPr>
              <a:pPr/>
              <a:t>17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>
            <a:extLst>
              <a:ext uri="{FF2B5EF4-FFF2-40B4-BE49-F238E27FC236}">
                <a16:creationId xmlns:a16="http://schemas.microsoft.com/office/drawing/2014/main" id="{B7EB4299-31B9-4B8A-B474-4A869D69EC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备注占位符 2">
            <a:extLst>
              <a:ext uri="{FF2B5EF4-FFF2-40B4-BE49-F238E27FC236}">
                <a16:creationId xmlns:a16="http://schemas.microsoft.com/office/drawing/2014/main" id="{E790FE03-62CB-4E8E-98AC-F73E27751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7108" name="灯片编号占位符 3">
            <a:extLst>
              <a:ext uri="{FF2B5EF4-FFF2-40B4-BE49-F238E27FC236}">
                <a16:creationId xmlns:a16="http://schemas.microsoft.com/office/drawing/2014/main" id="{50D1CC06-2C8C-4489-8625-2E9DD5F1DB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F2B9F433-D1EC-4C54-8DD7-26F58A842A59}" type="slidenum">
              <a:rPr lang="zh-CN" altLang="en-US">
                <a:ea typeface="宋体" panose="02010600030101010101" pitchFamily="2" charset="-122"/>
              </a:rPr>
              <a:pPr/>
              <a:t>18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2505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F347FDE9-DEB5-4E36-B1B2-5DA6DFEE8D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05C25130-CFD8-4243-96C8-545E08B09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8132" name="灯片编号占位符 3">
            <a:extLst>
              <a:ext uri="{FF2B5EF4-FFF2-40B4-BE49-F238E27FC236}">
                <a16:creationId xmlns:a16="http://schemas.microsoft.com/office/drawing/2014/main" id="{8A2E2385-075E-4BBE-9D1A-40999CBBF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F7CE5186-4B1B-4AE0-B850-A1A582C3B9DC}" type="slidenum">
              <a:rPr lang="zh-CN" altLang="en-US">
                <a:ea typeface="宋体" panose="02010600030101010101" pitchFamily="2" charset="-122"/>
              </a:rPr>
              <a:pPr/>
              <a:t>20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>
            <a:extLst>
              <a:ext uri="{FF2B5EF4-FFF2-40B4-BE49-F238E27FC236}">
                <a16:creationId xmlns:a16="http://schemas.microsoft.com/office/drawing/2014/main" id="{6F3017B0-5045-48DE-A4A3-24281959F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>
            <a:extLst>
              <a:ext uri="{FF2B5EF4-FFF2-40B4-BE49-F238E27FC236}">
                <a16:creationId xmlns:a16="http://schemas.microsoft.com/office/drawing/2014/main" id="{EDA953AC-94CB-43C5-AD44-254A40B71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9156" name="灯片编号占位符 3">
            <a:extLst>
              <a:ext uri="{FF2B5EF4-FFF2-40B4-BE49-F238E27FC236}">
                <a16:creationId xmlns:a16="http://schemas.microsoft.com/office/drawing/2014/main" id="{34D5143A-D6AA-422C-995F-22708D6BB6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C34B5F61-79D6-4A5C-A298-164505BC17D0}" type="slidenum">
              <a:rPr lang="zh-CN" altLang="en-US">
                <a:ea typeface="宋体" panose="02010600030101010101" pitchFamily="2" charset="-122"/>
              </a:rPr>
              <a:pPr/>
              <a:t>21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id="{F8843F7A-C275-4926-AD47-0627900CDF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id="{1C485E8F-5C80-44D7-9B72-D4640347C9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id="{AB3C3AA7-674E-47A5-88E7-0B83BF930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0DF90CFE-EC75-4F36-9155-FB35F52139EA}" type="slidenum">
              <a:rPr lang="zh-CN" altLang="en-US">
                <a:ea typeface="宋体" panose="02010600030101010101" pitchFamily="2" charset="-122"/>
              </a:rPr>
              <a:pPr/>
              <a:t>23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E703A9D8-BA90-422F-B44C-CA8264A4D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E8CADDEF-812B-42C7-AD8D-38E829B1A2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35110DBF-3A0F-4293-B66D-326DE9B77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A9B9BD31-1B7A-4573-8A44-375F6666EB8B}" type="slidenum">
              <a:rPr lang="zh-CN" altLang="en-US">
                <a:ea typeface="宋体" panose="02010600030101010101" pitchFamily="2" charset="-122"/>
              </a:rPr>
              <a:pPr/>
              <a:t>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>
            <a:extLst>
              <a:ext uri="{FF2B5EF4-FFF2-40B4-BE49-F238E27FC236}">
                <a16:creationId xmlns:a16="http://schemas.microsoft.com/office/drawing/2014/main" id="{9A14C3A5-7C6B-44B6-8C91-F3260147DD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>
            <a:extLst>
              <a:ext uri="{FF2B5EF4-FFF2-40B4-BE49-F238E27FC236}">
                <a16:creationId xmlns:a16="http://schemas.microsoft.com/office/drawing/2014/main" id="{EF42FFC2-A9A1-470E-AD97-A30171D03B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1204" name="灯片编号占位符 3">
            <a:extLst>
              <a:ext uri="{FF2B5EF4-FFF2-40B4-BE49-F238E27FC236}">
                <a16:creationId xmlns:a16="http://schemas.microsoft.com/office/drawing/2014/main" id="{612E51C5-8D6B-4F5A-85AD-1FA70B2A3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4F9E0394-E1C0-441B-A157-87A582707DDE}" type="slidenum">
              <a:rPr lang="zh-CN" altLang="en-US">
                <a:ea typeface="宋体" panose="02010600030101010101" pitchFamily="2" charset="-122"/>
              </a:rPr>
              <a:pPr/>
              <a:t>24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ACB7CAAF-9BDA-48CB-A4A3-EE8A53128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0CF8BA38-B232-4F90-8068-87D1922BB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0A4077B5-5B21-49DD-8140-8A9D51859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A47E3A06-DFFF-46D2-A5A7-98FE332E107D}" type="slidenum">
              <a:rPr lang="zh-CN" altLang="en-US">
                <a:ea typeface="宋体" panose="02010600030101010101" pitchFamily="2" charset="-122"/>
              </a:rPr>
              <a:pPr/>
              <a:t>25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>
            <a:extLst>
              <a:ext uri="{FF2B5EF4-FFF2-40B4-BE49-F238E27FC236}">
                <a16:creationId xmlns:a16="http://schemas.microsoft.com/office/drawing/2014/main" id="{F111E578-2390-4337-8F16-938185EED0A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文本占位符 2">
            <a:extLst>
              <a:ext uri="{FF2B5EF4-FFF2-40B4-BE49-F238E27FC236}">
                <a16:creationId xmlns:a16="http://schemas.microsoft.com/office/drawing/2014/main" id="{4FA5721A-1ED1-4C55-8B80-83B88C044434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3016A562-3774-41D3-B176-7391B163B57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文本占位符 2">
            <a:extLst>
              <a:ext uri="{FF2B5EF4-FFF2-40B4-BE49-F238E27FC236}">
                <a16:creationId xmlns:a16="http://schemas.microsoft.com/office/drawing/2014/main" id="{FB438A57-8D7C-4A28-B20D-3ED8B0CA5B38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83C5478F-2E79-4700-8BAA-518519C3D7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7552198A-3FCC-4608-89B0-C22A7E854B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D23DBD58-F87C-4F70-9376-2AF7F686E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307FC762-D5AC-4F0D-B8D9-1A55BCDE5CD2}" type="slidenum">
              <a:rPr lang="zh-CN" altLang="en-US">
                <a:ea typeface="宋体" panose="02010600030101010101" pitchFamily="2" charset="-122"/>
              </a:rPr>
              <a:pPr/>
              <a:t>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302DD32A-0C62-42AD-B4FA-7D708B29E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C432176B-60B3-40A1-8CCB-CFFA8CD76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7FCD4F47-A5A1-47A7-A7A2-7E1CE16201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7C69E227-3EDD-4965-99C9-D431231A616A}" type="slidenum">
              <a:rPr lang="zh-CN" altLang="en-US">
                <a:ea typeface="宋体" panose="02010600030101010101" pitchFamily="2" charset="-122"/>
              </a:rPr>
              <a:pPr/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6AF909A0-3244-497B-A4B3-760E6DEF7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127111F8-0095-4DE3-9400-4853B35AB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31E12988-3363-4FDE-9BB5-A07247A55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44E147CD-29C9-437F-B44A-6DB6F9CDC7F0}" type="slidenum">
              <a:rPr lang="zh-CN" altLang="en-US">
                <a:ea typeface="宋体" panose="02010600030101010101" pitchFamily="2" charset="-122"/>
              </a:rPr>
              <a:pPr/>
              <a:t>5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BF7AE8B7-B3C4-4294-A0C9-4AEF46B0BF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930AEAD2-37A9-4568-A92A-61D7CBF04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70824987-32D2-4DA5-947F-A4EAD9BFE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F949DE28-946F-4712-896D-1EB0A14130F5}" type="slidenum">
              <a:rPr lang="zh-CN" altLang="en-US">
                <a:ea typeface="宋体" panose="02010600030101010101" pitchFamily="2" charset="-122"/>
              </a:rPr>
              <a:pPr/>
              <a:t>6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5BF7ADAE-694A-460F-B60E-79EA3BF3D8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9B4D0208-4985-4527-B455-9D411317A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569AF742-F2FF-40B4-A074-C9B0F4EC7E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EFEAB55D-C33C-46A9-B26A-B45D913E8506}" type="slidenum">
              <a:rPr lang="zh-CN" altLang="en-US">
                <a:ea typeface="宋体" panose="02010600030101010101" pitchFamily="2" charset="-122"/>
              </a:rPr>
              <a:pPr/>
              <a:t>7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>
            <a:extLst>
              <a:ext uri="{FF2B5EF4-FFF2-40B4-BE49-F238E27FC236}">
                <a16:creationId xmlns:a16="http://schemas.microsoft.com/office/drawing/2014/main" id="{E6E630C1-56EF-464A-9EAB-D444B390B5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>
            <a:extLst>
              <a:ext uri="{FF2B5EF4-FFF2-40B4-BE49-F238E27FC236}">
                <a16:creationId xmlns:a16="http://schemas.microsoft.com/office/drawing/2014/main" id="{434E0EF3-6BF9-4817-88C1-F336240D8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>
            <a:extLst>
              <a:ext uri="{FF2B5EF4-FFF2-40B4-BE49-F238E27FC236}">
                <a16:creationId xmlns:a16="http://schemas.microsoft.com/office/drawing/2014/main" id="{31345F41-2733-401F-AC01-6CC204959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88CD03F5-3E8C-4AD7-B2C9-808B18EC3762}" type="slidenum">
              <a:rPr lang="zh-CN" altLang="en-US">
                <a:ea typeface="宋体" panose="02010600030101010101" pitchFamily="2" charset="-122"/>
              </a:rPr>
              <a:pPr/>
              <a:t>8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id="{8755F927-D87D-4632-90D6-CD2EECD1B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id="{D62C53C5-7B43-40A0-81BF-136696D6E8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id="{3527C520-A27B-4C1C-8762-A4779F095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fld id="{52D43492-0513-41D0-8629-34D180F60971}" type="slidenum">
              <a:rPr lang="zh-CN" altLang="en-US">
                <a:ea typeface="宋体" panose="02010600030101010101" pitchFamily="2" charset="-122"/>
              </a:rPr>
              <a:pPr/>
              <a:t>9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4BB28-1624-414B-B089-40241723C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FF87F0-418E-46EB-B8A3-515C3746A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48C37-CCA7-4E7C-B50B-55DF441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9EC43-55A7-4F97-92C1-96E089693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B8E61-3E49-443B-98EC-5A9A3CF0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6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73F10-3A56-445F-B621-CCB00E206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F3983-337F-40D3-AEFE-F4A9926B1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9A4B4-7A65-41DF-ACC7-A4313907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5AE87-E150-4BE0-941C-08940042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FE2C2-A339-4EF8-B519-8529A4FB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167E1F-F41E-4F6F-9201-CE456DADA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42440-17E4-4E8F-BC0E-27A3A2F5D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7B652-7D89-4500-9026-DD35A662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4E309-22B4-40EC-8DEC-51DC8AFE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4C4C5-2B54-44E7-8983-5DBBF6E39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9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428639"/>
      </p:ext>
    </p:extLst>
  </p:cSld>
  <p:clrMapOvr>
    <a:masterClrMapping/>
  </p:clrMapOvr>
  <p:transition spd="slow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8FFCB-3F0A-46D5-AB4B-939890F3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1DB9B-0C0D-4789-ADE0-B69859F2B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30E0F-97D6-4E84-8934-494F90B6A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0B4D3-A72A-4FAE-B84A-32414FC74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06C74-908D-4562-BB50-5DA076C8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7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81A7-1292-4530-8383-DA49C699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C20CC-A224-4FEF-AFBE-EF7979734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1DB8-1450-4149-8194-F634651A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3A78D-6455-4DC6-A885-EF72FBA9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EF21-552C-4B98-85D5-8FBFA5ECE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14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D7987-57F0-438B-80CE-31A5CC93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A570D-5CEC-45D5-9E49-2D5F8B374B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72CF36-D15D-4686-AA31-535DAEF27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C2188-8BE7-4995-AB71-181C4326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F3694-3094-4088-9E54-F493FB547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02701-056F-4061-9ADB-9B8040C4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D121-1B8B-4573-A689-8FD5B25CF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05D4B-4C49-47FB-B79A-E551EB50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C0578-39E9-4D58-9758-DB6CD9345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254F-E903-4554-8BAF-54EC59067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7988C-5DC7-4519-B518-4C7BEE4E1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0600E-B878-4105-B620-7F52E1B1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E803EC-BFA1-4843-A638-D847B58E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CE8DD-6153-4E55-9AD1-0F5E4838F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F5F3-9033-4C11-8739-E624A710E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58CE75-A534-4D82-9325-C1CD3626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7F0CDC-F29C-4F17-85A2-55E5811F0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5348C-64D7-4FB4-996E-6BD2EF69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40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741715-CB55-4F6C-BA9E-88E4DDAD0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F09A22-CAE6-45FE-B4F2-89D06C897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A3B11-BF12-44C8-B6EE-69BDED2A1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4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51612-DB49-4D6D-8CE5-AC1A823B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C7F59-DDC2-4956-A013-1620BD6E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4C1D1-D452-44E0-B109-71CB32E79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F9341-CA04-4269-A3EF-66AE6C6F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F7A30-DCCE-4C67-B38F-5A8B1D59B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6390D-B78D-45CA-AD5B-2CE91A4C0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11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063E-50E9-4D87-9882-DB63D66A2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C551D6-9801-4F2F-8839-FF82EE54A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7CBA2-23B5-40DD-9C99-8BD8340C0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05AD5-70A6-4A69-A92B-BACEB817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61839-1AB6-4619-AC9C-D874E8ACC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17691-4B4D-41C2-8231-077E99DB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3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11379-6292-4DB4-ABF0-2BE33024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4AE44-49B2-4000-81C3-FA4B78E9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8608-D677-4C72-930A-3BE10E4A2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A5B61-7D4A-4771-9F27-07503F25A317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E7593-4C61-4DA6-B8E2-9B1A18B5B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80137-FCA4-43AA-9031-A2C6E3779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44554-8D43-44E8-BBF4-EC369E5AC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9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>
            <a:extLst>
              <a:ext uri="{FF2B5EF4-FFF2-40B4-BE49-F238E27FC236}">
                <a16:creationId xmlns:a16="http://schemas.microsoft.com/office/drawing/2014/main" id="{DFD1443E-49E2-46BA-8531-4EBF5CB4E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635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35962D3-9FC1-4294-B523-AF10AA4EC99E}"/>
              </a:ext>
            </a:extLst>
          </p:cNvPr>
          <p:cNvGrpSpPr>
            <a:grpSpLocks/>
          </p:cNvGrpSpPr>
          <p:nvPr/>
        </p:nvGrpSpPr>
        <p:grpSpPr bwMode="auto">
          <a:xfrm>
            <a:off x="155575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E0574DB-F05C-4AD8-81E9-DBD2D4D3DAA5}"/>
                </a:ext>
              </a:extLst>
            </p:cNvPr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74043696-0F3F-452A-A731-7E0312985F64}"/>
                </a:ext>
              </a:extLst>
            </p:cNvPr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F18C0B20-A127-4CA4-9448-C67B3ED4648C}"/>
                </a:ext>
              </a:extLst>
            </p:cNvPr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2DA754C8-D408-4B9C-B853-3624B6EA88A3}"/>
                </a:ext>
              </a:extLst>
            </p:cNvPr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7F35A447-4E3D-4DD5-A4B7-95410165F3AF}"/>
                </a:ext>
              </a:extLst>
            </p:cNvPr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8016AC7-9D8E-4B29-8E04-BAE01A9990F2}"/>
              </a:ext>
            </a:extLst>
          </p:cNvPr>
          <p:cNvCxnSpPr/>
          <p:nvPr/>
        </p:nvCxnSpPr>
        <p:spPr>
          <a:xfrm flipV="1">
            <a:off x="2389188" y="4043363"/>
            <a:ext cx="8813800" cy="9525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 107">
            <a:extLst>
              <a:ext uri="{FF2B5EF4-FFF2-40B4-BE49-F238E27FC236}">
                <a16:creationId xmlns:a16="http://schemas.microsoft.com/office/drawing/2014/main" id="{30374CFC-3B4B-4634-A3B3-104D8839B01B}"/>
              </a:ext>
            </a:extLst>
          </p:cNvPr>
          <p:cNvSpPr>
            <a:spLocks noEditPoints="1"/>
          </p:cNvSpPr>
          <p:nvPr/>
        </p:nvSpPr>
        <p:spPr bwMode="auto">
          <a:xfrm>
            <a:off x="2414588" y="2589213"/>
            <a:ext cx="1981200" cy="1454150"/>
          </a:xfrm>
          <a:custGeom>
            <a:avLst/>
            <a:gdLst>
              <a:gd name="T0" fmla="*/ 2147483647 w 343"/>
              <a:gd name="T1" fmla="*/ 2147483647 h 294"/>
              <a:gd name="T2" fmla="*/ 2147483647 w 343"/>
              <a:gd name="T3" fmla="*/ 0 h 294"/>
              <a:gd name="T4" fmla="*/ 2147483647 w 343"/>
              <a:gd name="T5" fmla="*/ 2147483647 h 294"/>
              <a:gd name="T6" fmla="*/ 2147483647 w 343"/>
              <a:gd name="T7" fmla="*/ 2147483647 h 294"/>
              <a:gd name="T8" fmla="*/ 0 w 343"/>
              <a:gd name="T9" fmla="*/ 2147483647 h 294"/>
              <a:gd name="T10" fmla="*/ 0 w 343"/>
              <a:gd name="T11" fmla="*/ 2147483647 h 294"/>
              <a:gd name="T12" fmla="*/ 0 w 343"/>
              <a:gd name="T13" fmla="*/ 2147483647 h 294"/>
              <a:gd name="T14" fmla="*/ 2147483647 w 343"/>
              <a:gd name="T15" fmla="*/ 2147483647 h 294"/>
              <a:gd name="T16" fmla="*/ 2147483647 w 343"/>
              <a:gd name="T17" fmla="*/ 2147483647 h 294"/>
              <a:gd name="T18" fmla="*/ 2147483647 w 343"/>
              <a:gd name="T19" fmla="*/ 2147483647 h 294"/>
              <a:gd name="T20" fmla="*/ 2147483647 w 343"/>
              <a:gd name="T21" fmla="*/ 2147483647 h 294"/>
              <a:gd name="T22" fmla="*/ 2147483647 w 343"/>
              <a:gd name="T23" fmla="*/ 2147483647 h 294"/>
              <a:gd name="T24" fmla="*/ 2147483647 w 343"/>
              <a:gd name="T25" fmla="*/ 2147483647 h 294"/>
              <a:gd name="T26" fmla="*/ 2147483647 w 343"/>
              <a:gd name="T27" fmla="*/ 2147483647 h 294"/>
              <a:gd name="T28" fmla="*/ 2147483647 w 343"/>
              <a:gd name="T29" fmla="*/ 2147483647 h 294"/>
              <a:gd name="T30" fmla="*/ 2147483647 w 343"/>
              <a:gd name="T31" fmla="*/ 2147483647 h 294"/>
              <a:gd name="T32" fmla="*/ 2147483647 w 343"/>
              <a:gd name="T33" fmla="*/ 2147483647 h 294"/>
              <a:gd name="T34" fmla="*/ 2147483647 w 343"/>
              <a:gd name="T35" fmla="*/ 2147483647 h 294"/>
              <a:gd name="T36" fmla="*/ 2147483647 w 343"/>
              <a:gd name="T37" fmla="*/ 2147483647 h 294"/>
              <a:gd name="T38" fmla="*/ 2147483647 w 343"/>
              <a:gd name="T39" fmla="*/ 2147483647 h 294"/>
              <a:gd name="T40" fmla="*/ 2147483647 w 343"/>
              <a:gd name="T41" fmla="*/ 2147483647 h 294"/>
              <a:gd name="T42" fmla="*/ 2147483647 w 343"/>
              <a:gd name="T43" fmla="*/ 2147483647 h 294"/>
              <a:gd name="T44" fmla="*/ 2147483647 w 343"/>
              <a:gd name="T45" fmla="*/ 2147483647 h 294"/>
              <a:gd name="T46" fmla="*/ 2147483647 w 343"/>
              <a:gd name="T47" fmla="*/ 2147483647 h 294"/>
              <a:gd name="T48" fmla="*/ 2147483647 w 343"/>
              <a:gd name="T49" fmla="*/ 2147483647 h 294"/>
              <a:gd name="T50" fmla="*/ 2147483647 w 343"/>
              <a:gd name="T51" fmla="*/ 2147483647 h 294"/>
              <a:gd name="T52" fmla="*/ 2147483647 w 343"/>
              <a:gd name="T53" fmla="*/ 2147483647 h 294"/>
              <a:gd name="T54" fmla="*/ 2147483647 w 343"/>
              <a:gd name="T55" fmla="*/ 2147483647 h 294"/>
              <a:gd name="T56" fmla="*/ 2147483647 w 343"/>
              <a:gd name="T57" fmla="*/ 2147483647 h 294"/>
              <a:gd name="T58" fmla="*/ 2147483647 w 343"/>
              <a:gd name="T59" fmla="*/ 2147483647 h 294"/>
              <a:gd name="T60" fmla="*/ 2147483647 w 343"/>
              <a:gd name="T61" fmla="*/ 2147483647 h 294"/>
              <a:gd name="T62" fmla="*/ 2147483647 w 343"/>
              <a:gd name="T63" fmla="*/ 2147483647 h 294"/>
              <a:gd name="T64" fmla="*/ 2147483647 w 343"/>
              <a:gd name="T65" fmla="*/ 2147483647 h 294"/>
              <a:gd name="T66" fmla="*/ 2147483647 w 343"/>
              <a:gd name="T67" fmla="*/ 2147483647 h 294"/>
              <a:gd name="T68" fmla="*/ 2147483647 w 343"/>
              <a:gd name="T69" fmla="*/ 2147483647 h 294"/>
              <a:gd name="T70" fmla="*/ 2147483647 w 343"/>
              <a:gd name="T71" fmla="*/ 2147483647 h 294"/>
              <a:gd name="T72" fmla="*/ 2147483647 w 343"/>
              <a:gd name="T73" fmla="*/ 2147483647 h 294"/>
              <a:gd name="T74" fmla="*/ 2147483647 w 343"/>
              <a:gd name="T75" fmla="*/ 2147483647 h 294"/>
              <a:gd name="T76" fmla="*/ 2147483647 w 343"/>
              <a:gd name="T77" fmla="*/ 2147483647 h 294"/>
              <a:gd name="T78" fmla="*/ 2147483647 w 343"/>
              <a:gd name="T79" fmla="*/ 2147483647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D13E13-9DCA-44AC-8BCA-440D3483D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2" y="4106170"/>
            <a:ext cx="64698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một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nơi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để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về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,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là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nhà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.</a:t>
            </a:r>
          </a:p>
          <a:p>
            <a:pPr eaLnBrk="1" hangingPunct="1"/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những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người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để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yêu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thương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,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là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gia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đình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.</a:t>
            </a:r>
          </a:p>
          <a:p>
            <a:pPr eaLnBrk="1" hangingPunct="1"/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được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cả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hai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,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đó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là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hạnh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 </a:t>
            </a:r>
            <a:r>
              <a:rPr lang="en-US" altLang="zh-CN" sz="2400" dirty="0" err="1">
                <a:solidFill>
                  <a:srgbClr val="E94B52"/>
                </a:solidFill>
                <a:latin typeface="Dancing Script" pitchFamily="2" charset="0"/>
              </a:rPr>
              <a:t>phúc</a:t>
            </a:r>
            <a:r>
              <a:rPr lang="en-US" altLang="zh-CN" sz="2400" dirty="0">
                <a:solidFill>
                  <a:srgbClr val="E94B52"/>
                </a:solidFill>
                <a:latin typeface="Dancing Script" pitchFamily="2" charset="0"/>
              </a:rPr>
              <a:t>.</a:t>
            </a:r>
            <a:endParaRPr lang="zh-CN" altLang="en-US" sz="2400" dirty="0">
              <a:solidFill>
                <a:srgbClr val="E94B52"/>
              </a:solidFill>
              <a:latin typeface="Dancing Script" pitchFamily="2" charset="0"/>
            </a:endParaRPr>
          </a:p>
        </p:txBody>
      </p:sp>
      <p:pic>
        <p:nvPicPr>
          <p:cNvPr id="16" name="图片 15" descr="玫瑰">
            <a:extLst>
              <a:ext uri="{FF2B5EF4-FFF2-40B4-BE49-F238E27FC236}">
                <a16:creationId xmlns:a16="http://schemas.microsoft.com/office/drawing/2014/main" id="{1C59414A-C64F-4DA5-B693-D4B08D12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2065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22055F4-7F0E-4BDB-BE85-DBEF319C6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1" y="2503488"/>
            <a:ext cx="66389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ưở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ượn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299DE55F-7BF2-4DAB-B2C3-597527667A69}"/>
              </a:ext>
            </a:extLst>
          </p:cNvPr>
          <p:cNvSpPr/>
          <p:nvPr/>
        </p:nvSpPr>
        <p:spPr>
          <a:xfrm rot="1519788">
            <a:off x="7714321" y="5208135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1">
            <a:extLst>
              <a:ext uri="{FF2B5EF4-FFF2-40B4-BE49-F238E27FC236}">
                <a16:creationId xmlns:a16="http://schemas.microsoft.com/office/drawing/2014/main" id="{CFB3B090-4F53-4FAC-AD11-138DEDF831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1"/>
          <a:stretch>
            <a:fillRect/>
          </a:stretch>
        </p:blipFill>
        <p:spPr bwMode="auto">
          <a:xfrm>
            <a:off x="0" y="-30163"/>
            <a:ext cx="12192000" cy="757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ound Diagonal Corner Rectangle 62">
            <a:extLst>
              <a:ext uri="{FF2B5EF4-FFF2-40B4-BE49-F238E27FC236}">
                <a16:creationId xmlns:a16="http://schemas.microsoft.com/office/drawing/2014/main" id="{12EF3648-437A-405E-B5B5-29B33DEC8AED}"/>
              </a:ext>
            </a:extLst>
          </p:cNvPr>
          <p:cNvSpPr/>
          <p:nvPr/>
        </p:nvSpPr>
        <p:spPr>
          <a:xfrm>
            <a:off x="0" y="0"/>
            <a:ext cx="12192000" cy="735965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accent4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7B443D54-9F92-46E8-BF89-03F3D7502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86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59">
            <a:extLst>
              <a:ext uri="{FF2B5EF4-FFF2-40B4-BE49-F238E27FC236}">
                <a16:creationId xmlns:a16="http://schemas.microsoft.com/office/drawing/2014/main" id="{EC887158-9C8A-415A-B728-1E5AC42CB95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465888"/>
            <a:chOff x="0" y="0"/>
            <a:chExt cx="12192000" cy="646611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E6D19B-E4D5-4928-8E44-C49846556C89}"/>
                </a:ext>
              </a:extLst>
            </p:cNvPr>
            <p:cNvCxnSpPr>
              <a:stCxn id="63" idx="3"/>
            </p:cNvCxnSpPr>
            <p:nvPr/>
          </p:nvCxnSpPr>
          <p:spPr>
            <a:xfrm>
              <a:off x="6096000" y="0"/>
              <a:ext cx="6096000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D631E3D-1DC9-4329-954E-4347BC8F5A09}"/>
                </a:ext>
              </a:extLst>
            </p:cNvPr>
            <p:cNvCxnSpPr/>
            <p:nvPr/>
          </p:nvCxnSpPr>
          <p:spPr>
            <a:xfrm flipH="1">
              <a:off x="0" y="0"/>
              <a:ext cx="6054725" cy="1398637"/>
            </a:xfrm>
            <a:prstGeom prst="line">
              <a:avLst/>
            </a:prstGeom>
            <a:ln w="117475" cmpd="thinThick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B246D98-39FB-4FA3-87CC-07F670CCF6B2}"/>
                </a:ext>
              </a:extLst>
            </p:cNvPr>
            <p:cNvCxnSpPr/>
            <p:nvPr/>
          </p:nvCxnSpPr>
          <p:spPr>
            <a:xfrm>
              <a:off x="669925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D1E8C7D-ED81-4F0F-A3C9-5428F09F84CB}"/>
                </a:ext>
              </a:extLst>
            </p:cNvPr>
            <p:cNvCxnSpPr/>
            <p:nvPr/>
          </p:nvCxnSpPr>
          <p:spPr>
            <a:xfrm>
              <a:off x="11441113" y="1327196"/>
              <a:ext cx="0" cy="5138918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603C9F-0138-485B-B297-BB4F0DA877CC}"/>
                </a:ext>
              </a:extLst>
            </p:cNvPr>
            <p:cNvCxnSpPr/>
            <p:nvPr/>
          </p:nvCxnSpPr>
          <p:spPr>
            <a:xfrm flipH="1">
              <a:off x="669925" y="6466114"/>
              <a:ext cx="10771188" cy="0"/>
            </a:xfrm>
            <a:prstGeom prst="line">
              <a:avLst/>
            </a:prstGeom>
            <a:ln w="28575">
              <a:solidFill>
                <a:srgbClr val="FEA76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文本框 4">
            <a:extLst>
              <a:ext uri="{FF2B5EF4-FFF2-40B4-BE49-F238E27FC236}">
                <a16:creationId xmlns:a16="http://schemas.microsoft.com/office/drawing/2014/main" id="{A8516C69-AC93-442D-BBF1-EA6CE5032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4550" y="354013"/>
            <a:ext cx="138001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3600" b="1" dirty="0">
                <a:solidFill>
                  <a:srgbClr val="E81E1E"/>
                </a:solidFill>
                <a:latin typeface="Roboto" panose="02000000000000000000" pitchFamily="2" charset="0"/>
              </a:rPr>
              <a:t>PHIẾU HỌC TẬP 1</a:t>
            </a:r>
          </a:p>
          <a:p>
            <a:pPr algn="ctr" eaLnBrk="1" hangingPunct="1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endParaRPr lang="en-US" altLang="zh-CN" sz="3600" b="1" dirty="0">
              <a:solidFill>
                <a:srgbClr val="E81E1E"/>
              </a:solidFill>
              <a:latin typeface="Roboto" panose="020000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16615B-583B-498A-A9A8-14F55B09B075}"/>
              </a:ext>
            </a:extLst>
          </p:cNvPr>
          <p:cNvSpPr/>
          <p:nvPr/>
        </p:nvSpPr>
        <p:spPr>
          <a:xfrm>
            <a:off x="5448300" y="1570039"/>
            <a:ext cx="5992813" cy="409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b="1" i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nổi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bật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“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”,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biện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pháp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2. Qua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ười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mẹ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đượ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lên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nh</a:t>
            </a:r>
            <a:r>
              <a:rPr lang="vi-VN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ư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thế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0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20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………………………………………………………………………………………………..………………………………………………………………………………………………………………………………..…………</a:t>
            </a:r>
            <a:endParaRPr lang="en-US" sz="2000" b="1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F7E3E51C-A41F-400F-961F-777288EC35AE}"/>
              </a:ext>
            </a:extLst>
          </p:cNvPr>
          <p:cNvSpPr/>
          <p:nvPr/>
        </p:nvSpPr>
        <p:spPr>
          <a:xfrm>
            <a:off x="534258" y="1231900"/>
            <a:ext cx="2626668" cy="4948238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Cau-ngọn xanh rờn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Mẹ-đầu bạc trắng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Box 1">
            <a:extLst>
              <a:ext uri="{FF2B5EF4-FFF2-40B4-BE49-F238E27FC236}">
                <a16:creationId xmlns:a16="http://schemas.microsoft.com/office/drawing/2014/main" id="{4EB38702-6FCA-4C31-B20E-903C7F0C3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176" y="2171700"/>
            <a:ext cx="2382837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A26859-F599-499C-A905-6877758E89F9}"/>
              </a:ext>
            </a:extLst>
          </p:cNvPr>
          <p:cNvCxnSpPr/>
          <p:nvPr/>
        </p:nvCxnSpPr>
        <p:spPr>
          <a:xfrm>
            <a:off x="5292725" y="1738313"/>
            <a:ext cx="0" cy="407035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47" grpId="0"/>
      <p:bldP spid="102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9EB8A6EA-0B6C-42DB-93A2-AA98FBD7CE6A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2"/>
            <a:ext cx="5362575" cy="1145153"/>
            <a:chOff x="5649568" y="2028998"/>
            <a:chExt cx="2946474" cy="1233862"/>
          </a:xfrm>
        </p:grpSpPr>
        <p:sp>
          <p:nvSpPr>
            <p:cNvPr id="11276" name="文本框 5">
              <a:extLst>
                <a:ext uri="{FF2B5EF4-FFF2-40B4-BE49-F238E27FC236}">
                  <a16:creationId xmlns:a16="http://schemas.microsoft.com/office/drawing/2014/main" id="{4C1E01F7-6537-4932-A0F3-FAFBD584FB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234842"/>
              <a:ext cx="2438208" cy="102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4F671DF8-596A-481E-9908-29251F9DD97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A416A885-5080-44F9-8100-750C452312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10DF8AF5-559A-4C55-B71F-24221843CD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BA554783-934B-4161-B0C6-0C44FA25BDF9}"/>
              </a:ext>
            </a:extLst>
          </p:cNvPr>
          <p:cNvSpPr/>
          <p:nvPr/>
        </p:nvSpPr>
        <p:spPr>
          <a:xfrm>
            <a:off x="0" y="865129"/>
            <a:ext cx="12191998" cy="6013419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4611A5E4-85F8-42B9-9BE5-763B63C94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65188"/>
            <a:ext cx="3614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0C9F639B-90AE-4CE7-A2E4-676EF818C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293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FB67FD31-5433-4FD3-BBFD-C135ACED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2" y="4032846"/>
            <a:ext cx="1893194" cy="2063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TextBox 2">
            <a:extLst>
              <a:ext uri="{FF2B5EF4-FFF2-40B4-BE49-F238E27FC236}">
                <a16:creationId xmlns:a16="http://schemas.microsoft.com/office/drawing/2014/main" id="{E1AC693C-0D23-4F81-8702-DBB04CB0D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322638"/>
            <a:ext cx="4791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272" name="TextBox 3">
            <a:extLst>
              <a:ext uri="{FF2B5EF4-FFF2-40B4-BE49-F238E27FC236}">
                <a16:creationId xmlns:a16="http://schemas.microsoft.com/office/drawing/2014/main" id="{8612883F-11B7-4D34-B903-3D8B5C49D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892800"/>
            <a:ext cx="5126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8A976D8-C356-4920-9345-87B5AB5035C1}"/>
              </a:ext>
            </a:extLst>
          </p:cNvPr>
          <p:cNvSpPr/>
          <p:nvPr/>
        </p:nvSpPr>
        <p:spPr>
          <a:xfrm>
            <a:off x="4697413" y="1679575"/>
            <a:ext cx="1057275" cy="47069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8A6D22-5334-49CC-A053-DD02EB8F1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615" y="3759200"/>
            <a:ext cx="660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5" name="TextBox 3">
            <a:extLst>
              <a:ext uri="{FF2B5EF4-FFF2-40B4-BE49-F238E27FC236}">
                <a16:creationId xmlns:a16="http://schemas.microsoft.com/office/drawing/2014/main" id="{74F3A521-B9A8-4A19-97B5-C5E69D068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271" grpId="0"/>
      <p:bldP spid="11272" grpId="0"/>
      <p:bldP spid="5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E9D45FD6-4718-4B3F-991B-B7688E28A44C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981075"/>
            <a:chOff x="5649568" y="2028998"/>
            <a:chExt cx="2946474" cy="1057074"/>
          </a:xfrm>
        </p:grpSpPr>
        <p:sp>
          <p:nvSpPr>
            <p:cNvPr id="12317" name="文本框 5">
              <a:extLst>
                <a:ext uri="{FF2B5EF4-FFF2-40B4-BE49-F238E27FC236}">
                  <a16:creationId xmlns:a16="http://schemas.microsoft.com/office/drawing/2014/main" id="{F1C7DF6A-CF7A-438D-9EE6-07FDED09AE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762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000" b="1">
                  <a:solidFill>
                    <a:srgbClr val="E94B52"/>
                  </a:solidFill>
                  <a:latin typeface="微软雅黑" panose="020B0503020204020204" pitchFamily="34" charset="-122"/>
                </a:rPr>
                <a:t>II. T ÌM HI ỂU CHI TI ẾT</a:t>
              </a:r>
              <a:endParaRPr lang="zh-CN" altLang="en-US" sz="2000" b="1">
                <a:solidFill>
                  <a:srgbClr val="E94B52"/>
                </a:solidFill>
                <a:latin typeface="微软雅黑" panose="020B0503020204020204" pitchFamily="34" charset="-122"/>
              </a:endParaRPr>
            </a:p>
            <a:p>
              <a:pPr algn="dist" eaLnBrk="1" hangingPunct="1"/>
              <a:r>
                <a:rPr lang="en-US" altLang="zh-CN" sz="2000" b="1">
                  <a:solidFill>
                    <a:srgbClr val="E94B52"/>
                  </a:solidFill>
                  <a:latin typeface="微软雅黑" panose="020B0503020204020204" pitchFamily="34" charset="-122"/>
                </a:rPr>
                <a:t> </a:t>
              </a:r>
              <a:endParaRPr lang="zh-CN" altLang="en-US" sz="2000" b="1">
                <a:solidFill>
                  <a:srgbClr val="E94B52"/>
                </a:solidFill>
                <a:latin typeface="微软雅黑" panose="020B0503020204020204" pitchFamily="34" charset="-122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3867F959-8D21-4F17-9F69-66626EC3E5E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E40BF741-42F9-4803-B196-5F55113A30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97AE857-53BE-4800-AD46-716CAE73BA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E1E46352-D5E6-475C-84D1-BC58D48AA291}"/>
              </a:ext>
            </a:extLst>
          </p:cNvPr>
          <p:cNvSpPr/>
          <p:nvPr/>
        </p:nvSpPr>
        <p:spPr>
          <a:xfrm>
            <a:off x="0" y="1011237"/>
            <a:ext cx="12191998" cy="5846763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579DAF47-8B09-47D9-A361-657A35556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65188"/>
            <a:ext cx="3614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455CFD0D-163A-4650-9F04-F05C168F7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3" y="2090739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F9746B05-5B31-4AD4-B6D7-83C7108F3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031" y="2090739"/>
            <a:ext cx="1893194" cy="2063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CB399-A542-4FFA-8AB5-ECD4FBCC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1444625"/>
            <a:ext cx="6607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TextBox 3">
            <a:extLst>
              <a:ext uri="{FF2B5EF4-FFF2-40B4-BE49-F238E27FC236}">
                <a16:creationId xmlns:a16="http://schemas.microsoft.com/office/drawing/2014/main" id="{A9815555-52D5-4E98-9753-8CA3FEDED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F1C98F6-DC2A-4776-ACE4-5AC20D2911B2}"/>
              </a:ext>
            </a:extLst>
          </p:cNvPr>
          <p:cNvGraphicFramePr>
            <a:graphicFrameLocks noGrp="1"/>
          </p:cNvGraphicFramePr>
          <p:nvPr/>
        </p:nvGraphicFramePr>
        <p:xfrm>
          <a:off x="2316163" y="2398713"/>
          <a:ext cx="6867526" cy="374967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433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còng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thẳng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đầu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bạc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trắng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ngọn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xanh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rờn</a:t>
                      </a:r>
                      <a:endParaRPr lang="en-US" sz="2400" kern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ngày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một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thấp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ngày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càng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mẹ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gần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đất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</a:t>
                      </a: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“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gần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kern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giời</a:t>
                      </a:r>
                      <a:r>
                        <a:rPr lang="en-US" sz="240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 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7" marR="91447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9BD8D781-C9CF-4699-B21C-EAD90B758705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1170525"/>
            <a:chOff x="5649568" y="2028998"/>
            <a:chExt cx="2946474" cy="1261199"/>
          </a:xfrm>
        </p:grpSpPr>
        <p:sp>
          <p:nvSpPr>
            <p:cNvPr id="13325" name="文本框 5">
              <a:extLst>
                <a:ext uri="{FF2B5EF4-FFF2-40B4-BE49-F238E27FC236}">
                  <a16:creationId xmlns:a16="http://schemas.microsoft.com/office/drawing/2014/main" id="{C329C939-7162-44D8-8E07-238314A08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262180"/>
              <a:ext cx="2426159" cy="1028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7FC33637-88BC-4DF3-9FB0-BD93182080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864CBA8-0C4F-4C8C-ADA2-D0521D12E6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2E18C43E-2652-4344-9158-0185628333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0D6EC526-816B-4E4E-9288-F4F86B92FC3F}"/>
              </a:ext>
            </a:extLst>
          </p:cNvPr>
          <p:cNvSpPr/>
          <p:nvPr/>
        </p:nvSpPr>
        <p:spPr>
          <a:xfrm>
            <a:off x="0" y="1011237"/>
            <a:ext cx="12191998" cy="5846763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2A19C908-3925-450E-A486-3C1026A35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029573"/>
            <a:ext cx="3609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FF8403D5-7FB6-4DF6-BB74-DB65AC45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83965"/>
            <a:ext cx="1852078" cy="20407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F68FD7-1AEE-448E-A193-99F01EC34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444625"/>
            <a:ext cx="99949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“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alt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319" name="TextBox 3">
            <a:extLst>
              <a:ext uri="{FF2B5EF4-FFF2-40B4-BE49-F238E27FC236}">
                <a16:creationId xmlns:a16="http://schemas.microsoft.com/office/drawing/2014/main" id="{0A37AFE8-2FA9-4C1B-8B95-DB40C80C9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1906588"/>
            <a:ext cx="3963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en-US" alt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5360586C-FDB7-420C-8EBB-197A09A4CFE2}"/>
              </a:ext>
            </a:extLst>
          </p:cNvPr>
          <p:cNvSpPr/>
          <p:nvPr/>
        </p:nvSpPr>
        <p:spPr>
          <a:xfrm>
            <a:off x="107950" y="5851525"/>
            <a:ext cx="838200" cy="4937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7317D-5D8E-4BF5-A437-9FA9939E0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94" y="5848350"/>
            <a:ext cx="11156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con,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1FCFBFC5-CF7C-4A3E-8CDF-E70FEDFB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60" y="3383400"/>
            <a:ext cx="1931018" cy="1817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91DBE81A-94A9-4BAF-809F-0E0E99AAE53B}"/>
              </a:ext>
            </a:extLst>
          </p:cNvPr>
          <p:cNvSpPr/>
          <p:nvPr/>
        </p:nvSpPr>
        <p:spPr>
          <a:xfrm>
            <a:off x="5053013" y="3933825"/>
            <a:ext cx="377825" cy="179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95568-DC87-484C-93F2-D09ECD705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3611563"/>
            <a:ext cx="548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mẹ già nh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miếng cau khô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gợi lên hình ảnh tuổi già, héo hắt.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20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96840B6A-70B6-4258-AE30-CC04533E8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774086A6-8351-4783-8529-89DAD0C0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798513"/>
            <a:ext cx="3392488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39" name="Picture 3">
            <a:extLst>
              <a:ext uri="{FF2B5EF4-FFF2-40B4-BE49-F238E27FC236}">
                <a16:creationId xmlns:a16="http://schemas.microsoft.com/office/drawing/2014/main" id="{07DE71CA-5B23-47B2-BAD8-2446906F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17475"/>
            <a:ext cx="3379788" cy="484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0" name="Picture 4">
            <a:extLst>
              <a:ext uri="{FF2B5EF4-FFF2-40B4-BE49-F238E27FC236}">
                <a16:creationId xmlns:a16="http://schemas.microsoft.com/office/drawing/2014/main" id="{6DD53777-577B-4CB5-8CC2-B9159DE1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75" y="798513"/>
            <a:ext cx="321945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6">
            <a:extLst>
              <a:ext uri="{FF2B5EF4-FFF2-40B4-BE49-F238E27FC236}">
                <a16:creationId xmlns:a16="http://schemas.microsoft.com/office/drawing/2014/main" id="{90003EA2-7B7F-4CBB-A4C1-C4CC8777B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4328">
            <a:off x="-468313" y="-1903413"/>
            <a:ext cx="13084176" cy="972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9CF20FA-B377-4277-AE5C-FD44E8C21BA2}"/>
              </a:ext>
            </a:extLst>
          </p:cNvPr>
          <p:cNvSpPr/>
          <p:nvPr/>
        </p:nvSpPr>
        <p:spPr>
          <a:xfrm>
            <a:off x="23813" y="-1173163"/>
            <a:ext cx="12168187" cy="8502651"/>
          </a:xfrm>
          <a:prstGeom prst="roundRect">
            <a:avLst/>
          </a:prstGeom>
          <a:solidFill>
            <a:schemeClr val="lt1">
              <a:alpha val="64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0321DB19-31EC-4AF4-B087-F6C6DD9B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6550"/>
            <a:ext cx="122380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6" name="Line 18">
            <a:extLst>
              <a:ext uri="{FF2B5EF4-FFF2-40B4-BE49-F238E27FC236}">
                <a16:creationId xmlns:a16="http://schemas.microsoft.com/office/drawing/2014/main" id="{D0591A9D-5B99-41E5-B115-9F13678A39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0" y="-309563"/>
            <a:ext cx="4338638" cy="3041651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7" name="Line 19">
            <a:extLst>
              <a:ext uri="{FF2B5EF4-FFF2-40B4-BE49-F238E27FC236}">
                <a16:creationId xmlns:a16="http://schemas.microsoft.com/office/drawing/2014/main" id="{F8AD9D06-BEB7-4F7F-91B0-3FF223A9516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04125" y="3036888"/>
            <a:ext cx="4283075" cy="2970212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8" name="Line 20">
            <a:extLst>
              <a:ext uri="{FF2B5EF4-FFF2-40B4-BE49-F238E27FC236}">
                <a16:creationId xmlns:a16="http://schemas.microsoft.com/office/drawing/2014/main" id="{90B5C655-1538-4B1E-99B6-C61C04FB01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96175" y="-569913"/>
            <a:ext cx="4581525" cy="3263901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9" name="Line 21">
            <a:extLst>
              <a:ext uri="{FF2B5EF4-FFF2-40B4-BE49-F238E27FC236}">
                <a16:creationId xmlns:a16="http://schemas.microsoft.com/office/drawing/2014/main" id="{56EF470E-1D20-4049-BAF4-DBFF540A19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" y="3265488"/>
            <a:ext cx="4202113" cy="3046412"/>
          </a:xfrm>
          <a:prstGeom prst="line">
            <a:avLst/>
          </a:prstGeom>
          <a:noFill/>
          <a:ln w="38100">
            <a:solidFill>
              <a:srgbClr val="E94B52"/>
            </a:solidFill>
            <a:prstDash val="dashDot"/>
            <a:miter lim="800000"/>
            <a:headEnd type="oval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Rectangle 2">
            <a:extLst>
              <a:ext uri="{FF2B5EF4-FFF2-40B4-BE49-F238E27FC236}">
                <a16:creationId xmlns:a16="http://schemas.microsoft.com/office/drawing/2014/main" id="{7CE38456-E72A-4288-9A9A-023F35B74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475" y="2389188"/>
            <a:ext cx="20732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3.Tình cảm của </a:t>
            </a:r>
          </a:p>
          <a:p>
            <a:pPr algn="ctr"/>
            <a:r>
              <a:rPr lang="en-US" altLang="en-US" sz="3000" b="1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người con dành cho mẹ</a:t>
            </a:r>
          </a:p>
        </p:txBody>
      </p:sp>
      <p:pic>
        <p:nvPicPr>
          <p:cNvPr id="63" name="图片 41" descr="未标题-1">
            <a:extLst>
              <a:ext uri="{FF2B5EF4-FFF2-40B4-BE49-F238E27FC236}">
                <a16:creationId xmlns:a16="http://schemas.microsoft.com/office/drawing/2014/main" id="{D2ABB754-A0CF-457C-9749-787B7992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-793750"/>
            <a:ext cx="1223803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41" descr="未标题-1">
            <a:extLst>
              <a:ext uri="{FF2B5EF4-FFF2-40B4-BE49-F238E27FC236}">
                <a16:creationId xmlns:a16="http://schemas.microsoft.com/office/drawing/2014/main" id="{00954A75-2677-456E-8C99-BF0910BB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513" y="-4513263"/>
            <a:ext cx="1550987" cy="1223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Heart 22">
            <a:extLst>
              <a:ext uri="{FF2B5EF4-FFF2-40B4-BE49-F238E27FC236}">
                <a16:creationId xmlns:a16="http://schemas.microsoft.com/office/drawing/2014/main" id="{4DC791AA-9D66-4781-8FE5-056FF8600D90}"/>
              </a:ext>
            </a:extLst>
          </p:cNvPr>
          <p:cNvSpPr/>
          <p:nvPr/>
        </p:nvSpPr>
        <p:spPr>
          <a:xfrm>
            <a:off x="2169319" y="1062037"/>
            <a:ext cx="3127914" cy="2853504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2.Tình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9" name="Picture 18">
            <a:extLst>
              <a:ext uri="{FF2B5EF4-FFF2-40B4-BE49-F238E27FC236}">
                <a16:creationId xmlns:a16="http://schemas.microsoft.com/office/drawing/2014/main" id="{C62687CE-F261-4BB5-BB18-558B1DDE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8" y="3589338"/>
            <a:ext cx="61912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00" name="文本框 5">
            <a:extLst>
              <a:ext uri="{FF2B5EF4-FFF2-40B4-BE49-F238E27FC236}">
                <a16:creationId xmlns:a16="http://schemas.microsoft.com/office/drawing/2014/main" id="{C868BAF7-35E7-4A00-8EFE-5C0E6EE3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600" y="322263"/>
            <a:ext cx="4524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800" b="1" dirty="0">
                <a:solidFill>
                  <a:srgbClr val="E94B52"/>
                </a:solidFill>
                <a:latin typeface="Lucida Fax" panose="02060602050505020204" pitchFamily="18" charset="0"/>
              </a:rPr>
              <a:t>II. TÌM HIỂU CHI TIẾT</a:t>
            </a:r>
            <a:endParaRPr lang="zh-CN" altLang="en-US" sz="2800" b="1" dirty="0">
              <a:solidFill>
                <a:srgbClr val="E94B52"/>
              </a:solidFill>
              <a:latin typeface="Lucida Fax" panose="020606020505050202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507E06CC-163C-4F76-B4D8-F1FAAB149753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835025"/>
            <a:chOff x="5649568" y="2028998"/>
            <a:chExt cx="2946474" cy="899647"/>
          </a:xfrm>
        </p:grpSpPr>
        <p:sp>
          <p:nvSpPr>
            <p:cNvPr id="17420" name="文本框 5">
              <a:extLst>
                <a:ext uri="{FF2B5EF4-FFF2-40B4-BE49-F238E27FC236}">
                  <a16:creationId xmlns:a16="http://schemas.microsoft.com/office/drawing/2014/main" id="{02DF7FFC-93F9-43B7-BBBF-6B6FE5E67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39648"/>
              <a:ext cx="2437449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Lucida Fax" panose="02060602050505020204" pitchFamily="18" charset="0"/>
                </a:rPr>
                <a:t>PHIẾU HỌC TẬP SỐ 2</a:t>
              </a:r>
              <a:endParaRPr lang="zh-CN" altLang="en-US" sz="2400" b="1" dirty="0">
                <a:solidFill>
                  <a:srgbClr val="E94B52"/>
                </a:solidFill>
                <a:latin typeface="Lucida Fax" panose="020606020505050202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438807F2-A739-4C3F-B309-A3623F4DBE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E7F7D20-F27F-4D39-A290-E43C0257FC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Lucida Fax" panose="02060602050505020204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79C669B6-F53C-4444-AD06-EDEBC46DE5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Lucida Fax" panose="02060602050505020204" pitchFamily="18" charset="0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2BA20CB-4361-4632-BA34-D5ADF9A581A3}"/>
              </a:ext>
            </a:extLst>
          </p:cNvPr>
          <p:cNvSpPr/>
          <p:nvPr/>
        </p:nvSpPr>
        <p:spPr>
          <a:xfrm>
            <a:off x="-32198" y="675521"/>
            <a:ext cx="12256395" cy="5956152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C27C9079-430E-429E-9BEA-788EE24E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106488"/>
            <a:ext cx="638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9C744FB6-83DB-4C69-921A-19D40FC5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70" y="901848"/>
            <a:ext cx="2964064" cy="1743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FAD686-8208-4A6B-B224-E59DC9F12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90" y="2249614"/>
            <a:ext cx="8027495" cy="273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715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5715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507E06CC-163C-4F76-B4D8-F1FAAB149753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835025"/>
            <a:chOff x="5649568" y="2028998"/>
            <a:chExt cx="2946474" cy="899647"/>
          </a:xfrm>
        </p:grpSpPr>
        <p:sp>
          <p:nvSpPr>
            <p:cNvPr id="17420" name="文本框 5">
              <a:extLst>
                <a:ext uri="{FF2B5EF4-FFF2-40B4-BE49-F238E27FC236}">
                  <a16:creationId xmlns:a16="http://schemas.microsoft.com/office/drawing/2014/main" id="{02DF7FFC-93F9-43B7-BBBF-6B6FE5E67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39648"/>
              <a:ext cx="2437449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Lucida Fax" panose="02060602050505020204" pitchFamily="18" charset="0"/>
                </a:rPr>
                <a:t>II. TÌM HIỂU CHI TIẾT</a:t>
              </a:r>
              <a:endParaRPr lang="zh-CN" altLang="en-US" sz="2400" b="1" dirty="0">
                <a:solidFill>
                  <a:srgbClr val="E94B52"/>
                </a:solidFill>
                <a:latin typeface="Lucida Fax" panose="020606020505050202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438807F2-A739-4C3F-B309-A3623F4DBE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E7F7D20-F27F-4D39-A290-E43C0257FC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Lucida Fax" panose="02060602050505020204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79C669B6-F53C-4444-AD06-EDEBC46DE5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Lucida Fax" panose="02060602050505020204" pitchFamily="18" charset="0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22BA20CB-4361-4632-BA34-D5ADF9A581A3}"/>
              </a:ext>
            </a:extLst>
          </p:cNvPr>
          <p:cNvSpPr/>
          <p:nvPr/>
        </p:nvSpPr>
        <p:spPr>
          <a:xfrm>
            <a:off x="-64395" y="901848"/>
            <a:ext cx="12256395" cy="5956152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C27C9079-430E-429E-9BEA-788EE24E6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1106488"/>
            <a:ext cx="6380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Tình cảm của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con dành cho mẹ.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4F063-2524-46EE-86E7-0757A4DAA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687513"/>
            <a:ext cx="753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0CAD74-42D1-4499-81E3-0100807A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283" y="2221208"/>
            <a:ext cx="79200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/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5EF8A-EF23-4D4F-8C75-50A6867D7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2706688"/>
            <a:ext cx="10431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4514" name="Picture 2">
            <a:extLst>
              <a:ext uri="{FF2B5EF4-FFF2-40B4-BE49-F238E27FC236}">
                <a16:creationId xmlns:a16="http://schemas.microsoft.com/office/drawing/2014/main" id="{9C744FB6-83DB-4C69-921A-19D40FC5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070" y="901848"/>
            <a:ext cx="2964064" cy="17430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81B63A-4259-401F-986D-4E2E5CDAD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3362325"/>
            <a:ext cx="11242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Thể hiện tình cảm ng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dành cho mẹ. Con thấu hiểu những khó nhọc, cay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đắng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của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mẹ, trận trọng những hi sinh của mẹ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dành cho con.</a:t>
            </a:r>
            <a:endParaRPr lang="en-US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07503A-5876-4618-AD9E-CA05C384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4173538"/>
            <a:ext cx="8551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FAD686-8208-4A6B-B224-E59DC9F12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4778375"/>
            <a:ext cx="109839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vọng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níu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kéo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chậm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	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ra d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nghẹn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 r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06764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B338E7F-7D9D-4BC8-A8C3-A80043467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E12F0B6-E19D-45F8-BA28-9A594DFF84A2}"/>
              </a:ext>
            </a:extLst>
          </p:cNvPr>
          <p:cNvSpPr/>
          <p:nvPr/>
        </p:nvSpPr>
        <p:spPr>
          <a:xfrm>
            <a:off x="192088" y="273050"/>
            <a:ext cx="11806237" cy="6326188"/>
          </a:xfrm>
          <a:prstGeom prst="rect">
            <a:avLst/>
          </a:prstGeom>
          <a:noFill/>
          <a:ln w="31750">
            <a:solidFill>
              <a:srgbClr val="E94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051" name="Picture 9">
            <a:extLst>
              <a:ext uri="{FF2B5EF4-FFF2-40B4-BE49-F238E27FC236}">
                <a16:creationId xmlns:a16="http://schemas.microsoft.com/office/drawing/2014/main" id="{8BD08F74-C545-40FF-B9C7-AA291C423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08224"/>
            <a:ext cx="6105525" cy="628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6E6E53-4D47-4231-BD3C-46133C6B4B65}"/>
              </a:ext>
            </a:extLst>
          </p:cNvPr>
          <p:cNvSpPr txBox="1"/>
          <p:nvPr/>
        </p:nvSpPr>
        <p:spPr>
          <a:xfrm>
            <a:off x="7199313" y="1724025"/>
            <a:ext cx="4030662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 BẢN: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 </a:t>
            </a:r>
          </a:p>
          <a:p>
            <a:pPr algn="r"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ĐỖ TRUNG LAI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59020F68-8FCB-4971-AC48-D1622872F5C9}"/>
              </a:ext>
            </a:extLst>
          </p:cNvPr>
          <p:cNvGrpSpPr>
            <a:grpSpLocks/>
          </p:cNvGrpSpPr>
          <p:nvPr/>
        </p:nvGrpSpPr>
        <p:grpSpPr bwMode="auto">
          <a:xfrm>
            <a:off x="4352140" y="81438"/>
            <a:ext cx="3248062" cy="835025"/>
            <a:chOff x="5290634" y="2028998"/>
            <a:chExt cx="3504974" cy="899647"/>
          </a:xfrm>
        </p:grpSpPr>
        <p:sp>
          <p:nvSpPr>
            <p:cNvPr id="19475" name="文本框 5">
              <a:extLst>
                <a:ext uri="{FF2B5EF4-FFF2-40B4-BE49-F238E27FC236}">
                  <a16:creationId xmlns:a16="http://schemas.microsoft.com/office/drawing/2014/main" id="{AF963643-46A8-460E-B81B-33E3C61814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0634" y="2197974"/>
              <a:ext cx="3504974" cy="56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III.TỔNG KẾT</a:t>
              </a:r>
              <a:endParaRPr lang="zh-CN" altLang="en-US" sz="28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2E515897-86DC-45C1-87F3-11068772FE2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4BEA3E5A-A311-40AA-B11B-F1CB943AB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7609B4B4-F728-490F-9CFB-A434CC1E9C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15E01F90-3AB6-440B-9FEE-2A74CA40A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57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7EEE8E7-9334-4711-A667-3DF740652177}"/>
              </a:ext>
            </a:extLst>
          </p:cNvPr>
          <p:cNvGrpSpPr>
            <a:grpSpLocks/>
          </p:cNvGrpSpPr>
          <p:nvPr/>
        </p:nvGrpSpPr>
        <p:grpSpPr bwMode="auto">
          <a:xfrm>
            <a:off x="167397" y="227552"/>
            <a:ext cx="3746500" cy="4308871"/>
            <a:chOff x="1809" y="2422"/>
            <a:chExt cx="3768" cy="6034"/>
          </a:xfrm>
        </p:grpSpPr>
        <p:sp>
          <p:nvSpPr>
            <p:cNvPr id="27" name="圆角矩形 26">
              <a:extLst>
                <a:ext uri="{FF2B5EF4-FFF2-40B4-BE49-F238E27FC236}">
                  <a16:creationId xmlns:a16="http://schemas.microsoft.com/office/drawing/2014/main" id="{A545A85B-CDBA-4AD2-9F57-BEA8B9FCB141}"/>
                </a:ext>
              </a:extLst>
            </p:cNvPr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矩形 93">
              <a:extLst>
                <a:ext uri="{FF2B5EF4-FFF2-40B4-BE49-F238E27FC236}">
                  <a16:creationId xmlns:a16="http://schemas.microsoft.com/office/drawing/2014/main" id="{F817108E-AB66-411A-ACE6-E460E7E13DE9}"/>
                </a:ext>
              </a:extLst>
            </p:cNvPr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矩形 93">
              <a:extLst>
                <a:ext uri="{FF2B5EF4-FFF2-40B4-BE49-F238E27FC236}">
                  <a16:creationId xmlns:a16="http://schemas.microsoft.com/office/drawing/2014/main" id="{BE23A55C-370B-4758-A92F-70A694532215}"/>
                </a:ext>
              </a:extLst>
            </p:cNvPr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26">
            <a:extLst>
              <a:ext uri="{FF2B5EF4-FFF2-40B4-BE49-F238E27FC236}">
                <a16:creationId xmlns:a16="http://schemas.microsoft.com/office/drawing/2014/main" id="{614BCF71-8152-4222-86BE-6027AE9FE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766" y="568466"/>
            <a:ext cx="3244850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457200" indent="-457200" algn="just">
              <a:buFontTx/>
              <a:buAutoNum type="arabicPeriod"/>
              <a:defRPr/>
            </a:pP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Nghệ thuật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tu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 :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AutoNum type="arabicPeriod"/>
              <a:defRPr/>
            </a:pP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63DC3A93-8722-4BBE-AE56-CDBE0E96C158}"/>
              </a:ext>
            </a:extLst>
          </p:cNvPr>
          <p:cNvGrpSpPr>
            <a:grpSpLocks/>
          </p:cNvGrpSpPr>
          <p:nvPr/>
        </p:nvGrpSpPr>
        <p:grpSpPr bwMode="auto">
          <a:xfrm>
            <a:off x="3882251" y="856013"/>
            <a:ext cx="4594187" cy="5251450"/>
            <a:chOff x="1809" y="2422"/>
            <a:chExt cx="3768" cy="6034"/>
          </a:xfrm>
        </p:grpSpPr>
        <p:sp>
          <p:nvSpPr>
            <p:cNvPr id="35" name="圆角矩形 34">
              <a:extLst>
                <a:ext uri="{FF2B5EF4-FFF2-40B4-BE49-F238E27FC236}">
                  <a16:creationId xmlns:a16="http://schemas.microsoft.com/office/drawing/2014/main" id="{71BE74B2-CF59-4880-8E0B-3EB4277FA0E8}"/>
                </a:ext>
              </a:extLst>
            </p:cNvPr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矩形 93">
              <a:extLst>
                <a:ext uri="{FF2B5EF4-FFF2-40B4-BE49-F238E27FC236}">
                  <a16:creationId xmlns:a16="http://schemas.microsoft.com/office/drawing/2014/main" id="{071FAE21-8542-41E4-91B5-A06D30F523FC}"/>
                </a:ext>
              </a:extLst>
            </p:cNvPr>
            <p:cNvSpPr/>
            <p:nvPr/>
          </p:nvSpPr>
          <p:spPr>
            <a:xfrm>
              <a:off x="1809" y="2422"/>
              <a:ext cx="605" cy="606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矩形 93">
              <a:extLst>
                <a:ext uri="{FF2B5EF4-FFF2-40B4-BE49-F238E27FC236}">
                  <a16:creationId xmlns:a16="http://schemas.microsoft.com/office/drawing/2014/main" id="{993407AA-07B6-4650-9FE2-5DD16343B2CE}"/>
                </a:ext>
              </a:extLst>
            </p:cNvPr>
            <p:cNvSpPr/>
            <p:nvPr/>
          </p:nvSpPr>
          <p:spPr>
            <a:xfrm rot="10800000">
              <a:off x="4972" y="7850"/>
              <a:ext cx="605" cy="606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Rectangle 26">
            <a:extLst>
              <a:ext uri="{FF2B5EF4-FFF2-40B4-BE49-F238E27FC236}">
                <a16:creationId xmlns:a16="http://schemas.microsoft.com/office/drawing/2014/main" id="{4209C0C4-2AF5-4706-80E7-0419DAE16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066" y="1229610"/>
            <a:ext cx="4083388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con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fr-FR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62440C15-6BDA-4E96-8435-A50FB23454DC}"/>
              </a:ext>
            </a:extLst>
          </p:cNvPr>
          <p:cNvGrpSpPr>
            <a:grpSpLocks/>
          </p:cNvGrpSpPr>
          <p:nvPr/>
        </p:nvGrpSpPr>
        <p:grpSpPr bwMode="auto">
          <a:xfrm>
            <a:off x="8544313" y="284680"/>
            <a:ext cx="3563550" cy="5821829"/>
            <a:chOff x="1809" y="2422"/>
            <a:chExt cx="3768" cy="6034"/>
          </a:xfrm>
        </p:grpSpPr>
        <p:sp>
          <p:nvSpPr>
            <p:cNvPr id="43" name="圆角矩形 42">
              <a:extLst>
                <a:ext uri="{FF2B5EF4-FFF2-40B4-BE49-F238E27FC236}">
                  <a16:creationId xmlns:a16="http://schemas.microsoft.com/office/drawing/2014/main" id="{E3603A92-D9EB-4ACF-9628-47E6D4A43164}"/>
                </a:ext>
              </a:extLst>
            </p:cNvPr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矩形 93">
              <a:extLst>
                <a:ext uri="{FF2B5EF4-FFF2-40B4-BE49-F238E27FC236}">
                  <a16:creationId xmlns:a16="http://schemas.microsoft.com/office/drawing/2014/main" id="{F4353FA1-85A0-418C-B2FC-0293467297B0}"/>
                </a:ext>
              </a:extLst>
            </p:cNvPr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矩形 93">
              <a:extLst>
                <a:ext uri="{FF2B5EF4-FFF2-40B4-BE49-F238E27FC236}">
                  <a16:creationId xmlns:a16="http://schemas.microsoft.com/office/drawing/2014/main" id="{8E2291D0-646C-4311-84DF-427D741966B5}"/>
                </a:ext>
              </a:extLst>
            </p:cNvPr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ectangle 26">
            <a:extLst>
              <a:ext uri="{FF2B5EF4-FFF2-40B4-BE49-F238E27FC236}">
                <a16:creationId xmlns:a16="http://schemas.microsoft.com/office/drawing/2014/main" id="{F544F4EC-F34F-4FB7-A5FB-2EDEB815A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607" y="1114104"/>
            <a:ext cx="32448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fr-F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fr-F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fr-F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;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C66812CA-1E64-423C-A7F1-D1624D6BA6F6}"/>
              </a:ext>
            </a:extLst>
          </p:cNvPr>
          <p:cNvGrpSpPr>
            <a:grpSpLocks/>
          </p:cNvGrpSpPr>
          <p:nvPr/>
        </p:nvGrpSpPr>
        <p:grpSpPr bwMode="auto">
          <a:xfrm>
            <a:off x="4730750" y="285750"/>
            <a:ext cx="2730500" cy="835025"/>
            <a:chOff x="5649568" y="2028998"/>
            <a:chExt cx="2946474" cy="899647"/>
          </a:xfrm>
        </p:grpSpPr>
        <p:sp>
          <p:nvSpPr>
            <p:cNvPr id="20486" name="文本框 5">
              <a:extLst>
                <a:ext uri="{FF2B5EF4-FFF2-40B4-BE49-F238E27FC236}">
                  <a16:creationId xmlns:a16="http://schemas.microsoft.com/office/drawing/2014/main" id="{4F8F0CAB-3E4C-48BF-AB9D-81064AF1C4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71" y="2268058"/>
              <a:ext cx="2438208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zh-CN" altLang="en-US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714F8FAE-22C4-41C5-9738-627E4488E3A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45F8460-D931-489B-B67C-67AC0241BA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4F723284-43F1-46B7-9C6A-1744B0DA08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F85412A7-A0B3-4024-9D2B-7737083C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" y="5831727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ttps://img.loigiaihay.com/picture/2022/0514/me.PNG">
            <a:extLst>
              <a:ext uri="{FF2B5EF4-FFF2-40B4-BE49-F238E27FC236}">
                <a16:creationId xmlns:a16="http://schemas.microsoft.com/office/drawing/2014/main" id="{5CAC4750-2863-4019-80C6-76D5CACD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577907"/>
            <a:ext cx="10317163" cy="499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176B-5D49-47B2-9F56-B84D9E1CA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488" y="1120775"/>
            <a:ext cx="8963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Em hãy vẽ s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duy khái quát nội dung bài học.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2">
            <a:extLst>
              <a:ext uri="{FF2B5EF4-FFF2-40B4-BE49-F238E27FC236}">
                <a16:creationId xmlns:a16="http://schemas.microsoft.com/office/drawing/2014/main" id="{D858C4CA-F907-4099-93D6-39FFF5937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286588"/>
            <a:ext cx="55768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m</a:t>
            </a:r>
            <a:r>
              <a:rPr lang="vi-VN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1CAE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2800" b="1" dirty="0">
              <a:solidFill>
                <a:srgbClr val="1CAE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E HEROES MV SHOW - Cara x CM1X - Ước Mơ Của Mẹ - Tập 7">
            <a:hlinkClick r:id="" action="ppaction://media"/>
            <a:extLst>
              <a:ext uri="{FF2B5EF4-FFF2-40B4-BE49-F238E27FC236}">
                <a16:creationId xmlns:a16="http://schemas.microsoft.com/office/drawing/2014/main" id="{AD1F7D24-E2F8-4E95-A283-8859EFE919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0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706" y="896423"/>
            <a:ext cx="9688530" cy="5206429"/>
          </a:xfrm>
          <a:prstGeom prst="rect">
            <a:avLst/>
          </a:prstGeom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C7E351D-149C-4445-A902-43CA4A90AD1C}"/>
              </a:ext>
            </a:extLst>
          </p:cNvPr>
          <p:cNvSpPr/>
          <p:nvPr/>
        </p:nvSpPr>
        <p:spPr>
          <a:xfrm>
            <a:off x="0" y="2747066"/>
            <a:ext cx="12192000" cy="3263463"/>
          </a:xfrm>
          <a:prstGeom prst="round2DiagRect">
            <a:avLst/>
          </a:prstGeom>
          <a:solidFill>
            <a:srgbClr val="FBDAD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78E93-154B-45A7-B20F-8CC44A098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4" y="0"/>
            <a:ext cx="3912626" cy="7016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02DF19EC-3DF0-47A8-BE3A-0B94D125B0FB}"/>
              </a:ext>
            </a:extLst>
          </p:cNvPr>
          <p:cNvGrpSpPr>
            <a:grpSpLocks/>
          </p:cNvGrpSpPr>
          <p:nvPr/>
        </p:nvGrpSpPr>
        <p:grpSpPr bwMode="auto">
          <a:xfrm>
            <a:off x="10764604" y="3279318"/>
            <a:ext cx="775755" cy="1200329"/>
            <a:chOff x="4246" y="3753"/>
            <a:chExt cx="1596" cy="2174"/>
          </a:xfrm>
          <a:solidFill>
            <a:srgbClr val="C8393B"/>
          </a:solidFill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B39AD90A-2E2C-4B0A-B3A5-9043C658E2D7}"/>
                </a:ext>
              </a:extLst>
            </p:cNvPr>
            <p:cNvSpPr/>
            <p:nvPr/>
          </p:nvSpPr>
          <p:spPr>
            <a:xfrm>
              <a:off x="4246" y="3753"/>
              <a:ext cx="1596" cy="217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57624B-DEFF-410A-9AF2-D55F80A8ECFF}"/>
                </a:ext>
              </a:extLst>
            </p:cNvPr>
            <p:cNvSpPr/>
            <p:nvPr/>
          </p:nvSpPr>
          <p:spPr bwMode="auto">
            <a:xfrm>
              <a:off x="4798" y="4281"/>
              <a:ext cx="447" cy="448"/>
            </a:xfrm>
            <a:custGeom>
              <a:avLst/>
              <a:gdLst>
                <a:gd name="T0" fmla="*/ 184 w 213"/>
                <a:gd name="T1" fmla="*/ 77 h 213"/>
                <a:gd name="T2" fmla="*/ 184 w 213"/>
                <a:gd name="T3" fmla="*/ 10 h 213"/>
                <a:gd name="T4" fmla="*/ 145 w 213"/>
                <a:gd name="T5" fmla="*/ 10 h 213"/>
                <a:gd name="T6" fmla="*/ 145 w 213"/>
                <a:gd name="T7" fmla="*/ 39 h 213"/>
                <a:gd name="T8" fmla="*/ 106 w 213"/>
                <a:gd name="T9" fmla="*/ 0 h 213"/>
                <a:gd name="T10" fmla="*/ 0 w 213"/>
                <a:gd name="T11" fmla="*/ 106 h 213"/>
                <a:gd name="T12" fmla="*/ 19 w 213"/>
                <a:gd name="T13" fmla="*/ 106 h 213"/>
                <a:gd name="T14" fmla="*/ 19 w 213"/>
                <a:gd name="T15" fmla="*/ 213 h 213"/>
                <a:gd name="T16" fmla="*/ 77 w 213"/>
                <a:gd name="T17" fmla="*/ 213 h 213"/>
                <a:gd name="T18" fmla="*/ 77 w 213"/>
                <a:gd name="T19" fmla="*/ 126 h 213"/>
                <a:gd name="T20" fmla="*/ 135 w 213"/>
                <a:gd name="T21" fmla="*/ 126 h 213"/>
                <a:gd name="T22" fmla="*/ 135 w 213"/>
                <a:gd name="T23" fmla="*/ 213 h 213"/>
                <a:gd name="T24" fmla="*/ 193 w 213"/>
                <a:gd name="T25" fmla="*/ 213 h 213"/>
                <a:gd name="T26" fmla="*/ 193 w 213"/>
                <a:gd name="T27" fmla="*/ 106 h 213"/>
                <a:gd name="T28" fmla="*/ 213 w 213"/>
                <a:gd name="T29" fmla="*/ 106 h 213"/>
                <a:gd name="T30" fmla="*/ 184 w 213"/>
                <a:gd name="T31" fmla="*/ 7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213">
                  <a:moveTo>
                    <a:pt x="184" y="77"/>
                  </a:moveTo>
                  <a:lnTo>
                    <a:pt x="184" y="10"/>
                  </a:lnTo>
                  <a:lnTo>
                    <a:pt x="145" y="10"/>
                  </a:lnTo>
                  <a:lnTo>
                    <a:pt x="145" y="39"/>
                  </a:lnTo>
                  <a:lnTo>
                    <a:pt x="106" y="0"/>
                  </a:lnTo>
                  <a:lnTo>
                    <a:pt x="0" y="106"/>
                  </a:lnTo>
                  <a:lnTo>
                    <a:pt x="19" y="106"/>
                  </a:lnTo>
                  <a:lnTo>
                    <a:pt x="19" y="213"/>
                  </a:lnTo>
                  <a:lnTo>
                    <a:pt x="77" y="213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213"/>
                  </a:lnTo>
                  <a:lnTo>
                    <a:pt x="193" y="213"/>
                  </a:lnTo>
                  <a:lnTo>
                    <a:pt x="193" y="106"/>
                  </a:lnTo>
                  <a:lnTo>
                    <a:pt x="213" y="106"/>
                  </a:lnTo>
                  <a:lnTo>
                    <a:pt x="184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A4D5B94C-4742-4E81-872A-F01DC3FB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3279775"/>
            <a:ext cx="65563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</a:t>
            </a:r>
            <a:r>
              <a:rPr lang="vi-V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淘宝店chenying0907 22">
            <a:extLst>
              <a:ext uri="{FF2B5EF4-FFF2-40B4-BE49-F238E27FC236}">
                <a16:creationId xmlns:a16="http://schemas.microsoft.com/office/drawing/2014/main" id="{A0E940B6-1CBF-4E7E-951E-DE67ED15DC71}"/>
              </a:ext>
            </a:extLst>
          </p:cNvPr>
          <p:cNvGrpSpPr>
            <a:grpSpLocks/>
          </p:cNvGrpSpPr>
          <p:nvPr/>
        </p:nvGrpSpPr>
        <p:grpSpPr bwMode="auto">
          <a:xfrm>
            <a:off x="5845175" y="374650"/>
            <a:ext cx="5635625" cy="1349375"/>
            <a:chOff x="5649568" y="2028998"/>
            <a:chExt cx="2946474" cy="899647"/>
          </a:xfrm>
        </p:grpSpPr>
        <p:sp>
          <p:nvSpPr>
            <p:cNvPr id="22537" name="文本框 43">
              <a:extLst>
                <a:ext uri="{FF2B5EF4-FFF2-40B4-BE49-F238E27FC236}">
                  <a16:creationId xmlns:a16="http://schemas.microsoft.com/office/drawing/2014/main" id="{F5189DAF-E466-4080-84E3-2D56D2EA55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39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E94B52"/>
                  </a:solidFill>
                  <a:latin typeface="Roboto" panose="02000000000000000000" pitchFamily="2" charset="0"/>
                </a:rPr>
                <a:t>VẬN DỤNG</a:t>
              </a:r>
              <a:endParaRPr lang="zh-CN" altLang="en-US" sz="3200" b="1">
                <a:solidFill>
                  <a:srgbClr val="E94B52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CADA3C39-73BA-4560-9739-7BD9ECE3B2D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E6C99FE0-867D-4562-B402-9E4C94F127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6FBB93E2-0118-4AAB-AC16-FE9991B817D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970FC13D-BB20-4C43-AF1F-E9C83E3FD71A}"/>
              </a:ext>
            </a:extLst>
          </p:cNvPr>
          <p:cNvSpPr/>
          <p:nvPr/>
        </p:nvSpPr>
        <p:spPr>
          <a:xfrm>
            <a:off x="0" y="2747066"/>
            <a:ext cx="12192000" cy="3263463"/>
          </a:xfrm>
          <a:prstGeom prst="round2DiagRect">
            <a:avLst/>
          </a:prstGeom>
          <a:solidFill>
            <a:srgbClr val="FBDAD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D967B2BA-871B-470D-8132-ECE8ACE2E142}"/>
              </a:ext>
            </a:extLst>
          </p:cNvPr>
          <p:cNvGrpSpPr>
            <a:grpSpLocks/>
          </p:cNvGrpSpPr>
          <p:nvPr/>
        </p:nvGrpSpPr>
        <p:grpSpPr bwMode="auto">
          <a:xfrm>
            <a:off x="10764604" y="3279318"/>
            <a:ext cx="775755" cy="1200329"/>
            <a:chOff x="4246" y="3753"/>
            <a:chExt cx="1596" cy="2174"/>
          </a:xfrm>
          <a:solidFill>
            <a:srgbClr val="C8393B"/>
          </a:solidFill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8909B159-F8D8-40B8-8CEA-5D574B3EC1ED}"/>
                </a:ext>
              </a:extLst>
            </p:cNvPr>
            <p:cNvSpPr/>
            <p:nvPr/>
          </p:nvSpPr>
          <p:spPr>
            <a:xfrm>
              <a:off x="4246" y="3753"/>
              <a:ext cx="1596" cy="217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A6430E3-79E0-44E7-BFE2-7F2579E74907}"/>
                </a:ext>
              </a:extLst>
            </p:cNvPr>
            <p:cNvSpPr/>
            <p:nvPr/>
          </p:nvSpPr>
          <p:spPr bwMode="auto">
            <a:xfrm>
              <a:off x="4798" y="4281"/>
              <a:ext cx="447" cy="448"/>
            </a:xfrm>
            <a:custGeom>
              <a:avLst/>
              <a:gdLst>
                <a:gd name="T0" fmla="*/ 184 w 213"/>
                <a:gd name="T1" fmla="*/ 77 h 213"/>
                <a:gd name="T2" fmla="*/ 184 w 213"/>
                <a:gd name="T3" fmla="*/ 10 h 213"/>
                <a:gd name="T4" fmla="*/ 145 w 213"/>
                <a:gd name="T5" fmla="*/ 10 h 213"/>
                <a:gd name="T6" fmla="*/ 145 w 213"/>
                <a:gd name="T7" fmla="*/ 39 h 213"/>
                <a:gd name="T8" fmla="*/ 106 w 213"/>
                <a:gd name="T9" fmla="*/ 0 h 213"/>
                <a:gd name="T10" fmla="*/ 0 w 213"/>
                <a:gd name="T11" fmla="*/ 106 h 213"/>
                <a:gd name="T12" fmla="*/ 19 w 213"/>
                <a:gd name="T13" fmla="*/ 106 h 213"/>
                <a:gd name="T14" fmla="*/ 19 w 213"/>
                <a:gd name="T15" fmla="*/ 213 h 213"/>
                <a:gd name="T16" fmla="*/ 77 w 213"/>
                <a:gd name="T17" fmla="*/ 213 h 213"/>
                <a:gd name="T18" fmla="*/ 77 w 213"/>
                <a:gd name="T19" fmla="*/ 126 h 213"/>
                <a:gd name="T20" fmla="*/ 135 w 213"/>
                <a:gd name="T21" fmla="*/ 126 h 213"/>
                <a:gd name="T22" fmla="*/ 135 w 213"/>
                <a:gd name="T23" fmla="*/ 213 h 213"/>
                <a:gd name="T24" fmla="*/ 193 w 213"/>
                <a:gd name="T25" fmla="*/ 213 h 213"/>
                <a:gd name="T26" fmla="*/ 193 w 213"/>
                <a:gd name="T27" fmla="*/ 106 h 213"/>
                <a:gd name="T28" fmla="*/ 213 w 213"/>
                <a:gd name="T29" fmla="*/ 106 h 213"/>
                <a:gd name="T30" fmla="*/ 184 w 213"/>
                <a:gd name="T31" fmla="*/ 7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213">
                  <a:moveTo>
                    <a:pt x="184" y="77"/>
                  </a:moveTo>
                  <a:lnTo>
                    <a:pt x="184" y="10"/>
                  </a:lnTo>
                  <a:lnTo>
                    <a:pt x="145" y="10"/>
                  </a:lnTo>
                  <a:lnTo>
                    <a:pt x="145" y="39"/>
                  </a:lnTo>
                  <a:lnTo>
                    <a:pt x="106" y="0"/>
                  </a:lnTo>
                  <a:lnTo>
                    <a:pt x="0" y="106"/>
                  </a:lnTo>
                  <a:lnTo>
                    <a:pt x="19" y="106"/>
                  </a:lnTo>
                  <a:lnTo>
                    <a:pt x="19" y="213"/>
                  </a:lnTo>
                  <a:lnTo>
                    <a:pt x="77" y="213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213"/>
                  </a:lnTo>
                  <a:lnTo>
                    <a:pt x="193" y="213"/>
                  </a:lnTo>
                  <a:lnTo>
                    <a:pt x="193" y="106"/>
                  </a:lnTo>
                  <a:lnTo>
                    <a:pt x="213" y="106"/>
                  </a:lnTo>
                  <a:lnTo>
                    <a:pt x="184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3" name="淘宝店chenying0907 22">
            <a:extLst>
              <a:ext uri="{FF2B5EF4-FFF2-40B4-BE49-F238E27FC236}">
                <a16:creationId xmlns:a16="http://schemas.microsoft.com/office/drawing/2014/main" id="{67E4CAC0-857C-4CA3-B2C2-687D65DAAB91}"/>
              </a:ext>
            </a:extLst>
          </p:cNvPr>
          <p:cNvGrpSpPr>
            <a:grpSpLocks/>
          </p:cNvGrpSpPr>
          <p:nvPr/>
        </p:nvGrpSpPr>
        <p:grpSpPr bwMode="auto">
          <a:xfrm>
            <a:off x="5845175" y="374650"/>
            <a:ext cx="5635625" cy="1349375"/>
            <a:chOff x="5649568" y="2028998"/>
            <a:chExt cx="2946474" cy="899647"/>
          </a:xfrm>
        </p:grpSpPr>
        <p:sp>
          <p:nvSpPr>
            <p:cNvPr id="23560" name="文本框 43">
              <a:extLst>
                <a:ext uri="{FF2B5EF4-FFF2-40B4-BE49-F238E27FC236}">
                  <a16:creationId xmlns:a16="http://schemas.microsoft.com/office/drawing/2014/main" id="{317BBDAA-2C69-45CD-8455-247FEE8C6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39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E94B52"/>
                  </a:solidFill>
                  <a:latin typeface="Roboto" panose="02000000000000000000" pitchFamily="2" charset="0"/>
                </a:rPr>
                <a:t>VẬN DỤNG</a:t>
              </a:r>
              <a:endParaRPr lang="zh-CN" altLang="en-US" sz="3200" b="1">
                <a:solidFill>
                  <a:srgbClr val="E94B52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52382FA7-CAE6-4BA7-ADDC-4A79E12EDF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ACF0EDF6-3317-4DE0-9BA1-D9C9414EFC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8907B349-37C5-4FC6-9D3F-07752281FAD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23559" name="Picture 2">
            <a:extLst>
              <a:ext uri="{FF2B5EF4-FFF2-40B4-BE49-F238E27FC236}">
                <a16:creationId xmlns:a16="http://schemas.microsoft.com/office/drawing/2014/main" id="{18CCBB42-0D4D-45B1-BA09-7E949D7B2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0F9B82A2-0940-4BD8-A68A-F6D0BCA530D2}"/>
              </a:ext>
            </a:extLst>
          </p:cNvPr>
          <p:cNvSpPr/>
          <p:nvPr/>
        </p:nvSpPr>
        <p:spPr>
          <a:xfrm>
            <a:off x="0" y="2747066"/>
            <a:ext cx="12192000" cy="3263463"/>
          </a:xfrm>
          <a:prstGeom prst="round2DiagRect">
            <a:avLst/>
          </a:prstGeom>
          <a:solidFill>
            <a:srgbClr val="FBDAD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265A1C8-8112-4A76-AE6A-0502ACCA1E03}"/>
              </a:ext>
            </a:extLst>
          </p:cNvPr>
          <p:cNvGrpSpPr>
            <a:grpSpLocks/>
          </p:cNvGrpSpPr>
          <p:nvPr/>
        </p:nvGrpSpPr>
        <p:grpSpPr bwMode="auto">
          <a:xfrm>
            <a:off x="10764604" y="3279318"/>
            <a:ext cx="775755" cy="1200329"/>
            <a:chOff x="4246" y="3753"/>
            <a:chExt cx="1596" cy="2174"/>
          </a:xfrm>
          <a:solidFill>
            <a:srgbClr val="C8393B"/>
          </a:solidFill>
        </p:grpSpPr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id="{C27FFAB8-178C-43A3-B08E-85879A2C5C01}"/>
                </a:ext>
              </a:extLst>
            </p:cNvPr>
            <p:cNvSpPr/>
            <p:nvPr/>
          </p:nvSpPr>
          <p:spPr>
            <a:xfrm>
              <a:off x="4246" y="3753"/>
              <a:ext cx="1596" cy="2174"/>
            </a:xfrm>
            <a:custGeom>
              <a:avLst/>
              <a:gdLst>
                <a:gd name="connsiteX0" fmla="*/ 555581 w 1138390"/>
                <a:gd name="connsiteY0" fmla="*/ 138889 h 1550820"/>
                <a:gd name="connsiteX1" fmla="*/ 181310 w 1138390"/>
                <a:gd name="connsiteY1" fmla="*/ 513159 h 1550820"/>
                <a:gd name="connsiteX2" fmla="*/ 555581 w 1138390"/>
                <a:gd name="connsiteY2" fmla="*/ 887431 h 1550820"/>
                <a:gd name="connsiteX3" fmla="*/ 929852 w 1138390"/>
                <a:gd name="connsiteY3" fmla="*/ 513160 h 1550820"/>
                <a:gd name="connsiteX4" fmla="*/ 555581 w 1138390"/>
                <a:gd name="connsiteY4" fmla="*/ 138889 h 1550820"/>
                <a:gd name="connsiteX5" fmla="*/ 586782 w 1138390"/>
                <a:gd name="connsiteY5" fmla="*/ 273 h 1550820"/>
                <a:gd name="connsiteX6" fmla="*/ 983919 w 1138390"/>
                <a:gd name="connsiteY6" fmla="*/ 179343 h 1550820"/>
                <a:gd name="connsiteX7" fmla="*/ 959048 w 1138390"/>
                <a:gd name="connsiteY7" fmla="*/ 983920 h 1550820"/>
                <a:gd name="connsiteX8" fmla="*/ 538851 w 1138390"/>
                <a:gd name="connsiteY8" fmla="*/ 1550820 h 1550820"/>
                <a:gd name="connsiteX9" fmla="*/ 154471 w 1138390"/>
                <a:gd name="connsiteY9" fmla="*/ 959049 h 1550820"/>
                <a:gd name="connsiteX10" fmla="*/ 179342 w 1138390"/>
                <a:gd name="connsiteY10" fmla="*/ 154471 h 1550820"/>
                <a:gd name="connsiteX11" fmla="*/ 586782 w 1138390"/>
                <a:gd name="connsiteY11" fmla="*/ 273 h 15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8390" h="1550820">
                  <a:moveTo>
                    <a:pt x="555581" y="138889"/>
                  </a:moveTo>
                  <a:cubicBezTo>
                    <a:pt x="348876" y="138889"/>
                    <a:pt x="181310" y="306455"/>
                    <a:pt x="181310" y="513159"/>
                  </a:cubicBezTo>
                  <a:cubicBezTo>
                    <a:pt x="181310" y="719863"/>
                    <a:pt x="348877" y="887431"/>
                    <a:pt x="555581" y="887431"/>
                  </a:cubicBezTo>
                  <a:cubicBezTo>
                    <a:pt x="762285" y="887431"/>
                    <a:pt x="929852" y="719864"/>
                    <a:pt x="929852" y="513160"/>
                  </a:cubicBezTo>
                  <a:cubicBezTo>
                    <a:pt x="929852" y="306456"/>
                    <a:pt x="762285" y="138889"/>
                    <a:pt x="555581" y="138889"/>
                  </a:cubicBezTo>
                  <a:close/>
                  <a:moveTo>
                    <a:pt x="586782" y="273"/>
                  </a:moveTo>
                  <a:cubicBezTo>
                    <a:pt x="732382" y="4774"/>
                    <a:pt x="876265" y="64820"/>
                    <a:pt x="983919" y="179343"/>
                  </a:cubicBezTo>
                  <a:cubicBezTo>
                    <a:pt x="1199229" y="408388"/>
                    <a:pt x="1188094" y="768610"/>
                    <a:pt x="959048" y="983920"/>
                  </a:cubicBezTo>
                  <a:cubicBezTo>
                    <a:pt x="790387" y="1142467"/>
                    <a:pt x="650320" y="1331434"/>
                    <a:pt x="538851" y="1550820"/>
                  </a:cubicBezTo>
                  <a:cubicBezTo>
                    <a:pt x="441145" y="1324968"/>
                    <a:pt x="313018" y="1127711"/>
                    <a:pt x="154471" y="959049"/>
                  </a:cubicBezTo>
                  <a:cubicBezTo>
                    <a:pt x="-60839" y="730003"/>
                    <a:pt x="-49704" y="369781"/>
                    <a:pt x="179342" y="154471"/>
                  </a:cubicBezTo>
                  <a:cubicBezTo>
                    <a:pt x="293864" y="46817"/>
                    <a:pt x="441181" y="-4227"/>
                    <a:pt x="586782" y="273"/>
                  </a:cubicBezTo>
                  <a:close/>
                </a:path>
              </a:pathLst>
            </a:custGeom>
            <a:grp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612000" anchor="ctr">
              <a:norm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2B96515-2D3C-4AB0-A2F6-F23D22510B38}"/>
                </a:ext>
              </a:extLst>
            </p:cNvPr>
            <p:cNvSpPr/>
            <p:nvPr/>
          </p:nvSpPr>
          <p:spPr bwMode="auto">
            <a:xfrm>
              <a:off x="4798" y="4281"/>
              <a:ext cx="447" cy="448"/>
            </a:xfrm>
            <a:custGeom>
              <a:avLst/>
              <a:gdLst>
                <a:gd name="T0" fmla="*/ 184 w 213"/>
                <a:gd name="T1" fmla="*/ 77 h 213"/>
                <a:gd name="T2" fmla="*/ 184 w 213"/>
                <a:gd name="T3" fmla="*/ 10 h 213"/>
                <a:gd name="T4" fmla="*/ 145 w 213"/>
                <a:gd name="T5" fmla="*/ 10 h 213"/>
                <a:gd name="T6" fmla="*/ 145 w 213"/>
                <a:gd name="T7" fmla="*/ 39 h 213"/>
                <a:gd name="T8" fmla="*/ 106 w 213"/>
                <a:gd name="T9" fmla="*/ 0 h 213"/>
                <a:gd name="T10" fmla="*/ 0 w 213"/>
                <a:gd name="T11" fmla="*/ 106 h 213"/>
                <a:gd name="T12" fmla="*/ 19 w 213"/>
                <a:gd name="T13" fmla="*/ 106 h 213"/>
                <a:gd name="T14" fmla="*/ 19 w 213"/>
                <a:gd name="T15" fmla="*/ 213 h 213"/>
                <a:gd name="T16" fmla="*/ 77 w 213"/>
                <a:gd name="T17" fmla="*/ 213 h 213"/>
                <a:gd name="T18" fmla="*/ 77 w 213"/>
                <a:gd name="T19" fmla="*/ 126 h 213"/>
                <a:gd name="T20" fmla="*/ 135 w 213"/>
                <a:gd name="T21" fmla="*/ 126 h 213"/>
                <a:gd name="T22" fmla="*/ 135 w 213"/>
                <a:gd name="T23" fmla="*/ 213 h 213"/>
                <a:gd name="T24" fmla="*/ 193 w 213"/>
                <a:gd name="T25" fmla="*/ 213 h 213"/>
                <a:gd name="T26" fmla="*/ 193 w 213"/>
                <a:gd name="T27" fmla="*/ 106 h 213"/>
                <a:gd name="T28" fmla="*/ 213 w 213"/>
                <a:gd name="T29" fmla="*/ 106 h 213"/>
                <a:gd name="T30" fmla="*/ 184 w 213"/>
                <a:gd name="T31" fmla="*/ 7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3" h="213">
                  <a:moveTo>
                    <a:pt x="184" y="77"/>
                  </a:moveTo>
                  <a:lnTo>
                    <a:pt x="184" y="10"/>
                  </a:lnTo>
                  <a:lnTo>
                    <a:pt x="145" y="10"/>
                  </a:lnTo>
                  <a:lnTo>
                    <a:pt x="145" y="39"/>
                  </a:lnTo>
                  <a:lnTo>
                    <a:pt x="106" y="0"/>
                  </a:lnTo>
                  <a:lnTo>
                    <a:pt x="0" y="106"/>
                  </a:lnTo>
                  <a:lnTo>
                    <a:pt x="19" y="106"/>
                  </a:lnTo>
                  <a:lnTo>
                    <a:pt x="19" y="213"/>
                  </a:lnTo>
                  <a:lnTo>
                    <a:pt x="77" y="213"/>
                  </a:lnTo>
                  <a:lnTo>
                    <a:pt x="77" y="126"/>
                  </a:lnTo>
                  <a:lnTo>
                    <a:pt x="135" y="126"/>
                  </a:lnTo>
                  <a:lnTo>
                    <a:pt x="135" y="213"/>
                  </a:lnTo>
                  <a:lnTo>
                    <a:pt x="193" y="213"/>
                  </a:lnTo>
                  <a:lnTo>
                    <a:pt x="193" y="106"/>
                  </a:lnTo>
                  <a:lnTo>
                    <a:pt x="213" y="106"/>
                  </a:lnTo>
                  <a:lnTo>
                    <a:pt x="184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43" name="淘宝店chenying0907 22">
            <a:extLst>
              <a:ext uri="{FF2B5EF4-FFF2-40B4-BE49-F238E27FC236}">
                <a16:creationId xmlns:a16="http://schemas.microsoft.com/office/drawing/2014/main" id="{9F5EA013-C64C-4EA1-AAEB-E9FCBFA6214D}"/>
              </a:ext>
            </a:extLst>
          </p:cNvPr>
          <p:cNvGrpSpPr>
            <a:grpSpLocks/>
          </p:cNvGrpSpPr>
          <p:nvPr/>
        </p:nvGrpSpPr>
        <p:grpSpPr bwMode="auto">
          <a:xfrm>
            <a:off x="5845175" y="374650"/>
            <a:ext cx="5635625" cy="1349375"/>
            <a:chOff x="5649568" y="2028998"/>
            <a:chExt cx="2946474" cy="899647"/>
          </a:xfrm>
        </p:grpSpPr>
        <p:sp>
          <p:nvSpPr>
            <p:cNvPr id="24586" name="文本框 43">
              <a:extLst>
                <a:ext uri="{FF2B5EF4-FFF2-40B4-BE49-F238E27FC236}">
                  <a16:creationId xmlns:a16="http://schemas.microsoft.com/office/drawing/2014/main" id="{97778D0E-4AC3-4DC7-A381-29EB8CF5F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323403"/>
              <a:ext cx="2438208" cy="39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3200" b="1">
                  <a:solidFill>
                    <a:srgbClr val="E94B52"/>
                  </a:solidFill>
                  <a:latin typeface="Roboto" panose="02000000000000000000" pitchFamily="2" charset="0"/>
                </a:rPr>
                <a:t>VẬN DỤNG</a:t>
              </a:r>
              <a:endParaRPr lang="zh-CN" altLang="en-US" sz="3200" b="1">
                <a:solidFill>
                  <a:srgbClr val="E94B52"/>
                </a:solidFill>
                <a:latin typeface="Roboto" panose="02000000000000000000" pitchFamily="2" charset="0"/>
              </a:endParaRPr>
            </a:p>
          </p:txBody>
        </p:sp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D4E78635-2047-4909-BDDB-12B9189037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47827D82-0DBD-4995-9427-8AFA1E7149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C4689411-972D-4B94-8692-C71C16E880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D282416-9CBC-4055-A894-D0830DBE0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02734" cy="5336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BC77A-6692-4571-B30A-BDC1EE848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88" y="857759"/>
            <a:ext cx="4069624" cy="5426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5C3A2-FF65-498C-ADE9-503E79F85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43" y="-28118"/>
            <a:ext cx="3917957" cy="5223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2D50DF32-663E-407D-A8A4-3FFBB7BE0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0"/>
            <a:ext cx="51435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>
            <a:extLst>
              <a:ext uri="{FF2B5EF4-FFF2-40B4-BE49-F238E27FC236}">
                <a16:creationId xmlns:a16="http://schemas.microsoft.com/office/drawing/2014/main" id="{628FED44-D5F7-4D4B-88C2-875BF64F8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777B4F59-80F0-4B45-AFB0-885597C7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725"/>
            <a:ext cx="4310063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D2E562E1-5A2B-4595-A20D-2D59F05CA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39725"/>
            <a:ext cx="6858000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A169F0-D865-47EB-9F7A-FBBE226D9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248195"/>
            <a:ext cx="4506686" cy="6008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64D31-C624-4FED-8741-AAA01E5F2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525" y="156755"/>
            <a:ext cx="4391841" cy="6008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ABE4D-AABC-4511-9B5B-712D864E4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84" y="366485"/>
            <a:ext cx="4261213" cy="568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60727-7996-4CEB-8136-68D0116C8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79" y="366485"/>
            <a:ext cx="4548595" cy="568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66882D9D-4132-479A-8E77-0C16E28783FC}"/>
              </a:ext>
            </a:extLst>
          </p:cNvPr>
          <p:cNvSpPr/>
          <p:nvPr/>
        </p:nvSpPr>
        <p:spPr bwMode="auto">
          <a:xfrm>
            <a:off x="5583845" y="1586611"/>
            <a:ext cx="725487" cy="3435350"/>
          </a:xfrm>
          <a:custGeom>
            <a:avLst/>
            <a:gdLst>
              <a:gd name="T0" fmla="*/ 1368 w 1368"/>
              <a:gd name="T1" fmla="*/ 3205 h 6410"/>
              <a:gd name="T2" fmla="*/ 829 w 1368"/>
              <a:gd name="T3" fmla="*/ 2536 h 6410"/>
              <a:gd name="T4" fmla="*/ 829 w 1368"/>
              <a:gd name="T5" fmla="*/ 1353 h 6410"/>
              <a:gd name="T6" fmla="*/ 1368 w 1368"/>
              <a:gd name="T7" fmla="*/ 684 h 6410"/>
              <a:gd name="T8" fmla="*/ 684 w 1368"/>
              <a:gd name="T9" fmla="*/ 0 h 6410"/>
              <a:gd name="T10" fmla="*/ 0 w 1368"/>
              <a:gd name="T11" fmla="*/ 684 h 6410"/>
              <a:gd name="T12" fmla="*/ 540 w 1368"/>
              <a:gd name="T13" fmla="*/ 1353 h 6410"/>
              <a:gd name="T14" fmla="*/ 540 w 1368"/>
              <a:gd name="T15" fmla="*/ 2536 h 6410"/>
              <a:gd name="T16" fmla="*/ 0 w 1368"/>
              <a:gd name="T17" fmla="*/ 3205 h 6410"/>
              <a:gd name="T18" fmla="*/ 540 w 1368"/>
              <a:gd name="T19" fmla="*/ 3874 h 6410"/>
              <a:gd name="T20" fmla="*/ 540 w 1368"/>
              <a:gd name="T21" fmla="*/ 5057 h 6410"/>
              <a:gd name="T22" fmla="*/ 0 w 1368"/>
              <a:gd name="T23" fmla="*/ 5726 h 6410"/>
              <a:gd name="T24" fmla="*/ 684 w 1368"/>
              <a:gd name="T25" fmla="*/ 6410 h 6410"/>
              <a:gd name="T26" fmla="*/ 1368 w 1368"/>
              <a:gd name="T27" fmla="*/ 5726 h 6410"/>
              <a:gd name="T28" fmla="*/ 829 w 1368"/>
              <a:gd name="T29" fmla="*/ 5057 h 6410"/>
              <a:gd name="T30" fmla="*/ 829 w 1368"/>
              <a:gd name="T31" fmla="*/ 3874 h 6410"/>
              <a:gd name="T32" fmla="*/ 1368 w 1368"/>
              <a:gd name="T33" fmla="*/ 3205 h 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8" h="6410">
                <a:moveTo>
                  <a:pt x="1368" y="3205"/>
                </a:moveTo>
                <a:cubicBezTo>
                  <a:pt x="1368" y="2877"/>
                  <a:pt x="1137" y="2603"/>
                  <a:pt x="829" y="2536"/>
                </a:cubicBezTo>
                <a:cubicBezTo>
                  <a:pt x="829" y="1353"/>
                  <a:pt x="829" y="1353"/>
                  <a:pt x="829" y="1353"/>
                </a:cubicBezTo>
                <a:cubicBezTo>
                  <a:pt x="1137" y="1286"/>
                  <a:pt x="1368" y="1012"/>
                  <a:pt x="1368" y="684"/>
                </a:cubicBezTo>
                <a:cubicBezTo>
                  <a:pt x="1368" y="306"/>
                  <a:pt x="1062" y="0"/>
                  <a:pt x="684" y="0"/>
                </a:cubicBezTo>
                <a:cubicBezTo>
                  <a:pt x="306" y="0"/>
                  <a:pt x="0" y="306"/>
                  <a:pt x="0" y="684"/>
                </a:cubicBezTo>
                <a:cubicBezTo>
                  <a:pt x="0" y="1012"/>
                  <a:pt x="231" y="1286"/>
                  <a:pt x="540" y="1353"/>
                </a:cubicBezTo>
                <a:cubicBezTo>
                  <a:pt x="540" y="2536"/>
                  <a:pt x="540" y="2536"/>
                  <a:pt x="540" y="2536"/>
                </a:cubicBezTo>
                <a:cubicBezTo>
                  <a:pt x="231" y="2603"/>
                  <a:pt x="0" y="2877"/>
                  <a:pt x="0" y="3205"/>
                </a:cubicBezTo>
                <a:cubicBezTo>
                  <a:pt x="0" y="3533"/>
                  <a:pt x="231" y="3807"/>
                  <a:pt x="540" y="3874"/>
                </a:cubicBezTo>
                <a:cubicBezTo>
                  <a:pt x="540" y="5057"/>
                  <a:pt x="540" y="5057"/>
                  <a:pt x="540" y="5057"/>
                </a:cubicBezTo>
                <a:cubicBezTo>
                  <a:pt x="231" y="5124"/>
                  <a:pt x="0" y="5398"/>
                  <a:pt x="0" y="5726"/>
                </a:cubicBezTo>
                <a:cubicBezTo>
                  <a:pt x="0" y="6104"/>
                  <a:pt x="306" y="6410"/>
                  <a:pt x="684" y="6410"/>
                </a:cubicBezTo>
                <a:cubicBezTo>
                  <a:pt x="1062" y="6410"/>
                  <a:pt x="1368" y="6104"/>
                  <a:pt x="1368" y="5726"/>
                </a:cubicBezTo>
                <a:cubicBezTo>
                  <a:pt x="1368" y="5398"/>
                  <a:pt x="1137" y="5124"/>
                  <a:pt x="829" y="5057"/>
                </a:cubicBezTo>
                <a:cubicBezTo>
                  <a:pt x="829" y="3874"/>
                  <a:pt x="829" y="3874"/>
                  <a:pt x="829" y="3874"/>
                </a:cubicBezTo>
                <a:cubicBezTo>
                  <a:pt x="1137" y="3807"/>
                  <a:pt x="1368" y="3533"/>
                  <a:pt x="1368" y="3205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6350"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C5157E30-0D31-4D6E-9EBD-E414B1504B63}"/>
              </a:ext>
            </a:extLst>
          </p:cNvPr>
          <p:cNvSpPr/>
          <p:nvPr/>
        </p:nvSpPr>
        <p:spPr bwMode="auto">
          <a:xfrm>
            <a:off x="5609245" y="2910586"/>
            <a:ext cx="725487" cy="3433763"/>
          </a:xfrm>
          <a:custGeom>
            <a:avLst/>
            <a:gdLst>
              <a:gd name="T0" fmla="*/ 1368 w 1368"/>
              <a:gd name="T1" fmla="*/ 3205 h 6410"/>
              <a:gd name="T2" fmla="*/ 829 w 1368"/>
              <a:gd name="T3" fmla="*/ 2536 h 6410"/>
              <a:gd name="T4" fmla="*/ 829 w 1368"/>
              <a:gd name="T5" fmla="*/ 1353 h 6410"/>
              <a:gd name="T6" fmla="*/ 1368 w 1368"/>
              <a:gd name="T7" fmla="*/ 684 h 6410"/>
              <a:gd name="T8" fmla="*/ 684 w 1368"/>
              <a:gd name="T9" fmla="*/ 0 h 6410"/>
              <a:gd name="T10" fmla="*/ 0 w 1368"/>
              <a:gd name="T11" fmla="*/ 684 h 6410"/>
              <a:gd name="T12" fmla="*/ 540 w 1368"/>
              <a:gd name="T13" fmla="*/ 1353 h 6410"/>
              <a:gd name="T14" fmla="*/ 540 w 1368"/>
              <a:gd name="T15" fmla="*/ 2536 h 6410"/>
              <a:gd name="T16" fmla="*/ 0 w 1368"/>
              <a:gd name="T17" fmla="*/ 3205 h 6410"/>
              <a:gd name="T18" fmla="*/ 540 w 1368"/>
              <a:gd name="T19" fmla="*/ 3874 h 6410"/>
              <a:gd name="T20" fmla="*/ 540 w 1368"/>
              <a:gd name="T21" fmla="*/ 5057 h 6410"/>
              <a:gd name="T22" fmla="*/ 0 w 1368"/>
              <a:gd name="T23" fmla="*/ 5726 h 6410"/>
              <a:gd name="T24" fmla="*/ 684 w 1368"/>
              <a:gd name="T25" fmla="*/ 6410 h 6410"/>
              <a:gd name="T26" fmla="*/ 1368 w 1368"/>
              <a:gd name="T27" fmla="*/ 5726 h 6410"/>
              <a:gd name="T28" fmla="*/ 829 w 1368"/>
              <a:gd name="T29" fmla="*/ 5057 h 6410"/>
              <a:gd name="T30" fmla="*/ 829 w 1368"/>
              <a:gd name="T31" fmla="*/ 3874 h 6410"/>
              <a:gd name="T32" fmla="*/ 1368 w 1368"/>
              <a:gd name="T33" fmla="*/ 3205 h 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8" h="6410">
                <a:moveTo>
                  <a:pt x="1368" y="3205"/>
                </a:moveTo>
                <a:cubicBezTo>
                  <a:pt x="1368" y="2877"/>
                  <a:pt x="1137" y="2603"/>
                  <a:pt x="829" y="2536"/>
                </a:cubicBezTo>
                <a:cubicBezTo>
                  <a:pt x="829" y="1353"/>
                  <a:pt x="829" y="1353"/>
                  <a:pt x="829" y="1353"/>
                </a:cubicBezTo>
                <a:cubicBezTo>
                  <a:pt x="1137" y="1286"/>
                  <a:pt x="1368" y="1012"/>
                  <a:pt x="1368" y="684"/>
                </a:cubicBezTo>
                <a:cubicBezTo>
                  <a:pt x="1368" y="306"/>
                  <a:pt x="1062" y="0"/>
                  <a:pt x="684" y="0"/>
                </a:cubicBezTo>
                <a:cubicBezTo>
                  <a:pt x="306" y="0"/>
                  <a:pt x="0" y="306"/>
                  <a:pt x="0" y="684"/>
                </a:cubicBezTo>
                <a:cubicBezTo>
                  <a:pt x="0" y="1012"/>
                  <a:pt x="231" y="1286"/>
                  <a:pt x="540" y="1353"/>
                </a:cubicBezTo>
                <a:cubicBezTo>
                  <a:pt x="540" y="2536"/>
                  <a:pt x="540" y="2536"/>
                  <a:pt x="540" y="2536"/>
                </a:cubicBezTo>
                <a:cubicBezTo>
                  <a:pt x="231" y="2603"/>
                  <a:pt x="0" y="2877"/>
                  <a:pt x="0" y="3205"/>
                </a:cubicBezTo>
                <a:cubicBezTo>
                  <a:pt x="0" y="3533"/>
                  <a:pt x="231" y="3807"/>
                  <a:pt x="540" y="3874"/>
                </a:cubicBezTo>
                <a:cubicBezTo>
                  <a:pt x="540" y="5057"/>
                  <a:pt x="540" y="5057"/>
                  <a:pt x="540" y="5057"/>
                </a:cubicBezTo>
                <a:cubicBezTo>
                  <a:pt x="231" y="5124"/>
                  <a:pt x="0" y="5398"/>
                  <a:pt x="0" y="5726"/>
                </a:cubicBezTo>
                <a:cubicBezTo>
                  <a:pt x="0" y="6104"/>
                  <a:pt x="306" y="6410"/>
                  <a:pt x="684" y="6410"/>
                </a:cubicBezTo>
                <a:cubicBezTo>
                  <a:pt x="1062" y="6410"/>
                  <a:pt x="1368" y="6104"/>
                  <a:pt x="1368" y="5726"/>
                </a:cubicBezTo>
                <a:cubicBezTo>
                  <a:pt x="1368" y="5398"/>
                  <a:pt x="1137" y="5124"/>
                  <a:pt x="829" y="5057"/>
                </a:cubicBezTo>
                <a:cubicBezTo>
                  <a:pt x="829" y="3874"/>
                  <a:pt x="829" y="3874"/>
                  <a:pt x="829" y="3874"/>
                </a:cubicBezTo>
                <a:cubicBezTo>
                  <a:pt x="1137" y="3807"/>
                  <a:pt x="1368" y="3533"/>
                  <a:pt x="1368" y="3205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6350"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25F8661-1C3B-4126-9873-43DD3DC46942}"/>
              </a:ext>
            </a:extLst>
          </p:cNvPr>
          <p:cNvSpPr/>
          <p:nvPr/>
        </p:nvSpPr>
        <p:spPr>
          <a:xfrm>
            <a:off x="5433032" y="1010349"/>
            <a:ext cx="6238294" cy="5334000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Cau-ngọn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Mẹ-đầu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7" name="文本框 5">
            <a:extLst>
              <a:ext uri="{FF2B5EF4-FFF2-40B4-BE49-F238E27FC236}">
                <a16:creationId xmlns:a16="http://schemas.microsoft.com/office/drawing/2014/main" id="{4A40BB4B-DDF1-4EB4-865C-360CED6D3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5" y="249238"/>
            <a:ext cx="3919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2400" b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bản: MẸ</a:t>
            </a:r>
          </a:p>
        </p:txBody>
      </p:sp>
      <p:grpSp>
        <p:nvGrpSpPr>
          <p:cNvPr id="19" name="Group 8">
            <a:extLst>
              <a:ext uri="{FF2B5EF4-FFF2-40B4-BE49-F238E27FC236}">
                <a16:creationId xmlns:a16="http://schemas.microsoft.com/office/drawing/2014/main" id="{661EBC62-71E4-4282-97A7-598454DB82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44478" y="29721"/>
            <a:ext cx="4735850" cy="898624"/>
            <a:chOff x="1003" y="477"/>
            <a:chExt cx="5666" cy="1982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5F886ACB-4195-4875-AD3D-4280AD3F4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10FD130-1FAD-4114-8E57-DBC60BF81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2142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b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476659F7-010B-4C70-A39F-EAF83609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075"/>
            <a:ext cx="12238038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7">
            <a:extLst>
              <a:ext uri="{FF2B5EF4-FFF2-40B4-BE49-F238E27FC236}">
                <a16:creationId xmlns:a16="http://schemas.microsoft.com/office/drawing/2014/main" id="{262DD363-AA9D-4F27-A7BD-E034F64F6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070" y="1018286"/>
            <a:ext cx="5334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7B72F7A1-477C-45FC-8819-749673DD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295" y="2839149"/>
            <a:ext cx="533400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AA8C7EAA-69EC-49B2-9C0D-683C41081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557" y="4654836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539E68EE-337E-4971-B526-0B91D3BA4B9E}"/>
              </a:ext>
            </a:extLst>
          </p:cNvPr>
          <p:cNvSpPr/>
          <p:nvPr/>
        </p:nvSpPr>
        <p:spPr>
          <a:xfrm rot="1571686">
            <a:off x="363261" y="1563748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6ED88AE4-9CDA-4EE9-82D4-F29791786DBE}"/>
              </a:ext>
            </a:extLst>
          </p:cNvPr>
          <p:cNvSpPr/>
          <p:nvPr/>
        </p:nvSpPr>
        <p:spPr>
          <a:xfrm rot="1519788">
            <a:off x="622398" y="900651"/>
            <a:ext cx="585404" cy="607083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E62E58C5-B693-4EEC-8B69-E292CAB1F336}"/>
              </a:ext>
            </a:extLst>
          </p:cNvPr>
          <p:cNvSpPr/>
          <p:nvPr/>
        </p:nvSpPr>
        <p:spPr>
          <a:xfrm rot="1571686">
            <a:off x="467661" y="2088593"/>
            <a:ext cx="389208" cy="354385"/>
          </a:xfrm>
          <a:prstGeom prst="heart">
            <a:avLst/>
          </a:prstGeom>
          <a:solidFill>
            <a:srgbClr val="E94B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A783CCDE-4E56-4053-9377-139368AFB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732" y="1283823"/>
            <a:ext cx="533400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3093" name="TextBox 1">
            <a:extLst>
              <a:ext uri="{FF2B5EF4-FFF2-40B4-BE49-F238E27FC236}">
                <a16:creationId xmlns:a16="http://schemas.microsoft.com/office/drawing/2014/main" id="{BF06006B-6677-4C9E-9D1C-896E05B7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4407" y="1390755"/>
            <a:ext cx="2882319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827B1C91-AC46-4216-A6CC-CE78AB1BB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6257" y="3207861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pic>
        <p:nvPicPr>
          <p:cNvPr id="4123" name="Picture 27">
            <a:extLst>
              <a:ext uri="{FF2B5EF4-FFF2-40B4-BE49-F238E27FC236}">
                <a16:creationId xmlns:a16="http://schemas.microsoft.com/office/drawing/2014/main" id="{EA6E0B5E-39BE-411C-89AC-6FB53B7C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0" y="1722642"/>
            <a:ext cx="3888720" cy="4207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5" grpId="0" animBg="1"/>
      <p:bldP spid="47117" grpId="0"/>
      <p:bldP spid="10" grpId="0" animBg="1"/>
      <p:bldP spid="11" grpId="0" animBg="1"/>
      <p:bldP spid="12" grpId="0" animBg="1"/>
      <p:bldP spid="29" grpId="0" animBg="1"/>
      <p:bldP spid="3093" grpId="0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>
            <a:extLst>
              <a:ext uri="{FF2B5EF4-FFF2-40B4-BE49-F238E27FC236}">
                <a16:creationId xmlns:a16="http://schemas.microsoft.com/office/drawing/2014/main" id="{912B74DD-A790-495D-A27F-40F15E6E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63" y="-80963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5C0858F-603E-4418-A6EB-2AC62EBAC37F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126E99D5-DD45-4F75-AC84-A59570F1838A}"/>
                </a:ext>
              </a:extLst>
            </p:cNvPr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76CBFAFB-EF98-4388-AABF-5C2E28F8AB00}"/>
                </a:ext>
              </a:extLst>
            </p:cNvPr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C6A9C23B-84ED-4B27-9E71-6435E5C5ACBF}"/>
                </a:ext>
              </a:extLst>
            </p:cNvPr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646CBFA2-99FA-4ACB-BC5C-DFBDC9BBECE6}"/>
                </a:ext>
              </a:extLst>
            </p:cNvPr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2F54595-1F2C-4F24-ADE8-80D2CF59509A}"/>
                </a:ext>
              </a:extLst>
            </p:cNvPr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4B9030AC-5A15-4D03-B913-92195BD498E4}"/>
              </a:ext>
            </a:extLst>
          </p:cNvPr>
          <p:cNvSpPr/>
          <p:nvPr/>
        </p:nvSpPr>
        <p:spPr>
          <a:xfrm>
            <a:off x="4029075" y="3063875"/>
            <a:ext cx="90488" cy="569913"/>
          </a:xfrm>
          <a:prstGeom prst="rect">
            <a:avLst/>
          </a:pr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0B541E4-F019-4A23-BE8F-D4C951C36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3" y="3021013"/>
            <a:ext cx="71405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4400" b="1">
                <a:solidFill>
                  <a:srgbClr val="E94B52"/>
                </a:solidFill>
                <a:latin typeface="Aparo" pitchFamily="50" charset="0"/>
              </a:rPr>
              <a:t>SẺ CHIA KHOẢNH KHẮC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1216D96-4D30-4F15-A575-FD57935CA6BB}"/>
              </a:ext>
            </a:extLst>
          </p:cNvPr>
          <p:cNvCxnSpPr/>
          <p:nvPr/>
        </p:nvCxnSpPr>
        <p:spPr>
          <a:xfrm>
            <a:off x="4364038" y="3968750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玫瑰">
            <a:extLst>
              <a:ext uri="{FF2B5EF4-FFF2-40B4-BE49-F238E27FC236}">
                <a16:creationId xmlns:a16="http://schemas.microsoft.com/office/drawing/2014/main" id="{DE37043F-CA84-4E8D-9E9F-79A3DA19D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7653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花卉">
            <a:extLst>
              <a:ext uri="{FF2B5EF4-FFF2-40B4-BE49-F238E27FC236}">
                <a16:creationId xmlns:a16="http://schemas.microsoft.com/office/drawing/2014/main" id="{5886666B-D292-47B0-BF23-CE8DA7ED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9525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A0CAFA7-C922-41A1-995E-82B2D6DD340D}"/>
              </a:ext>
            </a:extLst>
          </p:cNvPr>
          <p:cNvGrpSpPr>
            <a:grpSpLocks/>
          </p:cNvGrpSpPr>
          <p:nvPr/>
        </p:nvGrpSpPr>
        <p:grpSpPr bwMode="auto">
          <a:xfrm>
            <a:off x="360680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EE337862-E012-4B6D-BA40-9657B5387990}"/>
                </a:ext>
              </a:extLst>
            </p:cNvPr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>
              <a:extLst>
                <a:ext uri="{FF2B5EF4-FFF2-40B4-BE49-F238E27FC236}">
                  <a16:creationId xmlns:a16="http://schemas.microsoft.com/office/drawing/2014/main" id="{A6B03F97-8611-4D0B-A5AE-959A68E6090D}"/>
                </a:ext>
              </a:extLst>
            </p:cNvPr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778A82E6-F6CD-463C-8571-2DBD7739B7C7}"/>
                </a:ext>
              </a:extLst>
            </p:cNvPr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E6F1E348-2592-4377-B232-38C230B8B0F1}"/>
                </a:ext>
              </a:extLst>
            </p:cNvPr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CAD10454-256E-4702-9665-07096134A7F5}"/>
                </a:ext>
              </a:extLst>
            </p:cNvPr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2A1ACDC3-DF35-483A-922A-A0F6A0D8E0E7}"/>
              </a:ext>
            </a:extLst>
          </p:cNvPr>
          <p:cNvSpPr/>
          <p:nvPr/>
        </p:nvSpPr>
        <p:spPr>
          <a:xfrm>
            <a:off x="4029075" y="3063875"/>
            <a:ext cx="90488" cy="569913"/>
          </a:xfrm>
          <a:prstGeom prst="rect">
            <a:avLst/>
          </a:pr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21EAC0-722C-449A-916D-4C1C62FA3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054350"/>
            <a:ext cx="71405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4400" b="1">
                <a:solidFill>
                  <a:srgbClr val="E94B52"/>
                </a:solidFill>
                <a:latin typeface="Aparo" pitchFamily="50" charset="0"/>
              </a:rPr>
              <a:t>Thank you for watching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9D5E513-3D77-4C7C-9C6F-36C34C11E84F}"/>
              </a:ext>
            </a:extLst>
          </p:cNvPr>
          <p:cNvCxnSpPr/>
          <p:nvPr/>
        </p:nvCxnSpPr>
        <p:spPr>
          <a:xfrm>
            <a:off x="4364038" y="3968750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玫瑰">
            <a:extLst>
              <a:ext uri="{FF2B5EF4-FFF2-40B4-BE49-F238E27FC236}">
                <a16:creationId xmlns:a16="http://schemas.microsoft.com/office/drawing/2014/main" id="{765C5F29-6879-4F93-92C3-30C70791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7653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DD809335-3694-41B1-9696-97CE4E7E558E}"/>
              </a:ext>
            </a:extLst>
          </p:cNvPr>
          <p:cNvGrpSpPr>
            <a:grpSpLocks/>
          </p:cNvGrpSpPr>
          <p:nvPr/>
        </p:nvGrpSpPr>
        <p:grpSpPr bwMode="auto">
          <a:xfrm>
            <a:off x="2200275" y="30163"/>
            <a:ext cx="6462713" cy="835025"/>
            <a:chOff x="3911651" y="2028998"/>
            <a:chExt cx="6972759" cy="899647"/>
          </a:xfrm>
        </p:grpSpPr>
        <p:sp>
          <p:nvSpPr>
            <p:cNvPr id="4106" name="文本框 5">
              <a:extLst>
                <a:ext uri="{FF2B5EF4-FFF2-40B4-BE49-F238E27FC236}">
                  <a16:creationId xmlns:a16="http://schemas.microsoft.com/office/drawing/2014/main" id="{F0B38D05-303D-4D6F-8C6B-39C2289883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11651" y="2223583"/>
              <a:ext cx="6972759" cy="497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/>
              <a:r>
                <a:rPr lang="en-US" altLang="zh-CN" sz="2400" b="1" dirty="0">
                  <a:solidFill>
                    <a:srgbClr val="E94B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ĐỌC - TÌM HIỂU CHUNG</a:t>
              </a:r>
              <a:endParaRPr lang="zh-CN" altLang="en-US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79C7A3E2-4214-45F5-93C6-115801D136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0627F905-2303-47D7-97C4-8EF559FFD8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D240C878-6D6B-4840-99A9-2A974FFEA8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8DC4CB20-298E-4371-877B-09B370EE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4219"/>
            <a:ext cx="12238038" cy="115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23">
            <a:extLst>
              <a:ext uri="{FF2B5EF4-FFF2-40B4-BE49-F238E27FC236}">
                <a16:creationId xmlns:a16="http://schemas.microsoft.com/office/drawing/2014/main" id="{BB5912C1-CFB7-4F39-B2FF-0A05B0EA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810" y="1261493"/>
            <a:ext cx="718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CEA7C1EC-BBCF-4DD0-AE14-A260DF89B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7483" y="850900"/>
            <a:ext cx="145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C4D7691-4E64-449E-B3EC-CEC4D28E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081786"/>
            <a:ext cx="3715816" cy="37769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3" name="TextBox 2">
            <a:extLst>
              <a:ext uri="{FF2B5EF4-FFF2-40B4-BE49-F238E27FC236}">
                <a16:creationId xmlns:a16="http://schemas.microsoft.com/office/drawing/2014/main" id="{2BF0C357-A560-4D41-9F95-61043A3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4564" y="1641263"/>
            <a:ext cx="8039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(1950)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(nay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104" name="TextBox 3">
            <a:extLst>
              <a:ext uri="{FF2B5EF4-FFF2-40B4-BE49-F238E27FC236}">
                <a16:creationId xmlns:a16="http://schemas.microsoft.com/office/drawing/2014/main" id="{5E5D132F-C8FD-4065-ACEA-1B5E05929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572" y="2435762"/>
            <a:ext cx="3149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TextBox 5">
            <a:extLst>
              <a:ext uri="{FF2B5EF4-FFF2-40B4-BE49-F238E27FC236}">
                <a16:creationId xmlns:a16="http://schemas.microsoft.com/office/drawing/2014/main" id="{D4327E54-A3CA-464C-812A-277DE20B8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452" y="2874963"/>
            <a:ext cx="8039101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Hà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dạy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báo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đằm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gửi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gắm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triết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nhàng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1990)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Anh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1990)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1991)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(1998)</a:t>
            </a:r>
          </a:p>
          <a:p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2000)</a:t>
            </a: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2" grpId="0"/>
      <p:bldP spid="2" grpId="1"/>
      <p:bldP spid="4103" grpId="0"/>
      <p:bldP spid="4104" grpId="0"/>
      <p:bldP spid="4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58CC711-574F-43A5-B265-DF0311197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612775"/>
            <a:ext cx="19431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b="1">
                <a:solidFill>
                  <a:srgbClr val="2A7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zh-CN" sz="3600" b="1">
                <a:solidFill>
                  <a:srgbClr val="2A7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5AB477F-5922-497A-AFAF-95E92A630A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948429"/>
              </p:ext>
            </p:extLst>
          </p:nvPr>
        </p:nvGraphicFramePr>
        <p:xfrm>
          <a:off x="2346325" y="447675"/>
          <a:ext cx="9525000" cy="548243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762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2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343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phẩm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44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 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iểm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Ph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ươ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ng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thức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biểu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đạ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</a:t>
                      </a: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94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     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4702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cục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vi-VN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                                     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Mạch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cảm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xúc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bài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th</a:t>
                      </a:r>
                      <a:r>
                        <a:rPr kumimoji="0" lang="vi-V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ơ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软雅黑" panose="020B0503020204020204" pitchFamily="34" charset="-122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u="none" strike="noStrike" cap="none" normalizeH="0" baseline="0" dirty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34309" marB="343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图片 9" descr="左下">
            <a:extLst>
              <a:ext uri="{FF2B5EF4-FFF2-40B4-BE49-F238E27FC236}">
                <a16:creationId xmlns:a16="http://schemas.microsoft.com/office/drawing/2014/main" id="{72A72FC7-B3BE-4C7D-ADB6-3979156B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19" y="3525122"/>
            <a:ext cx="2266649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0" descr="右上">
            <a:extLst>
              <a:ext uri="{FF2B5EF4-FFF2-40B4-BE49-F238E27FC236}">
                <a16:creationId xmlns:a16="http://schemas.microsoft.com/office/drawing/2014/main" id="{46AEFBA4-1593-4409-86A9-E791DDBC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29" y="-465335"/>
            <a:ext cx="2935964" cy="145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7289B2-D637-44AE-8B14-F5DB14E71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476" y="1274474"/>
            <a:ext cx="707230" cy="731520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FC2C23-28D1-414D-A172-F157E5C88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34" y="1376074"/>
            <a:ext cx="461962" cy="46196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AE3ADA-A567-4DE1-A44D-8DC64DBC7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2760663"/>
            <a:ext cx="1579562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65E427-DBBC-4C4D-8F45-384A58B41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2736850"/>
            <a:ext cx="15811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F6E4A9-61CD-43C3-B8AA-D4097D8340ED}"/>
              </a:ext>
            </a:extLst>
          </p:cNvPr>
          <p:cNvCxnSpPr>
            <a:cxnSpLocks/>
            <a:endCxn id="7" idx="2"/>
          </p:cNvCxnSpPr>
          <p:nvPr/>
        </p:nvCxnSpPr>
        <p:spPr>
          <a:xfrm flipH="1">
            <a:off x="7108825" y="3525122"/>
            <a:ext cx="651" cy="24049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4BFC40FA-820A-4C40-B957-F99B220F2E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119E4CF-65A3-4C51-8F37-B883F9535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663BCBCE-4A24-480A-BDF5-2AE0A3B7D6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pic>
        <p:nvPicPr>
          <p:cNvPr id="42" name="图片 41" descr="未标题-1">
            <a:extLst>
              <a:ext uri="{FF2B5EF4-FFF2-40B4-BE49-F238E27FC236}">
                <a16:creationId xmlns:a16="http://schemas.microsoft.com/office/drawing/2014/main" id="{A8329152-6745-4188-B48B-6449B9D8C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5763"/>
            <a:ext cx="1223803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7B464E-A953-47CF-9807-F7C7B6352398}"/>
              </a:ext>
            </a:extLst>
          </p:cNvPr>
          <p:cNvCxnSpPr/>
          <p:nvPr/>
        </p:nvCxnSpPr>
        <p:spPr>
          <a:xfrm>
            <a:off x="5475395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>
            <a:extLst>
              <a:ext uri="{FF2B5EF4-FFF2-40B4-BE49-F238E27FC236}">
                <a16:creationId xmlns:a16="http://schemas.microsoft.com/office/drawing/2014/main" id="{1E7B2B61-E3B9-4AAF-93AC-EC4AD2AB5080}"/>
              </a:ext>
            </a:extLst>
          </p:cNvPr>
          <p:cNvCxnSpPr/>
          <p:nvPr/>
        </p:nvCxnSpPr>
        <p:spPr>
          <a:xfrm>
            <a:off x="8437563" y="112077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TextBox 2">
            <a:extLst>
              <a:ext uri="{FF2B5EF4-FFF2-40B4-BE49-F238E27FC236}">
                <a16:creationId xmlns:a16="http://schemas.microsoft.com/office/drawing/2014/main" id="{0C9B35C6-1887-4598-B42B-E99C810EB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596900"/>
            <a:ext cx="228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F6AA808-3233-494F-B35E-915432E8117F}"/>
              </a:ext>
            </a:extLst>
          </p:cNvPr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152" name="文本框 5">
            <a:extLst>
              <a:ext uri="{FF2B5EF4-FFF2-40B4-BE49-F238E27FC236}">
                <a16:creationId xmlns:a16="http://schemas.microsoft.com/office/drawing/2014/main" id="{AD17BCF9-BE4F-43A0-9464-BCFE7386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227" y="217488"/>
            <a:ext cx="418798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- TÌM HIỂU CHUNG</a:t>
            </a:r>
            <a:endParaRPr lang="zh-CN" altLang="en-US" sz="2400" b="1" dirty="0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Rectangle 4">
            <a:extLst>
              <a:ext uri="{FF2B5EF4-FFF2-40B4-BE49-F238E27FC236}">
                <a16:creationId xmlns:a16="http://schemas.microsoft.com/office/drawing/2014/main" id="{E1B13183-DC07-4A88-9C3B-0AF6EF8CC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1722438"/>
            <a:ext cx="63119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</a:p>
        </p:txBody>
      </p:sp>
      <p:pic>
        <p:nvPicPr>
          <p:cNvPr id="55298" name="Picture 2">
            <a:extLst>
              <a:ext uri="{FF2B5EF4-FFF2-40B4-BE49-F238E27FC236}">
                <a16:creationId xmlns:a16="http://schemas.microsoft.com/office/drawing/2014/main" id="{336D04D3-F507-4566-BFAF-78F2694B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06" y="3318140"/>
            <a:ext cx="4486846" cy="266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5" name="Rectangle 1">
            <a:extLst>
              <a:ext uri="{FF2B5EF4-FFF2-40B4-BE49-F238E27FC236}">
                <a16:creationId xmlns:a16="http://schemas.microsoft.com/office/drawing/2014/main" id="{B2CE7C4E-955D-4284-846D-CAA627D1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1120775"/>
            <a:ext cx="51972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xứ:Trích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2BA6B805-6F93-4CEA-8A00-6D4E9EB00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703" y="815975"/>
            <a:ext cx="2392363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D79439-39D7-4AC8-9D11-61326AE4F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3384550"/>
            <a:ext cx="2515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PTBĐ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3D5FE4C4-BD9B-4D59-BC01-CD456E6716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3468C606-20D0-4275-A5B8-AB816A780F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771FF91A-E2B1-4DA0-A7EB-13B5CD527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0CF8277-67F9-4163-8336-0319C1AD03B2}"/>
              </a:ext>
            </a:extLst>
          </p:cNvPr>
          <p:cNvCxnSpPr/>
          <p:nvPr/>
        </p:nvCxnSpPr>
        <p:spPr>
          <a:xfrm>
            <a:off x="4037013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>
            <a:extLst>
              <a:ext uri="{FF2B5EF4-FFF2-40B4-BE49-F238E27FC236}">
                <a16:creationId xmlns:a16="http://schemas.microsoft.com/office/drawing/2014/main" id="{25D8B9FD-B54C-4629-BD91-B24474513454}"/>
              </a:ext>
            </a:extLst>
          </p:cNvPr>
          <p:cNvCxnSpPr/>
          <p:nvPr/>
        </p:nvCxnSpPr>
        <p:spPr>
          <a:xfrm>
            <a:off x="8437563" y="122351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TextBox 2">
            <a:extLst>
              <a:ext uri="{FF2B5EF4-FFF2-40B4-BE49-F238E27FC236}">
                <a16:creationId xmlns:a16="http://schemas.microsoft.com/office/drawing/2014/main" id="{F359527F-4DD8-4705-B8DA-4A6A6694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14363"/>
            <a:ext cx="2289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Tác phẩm</a:t>
            </a:r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EE0F2261-10D2-48C2-B9BE-8BCB95A93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1342578"/>
            <a:ext cx="4699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01</a:t>
            </a: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3AEF4675-9AED-4D0C-86D9-EE61F80A6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2906265"/>
            <a:ext cx="468312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6171BF28-BF52-4715-81BA-BEC352F1B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4527103"/>
            <a:ext cx="468312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E8B5A1-216F-45D7-9444-836E85F11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23950"/>
            <a:ext cx="2289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8ED2BF0-E656-41AF-97CC-E710977B6145}"/>
              </a:ext>
            </a:extLst>
          </p:cNvPr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79" name="文本框 5">
            <a:extLst>
              <a:ext uri="{FF2B5EF4-FFF2-40B4-BE49-F238E27FC236}">
                <a16:creationId xmlns:a16="http://schemas.microsoft.com/office/drawing/2014/main" id="{5444D8D9-38FB-4818-A633-472FDD300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198" y="217488"/>
            <a:ext cx="435832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- TÌM HIỂU CHUNG</a:t>
            </a:r>
            <a:endParaRPr lang="zh-CN" altLang="en-US" sz="2400" b="1" dirty="0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 Diagonal Corner Rectangle 43">
            <a:extLst>
              <a:ext uri="{FF2B5EF4-FFF2-40B4-BE49-F238E27FC236}">
                <a16:creationId xmlns:a16="http://schemas.microsoft.com/office/drawing/2014/main" id="{F72ACC81-3438-4A0A-8A25-ADC49B5577F0}"/>
              </a:ext>
            </a:extLst>
          </p:cNvPr>
          <p:cNvSpPr/>
          <p:nvPr/>
        </p:nvSpPr>
        <p:spPr>
          <a:xfrm>
            <a:off x="4565650" y="934590"/>
            <a:ext cx="6356341" cy="5705922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Cau-ngọn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Mẹ-đầu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1" name="TextBox 1">
            <a:extLst>
              <a:ext uri="{FF2B5EF4-FFF2-40B4-BE49-F238E27FC236}">
                <a16:creationId xmlns:a16="http://schemas.microsoft.com/office/drawing/2014/main" id="{008196D9-B6D2-4ECD-BD49-E3B766179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613" y="1618803"/>
            <a:ext cx="29733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mẹ ta già?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 dirty="0"/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F3D6F055-5754-46EF-BE00-50C853D64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1656903"/>
            <a:ext cx="533400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601D9EC8-ADD7-4441-9C3B-41FF88E13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213" y="310629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DF857446-2059-458D-8258-4FD171282A50}"/>
              </a:ext>
            </a:extLst>
          </p:cNvPr>
          <p:cNvSpPr/>
          <p:nvPr/>
        </p:nvSpPr>
        <p:spPr>
          <a:xfrm>
            <a:off x="3425825" y="876300"/>
            <a:ext cx="412750" cy="27622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32A8241C-DDCB-4FAF-9884-D61E79870C24}"/>
              </a:ext>
            </a:extLst>
          </p:cNvPr>
          <p:cNvSpPr/>
          <p:nvPr/>
        </p:nvSpPr>
        <p:spPr>
          <a:xfrm>
            <a:off x="3446463" y="3681413"/>
            <a:ext cx="282575" cy="26320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86" name="Rectangle 8">
            <a:extLst>
              <a:ext uri="{FF2B5EF4-FFF2-40B4-BE49-F238E27FC236}">
                <a16:creationId xmlns:a16="http://schemas.microsoft.com/office/drawing/2014/main" id="{493BB94A-2D2E-4E41-87E2-40C659D11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193925"/>
            <a:ext cx="3335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P1: Hình ảnh người mẹ.</a:t>
            </a:r>
          </a:p>
        </p:txBody>
      </p:sp>
      <p:sp>
        <p:nvSpPr>
          <p:cNvPr id="7187" name="Rectangle 9">
            <a:extLst>
              <a:ext uri="{FF2B5EF4-FFF2-40B4-BE49-F238E27FC236}">
                <a16:creationId xmlns:a16="http://schemas.microsoft.com/office/drawing/2014/main" id="{47AB40E0-43B8-4E37-A85C-1EDFE8451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4332288"/>
            <a:ext cx="3563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/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P2: Tình cảm của người con dành cho mẹ.</a:t>
            </a:r>
          </a:p>
        </p:txBody>
      </p:sp>
      <p:pic>
        <p:nvPicPr>
          <p:cNvPr id="5159" name="Picture 39">
            <a:extLst>
              <a:ext uri="{FF2B5EF4-FFF2-40B4-BE49-F238E27FC236}">
                <a16:creationId xmlns:a16="http://schemas.microsoft.com/office/drawing/2014/main" id="{19A97BD3-E417-4126-8D53-FD080B1B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30" y="2536031"/>
            <a:ext cx="1978204" cy="1476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60" name="Picture 40">
            <a:extLst>
              <a:ext uri="{FF2B5EF4-FFF2-40B4-BE49-F238E27FC236}">
                <a16:creationId xmlns:a16="http://schemas.microsoft.com/office/drawing/2014/main" id="{4836B224-FA55-4479-AAEF-2399E3DE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0" y="5040014"/>
            <a:ext cx="2133913" cy="1817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8" grpId="0" animBg="1"/>
      <p:bldP spid="49" grpId="0" animBg="1"/>
      <p:bldP spid="7186" grpId="0"/>
      <p:bldP spid="71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8">
            <a:extLst>
              <a:ext uri="{FF2B5EF4-FFF2-40B4-BE49-F238E27FC236}">
                <a16:creationId xmlns:a16="http://schemas.microsoft.com/office/drawing/2014/main" id="{B35F129D-C9EE-45D0-AE5A-52C02D1C28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30750" y="-3175"/>
            <a:ext cx="2730500" cy="835025"/>
            <a:chOff x="1003" y="477"/>
            <a:chExt cx="5666" cy="1730"/>
          </a:xfrm>
          <a:solidFill>
            <a:schemeClr val="tx1">
              <a:alpha val="70000"/>
            </a:schemeClr>
          </a:solidFill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1DDC51CE-C88B-4C5B-8B0B-AE53FA16F6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477"/>
              <a:ext cx="5666" cy="321"/>
            </a:xfrm>
            <a:custGeom>
              <a:avLst/>
              <a:gdLst>
                <a:gd name="T0" fmla="*/ 1641 w 1641"/>
                <a:gd name="T1" fmla="*/ 86 h 92"/>
                <a:gd name="T2" fmla="*/ 0 w 1641"/>
                <a:gd name="T3" fmla="*/ 86 h 92"/>
                <a:gd name="T4" fmla="*/ 657 w 1641"/>
                <a:gd name="T5" fmla="*/ 87 h 92"/>
                <a:gd name="T6" fmla="*/ 676 w 1641"/>
                <a:gd name="T7" fmla="*/ 65 h 92"/>
                <a:gd name="T8" fmla="*/ 693 w 1641"/>
                <a:gd name="T9" fmla="*/ 68 h 92"/>
                <a:gd name="T10" fmla="*/ 703 w 1641"/>
                <a:gd name="T11" fmla="*/ 68 h 92"/>
                <a:gd name="T12" fmla="*/ 737 w 1641"/>
                <a:gd name="T13" fmla="*/ 70 h 92"/>
                <a:gd name="T14" fmla="*/ 722 w 1641"/>
                <a:gd name="T15" fmla="*/ 61 h 92"/>
                <a:gd name="T16" fmla="*/ 741 w 1641"/>
                <a:gd name="T17" fmla="*/ 55 h 92"/>
                <a:gd name="T18" fmla="*/ 768 w 1641"/>
                <a:gd name="T19" fmla="*/ 52 h 92"/>
                <a:gd name="T20" fmla="*/ 766 w 1641"/>
                <a:gd name="T21" fmla="*/ 35 h 92"/>
                <a:gd name="T22" fmla="*/ 759 w 1641"/>
                <a:gd name="T23" fmla="*/ 29 h 92"/>
                <a:gd name="T24" fmla="*/ 756 w 1641"/>
                <a:gd name="T25" fmla="*/ 19 h 92"/>
                <a:gd name="T26" fmla="*/ 778 w 1641"/>
                <a:gd name="T27" fmla="*/ 38 h 92"/>
                <a:gd name="T28" fmla="*/ 837 w 1641"/>
                <a:gd name="T29" fmla="*/ 3 h 92"/>
                <a:gd name="T30" fmla="*/ 859 w 1641"/>
                <a:gd name="T31" fmla="*/ 44 h 92"/>
                <a:gd name="T32" fmla="*/ 883 w 1641"/>
                <a:gd name="T33" fmla="*/ 35 h 92"/>
                <a:gd name="T34" fmla="*/ 892 w 1641"/>
                <a:gd name="T35" fmla="*/ 33 h 92"/>
                <a:gd name="T36" fmla="*/ 900 w 1641"/>
                <a:gd name="T37" fmla="*/ 27 h 92"/>
                <a:gd name="T38" fmla="*/ 932 w 1641"/>
                <a:gd name="T39" fmla="*/ 42 h 92"/>
                <a:gd name="T40" fmla="*/ 915 w 1641"/>
                <a:gd name="T41" fmla="*/ 50 h 92"/>
                <a:gd name="T42" fmla="*/ 927 w 1641"/>
                <a:gd name="T43" fmla="*/ 62 h 92"/>
                <a:gd name="T44" fmla="*/ 941 w 1641"/>
                <a:gd name="T45" fmla="*/ 59 h 92"/>
                <a:gd name="T46" fmla="*/ 960 w 1641"/>
                <a:gd name="T47" fmla="*/ 64 h 92"/>
                <a:gd name="T48" fmla="*/ 946 w 1641"/>
                <a:gd name="T49" fmla="*/ 71 h 92"/>
                <a:gd name="T50" fmla="*/ 979 w 1641"/>
                <a:gd name="T51" fmla="*/ 82 h 92"/>
                <a:gd name="T52" fmla="*/ 985 w 1641"/>
                <a:gd name="T53" fmla="*/ 76 h 92"/>
                <a:gd name="T54" fmla="*/ 855 w 1641"/>
                <a:gd name="T55" fmla="*/ 64 h 92"/>
                <a:gd name="T56" fmla="*/ 859 w 1641"/>
                <a:gd name="T57" fmla="*/ 58 h 92"/>
                <a:gd name="T58" fmla="*/ 940 w 1641"/>
                <a:gd name="T59" fmla="*/ 85 h 92"/>
                <a:gd name="T60" fmla="*/ 843 w 1641"/>
                <a:gd name="T61" fmla="*/ 54 h 92"/>
                <a:gd name="T62" fmla="*/ 852 w 1641"/>
                <a:gd name="T63" fmla="*/ 61 h 92"/>
                <a:gd name="T64" fmla="*/ 852 w 1641"/>
                <a:gd name="T65" fmla="*/ 68 h 92"/>
                <a:gd name="T66" fmla="*/ 795 w 1641"/>
                <a:gd name="T67" fmla="*/ 77 h 92"/>
                <a:gd name="T68" fmla="*/ 808 w 1641"/>
                <a:gd name="T69" fmla="*/ 78 h 92"/>
                <a:gd name="T70" fmla="*/ 724 w 1641"/>
                <a:gd name="T71" fmla="*/ 83 h 92"/>
                <a:gd name="T72" fmla="*/ 767 w 1641"/>
                <a:gd name="T73" fmla="*/ 81 h 92"/>
                <a:gd name="T74" fmla="*/ 794 w 1641"/>
                <a:gd name="T75" fmla="*/ 81 h 92"/>
                <a:gd name="T76" fmla="*/ 789 w 1641"/>
                <a:gd name="T77" fmla="*/ 76 h 92"/>
                <a:gd name="T78" fmla="*/ 802 w 1641"/>
                <a:gd name="T79" fmla="*/ 24 h 92"/>
                <a:gd name="T80" fmla="*/ 791 w 1641"/>
                <a:gd name="T81" fmla="*/ 24 h 92"/>
                <a:gd name="T82" fmla="*/ 779 w 1641"/>
                <a:gd name="T83" fmla="*/ 15 h 92"/>
                <a:gd name="T84" fmla="*/ 859 w 1641"/>
                <a:gd name="T85" fmla="*/ 39 h 92"/>
                <a:gd name="T86" fmla="*/ 852 w 1641"/>
                <a:gd name="T87" fmla="*/ 36 h 92"/>
                <a:gd name="T88" fmla="*/ 840 w 1641"/>
                <a:gd name="T89" fmla="*/ 33 h 92"/>
                <a:gd name="T90" fmla="*/ 837 w 1641"/>
                <a:gd name="T91" fmla="*/ 54 h 92"/>
                <a:gd name="T92" fmla="*/ 819 w 1641"/>
                <a:gd name="T93" fmla="*/ 60 h 92"/>
                <a:gd name="T94" fmla="*/ 823 w 1641"/>
                <a:gd name="T95" fmla="*/ 52 h 92"/>
                <a:gd name="T96" fmla="*/ 811 w 1641"/>
                <a:gd name="T97" fmla="*/ 85 h 92"/>
                <a:gd name="T98" fmla="*/ 965 w 1641"/>
                <a:gd name="T99" fmla="*/ 76 h 92"/>
                <a:gd name="T100" fmla="*/ 683 w 1641"/>
                <a:gd name="T10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41" h="92">
                  <a:moveTo>
                    <a:pt x="985" y="76"/>
                  </a:moveTo>
                  <a:cubicBezTo>
                    <a:pt x="989" y="75"/>
                    <a:pt x="993" y="74"/>
                    <a:pt x="997" y="75"/>
                  </a:cubicBezTo>
                  <a:cubicBezTo>
                    <a:pt x="1025" y="78"/>
                    <a:pt x="1054" y="82"/>
                    <a:pt x="1082" y="86"/>
                  </a:cubicBezTo>
                  <a:cubicBezTo>
                    <a:pt x="1084" y="86"/>
                    <a:pt x="1086" y="86"/>
                    <a:pt x="1087" y="86"/>
                  </a:cubicBezTo>
                  <a:cubicBezTo>
                    <a:pt x="1272" y="86"/>
                    <a:pt x="1456" y="86"/>
                    <a:pt x="1641" y="86"/>
                  </a:cubicBezTo>
                  <a:cubicBezTo>
                    <a:pt x="1641" y="88"/>
                    <a:pt x="1641" y="90"/>
                    <a:pt x="1641" y="92"/>
                  </a:cubicBezTo>
                  <a:cubicBezTo>
                    <a:pt x="1638" y="92"/>
                    <a:pt x="1635" y="92"/>
                    <a:pt x="1632" y="92"/>
                  </a:cubicBezTo>
                  <a:cubicBezTo>
                    <a:pt x="1091" y="92"/>
                    <a:pt x="550" y="92"/>
                    <a:pt x="8" y="92"/>
                  </a:cubicBezTo>
                  <a:cubicBezTo>
                    <a:pt x="6" y="92"/>
                    <a:pt x="3" y="92"/>
                    <a:pt x="0" y="92"/>
                  </a:cubicBezTo>
                  <a:cubicBezTo>
                    <a:pt x="0" y="90"/>
                    <a:pt x="0" y="88"/>
                    <a:pt x="0" y="86"/>
                  </a:cubicBezTo>
                  <a:cubicBezTo>
                    <a:pt x="185" y="86"/>
                    <a:pt x="370" y="86"/>
                    <a:pt x="555" y="85"/>
                  </a:cubicBezTo>
                  <a:cubicBezTo>
                    <a:pt x="570" y="85"/>
                    <a:pt x="585" y="82"/>
                    <a:pt x="601" y="80"/>
                  </a:cubicBezTo>
                  <a:cubicBezTo>
                    <a:pt x="619" y="78"/>
                    <a:pt x="637" y="76"/>
                    <a:pt x="655" y="73"/>
                  </a:cubicBezTo>
                  <a:cubicBezTo>
                    <a:pt x="654" y="78"/>
                    <a:pt x="652" y="81"/>
                    <a:pt x="651" y="84"/>
                  </a:cubicBezTo>
                  <a:cubicBezTo>
                    <a:pt x="651" y="85"/>
                    <a:pt x="654" y="85"/>
                    <a:pt x="657" y="87"/>
                  </a:cubicBezTo>
                  <a:cubicBezTo>
                    <a:pt x="653" y="81"/>
                    <a:pt x="654" y="77"/>
                    <a:pt x="660" y="75"/>
                  </a:cubicBezTo>
                  <a:cubicBezTo>
                    <a:pt x="660" y="76"/>
                    <a:pt x="660" y="77"/>
                    <a:pt x="660" y="77"/>
                  </a:cubicBezTo>
                  <a:cubicBezTo>
                    <a:pt x="661" y="79"/>
                    <a:pt x="662" y="81"/>
                    <a:pt x="663" y="83"/>
                  </a:cubicBezTo>
                  <a:cubicBezTo>
                    <a:pt x="664" y="82"/>
                    <a:pt x="667" y="81"/>
                    <a:pt x="668" y="80"/>
                  </a:cubicBezTo>
                  <a:cubicBezTo>
                    <a:pt x="671" y="75"/>
                    <a:pt x="673" y="69"/>
                    <a:pt x="676" y="65"/>
                  </a:cubicBezTo>
                  <a:cubicBezTo>
                    <a:pt x="681" y="58"/>
                    <a:pt x="687" y="57"/>
                    <a:pt x="692" y="61"/>
                  </a:cubicBezTo>
                  <a:cubicBezTo>
                    <a:pt x="697" y="64"/>
                    <a:pt x="698" y="72"/>
                    <a:pt x="694" y="75"/>
                  </a:cubicBezTo>
                  <a:cubicBezTo>
                    <a:pt x="690" y="79"/>
                    <a:pt x="686" y="77"/>
                    <a:pt x="684" y="72"/>
                  </a:cubicBezTo>
                  <a:cubicBezTo>
                    <a:pt x="685" y="72"/>
                    <a:pt x="685" y="71"/>
                    <a:pt x="685" y="71"/>
                  </a:cubicBezTo>
                  <a:cubicBezTo>
                    <a:pt x="689" y="72"/>
                    <a:pt x="692" y="73"/>
                    <a:pt x="693" y="68"/>
                  </a:cubicBezTo>
                  <a:cubicBezTo>
                    <a:pt x="693" y="66"/>
                    <a:pt x="691" y="63"/>
                    <a:pt x="689" y="62"/>
                  </a:cubicBezTo>
                  <a:cubicBezTo>
                    <a:pt x="686" y="60"/>
                    <a:pt x="682" y="62"/>
                    <a:pt x="681" y="65"/>
                  </a:cubicBezTo>
                  <a:cubicBezTo>
                    <a:pt x="677" y="70"/>
                    <a:pt x="679" y="76"/>
                    <a:pt x="682" y="80"/>
                  </a:cubicBezTo>
                  <a:cubicBezTo>
                    <a:pt x="687" y="84"/>
                    <a:pt x="692" y="84"/>
                    <a:pt x="697" y="82"/>
                  </a:cubicBezTo>
                  <a:cubicBezTo>
                    <a:pt x="702" y="79"/>
                    <a:pt x="705" y="74"/>
                    <a:pt x="703" y="68"/>
                  </a:cubicBezTo>
                  <a:cubicBezTo>
                    <a:pt x="702" y="64"/>
                    <a:pt x="701" y="61"/>
                    <a:pt x="700" y="57"/>
                  </a:cubicBezTo>
                  <a:cubicBezTo>
                    <a:pt x="698" y="49"/>
                    <a:pt x="698" y="40"/>
                    <a:pt x="705" y="34"/>
                  </a:cubicBezTo>
                  <a:cubicBezTo>
                    <a:pt x="714" y="28"/>
                    <a:pt x="723" y="28"/>
                    <a:pt x="733" y="32"/>
                  </a:cubicBezTo>
                  <a:cubicBezTo>
                    <a:pt x="741" y="36"/>
                    <a:pt x="745" y="43"/>
                    <a:pt x="746" y="52"/>
                  </a:cubicBezTo>
                  <a:cubicBezTo>
                    <a:pt x="746" y="62"/>
                    <a:pt x="743" y="68"/>
                    <a:pt x="737" y="70"/>
                  </a:cubicBezTo>
                  <a:cubicBezTo>
                    <a:pt x="729" y="72"/>
                    <a:pt x="719" y="70"/>
                    <a:pt x="715" y="63"/>
                  </a:cubicBezTo>
                  <a:cubicBezTo>
                    <a:pt x="713" y="60"/>
                    <a:pt x="712" y="55"/>
                    <a:pt x="713" y="52"/>
                  </a:cubicBezTo>
                  <a:cubicBezTo>
                    <a:pt x="715" y="49"/>
                    <a:pt x="719" y="47"/>
                    <a:pt x="723" y="46"/>
                  </a:cubicBezTo>
                  <a:cubicBezTo>
                    <a:pt x="728" y="45"/>
                    <a:pt x="732" y="50"/>
                    <a:pt x="732" y="55"/>
                  </a:cubicBezTo>
                  <a:cubicBezTo>
                    <a:pt x="731" y="61"/>
                    <a:pt x="727" y="62"/>
                    <a:pt x="722" y="61"/>
                  </a:cubicBezTo>
                  <a:cubicBezTo>
                    <a:pt x="724" y="57"/>
                    <a:pt x="725" y="54"/>
                    <a:pt x="727" y="49"/>
                  </a:cubicBezTo>
                  <a:cubicBezTo>
                    <a:pt x="723" y="50"/>
                    <a:pt x="720" y="50"/>
                    <a:pt x="718" y="51"/>
                  </a:cubicBezTo>
                  <a:cubicBezTo>
                    <a:pt x="717" y="53"/>
                    <a:pt x="717" y="56"/>
                    <a:pt x="717" y="59"/>
                  </a:cubicBezTo>
                  <a:cubicBezTo>
                    <a:pt x="719" y="65"/>
                    <a:pt x="724" y="69"/>
                    <a:pt x="730" y="68"/>
                  </a:cubicBezTo>
                  <a:cubicBezTo>
                    <a:pt x="737" y="67"/>
                    <a:pt x="742" y="62"/>
                    <a:pt x="741" y="55"/>
                  </a:cubicBezTo>
                  <a:cubicBezTo>
                    <a:pt x="741" y="48"/>
                    <a:pt x="736" y="41"/>
                    <a:pt x="730" y="39"/>
                  </a:cubicBezTo>
                  <a:cubicBezTo>
                    <a:pt x="722" y="36"/>
                    <a:pt x="713" y="38"/>
                    <a:pt x="708" y="44"/>
                  </a:cubicBezTo>
                  <a:cubicBezTo>
                    <a:pt x="703" y="49"/>
                    <a:pt x="702" y="56"/>
                    <a:pt x="705" y="63"/>
                  </a:cubicBezTo>
                  <a:cubicBezTo>
                    <a:pt x="711" y="76"/>
                    <a:pt x="726" y="82"/>
                    <a:pt x="741" y="76"/>
                  </a:cubicBezTo>
                  <a:cubicBezTo>
                    <a:pt x="753" y="72"/>
                    <a:pt x="761" y="62"/>
                    <a:pt x="768" y="52"/>
                  </a:cubicBezTo>
                  <a:cubicBezTo>
                    <a:pt x="764" y="51"/>
                    <a:pt x="760" y="51"/>
                    <a:pt x="756" y="50"/>
                  </a:cubicBezTo>
                  <a:cubicBezTo>
                    <a:pt x="745" y="46"/>
                    <a:pt x="739" y="33"/>
                    <a:pt x="743" y="22"/>
                  </a:cubicBezTo>
                  <a:cubicBezTo>
                    <a:pt x="745" y="17"/>
                    <a:pt x="748" y="14"/>
                    <a:pt x="754" y="14"/>
                  </a:cubicBezTo>
                  <a:cubicBezTo>
                    <a:pt x="759" y="13"/>
                    <a:pt x="764" y="15"/>
                    <a:pt x="766" y="21"/>
                  </a:cubicBezTo>
                  <a:cubicBezTo>
                    <a:pt x="768" y="25"/>
                    <a:pt x="768" y="31"/>
                    <a:pt x="766" y="35"/>
                  </a:cubicBezTo>
                  <a:cubicBezTo>
                    <a:pt x="765" y="37"/>
                    <a:pt x="760" y="40"/>
                    <a:pt x="757" y="39"/>
                  </a:cubicBezTo>
                  <a:cubicBezTo>
                    <a:pt x="754" y="38"/>
                    <a:pt x="751" y="35"/>
                    <a:pt x="749" y="32"/>
                  </a:cubicBezTo>
                  <a:cubicBezTo>
                    <a:pt x="748" y="31"/>
                    <a:pt x="750" y="26"/>
                    <a:pt x="751" y="26"/>
                  </a:cubicBezTo>
                  <a:cubicBezTo>
                    <a:pt x="753" y="25"/>
                    <a:pt x="756" y="26"/>
                    <a:pt x="759" y="26"/>
                  </a:cubicBezTo>
                  <a:cubicBezTo>
                    <a:pt x="759" y="27"/>
                    <a:pt x="759" y="28"/>
                    <a:pt x="759" y="29"/>
                  </a:cubicBezTo>
                  <a:cubicBezTo>
                    <a:pt x="757" y="29"/>
                    <a:pt x="754" y="29"/>
                    <a:pt x="750" y="30"/>
                  </a:cubicBezTo>
                  <a:cubicBezTo>
                    <a:pt x="752" y="32"/>
                    <a:pt x="753" y="35"/>
                    <a:pt x="754" y="35"/>
                  </a:cubicBezTo>
                  <a:cubicBezTo>
                    <a:pt x="757" y="35"/>
                    <a:pt x="761" y="35"/>
                    <a:pt x="763" y="34"/>
                  </a:cubicBezTo>
                  <a:cubicBezTo>
                    <a:pt x="764" y="32"/>
                    <a:pt x="766" y="27"/>
                    <a:pt x="765" y="25"/>
                  </a:cubicBezTo>
                  <a:cubicBezTo>
                    <a:pt x="763" y="22"/>
                    <a:pt x="759" y="19"/>
                    <a:pt x="756" y="19"/>
                  </a:cubicBezTo>
                  <a:cubicBezTo>
                    <a:pt x="753" y="19"/>
                    <a:pt x="749" y="22"/>
                    <a:pt x="747" y="25"/>
                  </a:cubicBezTo>
                  <a:cubicBezTo>
                    <a:pt x="744" y="31"/>
                    <a:pt x="745" y="37"/>
                    <a:pt x="750" y="42"/>
                  </a:cubicBezTo>
                  <a:cubicBezTo>
                    <a:pt x="756" y="47"/>
                    <a:pt x="762" y="50"/>
                    <a:pt x="770" y="47"/>
                  </a:cubicBezTo>
                  <a:cubicBezTo>
                    <a:pt x="774" y="46"/>
                    <a:pt x="778" y="45"/>
                    <a:pt x="783" y="44"/>
                  </a:cubicBezTo>
                  <a:cubicBezTo>
                    <a:pt x="781" y="42"/>
                    <a:pt x="779" y="40"/>
                    <a:pt x="778" y="38"/>
                  </a:cubicBezTo>
                  <a:cubicBezTo>
                    <a:pt x="765" y="23"/>
                    <a:pt x="767" y="9"/>
                    <a:pt x="785" y="0"/>
                  </a:cubicBezTo>
                  <a:cubicBezTo>
                    <a:pt x="789" y="0"/>
                    <a:pt x="794" y="0"/>
                    <a:pt x="798" y="0"/>
                  </a:cubicBezTo>
                  <a:cubicBezTo>
                    <a:pt x="816" y="9"/>
                    <a:pt x="819" y="14"/>
                    <a:pt x="816" y="33"/>
                  </a:cubicBezTo>
                  <a:cubicBezTo>
                    <a:pt x="819" y="32"/>
                    <a:pt x="822" y="31"/>
                    <a:pt x="825" y="30"/>
                  </a:cubicBezTo>
                  <a:cubicBezTo>
                    <a:pt x="822" y="18"/>
                    <a:pt x="826" y="9"/>
                    <a:pt x="837" y="3"/>
                  </a:cubicBezTo>
                  <a:cubicBezTo>
                    <a:pt x="839" y="2"/>
                    <a:pt x="842" y="1"/>
                    <a:pt x="844" y="0"/>
                  </a:cubicBezTo>
                  <a:cubicBezTo>
                    <a:pt x="848" y="0"/>
                    <a:pt x="853" y="0"/>
                    <a:pt x="857" y="0"/>
                  </a:cubicBezTo>
                  <a:cubicBezTo>
                    <a:pt x="870" y="8"/>
                    <a:pt x="874" y="14"/>
                    <a:pt x="871" y="25"/>
                  </a:cubicBezTo>
                  <a:cubicBezTo>
                    <a:pt x="869" y="30"/>
                    <a:pt x="866" y="34"/>
                    <a:pt x="863" y="39"/>
                  </a:cubicBezTo>
                  <a:cubicBezTo>
                    <a:pt x="862" y="40"/>
                    <a:pt x="860" y="42"/>
                    <a:pt x="859" y="44"/>
                  </a:cubicBezTo>
                  <a:cubicBezTo>
                    <a:pt x="864" y="45"/>
                    <a:pt x="868" y="47"/>
                    <a:pt x="873" y="48"/>
                  </a:cubicBezTo>
                  <a:cubicBezTo>
                    <a:pt x="886" y="51"/>
                    <a:pt x="899" y="38"/>
                    <a:pt x="895" y="26"/>
                  </a:cubicBezTo>
                  <a:cubicBezTo>
                    <a:pt x="894" y="21"/>
                    <a:pt x="889" y="18"/>
                    <a:pt x="883" y="19"/>
                  </a:cubicBezTo>
                  <a:cubicBezTo>
                    <a:pt x="878" y="20"/>
                    <a:pt x="875" y="25"/>
                    <a:pt x="876" y="29"/>
                  </a:cubicBezTo>
                  <a:cubicBezTo>
                    <a:pt x="877" y="32"/>
                    <a:pt x="881" y="35"/>
                    <a:pt x="883" y="35"/>
                  </a:cubicBezTo>
                  <a:cubicBezTo>
                    <a:pt x="887" y="36"/>
                    <a:pt x="890" y="35"/>
                    <a:pt x="890" y="30"/>
                  </a:cubicBezTo>
                  <a:cubicBezTo>
                    <a:pt x="888" y="29"/>
                    <a:pt x="885" y="29"/>
                    <a:pt x="883" y="29"/>
                  </a:cubicBezTo>
                  <a:cubicBezTo>
                    <a:pt x="883" y="28"/>
                    <a:pt x="883" y="27"/>
                    <a:pt x="882" y="27"/>
                  </a:cubicBezTo>
                  <a:cubicBezTo>
                    <a:pt x="885" y="26"/>
                    <a:pt x="888" y="25"/>
                    <a:pt x="890" y="26"/>
                  </a:cubicBezTo>
                  <a:cubicBezTo>
                    <a:pt x="892" y="27"/>
                    <a:pt x="893" y="32"/>
                    <a:pt x="892" y="33"/>
                  </a:cubicBezTo>
                  <a:cubicBezTo>
                    <a:pt x="890" y="36"/>
                    <a:pt x="886" y="39"/>
                    <a:pt x="883" y="39"/>
                  </a:cubicBezTo>
                  <a:cubicBezTo>
                    <a:pt x="880" y="39"/>
                    <a:pt x="875" y="35"/>
                    <a:pt x="874" y="32"/>
                  </a:cubicBezTo>
                  <a:cubicBezTo>
                    <a:pt x="871" y="27"/>
                    <a:pt x="873" y="21"/>
                    <a:pt x="878" y="17"/>
                  </a:cubicBezTo>
                  <a:cubicBezTo>
                    <a:pt x="882" y="13"/>
                    <a:pt x="887" y="13"/>
                    <a:pt x="892" y="15"/>
                  </a:cubicBezTo>
                  <a:cubicBezTo>
                    <a:pt x="897" y="17"/>
                    <a:pt x="899" y="21"/>
                    <a:pt x="900" y="27"/>
                  </a:cubicBezTo>
                  <a:cubicBezTo>
                    <a:pt x="901" y="40"/>
                    <a:pt x="892" y="50"/>
                    <a:pt x="879" y="51"/>
                  </a:cubicBezTo>
                  <a:cubicBezTo>
                    <a:pt x="877" y="51"/>
                    <a:pt x="876" y="51"/>
                    <a:pt x="873" y="51"/>
                  </a:cubicBezTo>
                  <a:cubicBezTo>
                    <a:pt x="882" y="64"/>
                    <a:pt x="891" y="75"/>
                    <a:pt x="907" y="78"/>
                  </a:cubicBezTo>
                  <a:cubicBezTo>
                    <a:pt x="919" y="80"/>
                    <a:pt x="932" y="73"/>
                    <a:pt x="937" y="62"/>
                  </a:cubicBezTo>
                  <a:cubicBezTo>
                    <a:pt x="940" y="54"/>
                    <a:pt x="938" y="47"/>
                    <a:pt x="932" y="42"/>
                  </a:cubicBezTo>
                  <a:cubicBezTo>
                    <a:pt x="926" y="36"/>
                    <a:pt x="916" y="36"/>
                    <a:pt x="909" y="40"/>
                  </a:cubicBezTo>
                  <a:cubicBezTo>
                    <a:pt x="903" y="44"/>
                    <a:pt x="899" y="52"/>
                    <a:pt x="901" y="59"/>
                  </a:cubicBezTo>
                  <a:cubicBezTo>
                    <a:pt x="902" y="64"/>
                    <a:pt x="909" y="69"/>
                    <a:pt x="915" y="67"/>
                  </a:cubicBezTo>
                  <a:cubicBezTo>
                    <a:pt x="921" y="66"/>
                    <a:pt x="926" y="59"/>
                    <a:pt x="925" y="53"/>
                  </a:cubicBezTo>
                  <a:cubicBezTo>
                    <a:pt x="924" y="49"/>
                    <a:pt x="922" y="49"/>
                    <a:pt x="915" y="50"/>
                  </a:cubicBezTo>
                  <a:cubicBezTo>
                    <a:pt x="917" y="54"/>
                    <a:pt x="918" y="57"/>
                    <a:pt x="919" y="61"/>
                  </a:cubicBezTo>
                  <a:cubicBezTo>
                    <a:pt x="914" y="62"/>
                    <a:pt x="911" y="61"/>
                    <a:pt x="910" y="56"/>
                  </a:cubicBezTo>
                  <a:cubicBezTo>
                    <a:pt x="908" y="52"/>
                    <a:pt x="912" y="46"/>
                    <a:pt x="916" y="46"/>
                  </a:cubicBezTo>
                  <a:cubicBezTo>
                    <a:pt x="920" y="46"/>
                    <a:pt x="925" y="48"/>
                    <a:pt x="927" y="50"/>
                  </a:cubicBezTo>
                  <a:cubicBezTo>
                    <a:pt x="929" y="53"/>
                    <a:pt x="929" y="59"/>
                    <a:pt x="927" y="62"/>
                  </a:cubicBezTo>
                  <a:cubicBezTo>
                    <a:pt x="924" y="69"/>
                    <a:pt x="912" y="72"/>
                    <a:pt x="905" y="70"/>
                  </a:cubicBezTo>
                  <a:cubicBezTo>
                    <a:pt x="899" y="68"/>
                    <a:pt x="895" y="62"/>
                    <a:pt x="896" y="53"/>
                  </a:cubicBezTo>
                  <a:cubicBezTo>
                    <a:pt x="896" y="44"/>
                    <a:pt x="899" y="36"/>
                    <a:pt x="908" y="32"/>
                  </a:cubicBezTo>
                  <a:cubicBezTo>
                    <a:pt x="917" y="28"/>
                    <a:pt x="927" y="27"/>
                    <a:pt x="936" y="34"/>
                  </a:cubicBezTo>
                  <a:cubicBezTo>
                    <a:pt x="944" y="40"/>
                    <a:pt x="943" y="50"/>
                    <a:pt x="941" y="59"/>
                  </a:cubicBezTo>
                  <a:cubicBezTo>
                    <a:pt x="941" y="61"/>
                    <a:pt x="939" y="63"/>
                    <a:pt x="939" y="66"/>
                  </a:cubicBezTo>
                  <a:cubicBezTo>
                    <a:pt x="936" y="71"/>
                    <a:pt x="938" y="76"/>
                    <a:pt x="942" y="79"/>
                  </a:cubicBezTo>
                  <a:cubicBezTo>
                    <a:pt x="946" y="83"/>
                    <a:pt x="951" y="84"/>
                    <a:pt x="956" y="81"/>
                  </a:cubicBezTo>
                  <a:cubicBezTo>
                    <a:pt x="961" y="78"/>
                    <a:pt x="963" y="74"/>
                    <a:pt x="962" y="68"/>
                  </a:cubicBezTo>
                  <a:cubicBezTo>
                    <a:pt x="962" y="66"/>
                    <a:pt x="961" y="64"/>
                    <a:pt x="960" y="64"/>
                  </a:cubicBezTo>
                  <a:cubicBezTo>
                    <a:pt x="957" y="63"/>
                    <a:pt x="954" y="62"/>
                    <a:pt x="951" y="63"/>
                  </a:cubicBezTo>
                  <a:cubicBezTo>
                    <a:pt x="950" y="63"/>
                    <a:pt x="948" y="67"/>
                    <a:pt x="949" y="68"/>
                  </a:cubicBezTo>
                  <a:cubicBezTo>
                    <a:pt x="950" y="70"/>
                    <a:pt x="953" y="71"/>
                    <a:pt x="957" y="73"/>
                  </a:cubicBezTo>
                  <a:cubicBezTo>
                    <a:pt x="956" y="73"/>
                    <a:pt x="954" y="77"/>
                    <a:pt x="953" y="76"/>
                  </a:cubicBezTo>
                  <a:cubicBezTo>
                    <a:pt x="950" y="75"/>
                    <a:pt x="946" y="73"/>
                    <a:pt x="946" y="71"/>
                  </a:cubicBezTo>
                  <a:cubicBezTo>
                    <a:pt x="945" y="68"/>
                    <a:pt x="947" y="62"/>
                    <a:pt x="949" y="61"/>
                  </a:cubicBezTo>
                  <a:cubicBezTo>
                    <a:pt x="952" y="59"/>
                    <a:pt x="958" y="59"/>
                    <a:pt x="961" y="61"/>
                  </a:cubicBezTo>
                  <a:cubicBezTo>
                    <a:pt x="964" y="62"/>
                    <a:pt x="966" y="66"/>
                    <a:pt x="968" y="70"/>
                  </a:cubicBezTo>
                  <a:cubicBezTo>
                    <a:pt x="970" y="73"/>
                    <a:pt x="972" y="77"/>
                    <a:pt x="974" y="80"/>
                  </a:cubicBezTo>
                  <a:cubicBezTo>
                    <a:pt x="975" y="81"/>
                    <a:pt x="977" y="82"/>
                    <a:pt x="979" y="82"/>
                  </a:cubicBezTo>
                  <a:cubicBezTo>
                    <a:pt x="980" y="83"/>
                    <a:pt x="981" y="80"/>
                    <a:pt x="981" y="78"/>
                  </a:cubicBezTo>
                  <a:cubicBezTo>
                    <a:pt x="981" y="75"/>
                    <a:pt x="983" y="75"/>
                    <a:pt x="985" y="75"/>
                  </a:cubicBezTo>
                  <a:cubicBezTo>
                    <a:pt x="986" y="79"/>
                    <a:pt x="986" y="82"/>
                    <a:pt x="986" y="86"/>
                  </a:cubicBezTo>
                  <a:cubicBezTo>
                    <a:pt x="987" y="86"/>
                    <a:pt x="989" y="85"/>
                    <a:pt x="991" y="85"/>
                  </a:cubicBezTo>
                  <a:cubicBezTo>
                    <a:pt x="992" y="80"/>
                    <a:pt x="991" y="76"/>
                    <a:pt x="985" y="76"/>
                  </a:cubicBezTo>
                  <a:close/>
                  <a:moveTo>
                    <a:pt x="853" y="74"/>
                  </a:moveTo>
                  <a:cubicBezTo>
                    <a:pt x="852" y="74"/>
                    <a:pt x="852" y="74"/>
                    <a:pt x="852" y="75"/>
                  </a:cubicBezTo>
                  <a:cubicBezTo>
                    <a:pt x="850" y="74"/>
                    <a:pt x="848" y="73"/>
                    <a:pt x="847" y="71"/>
                  </a:cubicBezTo>
                  <a:cubicBezTo>
                    <a:pt x="846" y="70"/>
                    <a:pt x="847" y="67"/>
                    <a:pt x="848" y="66"/>
                  </a:cubicBezTo>
                  <a:cubicBezTo>
                    <a:pt x="850" y="65"/>
                    <a:pt x="853" y="64"/>
                    <a:pt x="855" y="64"/>
                  </a:cubicBezTo>
                  <a:cubicBezTo>
                    <a:pt x="859" y="66"/>
                    <a:pt x="862" y="72"/>
                    <a:pt x="859" y="76"/>
                  </a:cubicBezTo>
                  <a:cubicBezTo>
                    <a:pt x="856" y="79"/>
                    <a:pt x="851" y="82"/>
                    <a:pt x="848" y="81"/>
                  </a:cubicBezTo>
                  <a:cubicBezTo>
                    <a:pt x="844" y="80"/>
                    <a:pt x="840" y="77"/>
                    <a:pt x="838" y="73"/>
                  </a:cubicBezTo>
                  <a:cubicBezTo>
                    <a:pt x="837" y="70"/>
                    <a:pt x="839" y="65"/>
                    <a:pt x="841" y="62"/>
                  </a:cubicBezTo>
                  <a:cubicBezTo>
                    <a:pt x="846" y="57"/>
                    <a:pt x="852" y="56"/>
                    <a:pt x="859" y="58"/>
                  </a:cubicBezTo>
                  <a:cubicBezTo>
                    <a:pt x="865" y="61"/>
                    <a:pt x="868" y="65"/>
                    <a:pt x="869" y="72"/>
                  </a:cubicBezTo>
                  <a:cubicBezTo>
                    <a:pt x="870" y="75"/>
                    <a:pt x="872" y="79"/>
                    <a:pt x="875" y="81"/>
                  </a:cubicBezTo>
                  <a:cubicBezTo>
                    <a:pt x="876" y="82"/>
                    <a:pt x="880" y="80"/>
                    <a:pt x="884" y="79"/>
                  </a:cubicBezTo>
                  <a:cubicBezTo>
                    <a:pt x="883" y="80"/>
                    <a:pt x="882" y="83"/>
                    <a:pt x="881" y="85"/>
                  </a:cubicBezTo>
                  <a:cubicBezTo>
                    <a:pt x="901" y="85"/>
                    <a:pt x="921" y="85"/>
                    <a:pt x="940" y="85"/>
                  </a:cubicBezTo>
                  <a:cubicBezTo>
                    <a:pt x="938" y="81"/>
                    <a:pt x="936" y="77"/>
                    <a:pt x="934" y="73"/>
                  </a:cubicBezTo>
                  <a:cubicBezTo>
                    <a:pt x="931" y="75"/>
                    <a:pt x="929" y="77"/>
                    <a:pt x="926" y="78"/>
                  </a:cubicBezTo>
                  <a:cubicBezTo>
                    <a:pt x="914" y="86"/>
                    <a:pt x="900" y="86"/>
                    <a:pt x="888" y="77"/>
                  </a:cubicBezTo>
                  <a:cubicBezTo>
                    <a:pt x="883" y="72"/>
                    <a:pt x="879" y="67"/>
                    <a:pt x="875" y="61"/>
                  </a:cubicBezTo>
                  <a:cubicBezTo>
                    <a:pt x="864" y="45"/>
                    <a:pt x="859" y="44"/>
                    <a:pt x="843" y="54"/>
                  </a:cubicBezTo>
                  <a:cubicBezTo>
                    <a:pt x="842" y="54"/>
                    <a:pt x="842" y="54"/>
                    <a:pt x="841" y="55"/>
                  </a:cubicBezTo>
                  <a:cubicBezTo>
                    <a:pt x="833" y="60"/>
                    <a:pt x="830" y="67"/>
                    <a:pt x="832" y="75"/>
                  </a:cubicBezTo>
                  <a:cubicBezTo>
                    <a:pt x="835" y="83"/>
                    <a:pt x="840" y="86"/>
                    <a:pt x="851" y="86"/>
                  </a:cubicBezTo>
                  <a:cubicBezTo>
                    <a:pt x="859" y="85"/>
                    <a:pt x="866" y="74"/>
                    <a:pt x="862" y="67"/>
                  </a:cubicBezTo>
                  <a:cubicBezTo>
                    <a:pt x="860" y="62"/>
                    <a:pt x="856" y="60"/>
                    <a:pt x="852" y="61"/>
                  </a:cubicBezTo>
                  <a:cubicBezTo>
                    <a:pt x="848" y="62"/>
                    <a:pt x="844" y="64"/>
                    <a:pt x="843" y="67"/>
                  </a:cubicBezTo>
                  <a:cubicBezTo>
                    <a:pt x="842" y="69"/>
                    <a:pt x="843" y="74"/>
                    <a:pt x="845" y="76"/>
                  </a:cubicBezTo>
                  <a:cubicBezTo>
                    <a:pt x="846" y="78"/>
                    <a:pt x="850" y="78"/>
                    <a:pt x="852" y="78"/>
                  </a:cubicBezTo>
                  <a:cubicBezTo>
                    <a:pt x="854" y="77"/>
                    <a:pt x="855" y="74"/>
                    <a:pt x="855" y="72"/>
                  </a:cubicBezTo>
                  <a:cubicBezTo>
                    <a:pt x="856" y="71"/>
                    <a:pt x="854" y="69"/>
                    <a:pt x="852" y="68"/>
                  </a:cubicBezTo>
                  <a:cubicBezTo>
                    <a:pt x="852" y="68"/>
                    <a:pt x="852" y="69"/>
                    <a:pt x="851" y="69"/>
                  </a:cubicBezTo>
                  <a:cubicBezTo>
                    <a:pt x="852" y="71"/>
                    <a:pt x="852" y="72"/>
                    <a:pt x="853" y="74"/>
                  </a:cubicBezTo>
                  <a:close/>
                  <a:moveTo>
                    <a:pt x="790" y="67"/>
                  </a:moveTo>
                  <a:cubicBezTo>
                    <a:pt x="786" y="70"/>
                    <a:pt x="784" y="72"/>
                    <a:pt x="787" y="75"/>
                  </a:cubicBezTo>
                  <a:cubicBezTo>
                    <a:pt x="789" y="77"/>
                    <a:pt x="794" y="78"/>
                    <a:pt x="795" y="77"/>
                  </a:cubicBezTo>
                  <a:cubicBezTo>
                    <a:pt x="798" y="75"/>
                    <a:pt x="799" y="70"/>
                    <a:pt x="799" y="67"/>
                  </a:cubicBezTo>
                  <a:cubicBezTo>
                    <a:pt x="798" y="65"/>
                    <a:pt x="794" y="62"/>
                    <a:pt x="792" y="61"/>
                  </a:cubicBezTo>
                  <a:cubicBezTo>
                    <a:pt x="785" y="60"/>
                    <a:pt x="780" y="63"/>
                    <a:pt x="779" y="68"/>
                  </a:cubicBezTo>
                  <a:cubicBezTo>
                    <a:pt x="777" y="75"/>
                    <a:pt x="781" y="84"/>
                    <a:pt x="787" y="85"/>
                  </a:cubicBezTo>
                  <a:cubicBezTo>
                    <a:pt x="795" y="88"/>
                    <a:pt x="804" y="85"/>
                    <a:pt x="808" y="78"/>
                  </a:cubicBezTo>
                  <a:cubicBezTo>
                    <a:pt x="812" y="71"/>
                    <a:pt x="810" y="62"/>
                    <a:pt x="803" y="57"/>
                  </a:cubicBezTo>
                  <a:cubicBezTo>
                    <a:pt x="799" y="53"/>
                    <a:pt x="794" y="51"/>
                    <a:pt x="789" y="49"/>
                  </a:cubicBezTo>
                  <a:cubicBezTo>
                    <a:pt x="782" y="46"/>
                    <a:pt x="777" y="47"/>
                    <a:pt x="772" y="53"/>
                  </a:cubicBezTo>
                  <a:cubicBezTo>
                    <a:pt x="768" y="58"/>
                    <a:pt x="765" y="64"/>
                    <a:pt x="761" y="69"/>
                  </a:cubicBezTo>
                  <a:cubicBezTo>
                    <a:pt x="752" y="82"/>
                    <a:pt x="737" y="87"/>
                    <a:pt x="724" y="83"/>
                  </a:cubicBezTo>
                  <a:cubicBezTo>
                    <a:pt x="718" y="81"/>
                    <a:pt x="713" y="77"/>
                    <a:pt x="707" y="74"/>
                  </a:cubicBezTo>
                  <a:cubicBezTo>
                    <a:pt x="705" y="77"/>
                    <a:pt x="703" y="81"/>
                    <a:pt x="701" y="86"/>
                  </a:cubicBezTo>
                  <a:cubicBezTo>
                    <a:pt x="721" y="86"/>
                    <a:pt x="740" y="86"/>
                    <a:pt x="760" y="86"/>
                  </a:cubicBezTo>
                  <a:cubicBezTo>
                    <a:pt x="759" y="83"/>
                    <a:pt x="758" y="81"/>
                    <a:pt x="758" y="79"/>
                  </a:cubicBezTo>
                  <a:cubicBezTo>
                    <a:pt x="761" y="80"/>
                    <a:pt x="765" y="82"/>
                    <a:pt x="767" y="81"/>
                  </a:cubicBezTo>
                  <a:cubicBezTo>
                    <a:pt x="769" y="80"/>
                    <a:pt x="770" y="76"/>
                    <a:pt x="772" y="74"/>
                  </a:cubicBezTo>
                  <a:cubicBezTo>
                    <a:pt x="772" y="73"/>
                    <a:pt x="772" y="73"/>
                    <a:pt x="772" y="72"/>
                  </a:cubicBezTo>
                  <a:cubicBezTo>
                    <a:pt x="774" y="59"/>
                    <a:pt x="786" y="53"/>
                    <a:pt x="798" y="60"/>
                  </a:cubicBezTo>
                  <a:cubicBezTo>
                    <a:pt x="802" y="62"/>
                    <a:pt x="805" y="66"/>
                    <a:pt x="804" y="71"/>
                  </a:cubicBezTo>
                  <a:cubicBezTo>
                    <a:pt x="803" y="76"/>
                    <a:pt x="800" y="80"/>
                    <a:pt x="794" y="81"/>
                  </a:cubicBezTo>
                  <a:cubicBezTo>
                    <a:pt x="789" y="83"/>
                    <a:pt x="783" y="79"/>
                    <a:pt x="782" y="74"/>
                  </a:cubicBezTo>
                  <a:cubicBezTo>
                    <a:pt x="780" y="70"/>
                    <a:pt x="782" y="67"/>
                    <a:pt x="786" y="65"/>
                  </a:cubicBezTo>
                  <a:cubicBezTo>
                    <a:pt x="788" y="64"/>
                    <a:pt x="791" y="64"/>
                    <a:pt x="792" y="65"/>
                  </a:cubicBezTo>
                  <a:cubicBezTo>
                    <a:pt x="794" y="66"/>
                    <a:pt x="795" y="69"/>
                    <a:pt x="795" y="71"/>
                  </a:cubicBezTo>
                  <a:cubicBezTo>
                    <a:pt x="794" y="72"/>
                    <a:pt x="792" y="73"/>
                    <a:pt x="789" y="76"/>
                  </a:cubicBezTo>
                  <a:cubicBezTo>
                    <a:pt x="789" y="72"/>
                    <a:pt x="790" y="70"/>
                    <a:pt x="790" y="67"/>
                  </a:cubicBezTo>
                  <a:close/>
                  <a:moveTo>
                    <a:pt x="808" y="42"/>
                  </a:moveTo>
                  <a:cubicBezTo>
                    <a:pt x="798" y="44"/>
                    <a:pt x="791" y="42"/>
                    <a:pt x="786" y="36"/>
                  </a:cubicBezTo>
                  <a:cubicBezTo>
                    <a:pt x="782" y="31"/>
                    <a:pt x="783" y="26"/>
                    <a:pt x="788" y="22"/>
                  </a:cubicBezTo>
                  <a:cubicBezTo>
                    <a:pt x="792" y="19"/>
                    <a:pt x="800" y="20"/>
                    <a:pt x="802" y="24"/>
                  </a:cubicBezTo>
                  <a:cubicBezTo>
                    <a:pt x="803" y="27"/>
                    <a:pt x="802" y="30"/>
                    <a:pt x="801" y="33"/>
                  </a:cubicBezTo>
                  <a:cubicBezTo>
                    <a:pt x="800" y="34"/>
                    <a:pt x="797" y="33"/>
                    <a:pt x="794" y="33"/>
                  </a:cubicBezTo>
                  <a:cubicBezTo>
                    <a:pt x="794" y="33"/>
                    <a:pt x="794" y="32"/>
                    <a:pt x="794" y="31"/>
                  </a:cubicBezTo>
                  <a:cubicBezTo>
                    <a:pt x="797" y="30"/>
                    <a:pt x="803" y="32"/>
                    <a:pt x="800" y="26"/>
                  </a:cubicBezTo>
                  <a:cubicBezTo>
                    <a:pt x="798" y="22"/>
                    <a:pt x="794" y="22"/>
                    <a:pt x="791" y="24"/>
                  </a:cubicBezTo>
                  <a:cubicBezTo>
                    <a:pt x="788" y="26"/>
                    <a:pt x="784" y="29"/>
                    <a:pt x="787" y="33"/>
                  </a:cubicBezTo>
                  <a:cubicBezTo>
                    <a:pt x="790" y="38"/>
                    <a:pt x="795" y="40"/>
                    <a:pt x="801" y="39"/>
                  </a:cubicBezTo>
                  <a:cubicBezTo>
                    <a:pt x="807" y="38"/>
                    <a:pt x="812" y="36"/>
                    <a:pt x="813" y="30"/>
                  </a:cubicBezTo>
                  <a:cubicBezTo>
                    <a:pt x="815" y="22"/>
                    <a:pt x="810" y="11"/>
                    <a:pt x="803" y="8"/>
                  </a:cubicBezTo>
                  <a:cubicBezTo>
                    <a:pt x="796" y="5"/>
                    <a:pt x="785" y="8"/>
                    <a:pt x="779" y="15"/>
                  </a:cubicBezTo>
                  <a:cubicBezTo>
                    <a:pt x="774" y="22"/>
                    <a:pt x="774" y="31"/>
                    <a:pt x="781" y="37"/>
                  </a:cubicBezTo>
                  <a:cubicBezTo>
                    <a:pt x="789" y="44"/>
                    <a:pt x="797" y="49"/>
                    <a:pt x="806" y="55"/>
                  </a:cubicBezTo>
                  <a:cubicBezTo>
                    <a:pt x="807" y="49"/>
                    <a:pt x="807" y="46"/>
                    <a:pt x="808" y="42"/>
                  </a:cubicBezTo>
                  <a:close/>
                  <a:moveTo>
                    <a:pt x="837" y="54"/>
                  </a:moveTo>
                  <a:cubicBezTo>
                    <a:pt x="844" y="49"/>
                    <a:pt x="852" y="45"/>
                    <a:pt x="859" y="39"/>
                  </a:cubicBezTo>
                  <a:cubicBezTo>
                    <a:pt x="867" y="33"/>
                    <a:pt x="868" y="25"/>
                    <a:pt x="864" y="18"/>
                  </a:cubicBezTo>
                  <a:cubicBezTo>
                    <a:pt x="860" y="10"/>
                    <a:pt x="850" y="5"/>
                    <a:pt x="841" y="7"/>
                  </a:cubicBezTo>
                  <a:cubicBezTo>
                    <a:pt x="834" y="9"/>
                    <a:pt x="829" y="15"/>
                    <a:pt x="828" y="24"/>
                  </a:cubicBezTo>
                  <a:cubicBezTo>
                    <a:pt x="827" y="30"/>
                    <a:pt x="829" y="34"/>
                    <a:pt x="834" y="37"/>
                  </a:cubicBezTo>
                  <a:cubicBezTo>
                    <a:pt x="839" y="40"/>
                    <a:pt x="846" y="40"/>
                    <a:pt x="852" y="36"/>
                  </a:cubicBezTo>
                  <a:cubicBezTo>
                    <a:pt x="854" y="34"/>
                    <a:pt x="856" y="30"/>
                    <a:pt x="855" y="29"/>
                  </a:cubicBezTo>
                  <a:cubicBezTo>
                    <a:pt x="853" y="26"/>
                    <a:pt x="849" y="24"/>
                    <a:pt x="846" y="23"/>
                  </a:cubicBezTo>
                  <a:cubicBezTo>
                    <a:pt x="845" y="23"/>
                    <a:pt x="843" y="26"/>
                    <a:pt x="841" y="27"/>
                  </a:cubicBezTo>
                  <a:cubicBezTo>
                    <a:pt x="843" y="29"/>
                    <a:pt x="845" y="31"/>
                    <a:pt x="848" y="34"/>
                  </a:cubicBezTo>
                  <a:cubicBezTo>
                    <a:pt x="844" y="34"/>
                    <a:pt x="840" y="34"/>
                    <a:pt x="840" y="33"/>
                  </a:cubicBezTo>
                  <a:cubicBezTo>
                    <a:pt x="839" y="30"/>
                    <a:pt x="839" y="26"/>
                    <a:pt x="840" y="24"/>
                  </a:cubicBezTo>
                  <a:cubicBezTo>
                    <a:pt x="842" y="19"/>
                    <a:pt x="849" y="19"/>
                    <a:pt x="854" y="22"/>
                  </a:cubicBezTo>
                  <a:cubicBezTo>
                    <a:pt x="859" y="26"/>
                    <a:pt x="860" y="31"/>
                    <a:pt x="855" y="36"/>
                  </a:cubicBezTo>
                  <a:cubicBezTo>
                    <a:pt x="850" y="42"/>
                    <a:pt x="843" y="45"/>
                    <a:pt x="835" y="42"/>
                  </a:cubicBezTo>
                  <a:cubicBezTo>
                    <a:pt x="835" y="46"/>
                    <a:pt x="836" y="49"/>
                    <a:pt x="837" y="54"/>
                  </a:cubicBezTo>
                  <a:close/>
                  <a:moveTo>
                    <a:pt x="833" y="40"/>
                  </a:moveTo>
                  <a:cubicBezTo>
                    <a:pt x="829" y="37"/>
                    <a:pt x="826" y="33"/>
                    <a:pt x="824" y="34"/>
                  </a:cubicBezTo>
                  <a:cubicBezTo>
                    <a:pt x="820" y="35"/>
                    <a:pt x="817" y="39"/>
                    <a:pt x="815" y="42"/>
                  </a:cubicBezTo>
                  <a:cubicBezTo>
                    <a:pt x="813" y="44"/>
                    <a:pt x="813" y="47"/>
                    <a:pt x="813" y="49"/>
                  </a:cubicBezTo>
                  <a:cubicBezTo>
                    <a:pt x="814" y="53"/>
                    <a:pt x="816" y="57"/>
                    <a:pt x="819" y="60"/>
                  </a:cubicBezTo>
                  <a:cubicBezTo>
                    <a:pt x="820" y="61"/>
                    <a:pt x="825" y="60"/>
                    <a:pt x="826" y="59"/>
                  </a:cubicBezTo>
                  <a:cubicBezTo>
                    <a:pt x="828" y="55"/>
                    <a:pt x="829" y="51"/>
                    <a:pt x="829" y="48"/>
                  </a:cubicBezTo>
                  <a:cubicBezTo>
                    <a:pt x="829" y="46"/>
                    <a:pt x="826" y="43"/>
                    <a:pt x="824" y="42"/>
                  </a:cubicBezTo>
                  <a:cubicBezTo>
                    <a:pt x="823" y="42"/>
                    <a:pt x="820" y="45"/>
                    <a:pt x="819" y="46"/>
                  </a:cubicBezTo>
                  <a:cubicBezTo>
                    <a:pt x="820" y="48"/>
                    <a:pt x="822" y="50"/>
                    <a:pt x="823" y="52"/>
                  </a:cubicBezTo>
                  <a:cubicBezTo>
                    <a:pt x="822" y="55"/>
                    <a:pt x="819" y="56"/>
                    <a:pt x="817" y="53"/>
                  </a:cubicBezTo>
                  <a:cubicBezTo>
                    <a:pt x="813" y="47"/>
                    <a:pt x="816" y="40"/>
                    <a:pt x="823" y="39"/>
                  </a:cubicBezTo>
                  <a:cubicBezTo>
                    <a:pt x="825" y="39"/>
                    <a:pt x="828" y="40"/>
                    <a:pt x="833" y="40"/>
                  </a:cubicBezTo>
                  <a:close/>
                  <a:moveTo>
                    <a:pt x="815" y="63"/>
                  </a:moveTo>
                  <a:cubicBezTo>
                    <a:pt x="819" y="72"/>
                    <a:pt x="817" y="79"/>
                    <a:pt x="811" y="85"/>
                  </a:cubicBezTo>
                  <a:cubicBezTo>
                    <a:pt x="818" y="85"/>
                    <a:pt x="824" y="85"/>
                    <a:pt x="831" y="85"/>
                  </a:cubicBezTo>
                  <a:cubicBezTo>
                    <a:pt x="824" y="79"/>
                    <a:pt x="822" y="72"/>
                    <a:pt x="826" y="63"/>
                  </a:cubicBezTo>
                  <a:cubicBezTo>
                    <a:pt x="822" y="63"/>
                    <a:pt x="819" y="63"/>
                    <a:pt x="815" y="63"/>
                  </a:cubicBezTo>
                  <a:close/>
                  <a:moveTo>
                    <a:pt x="973" y="85"/>
                  </a:moveTo>
                  <a:cubicBezTo>
                    <a:pt x="970" y="82"/>
                    <a:pt x="967" y="79"/>
                    <a:pt x="965" y="76"/>
                  </a:cubicBezTo>
                  <a:cubicBezTo>
                    <a:pt x="962" y="80"/>
                    <a:pt x="960" y="82"/>
                    <a:pt x="958" y="85"/>
                  </a:cubicBezTo>
                  <a:cubicBezTo>
                    <a:pt x="963" y="85"/>
                    <a:pt x="968" y="85"/>
                    <a:pt x="973" y="85"/>
                  </a:cubicBezTo>
                  <a:close/>
                  <a:moveTo>
                    <a:pt x="677" y="77"/>
                  </a:moveTo>
                  <a:cubicBezTo>
                    <a:pt x="674" y="80"/>
                    <a:pt x="672" y="82"/>
                    <a:pt x="669" y="85"/>
                  </a:cubicBezTo>
                  <a:cubicBezTo>
                    <a:pt x="674" y="85"/>
                    <a:pt x="678" y="85"/>
                    <a:pt x="683" y="85"/>
                  </a:cubicBezTo>
                  <a:cubicBezTo>
                    <a:pt x="680" y="82"/>
                    <a:pt x="679" y="80"/>
                    <a:pt x="677" y="77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F4AAC486-C78C-42B1-94CC-92D06A8A23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" y="1890"/>
              <a:ext cx="5666" cy="317"/>
            </a:xfrm>
            <a:custGeom>
              <a:avLst/>
              <a:gdLst>
                <a:gd name="T0" fmla="*/ 1037 w 1641"/>
                <a:gd name="T1" fmla="*/ 12 h 91"/>
                <a:gd name="T2" fmla="*/ 984 w 1641"/>
                <a:gd name="T3" fmla="*/ 16 h 91"/>
                <a:gd name="T4" fmla="*/ 974 w 1641"/>
                <a:gd name="T5" fmla="*/ 11 h 91"/>
                <a:gd name="T6" fmla="*/ 953 w 1641"/>
                <a:gd name="T7" fmla="*/ 14 h 91"/>
                <a:gd name="T8" fmla="*/ 953 w 1641"/>
                <a:gd name="T9" fmla="*/ 29 h 91"/>
                <a:gd name="T10" fmla="*/ 938 w 1641"/>
                <a:gd name="T11" fmla="*/ 24 h 91"/>
                <a:gd name="T12" fmla="*/ 905 w 1641"/>
                <a:gd name="T13" fmla="*/ 21 h 91"/>
                <a:gd name="T14" fmla="*/ 910 w 1641"/>
                <a:gd name="T15" fmla="*/ 33 h 91"/>
                <a:gd name="T16" fmla="*/ 915 w 1641"/>
                <a:gd name="T17" fmla="*/ 41 h 91"/>
                <a:gd name="T18" fmla="*/ 901 w 1641"/>
                <a:gd name="T19" fmla="*/ 40 h 91"/>
                <a:gd name="T20" fmla="*/ 900 w 1641"/>
                <a:gd name="T21" fmla="*/ 15 h 91"/>
                <a:gd name="T22" fmla="*/ 888 w 1641"/>
                <a:gd name="T23" fmla="*/ 77 h 91"/>
                <a:gd name="T24" fmla="*/ 890 w 1641"/>
                <a:gd name="T25" fmla="*/ 65 h 91"/>
                <a:gd name="T26" fmla="*/ 886 w 1641"/>
                <a:gd name="T27" fmla="*/ 56 h 91"/>
                <a:gd name="T28" fmla="*/ 895 w 1641"/>
                <a:gd name="T29" fmla="*/ 64 h 91"/>
                <a:gd name="T30" fmla="*/ 854 w 1641"/>
                <a:gd name="T31" fmla="*/ 91 h 91"/>
                <a:gd name="T32" fmla="*/ 802 w 1641"/>
                <a:gd name="T33" fmla="*/ 89 h 91"/>
                <a:gd name="T34" fmla="*/ 771 w 1641"/>
                <a:gd name="T35" fmla="*/ 63 h 91"/>
                <a:gd name="T36" fmla="*/ 747 w 1641"/>
                <a:gd name="T37" fmla="*/ 66 h 91"/>
                <a:gd name="T38" fmla="*/ 755 w 1641"/>
                <a:gd name="T39" fmla="*/ 56 h 91"/>
                <a:gd name="T40" fmla="*/ 750 w 1641"/>
                <a:gd name="T41" fmla="*/ 56 h 91"/>
                <a:gd name="T42" fmla="*/ 741 w 1641"/>
                <a:gd name="T43" fmla="*/ 62 h 91"/>
                <a:gd name="T44" fmla="*/ 706 w 1641"/>
                <a:gd name="T45" fmla="*/ 26 h 91"/>
                <a:gd name="T46" fmla="*/ 730 w 1641"/>
                <a:gd name="T47" fmla="*/ 23 h 91"/>
                <a:gd name="T48" fmla="*/ 732 w 1641"/>
                <a:gd name="T49" fmla="*/ 35 h 91"/>
                <a:gd name="T50" fmla="*/ 737 w 1641"/>
                <a:gd name="T51" fmla="*/ 21 h 91"/>
                <a:gd name="T52" fmla="*/ 703 w 1641"/>
                <a:gd name="T53" fmla="*/ 22 h 91"/>
                <a:gd name="T54" fmla="*/ 685 w 1641"/>
                <a:gd name="T55" fmla="*/ 29 h 91"/>
                <a:gd name="T56" fmla="*/ 689 w 1641"/>
                <a:gd name="T57" fmla="*/ 14 h 91"/>
                <a:gd name="T58" fmla="*/ 671 w 1641"/>
                <a:gd name="T59" fmla="*/ 17 h 91"/>
                <a:gd name="T60" fmla="*/ 653 w 1641"/>
                <a:gd name="T61" fmla="*/ 7 h 91"/>
                <a:gd name="T62" fmla="*/ 8 w 1641"/>
                <a:gd name="T63" fmla="*/ 6 h 91"/>
                <a:gd name="T64" fmla="*/ 1641 w 1641"/>
                <a:gd name="T65" fmla="*/ 6 h 91"/>
                <a:gd name="T66" fmla="*/ 838 w 1641"/>
                <a:gd name="T67" fmla="*/ 19 h 91"/>
                <a:gd name="T68" fmla="*/ 848 w 1641"/>
                <a:gd name="T69" fmla="*/ 24 h 91"/>
                <a:gd name="T70" fmla="*/ 854 w 1641"/>
                <a:gd name="T71" fmla="*/ 23 h 91"/>
                <a:gd name="T72" fmla="*/ 859 w 1641"/>
                <a:gd name="T73" fmla="*/ 27 h 91"/>
                <a:gd name="T74" fmla="*/ 856 w 1641"/>
                <a:gd name="T75" fmla="*/ 43 h 91"/>
                <a:gd name="T76" fmla="*/ 884 w 1641"/>
                <a:gd name="T77" fmla="*/ 13 h 91"/>
                <a:gd name="T78" fmla="*/ 787 w 1641"/>
                <a:gd name="T79" fmla="*/ 42 h 91"/>
                <a:gd name="T80" fmla="*/ 779 w 1641"/>
                <a:gd name="T81" fmla="*/ 14 h 91"/>
                <a:gd name="T82" fmla="*/ 794 w 1641"/>
                <a:gd name="T83" fmla="*/ 13 h 91"/>
                <a:gd name="T84" fmla="*/ 789 w 1641"/>
                <a:gd name="T85" fmla="*/ 17 h 91"/>
                <a:gd name="T86" fmla="*/ 782 w 1641"/>
                <a:gd name="T87" fmla="*/ 16 h 91"/>
                <a:gd name="T88" fmla="*/ 782 w 1641"/>
                <a:gd name="T89" fmla="*/ 32 h 91"/>
                <a:gd name="T90" fmla="*/ 758 w 1641"/>
                <a:gd name="T91" fmla="*/ 6 h 91"/>
                <a:gd name="T92" fmla="*/ 777 w 1641"/>
                <a:gd name="T93" fmla="*/ 71 h 91"/>
                <a:gd name="T94" fmla="*/ 789 w 1641"/>
                <a:gd name="T95" fmla="*/ 56 h 91"/>
                <a:gd name="T96" fmla="*/ 795 w 1641"/>
                <a:gd name="T97" fmla="*/ 58 h 91"/>
                <a:gd name="T98" fmla="*/ 787 w 1641"/>
                <a:gd name="T99" fmla="*/ 54 h 91"/>
                <a:gd name="T100" fmla="*/ 856 w 1641"/>
                <a:gd name="T101" fmla="*/ 56 h 91"/>
                <a:gd name="T102" fmla="*/ 841 w 1641"/>
                <a:gd name="T103" fmla="*/ 57 h 91"/>
                <a:gd name="T104" fmla="*/ 855 w 1641"/>
                <a:gd name="T105" fmla="*/ 58 h 91"/>
                <a:gd name="T106" fmla="*/ 863 w 1641"/>
                <a:gd name="T107" fmla="*/ 74 h 91"/>
                <a:gd name="T108" fmla="*/ 834 w 1641"/>
                <a:gd name="T109" fmla="*/ 49 h 91"/>
                <a:gd name="T110" fmla="*/ 820 w 1641"/>
                <a:gd name="T111" fmla="*/ 36 h 91"/>
                <a:gd name="T112" fmla="*/ 826 w 1641"/>
                <a:gd name="T113" fmla="*/ 48 h 91"/>
                <a:gd name="T114" fmla="*/ 818 w 1641"/>
                <a:gd name="T115" fmla="*/ 54 h 91"/>
                <a:gd name="T116" fmla="*/ 824 w 1641"/>
                <a:gd name="T117" fmla="*/ 27 h 91"/>
                <a:gd name="T118" fmla="*/ 916 w 1641"/>
                <a:gd name="T119" fmla="*/ 7 h 91"/>
                <a:gd name="T120" fmla="*/ 724 w 1641"/>
                <a:gd name="T121" fmla="*/ 6 h 91"/>
                <a:gd name="T122" fmla="*/ 965 w 1641"/>
                <a:gd name="T123" fmla="*/ 14 h 91"/>
                <a:gd name="T124" fmla="*/ 681 w 1641"/>
                <a:gd name="T125" fmla="*/ 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41" h="91">
                  <a:moveTo>
                    <a:pt x="1641" y="6"/>
                  </a:moveTo>
                  <a:cubicBezTo>
                    <a:pt x="1638" y="6"/>
                    <a:pt x="1635" y="6"/>
                    <a:pt x="1632" y="6"/>
                  </a:cubicBezTo>
                  <a:cubicBezTo>
                    <a:pt x="1457" y="6"/>
                    <a:pt x="1281" y="6"/>
                    <a:pt x="1106" y="6"/>
                  </a:cubicBezTo>
                  <a:cubicBezTo>
                    <a:pt x="1083" y="6"/>
                    <a:pt x="1060" y="9"/>
                    <a:pt x="1037" y="12"/>
                  </a:cubicBezTo>
                  <a:cubicBezTo>
                    <a:pt x="1020" y="14"/>
                    <a:pt x="1003" y="16"/>
                    <a:pt x="986" y="18"/>
                  </a:cubicBezTo>
                  <a:cubicBezTo>
                    <a:pt x="988" y="14"/>
                    <a:pt x="990" y="11"/>
                    <a:pt x="991" y="8"/>
                  </a:cubicBezTo>
                  <a:cubicBezTo>
                    <a:pt x="991" y="8"/>
                    <a:pt x="989" y="7"/>
                    <a:pt x="988" y="6"/>
                  </a:cubicBezTo>
                  <a:cubicBezTo>
                    <a:pt x="986" y="10"/>
                    <a:pt x="985" y="13"/>
                    <a:pt x="984" y="16"/>
                  </a:cubicBezTo>
                  <a:cubicBezTo>
                    <a:pt x="983" y="16"/>
                    <a:pt x="983" y="16"/>
                    <a:pt x="982" y="15"/>
                  </a:cubicBezTo>
                  <a:cubicBezTo>
                    <a:pt x="982" y="14"/>
                    <a:pt x="982" y="13"/>
                    <a:pt x="981" y="12"/>
                  </a:cubicBezTo>
                  <a:cubicBezTo>
                    <a:pt x="980" y="10"/>
                    <a:pt x="979" y="8"/>
                    <a:pt x="978" y="8"/>
                  </a:cubicBezTo>
                  <a:cubicBezTo>
                    <a:pt x="977" y="8"/>
                    <a:pt x="975" y="9"/>
                    <a:pt x="974" y="11"/>
                  </a:cubicBezTo>
                  <a:cubicBezTo>
                    <a:pt x="971" y="15"/>
                    <a:pt x="969" y="20"/>
                    <a:pt x="966" y="24"/>
                  </a:cubicBezTo>
                  <a:cubicBezTo>
                    <a:pt x="964" y="29"/>
                    <a:pt x="960" y="33"/>
                    <a:pt x="954" y="32"/>
                  </a:cubicBezTo>
                  <a:cubicBezTo>
                    <a:pt x="948" y="31"/>
                    <a:pt x="943" y="24"/>
                    <a:pt x="946" y="19"/>
                  </a:cubicBezTo>
                  <a:cubicBezTo>
                    <a:pt x="947" y="17"/>
                    <a:pt x="950" y="15"/>
                    <a:pt x="953" y="14"/>
                  </a:cubicBezTo>
                  <a:cubicBezTo>
                    <a:pt x="954" y="14"/>
                    <a:pt x="956" y="17"/>
                    <a:pt x="958" y="18"/>
                  </a:cubicBezTo>
                  <a:cubicBezTo>
                    <a:pt x="957" y="19"/>
                    <a:pt x="956" y="20"/>
                    <a:pt x="956" y="20"/>
                  </a:cubicBezTo>
                  <a:cubicBezTo>
                    <a:pt x="952" y="18"/>
                    <a:pt x="949" y="19"/>
                    <a:pt x="949" y="23"/>
                  </a:cubicBezTo>
                  <a:cubicBezTo>
                    <a:pt x="948" y="25"/>
                    <a:pt x="951" y="28"/>
                    <a:pt x="953" y="29"/>
                  </a:cubicBezTo>
                  <a:cubicBezTo>
                    <a:pt x="958" y="31"/>
                    <a:pt x="961" y="28"/>
                    <a:pt x="962" y="24"/>
                  </a:cubicBezTo>
                  <a:cubicBezTo>
                    <a:pt x="963" y="18"/>
                    <a:pt x="962" y="13"/>
                    <a:pt x="957" y="10"/>
                  </a:cubicBezTo>
                  <a:cubicBezTo>
                    <a:pt x="952" y="6"/>
                    <a:pt x="947" y="7"/>
                    <a:pt x="943" y="11"/>
                  </a:cubicBezTo>
                  <a:cubicBezTo>
                    <a:pt x="938" y="14"/>
                    <a:pt x="937" y="19"/>
                    <a:pt x="938" y="24"/>
                  </a:cubicBezTo>
                  <a:cubicBezTo>
                    <a:pt x="939" y="28"/>
                    <a:pt x="941" y="31"/>
                    <a:pt x="942" y="35"/>
                  </a:cubicBezTo>
                  <a:cubicBezTo>
                    <a:pt x="944" y="52"/>
                    <a:pt x="938" y="60"/>
                    <a:pt x="922" y="61"/>
                  </a:cubicBezTo>
                  <a:cubicBezTo>
                    <a:pt x="908" y="63"/>
                    <a:pt x="896" y="52"/>
                    <a:pt x="896" y="38"/>
                  </a:cubicBezTo>
                  <a:cubicBezTo>
                    <a:pt x="895" y="28"/>
                    <a:pt x="899" y="22"/>
                    <a:pt x="905" y="21"/>
                  </a:cubicBezTo>
                  <a:cubicBezTo>
                    <a:pt x="912" y="18"/>
                    <a:pt x="923" y="22"/>
                    <a:pt x="927" y="28"/>
                  </a:cubicBezTo>
                  <a:cubicBezTo>
                    <a:pt x="931" y="33"/>
                    <a:pt x="930" y="39"/>
                    <a:pt x="925" y="42"/>
                  </a:cubicBezTo>
                  <a:cubicBezTo>
                    <a:pt x="921" y="46"/>
                    <a:pt x="915" y="46"/>
                    <a:pt x="912" y="42"/>
                  </a:cubicBezTo>
                  <a:cubicBezTo>
                    <a:pt x="911" y="40"/>
                    <a:pt x="910" y="36"/>
                    <a:pt x="910" y="33"/>
                  </a:cubicBezTo>
                  <a:cubicBezTo>
                    <a:pt x="911" y="31"/>
                    <a:pt x="915" y="30"/>
                    <a:pt x="917" y="29"/>
                  </a:cubicBezTo>
                  <a:cubicBezTo>
                    <a:pt x="918" y="29"/>
                    <a:pt x="918" y="30"/>
                    <a:pt x="919" y="30"/>
                  </a:cubicBezTo>
                  <a:cubicBezTo>
                    <a:pt x="918" y="32"/>
                    <a:pt x="918" y="33"/>
                    <a:pt x="917" y="35"/>
                  </a:cubicBezTo>
                  <a:cubicBezTo>
                    <a:pt x="917" y="37"/>
                    <a:pt x="916" y="38"/>
                    <a:pt x="915" y="41"/>
                  </a:cubicBezTo>
                  <a:cubicBezTo>
                    <a:pt x="918" y="41"/>
                    <a:pt x="921" y="42"/>
                    <a:pt x="923" y="40"/>
                  </a:cubicBezTo>
                  <a:cubicBezTo>
                    <a:pt x="924" y="39"/>
                    <a:pt x="925" y="36"/>
                    <a:pt x="924" y="33"/>
                  </a:cubicBezTo>
                  <a:cubicBezTo>
                    <a:pt x="923" y="26"/>
                    <a:pt x="916" y="21"/>
                    <a:pt x="909" y="23"/>
                  </a:cubicBezTo>
                  <a:cubicBezTo>
                    <a:pt x="902" y="25"/>
                    <a:pt x="898" y="32"/>
                    <a:pt x="901" y="40"/>
                  </a:cubicBezTo>
                  <a:cubicBezTo>
                    <a:pt x="903" y="47"/>
                    <a:pt x="908" y="52"/>
                    <a:pt x="915" y="53"/>
                  </a:cubicBezTo>
                  <a:cubicBezTo>
                    <a:pt x="923" y="54"/>
                    <a:pt x="930" y="52"/>
                    <a:pt x="935" y="45"/>
                  </a:cubicBezTo>
                  <a:cubicBezTo>
                    <a:pt x="940" y="39"/>
                    <a:pt x="939" y="33"/>
                    <a:pt x="935" y="26"/>
                  </a:cubicBezTo>
                  <a:cubicBezTo>
                    <a:pt x="929" y="14"/>
                    <a:pt x="914" y="9"/>
                    <a:pt x="900" y="15"/>
                  </a:cubicBezTo>
                  <a:cubicBezTo>
                    <a:pt x="890" y="19"/>
                    <a:pt x="879" y="28"/>
                    <a:pt x="874" y="39"/>
                  </a:cubicBezTo>
                  <a:cubicBezTo>
                    <a:pt x="877" y="39"/>
                    <a:pt x="880" y="39"/>
                    <a:pt x="883" y="40"/>
                  </a:cubicBezTo>
                  <a:cubicBezTo>
                    <a:pt x="895" y="42"/>
                    <a:pt x="903" y="56"/>
                    <a:pt x="899" y="68"/>
                  </a:cubicBezTo>
                  <a:cubicBezTo>
                    <a:pt x="897" y="73"/>
                    <a:pt x="894" y="76"/>
                    <a:pt x="888" y="77"/>
                  </a:cubicBezTo>
                  <a:cubicBezTo>
                    <a:pt x="882" y="77"/>
                    <a:pt x="878" y="75"/>
                    <a:pt x="875" y="69"/>
                  </a:cubicBezTo>
                  <a:cubicBezTo>
                    <a:pt x="873" y="65"/>
                    <a:pt x="872" y="59"/>
                    <a:pt x="875" y="55"/>
                  </a:cubicBezTo>
                  <a:cubicBezTo>
                    <a:pt x="880" y="49"/>
                    <a:pt x="890" y="50"/>
                    <a:pt x="892" y="57"/>
                  </a:cubicBezTo>
                  <a:cubicBezTo>
                    <a:pt x="893" y="59"/>
                    <a:pt x="892" y="63"/>
                    <a:pt x="890" y="65"/>
                  </a:cubicBezTo>
                  <a:cubicBezTo>
                    <a:pt x="889" y="66"/>
                    <a:pt x="885" y="64"/>
                    <a:pt x="883" y="64"/>
                  </a:cubicBezTo>
                  <a:cubicBezTo>
                    <a:pt x="883" y="63"/>
                    <a:pt x="883" y="62"/>
                    <a:pt x="883" y="62"/>
                  </a:cubicBezTo>
                  <a:cubicBezTo>
                    <a:pt x="885" y="62"/>
                    <a:pt x="887" y="61"/>
                    <a:pt x="892" y="61"/>
                  </a:cubicBezTo>
                  <a:cubicBezTo>
                    <a:pt x="889" y="58"/>
                    <a:pt x="888" y="56"/>
                    <a:pt x="886" y="56"/>
                  </a:cubicBezTo>
                  <a:cubicBezTo>
                    <a:pt x="884" y="55"/>
                    <a:pt x="880" y="56"/>
                    <a:pt x="878" y="58"/>
                  </a:cubicBezTo>
                  <a:cubicBezTo>
                    <a:pt x="876" y="60"/>
                    <a:pt x="876" y="65"/>
                    <a:pt x="877" y="66"/>
                  </a:cubicBezTo>
                  <a:cubicBezTo>
                    <a:pt x="880" y="69"/>
                    <a:pt x="884" y="72"/>
                    <a:pt x="887" y="71"/>
                  </a:cubicBezTo>
                  <a:cubicBezTo>
                    <a:pt x="890" y="71"/>
                    <a:pt x="894" y="67"/>
                    <a:pt x="895" y="64"/>
                  </a:cubicBezTo>
                  <a:cubicBezTo>
                    <a:pt x="897" y="58"/>
                    <a:pt x="895" y="52"/>
                    <a:pt x="890" y="48"/>
                  </a:cubicBezTo>
                  <a:cubicBezTo>
                    <a:pt x="884" y="43"/>
                    <a:pt x="878" y="41"/>
                    <a:pt x="870" y="43"/>
                  </a:cubicBezTo>
                  <a:cubicBezTo>
                    <a:pt x="866" y="44"/>
                    <a:pt x="863" y="46"/>
                    <a:pt x="859" y="47"/>
                  </a:cubicBezTo>
                  <a:cubicBezTo>
                    <a:pt x="877" y="71"/>
                    <a:pt x="876" y="83"/>
                    <a:pt x="854" y="91"/>
                  </a:cubicBezTo>
                  <a:cubicBezTo>
                    <a:pt x="851" y="91"/>
                    <a:pt x="848" y="91"/>
                    <a:pt x="845" y="91"/>
                  </a:cubicBezTo>
                  <a:cubicBezTo>
                    <a:pt x="827" y="83"/>
                    <a:pt x="824" y="79"/>
                    <a:pt x="825" y="61"/>
                  </a:cubicBezTo>
                  <a:cubicBezTo>
                    <a:pt x="822" y="60"/>
                    <a:pt x="819" y="59"/>
                    <a:pt x="816" y="58"/>
                  </a:cubicBezTo>
                  <a:cubicBezTo>
                    <a:pt x="819" y="74"/>
                    <a:pt x="815" y="83"/>
                    <a:pt x="802" y="89"/>
                  </a:cubicBezTo>
                  <a:cubicBezTo>
                    <a:pt x="800" y="89"/>
                    <a:pt x="799" y="90"/>
                    <a:pt x="797" y="91"/>
                  </a:cubicBezTo>
                  <a:cubicBezTo>
                    <a:pt x="793" y="91"/>
                    <a:pt x="790" y="91"/>
                    <a:pt x="786" y="91"/>
                  </a:cubicBezTo>
                  <a:cubicBezTo>
                    <a:pt x="785" y="90"/>
                    <a:pt x="783" y="89"/>
                    <a:pt x="781" y="89"/>
                  </a:cubicBezTo>
                  <a:cubicBezTo>
                    <a:pt x="771" y="84"/>
                    <a:pt x="767" y="74"/>
                    <a:pt x="771" y="63"/>
                  </a:cubicBezTo>
                  <a:cubicBezTo>
                    <a:pt x="774" y="57"/>
                    <a:pt x="779" y="52"/>
                    <a:pt x="782" y="47"/>
                  </a:cubicBezTo>
                  <a:cubicBezTo>
                    <a:pt x="779" y="46"/>
                    <a:pt x="775" y="44"/>
                    <a:pt x="771" y="43"/>
                  </a:cubicBezTo>
                  <a:cubicBezTo>
                    <a:pt x="763" y="41"/>
                    <a:pt x="755" y="43"/>
                    <a:pt x="750" y="49"/>
                  </a:cubicBezTo>
                  <a:cubicBezTo>
                    <a:pt x="745" y="54"/>
                    <a:pt x="744" y="60"/>
                    <a:pt x="747" y="66"/>
                  </a:cubicBezTo>
                  <a:cubicBezTo>
                    <a:pt x="749" y="68"/>
                    <a:pt x="753" y="72"/>
                    <a:pt x="756" y="71"/>
                  </a:cubicBezTo>
                  <a:cubicBezTo>
                    <a:pt x="759" y="71"/>
                    <a:pt x="763" y="68"/>
                    <a:pt x="765" y="65"/>
                  </a:cubicBezTo>
                  <a:cubicBezTo>
                    <a:pt x="766" y="63"/>
                    <a:pt x="765" y="59"/>
                    <a:pt x="763" y="57"/>
                  </a:cubicBezTo>
                  <a:cubicBezTo>
                    <a:pt x="761" y="55"/>
                    <a:pt x="757" y="55"/>
                    <a:pt x="755" y="56"/>
                  </a:cubicBezTo>
                  <a:cubicBezTo>
                    <a:pt x="753" y="56"/>
                    <a:pt x="752" y="58"/>
                    <a:pt x="750" y="61"/>
                  </a:cubicBezTo>
                  <a:cubicBezTo>
                    <a:pt x="754" y="61"/>
                    <a:pt x="757" y="61"/>
                    <a:pt x="759" y="62"/>
                  </a:cubicBezTo>
                  <a:cubicBezTo>
                    <a:pt x="757" y="66"/>
                    <a:pt x="754" y="67"/>
                    <a:pt x="751" y="64"/>
                  </a:cubicBezTo>
                  <a:cubicBezTo>
                    <a:pt x="747" y="62"/>
                    <a:pt x="748" y="59"/>
                    <a:pt x="750" y="56"/>
                  </a:cubicBezTo>
                  <a:cubicBezTo>
                    <a:pt x="753" y="52"/>
                    <a:pt x="757" y="50"/>
                    <a:pt x="761" y="52"/>
                  </a:cubicBezTo>
                  <a:cubicBezTo>
                    <a:pt x="766" y="53"/>
                    <a:pt x="768" y="56"/>
                    <a:pt x="768" y="61"/>
                  </a:cubicBezTo>
                  <a:cubicBezTo>
                    <a:pt x="769" y="70"/>
                    <a:pt x="763" y="77"/>
                    <a:pt x="755" y="77"/>
                  </a:cubicBezTo>
                  <a:cubicBezTo>
                    <a:pt x="747" y="77"/>
                    <a:pt x="742" y="71"/>
                    <a:pt x="741" y="62"/>
                  </a:cubicBezTo>
                  <a:cubicBezTo>
                    <a:pt x="741" y="50"/>
                    <a:pt x="750" y="40"/>
                    <a:pt x="763" y="40"/>
                  </a:cubicBezTo>
                  <a:cubicBezTo>
                    <a:pt x="764" y="39"/>
                    <a:pt x="766" y="40"/>
                    <a:pt x="768" y="40"/>
                  </a:cubicBezTo>
                  <a:cubicBezTo>
                    <a:pt x="761" y="23"/>
                    <a:pt x="742" y="11"/>
                    <a:pt x="726" y="13"/>
                  </a:cubicBezTo>
                  <a:cubicBezTo>
                    <a:pt x="717" y="13"/>
                    <a:pt x="710" y="18"/>
                    <a:pt x="706" y="26"/>
                  </a:cubicBezTo>
                  <a:cubicBezTo>
                    <a:pt x="702" y="33"/>
                    <a:pt x="702" y="40"/>
                    <a:pt x="707" y="46"/>
                  </a:cubicBezTo>
                  <a:cubicBezTo>
                    <a:pt x="712" y="52"/>
                    <a:pt x="721" y="54"/>
                    <a:pt x="729" y="52"/>
                  </a:cubicBezTo>
                  <a:cubicBezTo>
                    <a:pt x="736" y="50"/>
                    <a:pt x="741" y="43"/>
                    <a:pt x="741" y="36"/>
                  </a:cubicBezTo>
                  <a:cubicBezTo>
                    <a:pt x="742" y="29"/>
                    <a:pt x="737" y="24"/>
                    <a:pt x="730" y="23"/>
                  </a:cubicBezTo>
                  <a:cubicBezTo>
                    <a:pt x="724" y="22"/>
                    <a:pt x="718" y="27"/>
                    <a:pt x="717" y="33"/>
                  </a:cubicBezTo>
                  <a:cubicBezTo>
                    <a:pt x="716" y="40"/>
                    <a:pt x="718" y="42"/>
                    <a:pt x="726" y="40"/>
                  </a:cubicBezTo>
                  <a:cubicBezTo>
                    <a:pt x="725" y="37"/>
                    <a:pt x="724" y="33"/>
                    <a:pt x="722" y="30"/>
                  </a:cubicBezTo>
                  <a:cubicBezTo>
                    <a:pt x="727" y="29"/>
                    <a:pt x="731" y="29"/>
                    <a:pt x="732" y="35"/>
                  </a:cubicBezTo>
                  <a:cubicBezTo>
                    <a:pt x="732" y="39"/>
                    <a:pt x="728" y="45"/>
                    <a:pt x="724" y="44"/>
                  </a:cubicBezTo>
                  <a:cubicBezTo>
                    <a:pt x="720" y="44"/>
                    <a:pt x="716" y="42"/>
                    <a:pt x="714" y="39"/>
                  </a:cubicBezTo>
                  <a:cubicBezTo>
                    <a:pt x="712" y="37"/>
                    <a:pt x="712" y="32"/>
                    <a:pt x="714" y="29"/>
                  </a:cubicBezTo>
                  <a:cubicBezTo>
                    <a:pt x="717" y="21"/>
                    <a:pt x="730" y="17"/>
                    <a:pt x="737" y="21"/>
                  </a:cubicBezTo>
                  <a:cubicBezTo>
                    <a:pt x="741" y="23"/>
                    <a:pt x="744" y="27"/>
                    <a:pt x="745" y="30"/>
                  </a:cubicBezTo>
                  <a:cubicBezTo>
                    <a:pt x="749" y="48"/>
                    <a:pt x="738" y="61"/>
                    <a:pt x="720" y="61"/>
                  </a:cubicBezTo>
                  <a:cubicBezTo>
                    <a:pt x="703" y="61"/>
                    <a:pt x="695" y="47"/>
                    <a:pt x="701" y="29"/>
                  </a:cubicBezTo>
                  <a:cubicBezTo>
                    <a:pt x="702" y="26"/>
                    <a:pt x="703" y="24"/>
                    <a:pt x="703" y="22"/>
                  </a:cubicBezTo>
                  <a:cubicBezTo>
                    <a:pt x="704" y="16"/>
                    <a:pt x="702" y="11"/>
                    <a:pt x="697" y="9"/>
                  </a:cubicBezTo>
                  <a:cubicBezTo>
                    <a:pt x="692" y="7"/>
                    <a:pt x="687" y="6"/>
                    <a:pt x="683" y="10"/>
                  </a:cubicBezTo>
                  <a:cubicBezTo>
                    <a:pt x="679" y="14"/>
                    <a:pt x="677" y="19"/>
                    <a:pt x="680" y="24"/>
                  </a:cubicBezTo>
                  <a:cubicBezTo>
                    <a:pt x="681" y="26"/>
                    <a:pt x="683" y="28"/>
                    <a:pt x="685" y="29"/>
                  </a:cubicBezTo>
                  <a:cubicBezTo>
                    <a:pt x="688" y="29"/>
                    <a:pt x="690" y="28"/>
                    <a:pt x="692" y="26"/>
                  </a:cubicBezTo>
                  <a:cubicBezTo>
                    <a:pt x="693" y="25"/>
                    <a:pt x="693" y="22"/>
                    <a:pt x="692" y="21"/>
                  </a:cubicBezTo>
                  <a:cubicBezTo>
                    <a:pt x="690" y="19"/>
                    <a:pt x="687" y="19"/>
                    <a:pt x="683" y="18"/>
                  </a:cubicBezTo>
                  <a:cubicBezTo>
                    <a:pt x="685" y="16"/>
                    <a:pt x="688" y="13"/>
                    <a:pt x="689" y="14"/>
                  </a:cubicBezTo>
                  <a:cubicBezTo>
                    <a:pt x="692" y="15"/>
                    <a:pt x="696" y="18"/>
                    <a:pt x="696" y="20"/>
                  </a:cubicBezTo>
                  <a:cubicBezTo>
                    <a:pt x="696" y="23"/>
                    <a:pt x="694" y="28"/>
                    <a:pt x="691" y="30"/>
                  </a:cubicBezTo>
                  <a:cubicBezTo>
                    <a:pt x="687" y="34"/>
                    <a:pt x="682" y="32"/>
                    <a:pt x="679" y="29"/>
                  </a:cubicBezTo>
                  <a:cubicBezTo>
                    <a:pt x="676" y="25"/>
                    <a:pt x="674" y="21"/>
                    <a:pt x="671" y="17"/>
                  </a:cubicBezTo>
                  <a:cubicBezTo>
                    <a:pt x="671" y="16"/>
                    <a:pt x="670" y="14"/>
                    <a:pt x="669" y="13"/>
                  </a:cubicBezTo>
                  <a:cubicBezTo>
                    <a:pt x="667" y="11"/>
                    <a:pt x="665" y="9"/>
                    <a:pt x="663" y="7"/>
                  </a:cubicBezTo>
                  <a:cubicBezTo>
                    <a:pt x="662" y="10"/>
                    <a:pt x="660" y="12"/>
                    <a:pt x="658" y="16"/>
                  </a:cubicBezTo>
                  <a:cubicBezTo>
                    <a:pt x="657" y="13"/>
                    <a:pt x="655" y="10"/>
                    <a:pt x="653" y="7"/>
                  </a:cubicBezTo>
                  <a:cubicBezTo>
                    <a:pt x="649" y="8"/>
                    <a:pt x="649" y="10"/>
                    <a:pt x="657" y="18"/>
                  </a:cubicBezTo>
                  <a:cubicBezTo>
                    <a:pt x="636" y="16"/>
                    <a:pt x="616" y="13"/>
                    <a:pt x="596" y="11"/>
                  </a:cubicBezTo>
                  <a:cubicBezTo>
                    <a:pt x="578" y="9"/>
                    <a:pt x="559" y="6"/>
                    <a:pt x="541" y="6"/>
                  </a:cubicBezTo>
                  <a:cubicBezTo>
                    <a:pt x="364" y="6"/>
                    <a:pt x="186" y="6"/>
                    <a:pt x="8" y="6"/>
                  </a:cubicBezTo>
                  <a:cubicBezTo>
                    <a:pt x="6" y="6"/>
                    <a:pt x="3" y="6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547" y="0"/>
                    <a:pt x="1094" y="0"/>
                    <a:pt x="1641" y="0"/>
                  </a:cubicBezTo>
                  <a:cubicBezTo>
                    <a:pt x="1641" y="2"/>
                    <a:pt x="1641" y="4"/>
                    <a:pt x="1641" y="6"/>
                  </a:cubicBezTo>
                  <a:close/>
                  <a:moveTo>
                    <a:pt x="884" y="13"/>
                  </a:moveTo>
                  <a:cubicBezTo>
                    <a:pt x="875" y="6"/>
                    <a:pt x="870" y="8"/>
                    <a:pt x="869" y="19"/>
                  </a:cubicBezTo>
                  <a:cubicBezTo>
                    <a:pt x="868" y="31"/>
                    <a:pt x="855" y="37"/>
                    <a:pt x="843" y="30"/>
                  </a:cubicBezTo>
                  <a:cubicBezTo>
                    <a:pt x="839" y="27"/>
                    <a:pt x="836" y="24"/>
                    <a:pt x="838" y="19"/>
                  </a:cubicBezTo>
                  <a:cubicBezTo>
                    <a:pt x="839" y="15"/>
                    <a:pt x="842" y="11"/>
                    <a:pt x="846" y="10"/>
                  </a:cubicBezTo>
                  <a:cubicBezTo>
                    <a:pt x="849" y="9"/>
                    <a:pt x="854" y="11"/>
                    <a:pt x="857" y="13"/>
                  </a:cubicBezTo>
                  <a:cubicBezTo>
                    <a:pt x="862" y="17"/>
                    <a:pt x="860" y="25"/>
                    <a:pt x="854" y="26"/>
                  </a:cubicBezTo>
                  <a:cubicBezTo>
                    <a:pt x="852" y="26"/>
                    <a:pt x="850" y="26"/>
                    <a:pt x="848" y="24"/>
                  </a:cubicBezTo>
                  <a:cubicBezTo>
                    <a:pt x="847" y="23"/>
                    <a:pt x="846" y="20"/>
                    <a:pt x="847" y="19"/>
                  </a:cubicBezTo>
                  <a:cubicBezTo>
                    <a:pt x="848" y="18"/>
                    <a:pt x="850" y="17"/>
                    <a:pt x="852" y="16"/>
                  </a:cubicBezTo>
                  <a:cubicBezTo>
                    <a:pt x="852" y="19"/>
                    <a:pt x="852" y="20"/>
                    <a:pt x="851" y="22"/>
                  </a:cubicBezTo>
                  <a:cubicBezTo>
                    <a:pt x="852" y="22"/>
                    <a:pt x="853" y="22"/>
                    <a:pt x="854" y="23"/>
                  </a:cubicBezTo>
                  <a:cubicBezTo>
                    <a:pt x="854" y="20"/>
                    <a:pt x="856" y="16"/>
                    <a:pt x="855" y="15"/>
                  </a:cubicBezTo>
                  <a:cubicBezTo>
                    <a:pt x="853" y="14"/>
                    <a:pt x="849" y="12"/>
                    <a:pt x="846" y="13"/>
                  </a:cubicBezTo>
                  <a:cubicBezTo>
                    <a:pt x="841" y="16"/>
                    <a:pt x="840" y="25"/>
                    <a:pt x="846" y="28"/>
                  </a:cubicBezTo>
                  <a:cubicBezTo>
                    <a:pt x="850" y="29"/>
                    <a:pt x="856" y="29"/>
                    <a:pt x="859" y="27"/>
                  </a:cubicBezTo>
                  <a:cubicBezTo>
                    <a:pt x="862" y="26"/>
                    <a:pt x="863" y="20"/>
                    <a:pt x="863" y="16"/>
                  </a:cubicBezTo>
                  <a:cubicBezTo>
                    <a:pt x="862" y="8"/>
                    <a:pt x="858" y="6"/>
                    <a:pt x="846" y="6"/>
                  </a:cubicBezTo>
                  <a:cubicBezTo>
                    <a:pt x="836" y="6"/>
                    <a:pt x="829" y="15"/>
                    <a:pt x="832" y="24"/>
                  </a:cubicBezTo>
                  <a:cubicBezTo>
                    <a:pt x="836" y="36"/>
                    <a:pt x="846" y="40"/>
                    <a:pt x="856" y="43"/>
                  </a:cubicBezTo>
                  <a:cubicBezTo>
                    <a:pt x="865" y="45"/>
                    <a:pt x="869" y="38"/>
                    <a:pt x="873" y="32"/>
                  </a:cubicBezTo>
                  <a:cubicBezTo>
                    <a:pt x="880" y="21"/>
                    <a:pt x="888" y="11"/>
                    <a:pt x="901" y="6"/>
                  </a:cubicBezTo>
                  <a:cubicBezTo>
                    <a:pt x="895" y="6"/>
                    <a:pt x="889" y="6"/>
                    <a:pt x="883" y="6"/>
                  </a:cubicBezTo>
                  <a:cubicBezTo>
                    <a:pt x="883" y="9"/>
                    <a:pt x="883" y="11"/>
                    <a:pt x="884" y="13"/>
                  </a:cubicBezTo>
                  <a:close/>
                  <a:moveTo>
                    <a:pt x="742" y="6"/>
                  </a:moveTo>
                  <a:cubicBezTo>
                    <a:pt x="754" y="11"/>
                    <a:pt x="762" y="21"/>
                    <a:pt x="768" y="32"/>
                  </a:cubicBezTo>
                  <a:cubicBezTo>
                    <a:pt x="770" y="34"/>
                    <a:pt x="771" y="36"/>
                    <a:pt x="772" y="38"/>
                  </a:cubicBezTo>
                  <a:cubicBezTo>
                    <a:pt x="776" y="43"/>
                    <a:pt x="781" y="45"/>
                    <a:pt x="787" y="42"/>
                  </a:cubicBezTo>
                  <a:cubicBezTo>
                    <a:pt x="793" y="39"/>
                    <a:pt x="800" y="36"/>
                    <a:pt x="806" y="31"/>
                  </a:cubicBezTo>
                  <a:cubicBezTo>
                    <a:pt x="812" y="25"/>
                    <a:pt x="811" y="13"/>
                    <a:pt x="804" y="9"/>
                  </a:cubicBezTo>
                  <a:cubicBezTo>
                    <a:pt x="800" y="6"/>
                    <a:pt x="794" y="7"/>
                    <a:pt x="789" y="6"/>
                  </a:cubicBezTo>
                  <a:cubicBezTo>
                    <a:pt x="783" y="5"/>
                    <a:pt x="781" y="9"/>
                    <a:pt x="779" y="14"/>
                  </a:cubicBezTo>
                  <a:cubicBezTo>
                    <a:pt x="777" y="19"/>
                    <a:pt x="777" y="24"/>
                    <a:pt x="782" y="27"/>
                  </a:cubicBezTo>
                  <a:cubicBezTo>
                    <a:pt x="786" y="30"/>
                    <a:pt x="791" y="31"/>
                    <a:pt x="796" y="28"/>
                  </a:cubicBezTo>
                  <a:cubicBezTo>
                    <a:pt x="798" y="26"/>
                    <a:pt x="799" y="22"/>
                    <a:pt x="799" y="20"/>
                  </a:cubicBezTo>
                  <a:cubicBezTo>
                    <a:pt x="799" y="17"/>
                    <a:pt x="796" y="14"/>
                    <a:pt x="794" y="13"/>
                  </a:cubicBezTo>
                  <a:cubicBezTo>
                    <a:pt x="792" y="12"/>
                    <a:pt x="788" y="14"/>
                    <a:pt x="787" y="16"/>
                  </a:cubicBezTo>
                  <a:cubicBezTo>
                    <a:pt x="786" y="17"/>
                    <a:pt x="787" y="20"/>
                    <a:pt x="787" y="22"/>
                  </a:cubicBezTo>
                  <a:cubicBezTo>
                    <a:pt x="788" y="22"/>
                    <a:pt x="789" y="22"/>
                    <a:pt x="790" y="22"/>
                  </a:cubicBezTo>
                  <a:cubicBezTo>
                    <a:pt x="790" y="20"/>
                    <a:pt x="789" y="19"/>
                    <a:pt x="789" y="17"/>
                  </a:cubicBezTo>
                  <a:cubicBezTo>
                    <a:pt x="790" y="16"/>
                    <a:pt x="790" y="16"/>
                    <a:pt x="791" y="16"/>
                  </a:cubicBezTo>
                  <a:cubicBezTo>
                    <a:pt x="792" y="18"/>
                    <a:pt x="795" y="21"/>
                    <a:pt x="795" y="22"/>
                  </a:cubicBezTo>
                  <a:cubicBezTo>
                    <a:pt x="793" y="24"/>
                    <a:pt x="791" y="26"/>
                    <a:pt x="788" y="26"/>
                  </a:cubicBezTo>
                  <a:cubicBezTo>
                    <a:pt x="784" y="27"/>
                    <a:pt x="779" y="20"/>
                    <a:pt x="782" y="16"/>
                  </a:cubicBezTo>
                  <a:cubicBezTo>
                    <a:pt x="784" y="13"/>
                    <a:pt x="789" y="10"/>
                    <a:pt x="792" y="9"/>
                  </a:cubicBezTo>
                  <a:cubicBezTo>
                    <a:pt x="798" y="8"/>
                    <a:pt x="801" y="12"/>
                    <a:pt x="803" y="17"/>
                  </a:cubicBezTo>
                  <a:cubicBezTo>
                    <a:pt x="805" y="22"/>
                    <a:pt x="804" y="26"/>
                    <a:pt x="800" y="29"/>
                  </a:cubicBezTo>
                  <a:cubicBezTo>
                    <a:pt x="795" y="33"/>
                    <a:pt x="789" y="34"/>
                    <a:pt x="782" y="32"/>
                  </a:cubicBezTo>
                  <a:cubicBezTo>
                    <a:pt x="776" y="30"/>
                    <a:pt x="773" y="25"/>
                    <a:pt x="772" y="19"/>
                  </a:cubicBezTo>
                  <a:cubicBezTo>
                    <a:pt x="772" y="15"/>
                    <a:pt x="770" y="11"/>
                    <a:pt x="768" y="10"/>
                  </a:cubicBezTo>
                  <a:cubicBezTo>
                    <a:pt x="766" y="8"/>
                    <a:pt x="761" y="10"/>
                    <a:pt x="758" y="11"/>
                  </a:cubicBezTo>
                  <a:cubicBezTo>
                    <a:pt x="758" y="10"/>
                    <a:pt x="758" y="8"/>
                    <a:pt x="758" y="6"/>
                  </a:cubicBezTo>
                  <a:cubicBezTo>
                    <a:pt x="753" y="6"/>
                    <a:pt x="747" y="6"/>
                    <a:pt x="742" y="6"/>
                  </a:cubicBezTo>
                  <a:close/>
                  <a:moveTo>
                    <a:pt x="807" y="36"/>
                  </a:moveTo>
                  <a:cubicBezTo>
                    <a:pt x="798" y="41"/>
                    <a:pt x="790" y="46"/>
                    <a:pt x="783" y="51"/>
                  </a:cubicBezTo>
                  <a:cubicBezTo>
                    <a:pt x="776" y="57"/>
                    <a:pt x="774" y="65"/>
                    <a:pt x="777" y="71"/>
                  </a:cubicBezTo>
                  <a:cubicBezTo>
                    <a:pt x="781" y="79"/>
                    <a:pt x="789" y="84"/>
                    <a:pt x="798" y="84"/>
                  </a:cubicBezTo>
                  <a:cubicBezTo>
                    <a:pt x="805" y="83"/>
                    <a:pt x="810" y="79"/>
                    <a:pt x="813" y="70"/>
                  </a:cubicBezTo>
                  <a:cubicBezTo>
                    <a:pt x="815" y="63"/>
                    <a:pt x="813" y="57"/>
                    <a:pt x="808" y="54"/>
                  </a:cubicBezTo>
                  <a:cubicBezTo>
                    <a:pt x="802" y="50"/>
                    <a:pt x="794" y="50"/>
                    <a:pt x="789" y="56"/>
                  </a:cubicBezTo>
                  <a:cubicBezTo>
                    <a:pt x="787" y="57"/>
                    <a:pt x="786" y="61"/>
                    <a:pt x="787" y="63"/>
                  </a:cubicBezTo>
                  <a:cubicBezTo>
                    <a:pt x="789" y="65"/>
                    <a:pt x="792" y="67"/>
                    <a:pt x="795" y="67"/>
                  </a:cubicBezTo>
                  <a:cubicBezTo>
                    <a:pt x="797" y="68"/>
                    <a:pt x="799" y="65"/>
                    <a:pt x="800" y="63"/>
                  </a:cubicBezTo>
                  <a:cubicBezTo>
                    <a:pt x="799" y="61"/>
                    <a:pt x="797" y="60"/>
                    <a:pt x="795" y="58"/>
                  </a:cubicBezTo>
                  <a:cubicBezTo>
                    <a:pt x="797" y="57"/>
                    <a:pt x="801" y="57"/>
                    <a:pt x="802" y="58"/>
                  </a:cubicBezTo>
                  <a:cubicBezTo>
                    <a:pt x="803" y="61"/>
                    <a:pt x="803" y="65"/>
                    <a:pt x="801" y="67"/>
                  </a:cubicBezTo>
                  <a:cubicBezTo>
                    <a:pt x="798" y="71"/>
                    <a:pt x="791" y="71"/>
                    <a:pt x="787" y="67"/>
                  </a:cubicBezTo>
                  <a:cubicBezTo>
                    <a:pt x="783" y="64"/>
                    <a:pt x="783" y="58"/>
                    <a:pt x="787" y="54"/>
                  </a:cubicBezTo>
                  <a:cubicBezTo>
                    <a:pt x="793" y="48"/>
                    <a:pt x="799" y="46"/>
                    <a:pt x="808" y="49"/>
                  </a:cubicBezTo>
                  <a:cubicBezTo>
                    <a:pt x="807" y="45"/>
                    <a:pt x="807" y="41"/>
                    <a:pt x="807" y="36"/>
                  </a:cubicBezTo>
                  <a:close/>
                  <a:moveTo>
                    <a:pt x="834" y="49"/>
                  </a:moveTo>
                  <a:cubicBezTo>
                    <a:pt x="844" y="45"/>
                    <a:pt x="851" y="49"/>
                    <a:pt x="856" y="56"/>
                  </a:cubicBezTo>
                  <a:cubicBezTo>
                    <a:pt x="858" y="57"/>
                    <a:pt x="858" y="62"/>
                    <a:pt x="857" y="64"/>
                  </a:cubicBezTo>
                  <a:cubicBezTo>
                    <a:pt x="854" y="67"/>
                    <a:pt x="850" y="69"/>
                    <a:pt x="846" y="70"/>
                  </a:cubicBezTo>
                  <a:cubicBezTo>
                    <a:pt x="844" y="70"/>
                    <a:pt x="840" y="67"/>
                    <a:pt x="839" y="64"/>
                  </a:cubicBezTo>
                  <a:cubicBezTo>
                    <a:pt x="838" y="63"/>
                    <a:pt x="840" y="59"/>
                    <a:pt x="841" y="57"/>
                  </a:cubicBezTo>
                  <a:cubicBezTo>
                    <a:pt x="842" y="56"/>
                    <a:pt x="845" y="57"/>
                    <a:pt x="846" y="57"/>
                  </a:cubicBezTo>
                  <a:cubicBezTo>
                    <a:pt x="844" y="60"/>
                    <a:pt x="841" y="63"/>
                    <a:pt x="842" y="64"/>
                  </a:cubicBezTo>
                  <a:cubicBezTo>
                    <a:pt x="843" y="68"/>
                    <a:pt x="847" y="69"/>
                    <a:pt x="850" y="67"/>
                  </a:cubicBezTo>
                  <a:cubicBezTo>
                    <a:pt x="854" y="65"/>
                    <a:pt x="857" y="63"/>
                    <a:pt x="855" y="58"/>
                  </a:cubicBezTo>
                  <a:cubicBezTo>
                    <a:pt x="853" y="54"/>
                    <a:pt x="844" y="50"/>
                    <a:pt x="839" y="51"/>
                  </a:cubicBezTo>
                  <a:cubicBezTo>
                    <a:pt x="832" y="53"/>
                    <a:pt x="828" y="58"/>
                    <a:pt x="828" y="63"/>
                  </a:cubicBezTo>
                  <a:cubicBezTo>
                    <a:pt x="827" y="71"/>
                    <a:pt x="833" y="81"/>
                    <a:pt x="840" y="83"/>
                  </a:cubicBezTo>
                  <a:cubicBezTo>
                    <a:pt x="848" y="85"/>
                    <a:pt x="858" y="81"/>
                    <a:pt x="863" y="74"/>
                  </a:cubicBezTo>
                  <a:cubicBezTo>
                    <a:pt x="868" y="67"/>
                    <a:pt x="867" y="59"/>
                    <a:pt x="860" y="52"/>
                  </a:cubicBezTo>
                  <a:cubicBezTo>
                    <a:pt x="853" y="47"/>
                    <a:pt x="845" y="42"/>
                    <a:pt x="836" y="36"/>
                  </a:cubicBezTo>
                  <a:cubicBezTo>
                    <a:pt x="836" y="40"/>
                    <a:pt x="836" y="42"/>
                    <a:pt x="836" y="43"/>
                  </a:cubicBezTo>
                  <a:cubicBezTo>
                    <a:pt x="836" y="45"/>
                    <a:pt x="835" y="46"/>
                    <a:pt x="834" y="49"/>
                  </a:cubicBezTo>
                  <a:close/>
                  <a:moveTo>
                    <a:pt x="830" y="51"/>
                  </a:moveTo>
                  <a:cubicBezTo>
                    <a:pt x="827" y="51"/>
                    <a:pt x="825" y="51"/>
                    <a:pt x="823" y="51"/>
                  </a:cubicBezTo>
                  <a:cubicBezTo>
                    <a:pt x="817" y="51"/>
                    <a:pt x="813" y="44"/>
                    <a:pt x="817" y="39"/>
                  </a:cubicBezTo>
                  <a:cubicBezTo>
                    <a:pt x="817" y="37"/>
                    <a:pt x="819" y="36"/>
                    <a:pt x="820" y="36"/>
                  </a:cubicBezTo>
                  <a:cubicBezTo>
                    <a:pt x="822" y="36"/>
                    <a:pt x="823" y="38"/>
                    <a:pt x="824" y="39"/>
                  </a:cubicBezTo>
                  <a:cubicBezTo>
                    <a:pt x="822" y="40"/>
                    <a:pt x="820" y="41"/>
                    <a:pt x="819" y="43"/>
                  </a:cubicBezTo>
                  <a:cubicBezTo>
                    <a:pt x="818" y="44"/>
                    <a:pt x="820" y="46"/>
                    <a:pt x="821" y="47"/>
                  </a:cubicBezTo>
                  <a:cubicBezTo>
                    <a:pt x="823" y="48"/>
                    <a:pt x="826" y="48"/>
                    <a:pt x="826" y="48"/>
                  </a:cubicBezTo>
                  <a:cubicBezTo>
                    <a:pt x="827" y="44"/>
                    <a:pt x="829" y="40"/>
                    <a:pt x="828" y="36"/>
                  </a:cubicBezTo>
                  <a:cubicBezTo>
                    <a:pt x="828" y="34"/>
                    <a:pt x="824" y="30"/>
                    <a:pt x="822" y="31"/>
                  </a:cubicBezTo>
                  <a:cubicBezTo>
                    <a:pt x="819" y="31"/>
                    <a:pt x="815" y="34"/>
                    <a:pt x="814" y="37"/>
                  </a:cubicBezTo>
                  <a:cubicBezTo>
                    <a:pt x="812" y="43"/>
                    <a:pt x="813" y="49"/>
                    <a:pt x="818" y="54"/>
                  </a:cubicBezTo>
                  <a:cubicBezTo>
                    <a:pt x="823" y="59"/>
                    <a:pt x="826" y="59"/>
                    <a:pt x="830" y="51"/>
                  </a:cubicBezTo>
                  <a:close/>
                  <a:moveTo>
                    <a:pt x="812" y="6"/>
                  </a:moveTo>
                  <a:cubicBezTo>
                    <a:pt x="818" y="13"/>
                    <a:pt x="818" y="20"/>
                    <a:pt x="815" y="28"/>
                  </a:cubicBezTo>
                  <a:cubicBezTo>
                    <a:pt x="819" y="28"/>
                    <a:pt x="822" y="27"/>
                    <a:pt x="824" y="27"/>
                  </a:cubicBezTo>
                  <a:cubicBezTo>
                    <a:pt x="825" y="20"/>
                    <a:pt x="826" y="13"/>
                    <a:pt x="827" y="6"/>
                  </a:cubicBezTo>
                  <a:cubicBezTo>
                    <a:pt x="823" y="6"/>
                    <a:pt x="818" y="6"/>
                    <a:pt x="812" y="6"/>
                  </a:cubicBezTo>
                  <a:close/>
                  <a:moveTo>
                    <a:pt x="939" y="7"/>
                  </a:moveTo>
                  <a:cubicBezTo>
                    <a:pt x="931" y="7"/>
                    <a:pt x="923" y="7"/>
                    <a:pt x="916" y="7"/>
                  </a:cubicBezTo>
                  <a:cubicBezTo>
                    <a:pt x="922" y="10"/>
                    <a:pt x="928" y="14"/>
                    <a:pt x="934" y="17"/>
                  </a:cubicBezTo>
                  <a:cubicBezTo>
                    <a:pt x="936" y="14"/>
                    <a:pt x="937" y="11"/>
                    <a:pt x="939" y="7"/>
                  </a:cubicBezTo>
                  <a:close/>
                  <a:moveTo>
                    <a:pt x="707" y="17"/>
                  </a:moveTo>
                  <a:cubicBezTo>
                    <a:pt x="713" y="13"/>
                    <a:pt x="718" y="10"/>
                    <a:pt x="724" y="6"/>
                  </a:cubicBezTo>
                  <a:cubicBezTo>
                    <a:pt x="717" y="6"/>
                    <a:pt x="710" y="6"/>
                    <a:pt x="703" y="6"/>
                  </a:cubicBezTo>
                  <a:cubicBezTo>
                    <a:pt x="704" y="10"/>
                    <a:pt x="706" y="14"/>
                    <a:pt x="707" y="17"/>
                  </a:cubicBezTo>
                  <a:close/>
                  <a:moveTo>
                    <a:pt x="960" y="7"/>
                  </a:moveTo>
                  <a:cubicBezTo>
                    <a:pt x="961" y="9"/>
                    <a:pt x="963" y="12"/>
                    <a:pt x="965" y="14"/>
                  </a:cubicBezTo>
                  <a:cubicBezTo>
                    <a:pt x="967" y="12"/>
                    <a:pt x="969" y="9"/>
                    <a:pt x="971" y="7"/>
                  </a:cubicBezTo>
                  <a:cubicBezTo>
                    <a:pt x="967" y="7"/>
                    <a:pt x="964" y="7"/>
                    <a:pt x="960" y="7"/>
                  </a:cubicBezTo>
                  <a:close/>
                  <a:moveTo>
                    <a:pt x="677" y="14"/>
                  </a:moveTo>
                  <a:cubicBezTo>
                    <a:pt x="678" y="11"/>
                    <a:pt x="679" y="9"/>
                    <a:pt x="681" y="7"/>
                  </a:cubicBezTo>
                  <a:cubicBezTo>
                    <a:pt x="678" y="7"/>
                    <a:pt x="675" y="7"/>
                    <a:pt x="671" y="7"/>
                  </a:cubicBezTo>
                  <a:cubicBezTo>
                    <a:pt x="673" y="9"/>
                    <a:pt x="674" y="11"/>
                    <a:pt x="677" y="14"/>
                  </a:cubicBez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9265DE-1360-4887-8CCB-321EFF478C35}"/>
              </a:ext>
            </a:extLst>
          </p:cNvPr>
          <p:cNvCxnSpPr/>
          <p:nvPr/>
        </p:nvCxnSpPr>
        <p:spPr>
          <a:xfrm>
            <a:off x="4037013" y="1120775"/>
            <a:ext cx="0" cy="5121275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3">
            <a:extLst>
              <a:ext uri="{FF2B5EF4-FFF2-40B4-BE49-F238E27FC236}">
                <a16:creationId xmlns:a16="http://schemas.microsoft.com/office/drawing/2014/main" id="{BE4F7C35-C35E-4F3C-A62A-5D6A8C0CE108}"/>
              </a:ext>
            </a:extLst>
          </p:cNvPr>
          <p:cNvCxnSpPr/>
          <p:nvPr/>
        </p:nvCxnSpPr>
        <p:spPr>
          <a:xfrm>
            <a:off x="8437563" y="1120775"/>
            <a:ext cx="6350" cy="5035550"/>
          </a:xfrm>
          <a:prstGeom prst="line">
            <a:avLst/>
          </a:prstGeom>
          <a:ln w="12700" cmpd="sng">
            <a:solidFill>
              <a:srgbClr val="E94B52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TextBox 2">
            <a:extLst>
              <a:ext uri="{FF2B5EF4-FFF2-40B4-BE49-F238E27FC236}">
                <a16:creationId xmlns:a16="http://schemas.microsoft.com/office/drawing/2014/main" id="{6365C7AF-6B87-4E91-8533-AEF9E4555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14363"/>
            <a:ext cx="22891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200" b="1">
                <a:latin typeface="Roboto" panose="02000000000000000000" pitchFamily="2" charset="0"/>
              </a:rPr>
              <a:t>2. Tác phẩm</a:t>
            </a:r>
          </a:p>
        </p:txBody>
      </p:sp>
      <p:sp>
        <p:nvSpPr>
          <p:cNvPr id="18" name="Oval 7">
            <a:extLst>
              <a:ext uri="{FF2B5EF4-FFF2-40B4-BE49-F238E27FC236}">
                <a16:creationId xmlns:a16="http://schemas.microsoft.com/office/drawing/2014/main" id="{8B9E3079-88B2-44B1-A0A2-E831988DB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1239838"/>
            <a:ext cx="469900" cy="533400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01</a:t>
            </a: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721B27A9-3040-4CF7-A4CA-2A2820C54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2803525"/>
            <a:ext cx="468312" cy="536575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02</a:t>
            </a: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0C0226F4-1A71-4E6E-A4B8-D8227E9A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738" y="4424363"/>
            <a:ext cx="468312" cy="534987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charset="-122"/>
              </a:rPr>
              <a:t>03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6F93601-0244-46EC-9EB1-568E433EA9C3}"/>
              </a:ext>
            </a:extLst>
          </p:cNvPr>
          <p:cNvCxnSpPr/>
          <p:nvPr/>
        </p:nvCxnSpPr>
        <p:spPr>
          <a:xfrm>
            <a:off x="7227888" y="6346825"/>
            <a:ext cx="57308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202" name="文本框 5">
            <a:extLst>
              <a:ext uri="{FF2B5EF4-FFF2-40B4-BE49-F238E27FC236}">
                <a16:creationId xmlns:a16="http://schemas.microsoft.com/office/drawing/2014/main" id="{3331C72F-94C1-4A43-8E2A-688519F67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3" y="217488"/>
            <a:ext cx="6462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 eaLnBrk="1" hangingPunct="1"/>
            <a:r>
              <a:rPr lang="en-US" altLang="zh-CN" sz="2400" b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ĐỌC-TÌM HIỂU CHUNG</a:t>
            </a:r>
            <a:endParaRPr lang="zh-CN" altLang="en-US" sz="2400" b="1">
              <a:solidFill>
                <a:srgbClr val="E94B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 Diagonal Corner Rectangle 43">
            <a:extLst>
              <a:ext uri="{FF2B5EF4-FFF2-40B4-BE49-F238E27FC236}">
                <a16:creationId xmlns:a16="http://schemas.microsoft.com/office/drawing/2014/main" id="{48AB3D99-2D8E-4287-B897-79D13F40FAE1}"/>
              </a:ext>
            </a:extLst>
          </p:cNvPr>
          <p:cNvSpPr/>
          <p:nvPr/>
        </p:nvSpPr>
        <p:spPr>
          <a:xfrm>
            <a:off x="4565650" y="831849"/>
            <a:ext cx="6774594" cy="5514969"/>
          </a:xfrm>
          <a:prstGeom prst="round2DiagRect">
            <a:avLst/>
          </a:prstGeom>
          <a:solidFill>
            <a:srgbClr val="F8CAB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Lưng mẹ còng rồi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thì vẫn thẳng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ngọn xanh rờn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 bạc trắng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ngày càng cao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ngày một thấp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gần với giời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thì gần đất!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 con còn bé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Cau mẹ bổ tư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 cau bổ tám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còn ngại to!</a:t>
            </a: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>
            <a:extLst>
              <a:ext uri="{FF2B5EF4-FFF2-40B4-BE49-F238E27FC236}">
                <a16:creationId xmlns:a16="http://schemas.microsoft.com/office/drawing/2014/main" id="{A407DF38-F03B-4577-B99D-88CA1DE4D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752" y="1516063"/>
            <a:ext cx="2973387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miếng cau khô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 gầy như mẹ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Con nâng trên tay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cầm được lệ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Ngẩng hỏi giời vậy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-Sao mẹ ta già?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lời đáp</a:t>
            </a:r>
            <a:b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Mây bay về xa.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000" b="1"/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93CB7537-A61F-4CA9-937B-22DCFB74D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514" y="142875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id="{2E3AD65F-31CB-4E65-AE53-18707E82E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352" y="3003550"/>
            <a:ext cx="533400" cy="534988"/>
          </a:xfrm>
          <a:prstGeom prst="ellipse">
            <a:avLst/>
          </a:prstGeom>
          <a:solidFill>
            <a:srgbClr val="E94B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6759F2A-6B89-47F9-A82A-4B4DB8CE1E8A}"/>
              </a:ext>
            </a:extLst>
          </p:cNvPr>
          <p:cNvSpPr/>
          <p:nvPr/>
        </p:nvSpPr>
        <p:spPr>
          <a:xfrm>
            <a:off x="3425825" y="1433513"/>
            <a:ext cx="450850" cy="456088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60" name="Picture 40">
            <a:extLst>
              <a:ext uri="{FF2B5EF4-FFF2-40B4-BE49-F238E27FC236}">
                <a16:creationId xmlns:a16="http://schemas.microsoft.com/office/drawing/2014/main" id="{5ED9A9F9-F5D8-4472-9610-9A6CCF45E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7" y="1097790"/>
            <a:ext cx="2133913" cy="18179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9" name="TextBox 6">
            <a:extLst>
              <a:ext uri="{FF2B5EF4-FFF2-40B4-BE49-F238E27FC236}">
                <a16:creationId xmlns:a16="http://schemas.microsoft.com/office/drawing/2014/main" id="{590677CF-7964-4A31-B8ED-EB9BD76CA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96" y="3068638"/>
            <a:ext cx="34522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淘宝店chenying0907 22">
            <a:extLst>
              <a:ext uri="{FF2B5EF4-FFF2-40B4-BE49-F238E27FC236}">
                <a16:creationId xmlns:a16="http://schemas.microsoft.com/office/drawing/2014/main" id="{F097CE86-431B-4072-82C6-D6BB8217106B}"/>
              </a:ext>
            </a:extLst>
          </p:cNvPr>
          <p:cNvGrpSpPr>
            <a:grpSpLocks/>
          </p:cNvGrpSpPr>
          <p:nvPr/>
        </p:nvGrpSpPr>
        <p:grpSpPr bwMode="auto">
          <a:xfrm>
            <a:off x="3808413" y="30163"/>
            <a:ext cx="5362575" cy="835025"/>
            <a:chOff x="5649568" y="2028998"/>
            <a:chExt cx="2946474" cy="899647"/>
          </a:xfrm>
        </p:grpSpPr>
        <p:sp>
          <p:nvSpPr>
            <p:cNvPr id="9223" name="文本框 5">
              <a:extLst>
                <a:ext uri="{FF2B5EF4-FFF2-40B4-BE49-F238E27FC236}">
                  <a16:creationId xmlns:a16="http://schemas.microsoft.com/office/drawing/2014/main" id="{C8CF883C-D4C6-492F-B97B-2DD1859C1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06668" y="2245920"/>
              <a:ext cx="2438208" cy="56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800" b="1" dirty="0">
                  <a:solidFill>
                    <a:srgbClr val="E94B52"/>
                  </a:solidFill>
                  <a:latin typeface="Mongolian Baiti" panose="03000500000000000000" pitchFamily="66" charset="0"/>
                  <a:cs typeface="Mongolian Baiti" panose="03000500000000000000" pitchFamily="66" charset="0"/>
                </a:rPr>
                <a:t>II. TÌM HIỂU CHI TIẾT</a:t>
              </a:r>
              <a:endParaRPr lang="zh-CN" altLang="en-US" sz="2800" b="1" dirty="0">
                <a:solidFill>
                  <a:srgbClr val="E94B52"/>
                </a:solidFill>
                <a:latin typeface="Mongolian Baiti" panose="03000500000000000000" pitchFamily="66" charset="0"/>
                <a:cs typeface="Mongolian Baiti" panose="03000500000000000000" pitchFamily="66" charset="0"/>
              </a:endParaRPr>
            </a:p>
          </p:txBody>
        </p:sp>
        <p:grpSp>
          <p:nvGrpSpPr>
            <p:cNvPr id="19" name="Group 8">
              <a:extLst>
                <a:ext uri="{FF2B5EF4-FFF2-40B4-BE49-F238E27FC236}">
                  <a16:creationId xmlns:a16="http://schemas.microsoft.com/office/drawing/2014/main" id="{441958AA-DD0B-4F73-B959-3D0CCF43A8F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49568" y="2028998"/>
              <a:ext cx="2946474" cy="899647"/>
              <a:chOff x="1003" y="477"/>
              <a:chExt cx="5666" cy="1730"/>
            </a:xfrm>
            <a:solidFill>
              <a:schemeClr val="tx1">
                <a:alpha val="70000"/>
              </a:schemeClr>
            </a:solidFill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B40BE52C-0BEA-46E4-B468-45FAE3388F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477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90295C74-4490-4002-A7A0-39C842ABC6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03" y="1890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F5CAA2D1-90CE-4B78-B4C0-5E58AE41882C}"/>
              </a:ext>
            </a:extLst>
          </p:cNvPr>
          <p:cNvSpPr/>
          <p:nvPr/>
        </p:nvSpPr>
        <p:spPr>
          <a:xfrm>
            <a:off x="-292608" y="865188"/>
            <a:ext cx="12850368" cy="5376067"/>
          </a:xfrm>
          <a:prstGeom prst="rect">
            <a:avLst/>
          </a:prstGeom>
          <a:solidFill>
            <a:srgbClr val="E94B50">
              <a:alpha val="50000"/>
            </a:srgbClr>
          </a:solidFill>
          <a:ln>
            <a:noFill/>
          </a:ln>
          <a:effectLst>
            <a:softEdge rad="1270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63550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2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30A11754-F135-45CC-ADEC-71DCD118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3" y="1106488"/>
            <a:ext cx="3614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 ng</a:t>
            </a:r>
            <a:r>
              <a:rPr lang="vi-V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41CD2599-FD41-4C9F-9DFE-1E5467D0A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4" y="1881613"/>
            <a:ext cx="3492298" cy="38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CF5D4950-0FFF-4D2D-B478-963CBB46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2" y="1881613"/>
            <a:ext cx="3529907" cy="384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1634</Words>
  <Application>Microsoft Macintosh PowerPoint</Application>
  <PresentationFormat>Widescreen</PresentationFormat>
  <Paragraphs>176</Paragraphs>
  <Slides>31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微软雅黑</vt:lpstr>
      <vt:lpstr>Aparo</vt:lpstr>
      <vt:lpstr>Arial</vt:lpstr>
      <vt:lpstr>Calibri</vt:lpstr>
      <vt:lpstr>Calibri Light</vt:lpstr>
      <vt:lpstr>Dancing Script</vt:lpstr>
      <vt:lpstr>Lucida Fax</vt:lpstr>
      <vt:lpstr>Mongolian Baiti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15</cp:revision>
  <dcterms:created xsi:type="dcterms:W3CDTF">2022-06-28T02:45:23Z</dcterms:created>
  <dcterms:modified xsi:type="dcterms:W3CDTF">2024-10-16T13:34:41Z</dcterms:modified>
</cp:coreProperties>
</file>