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 id="2147483751" r:id="rId2"/>
    <p:sldMasterId id="2147483820" r:id="rId3"/>
  </p:sldMasterIdLst>
  <p:notesMasterIdLst>
    <p:notesMasterId r:id="rId39"/>
  </p:notesMasterIdLst>
  <p:sldIdLst>
    <p:sldId id="11088806" r:id="rId4"/>
    <p:sldId id="459" r:id="rId5"/>
    <p:sldId id="256" r:id="rId6"/>
    <p:sldId id="11088839" r:id="rId7"/>
    <p:sldId id="307" r:id="rId8"/>
    <p:sldId id="308" r:id="rId9"/>
    <p:sldId id="11088840" r:id="rId10"/>
    <p:sldId id="11088819" r:id="rId11"/>
    <p:sldId id="291" r:id="rId12"/>
    <p:sldId id="11088831" r:id="rId13"/>
    <p:sldId id="258" r:id="rId14"/>
    <p:sldId id="261" r:id="rId15"/>
    <p:sldId id="266" r:id="rId16"/>
    <p:sldId id="273" r:id="rId17"/>
    <p:sldId id="281" r:id="rId18"/>
    <p:sldId id="279" r:id="rId19"/>
    <p:sldId id="11088832" r:id="rId20"/>
    <p:sldId id="314" r:id="rId21"/>
    <p:sldId id="11088833" r:id="rId22"/>
    <p:sldId id="313" r:id="rId23"/>
    <p:sldId id="11088838" r:id="rId24"/>
    <p:sldId id="11088820" r:id="rId25"/>
    <p:sldId id="11088828" r:id="rId26"/>
    <p:sldId id="11088821" r:id="rId27"/>
    <p:sldId id="11088834" r:id="rId28"/>
    <p:sldId id="305" r:id="rId29"/>
    <p:sldId id="306" r:id="rId30"/>
    <p:sldId id="11088842" r:id="rId31"/>
    <p:sldId id="297" r:id="rId32"/>
    <p:sldId id="11088822" r:id="rId33"/>
    <p:sldId id="11088841" r:id="rId34"/>
    <p:sldId id="303" r:id="rId35"/>
    <p:sldId id="311" r:id="rId36"/>
    <p:sldId id="304" r:id="rId37"/>
    <p:sldId id="11088844" r:id="rId38"/>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79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8"/>
    <p:restoredTop sz="94715"/>
  </p:normalViewPr>
  <p:slideViewPr>
    <p:cSldViewPr snapToGrid="0" snapToObjects="1" showGuides="1">
      <p:cViewPr varScale="1">
        <p:scale>
          <a:sx n="59" d="100"/>
          <a:sy n="59" d="100"/>
        </p:scale>
        <p:origin x="916" y="76"/>
      </p:cViewPr>
      <p:guideLst>
        <p:guide orient="horz" pos="2183"/>
        <p:guide pos="379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1AC547-62CB-A140-9538-2133CC507F3A}" type="datetimeFigureOut">
              <a:rPr lang="x-none" smtClean="0"/>
              <a:t>10/26/2025</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AB487F-3271-BA4E-9B5E-8CC89840DBBB}" type="slidenum">
              <a:rPr lang="x-none" smtClean="0"/>
              <a:t>‹#›</a:t>
            </a:fld>
            <a:endParaRPr lang="x-none"/>
          </a:p>
        </p:txBody>
      </p:sp>
    </p:spTree>
    <p:extLst>
      <p:ext uri="{BB962C8B-B14F-4D97-AF65-F5344CB8AC3E}">
        <p14:creationId xmlns:p14="http://schemas.microsoft.com/office/powerpoint/2010/main" val="3783499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7EAB487F-3271-BA4E-9B5E-8CC89840DBBB}" type="slidenum">
              <a:rPr lang="x-none" smtClean="0"/>
              <a:t>1</a:t>
            </a:fld>
            <a:endParaRPr lang="x-none"/>
          </a:p>
        </p:txBody>
      </p:sp>
    </p:spTree>
    <p:extLst>
      <p:ext uri="{BB962C8B-B14F-4D97-AF65-F5344CB8AC3E}">
        <p14:creationId xmlns:p14="http://schemas.microsoft.com/office/powerpoint/2010/main" val="3688364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10391abdf0b_3_1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10391abdf0b_3_1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0391abdf0b_3_1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0391abdf0b_3_1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2"/>
        <p:cNvGrpSpPr/>
        <p:nvPr/>
      </p:nvGrpSpPr>
      <p:grpSpPr>
        <a:xfrm>
          <a:off x="0" y="0"/>
          <a:ext cx="0" cy="0"/>
          <a:chOff x="0" y="0"/>
          <a:chExt cx="0" cy="0"/>
        </a:xfrm>
      </p:grpSpPr>
      <p:sp>
        <p:nvSpPr>
          <p:cNvPr id="1363" name="Google Shape;1363;g10391abdf0b_3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4" name="Google Shape;1364;g10391abdf0b_3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g10391abdf0b_3_1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2" name="Google Shape;1622;g10391abdf0b_3_1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10391abdf0b_3_16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10391abdf0b_3_16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6"/>
        <p:cNvGrpSpPr/>
        <p:nvPr/>
      </p:nvGrpSpPr>
      <p:grpSpPr>
        <a:xfrm>
          <a:off x="0" y="0"/>
          <a:ext cx="0" cy="0"/>
          <a:chOff x="0" y="0"/>
          <a:chExt cx="0" cy="0"/>
        </a:xfrm>
      </p:grpSpPr>
      <p:sp>
        <p:nvSpPr>
          <p:cNvPr id="2457" name="Google Shape;2457;g103a0770ce8_1_397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8" name="Google Shape;2458;g103a0770ce8_1_397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18757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0822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747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348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Arial"/>
                <a:ea typeface="字魂59号-创粗黑" panose="00000500000000000000"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Arial"/>
              <a:ea typeface="字魂59号-创粗黑" panose="00000500000000000000" pitchFamily="2" charset="-122"/>
              <a:cs typeface="Arial"/>
              <a:sym typeface="Arial"/>
            </a:endParaRPr>
          </a:p>
        </p:txBody>
      </p:sp>
    </p:spTree>
    <p:extLst>
      <p:ext uri="{BB962C8B-B14F-4D97-AF65-F5344CB8AC3E}">
        <p14:creationId xmlns:p14="http://schemas.microsoft.com/office/powerpoint/2010/main" val="4136098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8275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22409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A1A49A-F344-4462-8652-DB8F67F48E3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93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fc021d7df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fc021d7df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10391abdf0b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10391abdf0b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5"/>
        <p:cNvGrpSpPr/>
        <p:nvPr/>
      </p:nvGrpSpPr>
      <p:grpSpPr>
        <a:xfrm>
          <a:off x="0" y="0"/>
          <a:ext cx="0" cy="0"/>
          <a:chOff x="0" y="0"/>
          <a:chExt cx="0" cy="0"/>
        </a:xfrm>
      </p:grpSpPr>
      <p:sp>
        <p:nvSpPr>
          <p:cNvPr id="916" name="Google Shape;916;g10391abdf0b_3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7" name="Google Shape;917;g10391abdf0b_3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2E0D0-26D9-8E45-BF17-4B9EA76232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x-none"/>
          </a:p>
        </p:txBody>
      </p:sp>
      <p:sp>
        <p:nvSpPr>
          <p:cNvPr id="3" name="Subtitle 2">
            <a:extLst>
              <a:ext uri="{FF2B5EF4-FFF2-40B4-BE49-F238E27FC236}">
                <a16:creationId xmlns:a16="http://schemas.microsoft.com/office/drawing/2014/main" id="{08A70760-F191-8243-8B6D-C7C643920A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x-none"/>
          </a:p>
        </p:txBody>
      </p:sp>
      <p:sp>
        <p:nvSpPr>
          <p:cNvPr id="4" name="Date Placeholder 3">
            <a:extLst>
              <a:ext uri="{FF2B5EF4-FFF2-40B4-BE49-F238E27FC236}">
                <a16:creationId xmlns:a16="http://schemas.microsoft.com/office/drawing/2014/main" id="{C4F1DC96-BE12-AD49-BF61-51D2999E5B76}"/>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A3D0AD88-2207-DE49-898B-74E6C860D48D}"/>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41E400CD-87C6-5245-A2D4-8A39A2533EE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82351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C8D1-FFD0-DF43-8D7E-C2A7DD232C3F}"/>
              </a:ext>
            </a:extLst>
          </p:cNvPr>
          <p:cNvSpPr>
            <a:spLocks noGrp="1"/>
          </p:cNvSpPr>
          <p:nvPr>
            <p:ph type="title"/>
          </p:nvPr>
        </p:nvSpPr>
        <p:spPr/>
        <p:txBody>
          <a:bodyPr/>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B2663B08-A960-2448-B0AD-ED68EBBC94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643FFE0F-30A7-AE4B-B1FE-6F2D95811142}"/>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EC94A9DF-D684-F94D-BBF3-E96EF0168269}"/>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DFB265C4-9712-AF49-A588-39F4458E4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211910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67A308-55F0-9842-9E1D-52364DE80E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x-none"/>
          </a:p>
        </p:txBody>
      </p:sp>
      <p:sp>
        <p:nvSpPr>
          <p:cNvPr id="3" name="Vertical Text Placeholder 2">
            <a:extLst>
              <a:ext uri="{FF2B5EF4-FFF2-40B4-BE49-F238E27FC236}">
                <a16:creationId xmlns:a16="http://schemas.microsoft.com/office/drawing/2014/main" id="{0A1E2750-312E-A648-9304-205CEDBE03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1DF2B67E-01EC-E54C-A338-DCD739F37533}"/>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CF410C20-A9F6-664F-820B-08DCEEC4C12A}"/>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AE261F2F-0807-6B4A-B6CC-708E4BB58159}"/>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097033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405645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p:nvPr/>
        </p:nvSpPr>
        <p:spPr>
          <a:xfrm>
            <a:off x="-63500" y="4673600"/>
            <a:ext cx="12395200" cy="2311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txBox="1">
            <a:spLocks noGrp="1"/>
          </p:cNvSpPr>
          <p:nvPr>
            <p:ph type="title"/>
          </p:nvPr>
        </p:nvSpPr>
        <p:spPr>
          <a:xfrm>
            <a:off x="1223000" y="2293000"/>
            <a:ext cx="487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9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 name="Google Shape;79;p3"/>
          <p:cNvSpPr txBox="1">
            <a:spLocks noGrp="1"/>
          </p:cNvSpPr>
          <p:nvPr>
            <p:ph type="title" idx="2" hasCustomPrompt="1"/>
          </p:nvPr>
        </p:nvSpPr>
        <p:spPr>
          <a:xfrm>
            <a:off x="1899200" y="1142417"/>
            <a:ext cx="35244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333" b="1">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0" name="Google Shape;80;p3"/>
          <p:cNvSpPr txBox="1">
            <a:spLocks noGrp="1"/>
          </p:cNvSpPr>
          <p:nvPr>
            <p:ph type="subTitle" idx="1"/>
          </p:nvPr>
        </p:nvSpPr>
        <p:spPr>
          <a:xfrm>
            <a:off x="1743400" y="3388933"/>
            <a:ext cx="3836000" cy="81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1" name="Google Shape;81;p3"/>
          <p:cNvGrpSpPr/>
          <p:nvPr/>
        </p:nvGrpSpPr>
        <p:grpSpPr>
          <a:xfrm rot="10800000">
            <a:off x="-1658679" y="-3721212"/>
            <a:ext cx="3557888" cy="5354013"/>
            <a:chOff x="5219200" y="-59750"/>
            <a:chExt cx="3222725" cy="4849650"/>
          </a:xfrm>
        </p:grpSpPr>
        <p:sp>
          <p:nvSpPr>
            <p:cNvPr id="82" name="Google Shape;82;p3"/>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3"/>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3"/>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3"/>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0347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4"/>
        <p:cNvGrpSpPr/>
        <p:nvPr/>
      </p:nvGrpSpPr>
      <p:grpSpPr>
        <a:xfrm>
          <a:off x="0" y="0"/>
          <a:ext cx="0" cy="0"/>
          <a:chOff x="0" y="0"/>
          <a:chExt cx="0" cy="0"/>
        </a:xfrm>
      </p:grpSpPr>
      <p:sp>
        <p:nvSpPr>
          <p:cNvPr id="105" name="Google Shape;105;p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60000" y="1483600"/>
            <a:ext cx="9047600" cy="45068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AutoNum type="arabicPeriod"/>
              <a:defRPr sz="1600"/>
            </a:lvl1pPr>
            <a:lvl2pPr marL="1219170" lvl="1" indent="-423323">
              <a:spcBef>
                <a:spcPts val="0"/>
              </a:spcBef>
              <a:spcAft>
                <a:spcPts val="0"/>
              </a:spcAft>
              <a:buSzPts val="1400"/>
              <a:buAutoNum type="alphaLcPeriod"/>
              <a:defRPr/>
            </a:lvl2pPr>
            <a:lvl3pPr marL="1828754" lvl="2" indent="-423323">
              <a:spcBef>
                <a:spcPts val="0"/>
              </a:spcBef>
              <a:spcAft>
                <a:spcPts val="0"/>
              </a:spcAft>
              <a:buSzPts val="1400"/>
              <a:buAutoNum type="romanLcPeriod"/>
              <a:defRPr/>
            </a:lvl3pPr>
            <a:lvl4pPr marL="2438339" lvl="3" indent="-423323">
              <a:spcBef>
                <a:spcPts val="0"/>
              </a:spcBef>
              <a:spcAft>
                <a:spcPts val="0"/>
              </a:spcAft>
              <a:buSzPts val="1400"/>
              <a:buAutoNum type="arabicPeriod"/>
              <a:defRPr/>
            </a:lvl4pPr>
            <a:lvl5pPr marL="3047924" lvl="4" indent="-423323">
              <a:spcBef>
                <a:spcPts val="0"/>
              </a:spcBef>
              <a:spcAft>
                <a:spcPts val="0"/>
              </a:spcAft>
              <a:buSzPts val="1400"/>
              <a:buAutoNum type="alphaLcPeriod"/>
              <a:defRPr/>
            </a:lvl5pPr>
            <a:lvl6pPr marL="3657509" lvl="5" indent="-423323">
              <a:spcBef>
                <a:spcPts val="0"/>
              </a:spcBef>
              <a:spcAft>
                <a:spcPts val="0"/>
              </a:spcAft>
              <a:buSzPts val="1400"/>
              <a:buAutoNum type="romanLcPeriod"/>
              <a:defRPr/>
            </a:lvl6pPr>
            <a:lvl7pPr marL="4267093" lvl="6" indent="-423323">
              <a:spcBef>
                <a:spcPts val="0"/>
              </a:spcBef>
              <a:spcAft>
                <a:spcPts val="0"/>
              </a:spcAft>
              <a:buSzPts val="1400"/>
              <a:buAutoNum type="arabicPeriod"/>
              <a:defRPr/>
            </a:lvl7pPr>
            <a:lvl8pPr marL="4876678" lvl="7" indent="-423323">
              <a:spcBef>
                <a:spcPts val="0"/>
              </a:spcBef>
              <a:spcAft>
                <a:spcPts val="0"/>
              </a:spcAft>
              <a:buSzPts val="1400"/>
              <a:buAutoNum type="alphaLcPeriod"/>
              <a:defRPr/>
            </a:lvl8pPr>
            <a:lvl9pPr marL="5486263" lvl="8" indent="-423323">
              <a:spcBef>
                <a:spcPts val="0"/>
              </a:spcBef>
              <a:spcAft>
                <a:spcPts val="0"/>
              </a:spcAft>
              <a:buSzPts val="1400"/>
              <a:buAutoNum type="romanLcPeriod"/>
              <a:defRPr/>
            </a:lvl9pPr>
          </a:lstStyle>
          <a:p>
            <a:endParaRPr/>
          </a:p>
        </p:txBody>
      </p:sp>
      <p:sp>
        <p:nvSpPr>
          <p:cNvPr id="107" name="Google Shape;107;p4"/>
          <p:cNvSpPr/>
          <p:nvPr/>
        </p:nvSpPr>
        <p:spPr>
          <a:xfrm>
            <a:off x="-63500" y="6129533"/>
            <a:ext cx="12395200" cy="8556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9430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683882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1"/>
        <p:cNvGrpSpPr/>
        <p:nvPr/>
      </p:nvGrpSpPr>
      <p:grpSpPr>
        <a:xfrm>
          <a:off x="0" y="0"/>
          <a:ext cx="0" cy="0"/>
          <a:chOff x="0" y="0"/>
          <a:chExt cx="0" cy="0"/>
        </a:xfrm>
      </p:grpSpPr>
      <p:sp>
        <p:nvSpPr>
          <p:cNvPr id="572" name="Google Shape;572;p20"/>
          <p:cNvSpPr txBox="1">
            <a:spLocks noGrp="1"/>
          </p:cNvSpPr>
          <p:nvPr>
            <p:ph type="title"/>
          </p:nvPr>
        </p:nvSpPr>
        <p:spPr>
          <a:xfrm rot="-381">
            <a:off x="6741900" y="2271519"/>
            <a:ext cx="3605200" cy="72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3" name="Google Shape;573;p20"/>
          <p:cNvSpPr txBox="1">
            <a:spLocks noGrp="1"/>
          </p:cNvSpPr>
          <p:nvPr>
            <p:ph type="subTitle" idx="1"/>
          </p:nvPr>
        </p:nvSpPr>
        <p:spPr>
          <a:xfrm>
            <a:off x="6741900" y="2938400"/>
            <a:ext cx="3605200" cy="170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574" name="Google Shape;574;p20"/>
          <p:cNvGrpSpPr/>
          <p:nvPr/>
        </p:nvGrpSpPr>
        <p:grpSpPr>
          <a:xfrm rot="3841457" flipH="1">
            <a:off x="-1021604" y="-2690190"/>
            <a:ext cx="4297064" cy="6466345"/>
            <a:chOff x="5219200" y="-59750"/>
            <a:chExt cx="3222725" cy="4849650"/>
          </a:xfrm>
        </p:grpSpPr>
        <p:sp>
          <p:nvSpPr>
            <p:cNvPr id="575" name="Google Shape;575;p20"/>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0"/>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0"/>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0"/>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0"/>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0"/>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0"/>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0"/>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0"/>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0"/>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0"/>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0"/>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0"/>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0"/>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0"/>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0"/>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0"/>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0"/>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0"/>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0"/>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0"/>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0"/>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7" name="Google Shape;597;p20"/>
          <p:cNvSpPr/>
          <p:nvPr/>
        </p:nvSpPr>
        <p:spPr>
          <a:xfrm>
            <a:off x="-63500" y="4732767"/>
            <a:ext cx="12395200" cy="22524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86968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598"/>
        <p:cNvGrpSpPr/>
        <p:nvPr/>
      </p:nvGrpSpPr>
      <p:grpSpPr>
        <a:xfrm>
          <a:off x="0" y="0"/>
          <a:ext cx="0" cy="0"/>
          <a:chOff x="0" y="0"/>
          <a:chExt cx="0" cy="0"/>
        </a:xfrm>
      </p:grpSpPr>
      <p:sp>
        <p:nvSpPr>
          <p:cNvPr id="599" name="Google Shape;599;p21"/>
          <p:cNvSpPr txBox="1">
            <a:spLocks noGrp="1"/>
          </p:cNvSpPr>
          <p:nvPr>
            <p:ph type="title"/>
          </p:nvPr>
        </p:nvSpPr>
        <p:spPr>
          <a:xfrm>
            <a:off x="2435267" y="1536700"/>
            <a:ext cx="3674000" cy="79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0" name="Google Shape;600;p21"/>
          <p:cNvSpPr txBox="1">
            <a:spLocks noGrp="1"/>
          </p:cNvSpPr>
          <p:nvPr>
            <p:ph type="subTitle" idx="1"/>
          </p:nvPr>
        </p:nvSpPr>
        <p:spPr>
          <a:xfrm rot="374">
            <a:off x="2435267" y="2302471"/>
            <a:ext cx="3674000" cy="1680800"/>
          </a:xfrm>
          <a:prstGeom prst="rect">
            <a:avLst/>
          </a:prstGeom>
          <a:noFill/>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42221602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201"/>
        <p:cNvGrpSpPr/>
        <p:nvPr/>
      </p:nvGrpSpPr>
      <p:grpSpPr>
        <a:xfrm>
          <a:off x="0" y="0"/>
          <a:ext cx="0" cy="0"/>
          <a:chOff x="0" y="0"/>
          <a:chExt cx="0" cy="0"/>
        </a:xfrm>
      </p:grpSpPr>
      <p:sp>
        <p:nvSpPr>
          <p:cNvPr id="1202" name="Google Shape;1202;p35"/>
          <p:cNvSpPr/>
          <p:nvPr/>
        </p:nvSpPr>
        <p:spPr>
          <a:xfrm>
            <a:off x="-63500" y="6137800"/>
            <a:ext cx="12395200" cy="8472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3" name="Google Shape;1203;p35"/>
          <p:cNvGrpSpPr/>
          <p:nvPr/>
        </p:nvGrpSpPr>
        <p:grpSpPr>
          <a:xfrm rot="384094">
            <a:off x="10044033" y="-334574"/>
            <a:ext cx="4297119" cy="6466428"/>
            <a:chOff x="5219200" y="-59750"/>
            <a:chExt cx="3222725" cy="4849650"/>
          </a:xfrm>
        </p:grpSpPr>
        <p:sp>
          <p:nvSpPr>
            <p:cNvPr id="1204" name="Google Shape;1204;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6" name="Google Shape;1226;p35"/>
          <p:cNvGrpSpPr/>
          <p:nvPr/>
        </p:nvGrpSpPr>
        <p:grpSpPr>
          <a:xfrm rot="3522602" flipH="1">
            <a:off x="-3792043" y="-2404882"/>
            <a:ext cx="4297219" cy="6466580"/>
            <a:chOff x="5219200" y="-59750"/>
            <a:chExt cx="3222725" cy="4849650"/>
          </a:xfrm>
        </p:grpSpPr>
        <p:sp>
          <p:nvSpPr>
            <p:cNvPr id="1227" name="Google Shape;1227;p35"/>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5"/>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5"/>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5"/>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5"/>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5"/>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5"/>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642521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694949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6D929-C8D4-044D-A08E-673711706178}"/>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C15E4CEF-EB0F-1C4D-A719-50373065ED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CFB53177-04E2-6948-9DF4-8C3095CB3FDE}"/>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A224FC81-E312-BF40-88DB-BBC74968D345}"/>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E521962F-85A1-BD4D-8361-6FF3755329D5}"/>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238552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0E8CF-51E0-473E-9BC3-10E4E4BB43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366186-D4EB-446D-B7EB-A8B1B351A1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795B98-C526-46FA-9F69-5D614ECAAA06}"/>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5" name="Footer Placeholder 4">
            <a:extLst>
              <a:ext uri="{FF2B5EF4-FFF2-40B4-BE49-F238E27FC236}">
                <a16:creationId xmlns:a16="http://schemas.microsoft.com/office/drawing/2014/main" id="{D3D857BE-E670-48F5-9FC3-0A25012FE8E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244447-302F-4F48-9F1D-3D17FA4F967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16272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8FEC7-A43C-4C16-AAC6-97D1DD2377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C26BDE-385B-4D8A-BF11-27033C6D4D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6E775-36B2-426D-A38F-1EF0DA6E2ACD}"/>
              </a:ext>
            </a:extLst>
          </p:cNvPr>
          <p:cNvSpPr>
            <a:spLocks noGrp="1"/>
          </p:cNvSpPr>
          <p:nvPr>
            <p:ph type="dt" sz="half" idx="10"/>
          </p:nvPr>
        </p:nvSpPr>
        <p:spPr/>
        <p:txBody>
          <a:bodyPr/>
          <a:lstStyle/>
          <a:p>
            <a:pPr>
              <a:defRPr/>
            </a:pPr>
            <a:fld id="{5D8BEAA8-12EE-4DE5-BA8E-722391A30E47}" type="datetimeFigureOut">
              <a:rPr lang="en-US" smtClean="0"/>
              <a:pPr>
                <a:defRPr/>
              </a:pPr>
              <a:t>10/26/2025</a:t>
            </a:fld>
            <a:endParaRPr lang="en-US"/>
          </a:p>
        </p:txBody>
      </p:sp>
      <p:sp>
        <p:nvSpPr>
          <p:cNvPr id="5" name="Footer Placeholder 4">
            <a:extLst>
              <a:ext uri="{FF2B5EF4-FFF2-40B4-BE49-F238E27FC236}">
                <a16:creationId xmlns:a16="http://schemas.microsoft.com/office/drawing/2014/main" id="{818995A5-07AB-44A1-AB61-6C0649829773}"/>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0B04596-D774-4FB7-83C6-788800881E0A}"/>
              </a:ext>
            </a:extLst>
          </p:cNvPr>
          <p:cNvSpPr>
            <a:spLocks noGrp="1"/>
          </p:cNvSpPr>
          <p:nvPr>
            <p:ph type="sldNum" sz="quarter" idx="12"/>
          </p:nvPr>
        </p:nvSpPr>
        <p:spPr/>
        <p:txBody>
          <a:bodyPr/>
          <a:lstStyle/>
          <a:p>
            <a:pPr>
              <a:defRPr/>
            </a:pPr>
            <a:fld id="{F90045EA-A0D8-4DC5-BAB9-8378829B73CB}" type="slidenum">
              <a:rPr lang="en-US" altLang="en-US" smtClean="0"/>
              <a:pPr>
                <a:defRPr/>
              </a:pPr>
              <a:t>‹#›</a:t>
            </a:fld>
            <a:endParaRPr lang="en-US" altLang="en-US"/>
          </a:p>
        </p:txBody>
      </p:sp>
    </p:spTree>
    <p:extLst>
      <p:ext uri="{BB962C8B-B14F-4D97-AF65-F5344CB8AC3E}">
        <p14:creationId xmlns:p14="http://schemas.microsoft.com/office/powerpoint/2010/main" val="308313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EE3A1-637C-42CB-8916-ACF124253B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8F9A8B-BCD0-486C-90C6-8239EE9B25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BCADD0D-CCD4-4A4E-98A3-78DC8B9F4C2E}"/>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5" name="Footer Placeholder 4">
            <a:extLst>
              <a:ext uri="{FF2B5EF4-FFF2-40B4-BE49-F238E27FC236}">
                <a16:creationId xmlns:a16="http://schemas.microsoft.com/office/drawing/2014/main" id="{EDAA0AA0-D464-46A8-BA10-265E930E11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50D526-00FE-47CE-9432-8482B1883A9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18177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476F0-D4BC-4EA9-A318-81CD37A3DB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23022C-044F-41F8-9EE3-5CBCBC7480C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5AC9E4-189F-4E2E-B078-00595E9E01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3CA439-EEA1-4212-9CE0-A45B214C830C}"/>
              </a:ext>
            </a:extLst>
          </p:cNvPr>
          <p:cNvSpPr>
            <a:spLocks noGrp="1"/>
          </p:cNvSpPr>
          <p:nvPr>
            <p:ph type="dt" sz="half" idx="10"/>
          </p:nvPr>
        </p:nvSpPr>
        <p:spPr/>
        <p:txBody>
          <a:bodyPr/>
          <a:lstStyle/>
          <a:p>
            <a:fld id="{EB712588-04B1-427B-82EE-E8DB90309F08}" type="datetimeFigureOut">
              <a:rPr lang="en-US" smtClean="0"/>
              <a:t>10/26/2025</a:t>
            </a:fld>
            <a:endParaRPr lang="en-US" dirty="0"/>
          </a:p>
        </p:txBody>
      </p:sp>
      <p:sp>
        <p:nvSpPr>
          <p:cNvPr id="6" name="Footer Placeholder 5">
            <a:extLst>
              <a:ext uri="{FF2B5EF4-FFF2-40B4-BE49-F238E27FC236}">
                <a16:creationId xmlns:a16="http://schemas.microsoft.com/office/drawing/2014/main" id="{C07ECBCE-A552-4D2A-9275-E5005468C72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0F32D8E-2430-478E-8234-4BA00D1697CF}"/>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503285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3D4E-D101-45A7-9CEE-65298B307B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4A0624D-C24B-4963-8017-E5726A2CD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0A6C838-EE59-48BE-8483-E6E7E5969FF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F7042D-288B-431B-95DD-9FEB2CCC71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45456A-AB3E-4688-AC63-8CCFAFC768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D3E4A-87CC-4C4B-A9B0-757687D3742D}"/>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8" name="Footer Placeholder 7">
            <a:extLst>
              <a:ext uri="{FF2B5EF4-FFF2-40B4-BE49-F238E27FC236}">
                <a16:creationId xmlns:a16="http://schemas.microsoft.com/office/drawing/2014/main" id="{2B26F7A9-6D53-45FB-962C-F4B78A5A147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44B5799-C084-41F5-A9A9-4F99FECEF0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130695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1E7F8-FB3D-45DB-AC3A-8A31F7D021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9DCCA3E-7EF9-4232-8176-52730B2CC0BD}"/>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4" name="Footer Placeholder 3">
            <a:extLst>
              <a:ext uri="{FF2B5EF4-FFF2-40B4-BE49-F238E27FC236}">
                <a16:creationId xmlns:a16="http://schemas.microsoft.com/office/drawing/2014/main" id="{1B8F18B8-DB36-4A09-80E9-18F69B961A5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76621AF-B7A5-421F-AC9E-0507EC7ADAB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896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63585C-20D4-4FC0-B623-AE1D7AA2CDB9}"/>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3" name="Footer Placeholder 2">
            <a:extLst>
              <a:ext uri="{FF2B5EF4-FFF2-40B4-BE49-F238E27FC236}">
                <a16:creationId xmlns:a16="http://schemas.microsoft.com/office/drawing/2014/main" id="{3E899790-EC3F-405A-BE21-417B3E56D65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90A6EB4-143A-47C9-A61C-744CD7CCD8A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97922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9250-E25E-482C-9213-291CEA4283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4FDCC5-BE35-456D-B6F1-13EFE41E2D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FC56FA-C9D7-4BB4-9C8C-3D6DAEEF30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BADA6B5-72C8-4A35-9FF7-9B49BF01AF9E}"/>
              </a:ext>
            </a:extLst>
          </p:cNvPr>
          <p:cNvSpPr>
            <a:spLocks noGrp="1"/>
          </p:cNvSpPr>
          <p:nvPr>
            <p:ph type="dt" sz="half" idx="10"/>
          </p:nvPr>
        </p:nvSpPr>
        <p:spPr/>
        <p:txBody>
          <a:bodyPr/>
          <a:lstStyle/>
          <a:p>
            <a:fld id="{42A54C80-263E-416B-A8E0-580EDEADCBDC}" type="datetimeFigureOut">
              <a:rPr lang="en-US" smtClean="0"/>
              <a:t>10/26/2025</a:t>
            </a:fld>
            <a:endParaRPr lang="en-US" dirty="0"/>
          </a:p>
        </p:txBody>
      </p:sp>
      <p:sp>
        <p:nvSpPr>
          <p:cNvPr id="6" name="Footer Placeholder 5">
            <a:extLst>
              <a:ext uri="{FF2B5EF4-FFF2-40B4-BE49-F238E27FC236}">
                <a16:creationId xmlns:a16="http://schemas.microsoft.com/office/drawing/2014/main" id="{7587BC9D-8B8D-4969-8273-D0056D8120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797C99-4A96-45E8-9A71-32B32EBFFFB2}"/>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95140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E067A-322D-4C4A-9CED-6F21ED383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829131-8A18-4ADF-A6E9-0948445455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270B628-412C-43CB-8183-F46AFDFD0A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6F8AE6-66CB-4F97-A69A-95CE26CBA598}"/>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6" name="Footer Placeholder 5">
            <a:extLst>
              <a:ext uri="{FF2B5EF4-FFF2-40B4-BE49-F238E27FC236}">
                <a16:creationId xmlns:a16="http://schemas.microsoft.com/office/drawing/2014/main" id="{D5190F88-7BC8-4ECC-AF23-8BD07ED1466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DCD6A-B76C-4C8C-B042-8FA404AC2DF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4774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91A5-B502-4665-834B-01C8189F5C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3CFFAA-A59C-4A35-8A5D-879E7694527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5DB645-4675-4FE7-AB04-980C6EE8149F}"/>
              </a:ext>
            </a:extLst>
          </p:cNvPr>
          <p:cNvSpPr>
            <a:spLocks noGrp="1"/>
          </p:cNvSpPr>
          <p:nvPr>
            <p:ph type="dt" sz="half" idx="10"/>
          </p:nvPr>
        </p:nvSpPr>
        <p:spPr/>
        <p:txBody>
          <a:bodyPr/>
          <a:lstStyle/>
          <a:p>
            <a:fld id="{55C6B4A9-1611-4792-9094-5F34BCA07E0B}" type="datetimeFigureOut">
              <a:rPr lang="en-US" smtClean="0"/>
              <a:t>10/26/2025</a:t>
            </a:fld>
            <a:endParaRPr lang="en-US" dirty="0"/>
          </a:p>
        </p:txBody>
      </p:sp>
      <p:sp>
        <p:nvSpPr>
          <p:cNvPr id="5" name="Footer Placeholder 4">
            <a:extLst>
              <a:ext uri="{FF2B5EF4-FFF2-40B4-BE49-F238E27FC236}">
                <a16:creationId xmlns:a16="http://schemas.microsoft.com/office/drawing/2014/main" id="{0BD75014-1369-47F0-B009-53854C00A7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0B0703A-EDB8-43A5-B7C9-323EF147FB0B}"/>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577456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6EC43-84ED-8E41-8C15-3FF35DAE81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x-none"/>
          </a:p>
        </p:txBody>
      </p:sp>
      <p:sp>
        <p:nvSpPr>
          <p:cNvPr id="3" name="Text Placeholder 2">
            <a:extLst>
              <a:ext uri="{FF2B5EF4-FFF2-40B4-BE49-F238E27FC236}">
                <a16:creationId xmlns:a16="http://schemas.microsoft.com/office/drawing/2014/main" id="{C21E9299-FAEF-6D4C-9962-BA9E0CB743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1BE811-71E4-F34B-BF56-C30688E1DD26}"/>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205855F5-D36D-A647-96C1-2C449C3ABCB0}"/>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id="{F02F52E0-5705-1946-B3B6-5DE126E05631}"/>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560523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8B691B-A51B-4BBE-9FC1-FE3D8B1973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98BCD4-0FA2-470D-8FE7-2BEE0B11440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77747-6A43-4223-9507-29C1C56377B9}"/>
              </a:ext>
            </a:extLst>
          </p:cNvPr>
          <p:cNvSpPr>
            <a:spLocks noGrp="1"/>
          </p:cNvSpPr>
          <p:nvPr>
            <p:ph type="dt" sz="half" idx="10"/>
          </p:nvPr>
        </p:nvSpPr>
        <p:spPr/>
        <p:txBody>
          <a:bodyPr/>
          <a:lstStyle/>
          <a:p>
            <a:fld id="{B61BEF0D-F0BB-DE4B-95CE-6DB70DBA9567}" type="datetimeFigureOut">
              <a:rPr lang="en-US" smtClean="0"/>
              <a:pPr/>
              <a:t>10/26/2025</a:t>
            </a:fld>
            <a:endParaRPr lang="en-US" dirty="0"/>
          </a:p>
        </p:txBody>
      </p:sp>
      <p:sp>
        <p:nvSpPr>
          <p:cNvPr id="5" name="Footer Placeholder 4">
            <a:extLst>
              <a:ext uri="{FF2B5EF4-FFF2-40B4-BE49-F238E27FC236}">
                <a16:creationId xmlns:a16="http://schemas.microsoft.com/office/drawing/2014/main" id="{E6835989-C7F4-4DFB-952E-77FFFBB479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289D355-1EF5-4F73-A219-C1DAF9E65BC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98132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5"/>
        <p:cNvGrpSpPr/>
        <p:nvPr/>
      </p:nvGrpSpPr>
      <p:grpSpPr>
        <a:xfrm>
          <a:off x="0" y="0"/>
          <a:ext cx="0" cy="0"/>
          <a:chOff x="0" y="0"/>
          <a:chExt cx="0" cy="0"/>
        </a:xfrm>
      </p:grpSpPr>
      <p:sp>
        <p:nvSpPr>
          <p:cNvPr id="168" name="Google Shape;168;p13"/>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69" name="Google Shape;169;p13"/>
          <p:cNvSpPr txBox="1">
            <a:spLocks noGrp="1"/>
          </p:cNvSpPr>
          <p:nvPr>
            <p:ph type="subTitle" idx="1"/>
          </p:nvPr>
        </p:nvSpPr>
        <p:spPr>
          <a:xfrm>
            <a:off x="2640983" y="2279967"/>
            <a:ext cx="3007200" cy="579200"/>
          </a:xfrm>
          <a:prstGeom prst="rect">
            <a:avLst/>
          </a:prstGeom>
        </p:spPr>
        <p:txBody>
          <a:bodyPr spcFirstLastPara="1" wrap="square" lIns="0" tIns="0" rIns="0" bIns="0" anchor="t" anchorCtr="0">
            <a:noAutofit/>
          </a:bodyPr>
          <a:lstStyle>
            <a:lvl1pPr lv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spcBef>
                <a:spcPts val="0"/>
              </a:spcBef>
              <a:spcAft>
                <a:spcPts val="0"/>
              </a:spcAft>
              <a:buSzPts val="2000"/>
              <a:buFont typeface="Song Myung"/>
              <a:buNone/>
              <a:defRPr sz="2667">
                <a:latin typeface="Song Myung"/>
                <a:ea typeface="Song Myung"/>
                <a:cs typeface="Song Myung"/>
                <a:sym typeface="Song Myung"/>
              </a:defRPr>
            </a:lvl2pPr>
            <a:lvl3pPr lvl="2">
              <a:spcBef>
                <a:spcPts val="0"/>
              </a:spcBef>
              <a:spcAft>
                <a:spcPts val="0"/>
              </a:spcAft>
              <a:buSzPts val="2000"/>
              <a:buFont typeface="Song Myung"/>
              <a:buNone/>
              <a:defRPr sz="2667">
                <a:latin typeface="Song Myung"/>
                <a:ea typeface="Song Myung"/>
                <a:cs typeface="Song Myung"/>
                <a:sym typeface="Song Myung"/>
              </a:defRPr>
            </a:lvl3pPr>
            <a:lvl4pPr lvl="3">
              <a:spcBef>
                <a:spcPts val="0"/>
              </a:spcBef>
              <a:spcAft>
                <a:spcPts val="0"/>
              </a:spcAft>
              <a:buSzPts val="2000"/>
              <a:buFont typeface="Song Myung"/>
              <a:buNone/>
              <a:defRPr sz="2667">
                <a:latin typeface="Song Myung"/>
                <a:ea typeface="Song Myung"/>
                <a:cs typeface="Song Myung"/>
                <a:sym typeface="Song Myung"/>
              </a:defRPr>
            </a:lvl4pPr>
            <a:lvl5pPr lvl="4">
              <a:spcBef>
                <a:spcPts val="0"/>
              </a:spcBef>
              <a:spcAft>
                <a:spcPts val="0"/>
              </a:spcAft>
              <a:buSzPts val="2000"/>
              <a:buFont typeface="Song Myung"/>
              <a:buNone/>
              <a:defRPr sz="2667">
                <a:latin typeface="Song Myung"/>
                <a:ea typeface="Song Myung"/>
                <a:cs typeface="Song Myung"/>
                <a:sym typeface="Song Myung"/>
              </a:defRPr>
            </a:lvl5pPr>
            <a:lvl6pPr lvl="5">
              <a:spcBef>
                <a:spcPts val="0"/>
              </a:spcBef>
              <a:spcAft>
                <a:spcPts val="0"/>
              </a:spcAft>
              <a:buSzPts val="2000"/>
              <a:buFont typeface="Song Myung"/>
              <a:buNone/>
              <a:defRPr sz="2667">
                <a:latin typeface="Song Myung"/>
                <a:ea typeface="Song Myung"/>
                <a:cs typeface="Song Myung"/>
                <a:sym typeface="Song Myung"/>
              </a:defRPr>
            </a:lvl6pPr>
            <a:lvl7pPr lvl="6">
              <a:spcBef>
                <a:spcPts val="0"/>
              </a:spcBef>
              <a:spcAft>
                <a:spcPts val="0"/>
              </a:spcAft>
              <a:buSzPts val="2000"/>
              <a:buFont typeface="Song Myung"/>
              <a:buNone/>
              <a:defRPr sz="2667">
                <a:latin typeface="Song Myung"/>
                <a:ea typeface="Song Myung"/>
                <a:cs typeface="Song Myung"/>
                <a:sym typeface="Song Myung"/>
              </a:defRPr>
            </a:lvl7pPr>
            <a:lvl8pPr lvl="7">
              <a:spcBef>
                <a:spcPts val="0"/>
              </a:spcBef>
              <a:spcAft>
                <a:spcPts val="0"/>
              </a:spcAft>
              <a:buSzPts val="2000"/>
              <a:buFont typeface="Song Myung"/>
              <a:buNone/>
              <a:defRPr sz="2667">
                <a:latin typeface="Song Myung"/>
                <a:ea typeface="Song Myung"/>
                <a:cs typeface="Song Myung"/>
                <a:sym typeface="Song Myung"/>
              </a:defRPr>
            </a:lvl8pPr>
            <a:lvl9pPr lvl="8">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0" name="Google Shape;170;p13"/>
          <p:cNvSpPr txBox="1">
            <a:spLocks noGrp="1"/>
          </p:cNvSpPr>
          <p:nvPr>
            <p:ph type="subTitle" idx="2"/>
          </p:nvPr>
        </p:nvSpPr>
        <p:spPr>
          <a:xfrm>
            <a:off x="1631716"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1" name="Google Shape;171;p13"/>
          <p:cNvSpPr txBox="1">
            <a:spLocks noGrp="1"/>
          </p:cNvSpPr>
          <p:nvPr>
            <p:ph type="subTitle" idx="3"/>
          </p:nvPr>
        </p:nvSpPr>
        <p:spPr>
          <a:xfrm>
            <a:off x="7551783" y="2279967"/>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2" name="Google Shape;172;p13"/>
          <p:cNvSpPr txBox="1">
            <a:spLocks noGrp="1"/>
          </p:cNvSpPr>
          <p:nvPr>
            <p:ph type="subTitle" idx="4"/>
          </p:nvPr>
        </p:nvSpPr>
        <p:spPr>
          <a:xfrm>
            <a:off x="6542583" y="2940467"/>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3" name="Google Shape;173;p13"/>
          <p:cNvSpPr txBox="1">
            <a:spLocks noGrp="1"/>
          </p:cNvSpPr>
          <p:nvPr>
            <p:ph type="title" idx="5" hasCustomPrompt="1"/>
          </p:nvPr>
        </p:nvSpPr>
        <p:spPr>
          <a:xfrm>
            <a:off x="1631716" y="1933733"/>
            <a:ext cx="1040800" cy="9012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4" name="Google Shape;174;p13"/>
          <p:cNvSpPr txBox="1">
            <a:spLocks noGrp="1"/>
          </p:cNvSpPr>
          <p:nvPr>
            <p:ph type="title" idx="6" hasCustomPrompt="1"/>
          </p:nvPr>
        </p:nvSpPr>
        <p:spPr>
          <a:xfrm>
            <a:off x="6542583" y="1785733"/>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75" name="Google Shape;175;p13"/>
          <p:cNvSpPr txBox="1">
            <a:spLocks noGrp="1"/>
          </p:cNvSpPr>
          <p:nvPr>
            <p:ph type="subTitle" idx="7"/>
          </p:nvPr>
        </p:nvSpPr>
        <p:spPr>
          <a:xfrm>
            <a:off x="26409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6" name="Google Shape;176;p13"/>
          <p:cNvSpPr txBox="1">
            <a:spLocks noGrp="1"/>
          </p:cNvSpPr>
          <p:nvPr>
            <p:ph type="subTitle" idx="8"/>
          </p:nvPr>
        </p:nvSpPr>
        <p:spPr>
          <a:xfrm>
            <a:off x="1631716"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7" name="Google Shape;177;p13"/>
          <p:cNvSpPr txBox="1">
            <a:spLocks noGrp="1"/>
          </p:cNvSpPr>
          <p:nvPr>
            <p:ph type="subTitle" idx="9"/>
          </p:nvPr>
        </p:nvSpPr>
        <p:spPr>
          <a:xfrm>
            <a:off x="7551783" y="4390300"/>
            <a:ext cx="3007200" cy="579200"/>
          </a:xfrm>
          <a:prstGeom prst="rect">
            <a:avLst/>
          </a:prstGeom>
        </p:spPr>
        <p:txBody>
          <a:bodyPr spcFirstLastPara="1" wrap="square" lIns="0" tIns="0" rIns="0" bIns="0" anchor="t" anchorCtr="0">
            <a:noAutofit/>
          </a:bodyPr>
          <a:lstStyle>
            <a:lvl1pPr lvl="0"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rtl="0">
              <a:spcBef>
                <a:spcPts val="0"/>
              </a:spcBef>
              <a:spcAft>
                <a:spcPts val="0"/>
              </a:spcAft>
              <a:buSzPts val="2000"/>
              <a:buFont typeface="Song Myung"/>
              <a:buNone/>
              <a:defRPr sz="2667">
                <a:latin typeface="Song Myung"/>
                <a:ea typeface="Song Myung"/>
                <a:cs typeface="Song Myung"/>
                <a:sym typeface="Song Myung"/>
              </a:defRPr>
            </a:lvl2pPr>
            <a:lvl3pPr lvl="2" rtl="0">
              <a:spcBef>
                <a:spcPts val="0"/>
              </a:spcBef>
              <a:spcAft>
                <a:spcPts val="0"/>
              </a:spcAft>
              <a:buSzPts val="2000"/>
              <a:buFont typeface="Song Myung"/>
              <a:buNone/>
              <a:defRPr sz="2667">
                <a:latin typeface="Song Myung"/>
                <a:ea typeface="Song Myung"/>
                <a:cs typeface="Song Myung"/>
                <a:sym typeface="Song Myung"/>
              </a:defRPr>
            </a:lvl3pPr>
            <a:lvl4pPr lvl="3" rtl="0">
              <a:spcBef>
                <a:spcPts val="0"/>
              </a:spcBef>
              <a:spcAft>
                <a:spcPts val="0"/>
              </a:spcAft>
              <a:buSzPts val="2000"/>
              <a:buFont typeface="Song Myung"/>
              <a:buNone/>
              <a:defRPr sz="2667">
                <a:latin typeface="Song Myung"/>
                <a:ea typeface="Song Myung"/>
                <a:cs typeface="Song Myung"/>
                <a:sym typeface="Song Myung"/>
              </a:defRPr>
            </a:lvl4pPr>
            <a:lvl5pPr lvl="4" rtl="0">
              <a:spcBef>
                <a:spcPts val="0"/>
              </a:spcBef>
              <a:spcAft>
                <a:spcPts val="0"/>
              </a:spcAft>
              <a:buSzPts val="2000"/>
              <a:buFont typeface="Song Myung"/>
              <a:buNone/>
              <a:defRPr sz="2667">
                <a:latin typeface="Song Myung"/>
                <a:ea typeface="Song Myung"/>
                <a:cs typeface="Song Myung"/>
                <a:sym typeface="Song Myung"/>
              </a:defRPr>
            </a:lvl5pPr>
            <a:lvl6pPr lvl="5" rtl="0">
              <a:spcBef>
                <a:spcPts val="0"/>
              </a:spcBef>
              <a:spcAft>
                <a:spcPts val="0"/>
              </a:spcAft>
              <a:buSzPts val="2000"/>
              <a:buFont typeface="Song Myung"/>
              <a:buNone/>
              <a:defRPr sz="2667">
                <a:latin typeface="Song Myung"/>
                <a:ea typeface="Song Myung"/>
                <a:cs typeface="Song Myung"/>
                <a:sym typeface="Song Myung"/>
              </a:defRPr>
            </a:lvl6pPr>
            <a:lvl7pPr lvl="6" rtl="0">
              <a:spcBef>
                <a:spcPts val="0"/>
              </a:spcBef>
              <a:spcAft>
                <a:spcPts val="0"/>
              </a:spcAft>
              <a:buSzPts val="2000"/>
              <a:buFont typeface="Song Myung"/>
              <a:buNone/>
              <a:defRPr sz="2667">
                <a:latin typeface="Song Myung"/>
                <a:ea typeface="Song Myung"/>
                <a:cs typeface="Song Myung"/>
                <a:sym typeface="Song Myung"/>
              </a:defRPr>
            </a:lvl7pPr>
            <a:lvl8pPr lvl="7" rtl="0">
              <a:spcBef>
                <a:spcPts val="0"/>
              </a:spcBef>
              <a:spcAft>
                <a:spcPts val="0"/>
              </a:spcAft>
              <a:buSzPts val="2000"/>
              <a:buFont typeface="Song Myung"/>
              <a:buNone/>
              <a:defRPr sz="2667">
                <a:latin typeface="Song Myung"/>
                <a:ea typeface="Song Myung"/>
                <a:cs typeface="Song Myung"/>
                <a:sym typeface="Song Myung"/>
              </a:defRPr>
            </a:lvl8pPr>
            <a:lvl9pPr lvl="8"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178" name="Google Shape;178;p13"/>
          <p:cNvSpPr txBox="1">
            <a:spLocks noGrp="1"/>
          </p:cNvSpPr>
          <p:nvPr>
            <p:ph type="subTitle" idx="13"/>
          </p:nvPr>
        </p:nvSpPr>
        <p:spPr>
          <a:xfrm>
            <a:off x="6542583" y="5050800"/>
            <a:ext cx="4016400" cy="57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9" name="Google Shape;179;p13"/>
          <p:cNvSpPr txBox="1">
            <a:spLocks noGrp="1"/>
          </p:cNvSpPr>
          <p:nvPr>
            <p:ph type="title" idx="14" hasCustomPrompt="1"/>
          </p:nvPr>
        </p:nvSpPr>
        <p:spPr>
          <a:xfrm>
            <a:off x="1631716"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
        <p:nvSpPr>
          <p:cNvPr id="180" name="Google Shape;180;p13"/>
          <p:cNvSpPr txBox="1">
            <a:spLocks noGrp="1"/>
          </p:cNvSpPr>
          <p:nvPr>
            <p:ph type="title" idx="15" hasCustomPrompt="1"/>
          </p:nvPr>
        </p:nvSpPr>
        <p:spPr>
          <a:xfrm>
            <a:off x="6542583" y="3896067"/>
            <a:ext cx="1040800" cy="1044000"/>
          </a:xfrm>
          <a:prstGeom prst="rect">
            <a:avLst/>
          </a:prstGeom>
        </p:spPr>
        <p:txBody>
          <a:bodyPr spcFirstLastPara="1" wrap="square" lIns="0" tIns="0" rIns="0" bIns="0" anchor="b" anchorCtr="0">
            <a:noAutofit/>
          </a:bodyPr>
          <a:lstStyle>
            <a:lvl1pPr lvl="0" algn="l" rtl="0">
              <a:spcBef>
                <a:spcPts val="0"/>
              </a:spcBef>
              <a:spcAft>
                <a:spcPts val="0"/>
              </a:spcAft>
              <a:buSzPts val="5000"/>
              <a:buNone/>
              <a:defRPr sz="6667">
                <a:solidFill>
                  <a:schemeClr val="accent5"/>
                </a:solidFill>
              </a:defRPr>
            </a:lvl1pPr>
            <a:lvl2pPr lvl="1" algn="ctr" rtl="0">
              <a:spcBef>
                <a:spcPts val="0"/>
              </a:spcBef>
              <a:spcAft>
                <a:spcPts val="0"/>
              </a:spcAft>
              <a:buSzPts val="5000"/>
              <a:buNone/>
              <a:defRPr sz="6667"/>
            </a:lvl2pPr>
            <a:lvl3pPr lvl="2" algn="ctr" rtl="0">
              <a:spcBef>
                <a:spcPts val="0"/>
              </a:spcBef>
              <a:spcAft>
                <a:spcPts val="0"/>
              </a:spcAft>
              <a:buSzPts val="5000"/>
              <a:buNone/>
              <a:defRPr sz="6667"/>
            </a:lvl3pPr>
            <a:lvl4pPr lvl="3" algn="ctr" rtl="0">
              <a:spcBef>
                <a:spcPts val="0"/>
              </a:spcBef>
              <a:spcAft>
                <a:spcPts val="0"/>
              </a:spcAft>
              <a:buSzPts val="5000"/>
              <a:buNone/>
              <a:defRPr sz="6667"/>
            </a:lvl4pPr>
            <a:lvl5pPr lvl="4" algn="ctr" rtl="0">
              <a:spcBef>
                <a:spcPts val="0"/>
              </a:spcBef>
              <a:spcAft>
                <a:spcPts val="0"/>
              </a:spcAft>
              <a:buSzPts val="5000"/>
              <a:buNone/>
              <a:defRPr sz="6667"/>
            </a:lvl5pPr>
            <a:lvl6pPr lvl="5" algn="ctr" rtl="0">
              <a:spcBef>
                <a:spcPts val="0"/>
              </a:spcBef>
              <a:spcAft>
                <a:spcPts val="0"/>
              </a:spcAft>
              <a:buSzPts val="5000"/>
              <a:buNone/>
              <a:defRPr sz="6667"/>
            </a:lvl6pPr>
            <a:lvl7pPr lvl="6" algn="ctr" rtl="0">
              <a:spcBef>
                <a:spcPts val="0"/>
              </a:spcBef>
              <a:spcAft>
                <a:spcPts val="0"/>
              </a:spcAft>
              <a:buSzPts val="5000"/>
              <a:buNone/>
              <a:defRPr sz="6667"/>
            </a:lvl7pPr>
            <a:lvl8pPr lvl="7" algn="ctr" rtl="0">
              <a:spcBef>
                <a:spcPts val="0"/>
              </a:spcBef>
              <a:spcAft>
                <a:spcPts val="0"/>
              </a:spcAft>
              <a:buSzPts val="5000"/>
              <a:buNone/>
              <a:defRPr sz="6667"/>
            </a:lvl8pPr>
            <a:lvl9pPr lvl="8" algn="ctr" rtl="0">
              <a:spcBef>
                <a:spcPts val="0"/>
              </a:spcBef>
              <a:spcAft>
                <a:spcPts val="0"/>
              </a:spcAft>
              <a:buSzPts val="5000"/>
              <a:buNone/>
              <a:defRPr sz="6667"/>
            </a:lvl9pPr>
          </a:lstStyle>
          <a:p>
            <a:r>
              <a:t>xx%</a:t>
            </a:r>
          </a:p>
        </p:txBody>
      </p:sp>
    </p:spTree>
    <p:extLst>
      <p:ext uri="{BB962C8B-B14F-4D97-AF65-F5344CB8AC3E}">
        <p14:creationId xmlns:p14="http://schemas.microsoft.com/office/powerpoint/2010/main" val="24945025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1221151" y="1908167"/>
            <a:ext cx="5550400" cy="117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6" name="Google Shape;56;p9"/>
          <p:cNvSpPr txBox="1">
            <a:spLocks noGrp="1"/>
          </p:cNvSpPr>
          <p:nvPr>
            <p:ph type="subTitle" idx="1"/>
          </p:nvPr>
        </p:nvSpPr>
        <p:spPr>
          <a:xfrm>
            <a:off x="1221033" y="3020256"/>
            <a:ext cx="5550400" cy="192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11511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21"/>
        <p:cNvGrpSpPr/>
        <p:nvPr/>
      </p:nvGrpSpPr>
      <p:grpSpPr>
        <a:xfrm>
          <a:off x="0" y="0"/>
          <a:ext cx="0" cy="0"/>
          <a:chOff x="0" y="0"/>
          <a:chExt cx="0" cy="0"/>
        </a:xfrm>
      </p:grpSpPr>
      <p:sp>
        <p:nvSpPr>
          <p:cNvPr id="335" name="Google Shape;335;p22"/>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6" name="Google Shape;336;p22"/>
          <p:cNvSpPr txBox="1">
            <a:spLocks noGrp="1"/>
          </p:cNvSpPr>
          <p:nvPr>
            <p:ph type="subTitle" idx="1"/>
          </p:nvPr>
        </p:nvSpPr>
        <p:spPr>
          <a:xfrm>
            <a:off x="10135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7" name="Google Shape;337;p22"/>
          <p:cNvSpPr txBox="1">
            <a:spLocks noGrp="1"/>
          </p:cNvSpPr>
          <p:nvPr>
            <p:ph type="subTitle" idx="2"/>
          </p:nvPr>
        </p:nvSpPr>
        <p:spPr>
          <a:xfrm>
            <a:off x="10513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38" name="Google Shape;338;p22"/>
          <p:cNvSpPr txBox="1">
            <a:spLocks noGrp="1"/>
          </p:cNvSpPr>
          <p:nvPr>
            <p:ph type="subTitle" idx="3"/>
          </p:nvPr>
        </p:nvSpPr>
        <p:spPr>
          <a:xfrm>
            <a:off x="4592391"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39" name="Google Shape;339;p22"/>
          <p:cNvSpPr txBox="1">
            <a:spLocks noGrp="1"/>
          </p:cNvSpPr>
          <p:nvPr>
            <p:ph type="subTitle" idx="4"/>
          </p:nvPr>
        </p:nvSpPr>
        <p:spPr>
          <a:xfrm>
            <a:off x="4630191"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40" name="Google Shape;340;p22"/>
          <p:cNvSpPr txBox="1">
            <a:spLocks noGrp="1"/>
          </p:cNvSpPr>
          <p:nvPr>
            <p:ph type="subTitle" idx="5"/>
          </p:nvPr>
        </p:nvSpPr>
        <p:spPr>
          <a:xfrm>
            <a:off x="8171196" y="3762533"/>
            <a:ext cx="3007200" cy="579200"/>
          </a:xfrm>
          <a:prstGeom prst="rect">
            <a:avLst/>
          </a:prstGeom>
        </p:spPr>
        <p:txBody>
          <a:bodyPr spcFirstLastPara="1" wrap="square" lIns="0" tIns="0" rIns="0" bIns="0" anchor="t" anchorCtr="0">
            <a:noAutofit/>
          </a:bodyPr>
          <a:lstStyle>
            <a:lvl1pPr lvl="0" algn="ctr" rtl="0">
              <a:spcBef>
                <a:spcPts val="0"/>
              </a:spcBef>
              <a:spcAft>
                <a:spcPts val="0"/>
              </a:spcAft>
              <a:buSzPts val="2000"/>
              <a:buFont typeface="Song Myung"/>
              <a:buNone/>
              <a:defRPr sz="2933">
                <a:solidFill>
                  <a:schemeClr val="accent1"/>
                </a:solidFill>
                <a:latin typeface="Song Myung"/>
                <a:ea typeface="Song Myung"/>
                <a:cs typeface="Song Myung"/>
                <a:sym typeface="Song Myung"/>
              </a:defRPr>
            </a:lvl1pPr>
            <a:lvl2pPr lvl="1" algn="ctr" rtl="0">
              <a:spcBef>
                <a:spcPts val="0"/>
              </a:spcBef>
              <a:spcAft>
                <a:spcPts val="0"/>
              </a:spcAft>
              <a:buSzPts val="2000"/>
              <a:buFont typeface="Song Myung"/>
              <a:buNone/>
              <a:defRPr sz="2667">
                <a:latin typeface="Song Myung"/>
                <a:ea typeface="Song Myung"/>
                <a:cs typeface="Song Myung"/>
                <a:sym typeface="Song Myung"/>
              </a:defRPr>
            </a:lvl2pPr>
            <a:lvl3pPr lvl="2" algn="ctr" rtl="0">
              <a:spcBef>
                <a:spcPts val="0"/>
              </a:spcBef>
              <a:spcAft>
                <a:spcPts val="0"/>
              </a:spcAft>
              <a:buSzPts val="2000"/>
              <a:buFont typeface="Song Myung"/>
              <a:buNone/>
              <a:defRPr sz="2667">
                <a:latin typeface="Song Myung"/>
                <a:ea typeface="Song Myung"/>
                <a:cs typeface="Song Myung"/>
                <a:sym typeface="Song Myung"/>
              </a:defRPr>
            </a:lvl3pPr>
            <a:lvl4pPr lvl="3" algn="ctr" rtl="0">
              <a:spcBef>
                <a:spcPts val="0"/>
              </a:spcBef>
              <a:spcAft>
                <a:spcPts val="0"/>
              </a:spcAft>
              <a:buSzPts val="2000"/>
              <a:buFont typeface="Song Myung"/>
              <a:buNone/>
              <a:defRPr sz="2667">
                <a:latin typeface="Song Myung"/>
                <a:ea typeface="Song Myung"/>
                <a:cs typeface="Song Myung"/>
                <a:sym typeface="Song Myung"/>
              </a:defRPr>
            </a:lvl4pPr>
            <a:lvl5pPr lvl="4" algn="ctr" rtl="0">
              <a:spcBef>
                <a:spcPts val="0"/>
              </a:spcBef>
              <a:spcAft>
                <a:spcPts val="0"/>
              </a:spcAft>
              <a:buSzPts val="2000"/>
              <a:buFont typeface="Song Myung"/>
              <a:buNone/>
              <a:defRPr sz="2667">
                <a:latin typeface="Song Myung"/>
                <a:ea typeface="Song Myung"/>
                <a:cs typeface="Song Myung"/>
                <a:sym typeface="Song Myung"/>
              </a:defRPr>
            </a:lvl5pPr>
            <a:lvl6pPr lvl="5" algn="ctr" rtl="0">
              <a:spcBef>
                <a:spcPts val="0"/>
              </a:spcBef>
              <a:spcAft>
                <a:spcPts val="0"/>
              </a:spcAft>
              <a:buSzPts val="2000"/>
              <a:buFont typeface="Song Myung"/>
              <a:buNone/>
              <a:defRPr sz="2667">
                <a:latin typeface="Song Myung"/>
                <a:ea typeface="Song Myung"/>
                <a:cs typeface="Song Myung"/>
                <a:sym typeface="Song Myung"/>
              </a:defRPr>
            </a:lvl6pPr>
            <a:lvl7pPr lvl="6" algn="ctr" rtl="0">
              <a:spcBef>
                <a:spcPts val="0"/>
              </a:spcBef>
              <a:spcAft>
                <a:spcPts val="0"/>
              </a:spcAft>
              <a:buSzPts val="2000"/>
              <a:buFont typeface="Song Myung"/>
              <a:buNone/>
              <a:defRPr sz="2667">
                <a:latin typeface="Song Myung"/>
                <a:ea typeface="Song Myung"/>
                <a:cs typeface="Song Myung"/>
                <a:sym typeface="Song Myung"/>
              </a:defRPr>
            </a:lvl7pPr>
            <a:lvl8pPr lvl="7" algn="ctr" rtl="0">
              <a:spcBef>
                <a:spcPts val="0"/>
              </a:spcBef>
              <a:spcAft>
                <a:spcPts val="0"/>
              </a:spcAft>
              <a:buSzPts val="2000"/>
              <a:buFont typeface="Song Myung"/>
              <a:buNone/>
              <a:defRPr sz="2667">
                <a:latin typeface="Song Myung"/>
                <a:ea typeface="Song Myung"/>
                <a:cs typeface="Song Myung"/>
                <a:sym typeface="Song Myung"/>
              </a:defRPr>
            </a:lvl8pPr>
            <a:lvl9pPr lvl="8" algn="ctr" rtl="0">
              <a:spcBef>
                <a:spcPts val="0"/>
              </a:spcBef>
              <a:spcAft>
                <a:spcPts val="0"/>
              </a:spcAft>
              <a:buSzPts val="2000"/>
              <a:buFont typeface="Song Myung"/>
              <a:buNone/>
              <a:defRPr sz="2667">
                <a:latin typeface="Song Myung"/>
                <a:ea typeface="Song Myung"/>
                <a:cs typeface="Song Myung"/>
                <a:sym typeface="Song Myung"/>
              </a:defRPr>
            </a:lvl9pPr>
          </a:lstStyle>
          <a:p>
            <a:endParaRPr/>
          </a:p>
        </p:txBody>
      </p:sp>
      <p:sp>
        <p:nvSpPr>
          <p:cNvPr id="341" name="Google Shape;341;p22"/>
          <p:cNvSpPr txBox="1">
            <a:spLocks noGrp="1"/>
          </p:cNvSpPr>
          <p:nvPr>
            <p:ph type="subTitle" idx="6"/>
          </p:nvPr>
        </p:nvSpPr>
        <p:spPr>
          <a:xfrm>
            <a:off x="8208996" y="4478400"/>
            <a:ext cx="2931600" cy="1036800"/>
          </a:xfrm>
          <a:prstGeom prst="rect">
            <a:avLst/>
          </a:prstGeom>
        </p:spPr>
        <p:txBody>
          <a:bodyPr spcFirstLastPara="1" wrap="square" lIns="0" tIns="0" rIns="0"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18992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07"/>
        <p:cNvGrpSpPr/>
        <p:nvPr/>
      </p:nvGrpSpPr>
      <p:grpSpPr>
        <a:xfrm>
          <a:off x="0" y="0"/>
          <a:ext cx="0" cy="0"/>
          <a:chOff x="0" y="0"/>
          <a:chExt cx="0" cy="0"/>
        </a:xfrm>
      </p:grpSpPr>
      <p:sp>
        <p:nvSpPr>
          <p:cNvPr id="208" name="Google Shape;208;p15"/>
          <p:cNvSpPr txBox="1">
            <a:spLocks noGrp="1"/>
          </p:cNvSpPr>
          <p:nvPr>
            <p:ph type="title"/>
          </p:nvPr>
        </p:nvSpPr>
        <p:spPr>
          <a:xfrm>
            <a:off x="1512400" y="3019833"/>
            <a:ext cx="4288800" cy="1718000"/>
          </a:xfrm>
          <a:prstGeom prst="rect">
            <a:avLst/>
          </a:prstGeom>
        </p:spPr>
        <p:txBody>
          <a:bodyPr spcFirstLastPara="1" wrap="square" lIns="0" tIns="0" rIns="0" bIns="0" anchor="t" anchorCtr="0">
            <a:noAutofit/>
          </a:bodyPr>
          <a:lstStyle>
            <a:lvl1pPr lvl="0" algn="r" rtl="0">
              <a:spcBef>
                <a:spcPts val="0"/>
              </a:spcBef>
              <a:spcAft>
                <a:spcPts val="0"/>
              </a:spcAft>
              <a:buSzPts val="4200"/>
              <a:buNone/>
              <a:defRPr sz="5600"/>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209" name="Google Shape;209;p15"/>
          <p:cNvSpPr txBox="1">
            <a:spLocks noGrp="1"/>
          </p:cNvSpPr>
          <p:nvPr>
            <p:ph type="subTitle" idx="1"/>
          </p:nvPr>
        </p:nvSpPr>
        <p:spPr>
          <a:xfrm>
            <a:off x="1738567" y="5038567"/>
            <a:ext cx="4062800" cy="776000"/>
          </a:xfrm>
          <a:prstGeom prst="rect">
            <a:avLst/>
          </a:prstGeom>
        </p:spPr>
        <p:txBody>
          <a:bodyPr spcFirstLastPara="1" wrap="square" lIns="0" tIns="0" rIns="0" bIns="0"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
        <p:nvSpPr>
          <p:cNvPr id="210" name="Google Shape;210;p15"/>
          <p:cNvSpPr txBox="1">
            <a:spLocks noGrp="1"/>
          </p:cNvSpPr>
          <p:nvPr>
            <p:ph type="title" idx="2" hasCustomPrompt="1"/>
          </p:nvPr>
        </p:nvSpPr>
        <p:spPr>
          <a:xfrm>
            <a:off x="1738400" y="1043433"/>
            <a:ext cx="4062800" cy="1976400"/>
          </a:xfrm>
          <a:prstGeom prst="rect">
            <a:avLst/>
          </a:prstGeom>
        </p:spPr>
        <p:txBody>
          <a:bodyPr spcFirstLastPara="1" wrap="square" lIns="0" tIns="0" rIns="0" bIns="0" anchor="b" anchorCtr="0">
            <a:noAutofit/>
          </a:bodyPr>
          <a:lstStyle>
            <a:lvl1pPr lvl="0" algn="r" rtl="0">
              <a:spcBef>
                <a:spcPts val="0"/>
              </a:spcBef>
              <a:spcAft>
                <a:spcPts val="0"/>
              </a:spcAft>
              <a:buSzPts val="12000"/>
              <a:buNone/>
              <a:defRPr sz="16000"/>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637277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1"/>
        <p:cNvGrpSpPr/>
        <p:nvPr/>
      </p:nvGrpSpPr>
      <p:grpSpPr>
        <a:xfrm>
          <a:off x="0" y="0"/>
          <a:ext cx="0" cy="0"/>
          <a:chOff x="0" y="0"/>
          <a:chExt cx="0" cy="0"/>
        </a:xfrm>
      </p:grpSpPr>
      <p:sp>
        <p:nvSpPr>
          <p:cNvPr id="92" name="Google Shape;92;p15"/>
          <p:cNvSpPr txBox="1">
            <a:spLocks noGrp="1"/>
          </p:cNvSpPr>
          <p:nvPr>
            <p:ph type="subTitle" idx="1"/>
          </p:nvPr>
        </p:nvSpPr>
        <p:spPr>
          <a:xfrm rot="258">
            <a:off x="3435341" y="4474991"/>
            <a:ext cx="5321200" cy="8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3" name="Google Shape;93;p15"/>
          <p:cNvSpPr txBox="1">
            <a:spLocks noGrp="1"/>
          </p:cNvSpPr>
          <p:nvPr>
            <p:ph type="title"/>
          </p:nvPr>
        </p:nvSpPr>
        <p:spPr>
          <a:xfrm>
            <a:off x="2385600" y="1414917"/>
            <a:ext cx="7420800" cy="30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1333"/>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945779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35"/>
        <p:cNvGrpSpPr/>
        <p:nvPr/>
      </p:nvGrpSpPr>
      <p:grpSpPr>
        <a:xfrm>
          <a:off x="0" y="0"/>
          <a:ext cx="0" cy="0"/>
          <a:chOff x="0" y="0"/>
          <a:chExt cx="0" cy="0"/>
        </a:xfrm>
      </p:grpSpPr>
      <p:sp>
        <p:nvSpPr>
          <p:cNvPr id="147" name="Google Shape;147;p10"/>
          <p:cNvSpPr txBox="1">
            <a:spLocks noGrp="1"/>
          </p:cNvSpPr>
          <p:nvPr>
            <p:ph type="body" idx="1"/>
          </p:nvPr>
        </p:nvSpPr>
        <p:spPr>
          <a:xfrm>
            <a:off x="3480800" y="2862000"/>
            <a:ext cx="5230400" cy="1134000"/>
          </a:xfrm>
          <a:prstGeom prst="rect">
            <a:avLst/>
          </a:prstGeom>
        </p:spPr>
        <p:txBody>
          <a:bodyPr spcFirstLastPara="1" wrap="square" lIns="0" tIns="0" rIns="0" bIns="0" anchor="ctr" anchorCtr="0">
            <a:noAutofit/>
          </a:bodyPr>
          <a:lstStyle>
            <a:lvl1pPr marL="609585" lvl="0" indent="-304792" algn="ctr">
              <a:lnSpc>
                <a:spcPct val="100000"/>
              </a:lnSpc>
              <a:spcBef>
                <a:spcPts val="0"/>
              </a:spcBef>
              <a:spcAft>
                <a:spcPts val="0"/>
              </a:spcAft>
              <a:buSzPts val="3000"/>
              <a:buFont typeface="Song Myung"/>
              <a:buNone/>
              <a:defRPr sz="4000">
                <a:latin typeface="Song Myung"/>
                <a:ea typeface="Song Myung"/>
                <a:cs typeface="Song Myung"/>
                <a:sym typeface="Song Myung"/>
              </a:defRPr>
            </a:lvl1pPr>
          </a:lstStyle>
          <a:p>
            <a:endParaRPr/>
          </a:p>
        </p:txBody>
      </p:sp>
    </p:spTree>
    <p:extLst>
      <p:ext uri="{BB962C8B-B14F-4D97-AF65-F5344CB8AC3E}">
        <p14:creationId xmlns:p14="http://schemas.microsoft.com/office/powerpoint/2010/main" val="3731911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61"/>
        <p:cNvGrpSpPr/>
        <p:nvPr/>
      </p:nvGrpSpPr>
      <p:grpSpPr>
        <a:xfrm>
          <a:off x="0" y="0"/>
          <a:ext cx="0" cy="0"/>
          <a:chOff x="0" y="0"/>
          <a:chExt cx="0" cy="0"/>
        </a:xfrm>
      </p:grpSpPr>
      <p:sp>
        <p:nvSpPr>
          <p:cNvPr id="162" name="Google Shape;162;p22"/>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extLst>
      <p:ext uri="{BB962C8B-B14F-4D97-AF65-F5344CB8AC3E}">
        <p14:creationId xmlns:p14="http://schemas.microsoft.com/office/powerpoint/2010/main" val="15139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300" name="Google Shape;300;p20"/>
          <p:cNvSpPr txBox="1">
            <a:spLocks noGrp="1"/>
          </p:cNvSpPr>
          <p:nvPr>
            <p:ph type="title"/>
          </p:nvPr>
        </p:nvSpPr>
        <p:spPr>
          <a:xfrm>
            <a:off x="960000" y="593367"/>
            <a:ext cx="10272000" cy="763600"/>
          </a:xfrm>
          <a:prstGeom prst="rect">
            <a:avLst/>
          </a:prstGeom>
        </p:spPr>
        <p:txBody>
          <a:bodyPr spcFirstLastPara="1" wrap="square" lIns="0" tIns="0" rIns="0" bIns="0"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01" name="Google Shape;301;p20"/>
          <p:cNvSpPr txBox="1">
            <a:spLocks noGrp="1"/>
          </p:cNvSpPr>
          <p:nvPr>
            <p:ph type="subTitle" idx="1"/>
          </p:nvPr>
        </p:nvSpPr>
        <p:spPr>
          <a:xfrm>
            <a:off x="7016000" y="2908400"/>
            <a:ext cx="4216000" cy="2009200"/>
          </a:xfrm>
          <a:prstGeom prst="rect">
            <a:avLst/>
          </a:prstGeom>
        </p:spPr>
        <p:txBody>
          <a:bodyPr spcFirstLastPara="1" wrap="square" lIns="0" tIns="0" rIns="0"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42535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4A2D0-5B56-2342-A6E0-5396BC970B40}"/>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id="{8FFD983B-13CE-E548-9071-2FB4A420CA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Content Placeholder 3">
            <a:extLst>
              <a:ext uri="{FF2B5EF4-FFF2-40B4-BE49-F238E27FC236}">
                <a16:creationId xmlns:a16="http://schemas.microsoft.com/office/drawing/2014/main" id="{62683E10-F94B-0746-8813-EAD33D756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Date Placeholder 4">
            <a:extLst>
              <a:ext uri="{FF2B5EF4-FFF2-40B4-BE49-F238E27FC236}">
                <a16:creationId xmlns:a16="http://schemas.microsoft.com/office/drawing/2014/main" id="{6C906D4C-9163-7548-AA32-13AE1A95CED3}"/>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6" name="Footer Placeholder 5">
            <a:extLst>
              <a:ext uri="{FF2B5EF4-FFF2-40B4-BE49-F238E27FC236}">
                <a16:creationId xmlns:a16="http://schemas.microsoft.com/office/drawing/2014/main" id="{2E6EA044-7183-7C40-97E6-6D950244D658}"/>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5F3B73F-2B1B-5C4E-A918-A2D41DDF1DD6}"/>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606532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BF363-2AA0-154D-8B1D-49EFB17B5154}"/>
              </a:ext>
            </a:extLst>
          </p:cNvPr>
          <p:cNvSpPr>
            <a:spLocks noGrp="1"/>
          </p:cNvSpPr>
          <p:nvPr>
            <p:ph type="title"/>
          </p:nvPr>
        </p:nvSpPr>
        <p:spPr>
          <a:xfrm>
            <a:off x="839788" y="365125"/>
            <a:ext cx="10515600" cy="1325563"/>
          </a:xfrm>
        </p:spPr>
        <p:txBody>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44323BF6-CC2B-A54F-84B9-D092CF5941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6E19AB-F0B7-AB4F-A78C-FC3F7BEC1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5" name="Text Placeholder 4">
            <a:extLst>
              <a:ext uri="{FF2B5EF4-FFF2-40B4-BE49-F238E27FC236}">
                <a16:creationId xmlns:a16="http://schemas.microsoft.com/office/drawing/2014/main" id="{60280B2B-A87A-7D4C-B1E7-EBCC5F3FC4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B55E50-86B5-734C-8FCF-798A0109C3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7" name="Date Placeholder 6">
            <a:extLst>
              <a:ext uri="{FF2B5EF4-FFF2-40B4-BE49-F238E27FC236}">
                <a16:creationId xmlns:a16="http://schemas.microsoft.com/office/drawing/2014/main" id="{FB7E845C-CB9B-8243-AEEF-24E108069E5D}"/>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8" name="Footer Placeholder 7">
            <a:extLst>
              <a:ext uri="{FF2B5EF4-FFF2-40B4-BE49-F238E27FC236}">
                <a16:creationId xmlns:a16="http://schemas.microsoft.com/office/drawing/2014/main" id="{2895AEF7-9C81-E540-9739-952B0565DB37}"/>
              </a:ext>
            </a:extLst>
          </p:cNvPr>
          <p:cNvSpPr>
            <a:spLocks noGrp="1"/>
          </p:cNvSpPr>
          <p:nvPr>
            <p:ph type="ftr" sz="quarter" idx="11"/>
          </p:nvPr>
        </p:nvSpPr>
        <p:spPr/>
        <p:txBody>
          <a:bodyPr/>
          <a:lstStyle/>
          <a:p>
            <a:endParaRPr lang="x-none"/>
          </a:p>
        </p:txBody>
      </p:sp>
      <p:sp>
        <p:nvSpPr>
          <p:cNvPr id="9" name="Slide Number Placeholder 8">
            <a:extLst>
              <a:ext uri="{FF2B5EF4-FFF2-40B4-BE49-F238E27FC236}">
                <a16:creationId xmlns:a16="http://schemas.microsoft.com/office/drawing/2014/main" id="{ACFD3CB6-FA32-C143-9F20-01BC75A4CFF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11428697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2DB4-D39B-6247-B5E1-3A8EDBF1B483}"/>
              </a:ext>
            </a:extLst>
          </p:cNvPr>
          <p:cNvSpPr>
            <a:spLocks noGrp="1"/>
          </p:cNvSpPr>
          <p:nvPr>
            <p:ph type="title"/>
          </p:nvPr>
        </p:nvSpPr>
        <p:spPr/>
        <p:txBody>
          <a:bodyPr/>
          <a:lstStyle/>
          <a:p>
            <a:r>
              <a:rPr lang="en-US"/>
              <a:t>Click to edit Master title style</a:t>
            </a:r>
            <a:endParaRPr lang="x-none"/>
          </a:p>
        </p:txBody>
      </p:sp>
      <p:sp>
        <p:nvSpPr>
          <p:cNvPr id="3" name="Date Placeholder 2">
            <a:extLst>
              <a:ext uri="{FF2B5EF4-FFF2-40B4-BE49-F238E27FC236}">
                <a16:creationId xmlns:a16="http://schemas.microsoft.com/office/drawing/2014/main" id="{FD3DA4A8-E011-804F-9277-6D25BF2BEE4A}"/>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4" name="Footer Placeholder 3">
            <a:extLst>
              <a:ext uri="{FF2B5EF4-FFF2-40B4-BE49-F238E27FC236}">
                <a16:creationId xmlns:a16="http://schemas.microsoft.com/office/drawing/2014/main" id="{39FA6669-928C-EF41-923C-BABEC018F200}"/>
              </a:ext>
            </a:extLst>
          </p:cNvPr>
          <p:cNvSpPr>
            <a:spLocks noGrp="1"/>
          </p:cNvSpPr>
          <p:nvPr>
            <p:ph type="ftr" sz="quarter" idx="11"/>
          </p:nvPr>
        </p:nvSpPr>
        <p:spPr/>
        <p:txBody>
          <a:bodyPr/>
          <a:lstStyle/>
          <a:p>
            <a:endParaRPr lang="x-none"/>
          </a:p>
        </p:txBody>
      </p:sp>
      <p:sp>
        <p:nvSpPr>
          <p:cNvPr id="5" name="Slide Number Placeholder 4">
            <a:extLst>
              <a:ext uri="{FF2B5EF4-FFF2-40B4-BE49-F238E27FC236}">
                <a16:creationId xmlns:a16="http://schemas.microsoft.com/office/drawing/2014/main" id="{1F1E018B-57B2-204B-B811-D14BAE3810A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79269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66DBF8-3149-F447-ACBD-D30C9B85609B}"/>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3" name="Footer Placeholder 2">
            <a:extLst>
              <a:ext uri="{FF2B5EF4-FFF2-40B4-BE49-F238E27FC236}">
                <a16:creationId xmlns:a16="http://schemas.microsoft.com/office/drawing/2014/main" id="{0A6E0031-F414-284E-A661-D5203F21B019}"/>
              </a:ext>
            </a:extLst>
          </p:cNvPr>
          <p:cNvSpPr>
            <a:spLocks noGrp="1"/>
          </p:cNvSpPr>
          <p:nvPr>
            <p:ph type="ftr" sz="quarter" idx="11"/>
          </p:nvPr>
        </p:nvSpPr>
        <p:spPr/>
        <p:txBody>
          <a:bodyPr/>
          <a:lstStyle/>
          <a:p>
            <a:endParaRPr lang="x-none"/>
          </a:p>
        </p:txBody>
      </p:sp>
      <p:sp>
        <p:nvSpPr>
          <p:cNvPr id="4" name="Slide Number Placeholder 3">
            <a:extLst>
              <a:ext uri="{FF2B5EF4-FFF2-40B4-BE49-F238E27FC236}">
                <a16:creationId xmlns:a16="http://schemas.microsoft.com/office/drawing/2014/main" id="{C70159AB-C7D4-184D-A80B-34571CFB2DDB}"/>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669737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8F36A-6945-FB4A-81B7-D10CC4D2C4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Content Placeholder 2">
            <a:extLst>
              <a:ext uri="{FF2B5EF4-FFF2-40B4-BE49-F238E27FC236}">
                <a16:creationId xmlns:a16="http://schemas.microsoft.com/office/drawing/2014/main" id="{1D8B06D3-170A-EB4C-9C57-D049E3D83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Text Placeholder 3">
            <a:extLst>
              <a:ext uri="{FF2B5EF4-FFF2-40B4-BE49-F238E27FC236}">
                <a16:creationId xmlns:a16="http://schemas.microsoft.com/office/drawing/2014/main" id="{5E44AD4D-802C-FB48-9281-3CDBD89EB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223C6E-B3C3-5E4B-818B-8237B2238C72}"/>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6" name="Footer Placeholder 5">
            <a:extLst>
              <a:ext uri="{FF2B5EF4-FFF2-40B4-BE49-F238E27FC236}">
                <a16:creationId xmlns:a16="http://schemas.microsoft.com/office/drawing/2014/main" id="{085BC7C5-1DD0-104E-AEC0-1C057F2FD231}"/>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74EBD54A-BC2E-CD4E-ACA2-E8B74A4821A4}"/>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391543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43EA9-BEE7-B34A-9FBB-69DE753111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x-none"/>
          </a:p>
        </p:txBody>
      </p:sp>
      <p:sp>
        <p:nvSpPr>
          <p:cNvPr id="3" name="Picture Placeholder 2">
            <a:extLst>
              <a:ext uri="{FF2B5EF4-FFF2-40B4-BE49-F238E27FC236}">
                <a16:creationId xmlns:a16="http://schemas.microsoft.com/office/drawing/2014/main" id="{818E6AE0-7033-F44C-9E8F-3107F7BD39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x-none"/>
          </a:p>
        </p:txBody>
      </p:sp>
      <p:sp>
        <p:nvSpPr>
          <p:cNvPr id="4" name="Text Placeholder 3">
            <a:extLst>
              <a:ext uri="{FF2B5EF4-FFF2-40B4-BE49-F238E27FC236}">
                <a16:creationId xmlns:a16="http://schemas.microsoft.com/office/drawing/2014/main" id="{2E723E68-AB5B-8E40-BF7E-ED8AA83836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F24E9F-898D-8742-ACB2-0A10B7D76CC3}"/>
              </a:ext>
            </a:extLst>
          </p:cNvPr>
          <p:cNvSpPr>
            <a:spLocks noGrp="1"/>
          </p:cNvSpPr>
          <p:nvPr>
            <p:ph type="dt" sz="half" idx="10"/>
          </p:nvPr>
        </p:nvSpPr>
        <p:spPr/>
        <p:txBody>
          <a:bodyPr/>
          <a:lstStyle/>
          <a:p>
            <a:fld id="{B21305FC-35EF-7148-90ED-B2C88C295387}" type="datetimeFigureOut">
              <a:rPr lang="x-none" smtClean="0"/>
              <a:t>10/26/2025</a:t>
            </a:fld>
            <a:endParaRPr lang="x-none"/>
          </a:p>
        </p:txBody>
      </p:sp>
      <p:sp>
        <p:nvSpPr>
          <p:cNvPr id="6" name="Footer Placeholder 5">
            <a:extLst>
              <a:ext uri="{FF2B5EF4-FFF2-40B4-BE49-F238E27FC236}">
                <a16:creationId xmlns:a16="http://schemas.microsoft.com/office/drawing/2014/main" id="{D80D3F31-216C-D046-9421-1190B88364EF}"/>
              </a:ext>
            </a:extLst>
          </p:cNvPr>
          <p:cNvSpPr>
            <a:spLocks noGrp="1"/>
          </p:cNvSpPr>
          <p:nvPr>
            <p:ph type="ftr" sz="quarter" idx="11"/>
          </p:nvPr>
        </p:nvSpPr>
        <p:spPr/>
        <p:txBody>
          <a:bodyPr/>
          <a:lstStyle/>
          <a:p>
            <a:endParaRPr lang="x-none"/>
          </a:p>
        </p:txBody>
      </p:sp>
      <p:sp>
        <p:nvSpPr>
          <p:cNvPr id="7" name="Slide Number Placeholder 6">
            <a:extLst>
              <a:ext uri="{FF2B5EF4-FFF2-40B4-BE49-F238E27FC236}">
                <a16:creationId xmlns:a16="http://schemas.microsoft.com/office/drawing/2014/main" id="{4FA8F1C3-90F0-B840-8AFC-7D0177320EEF}"/>
              </a:ext>
            </a:extLst>
          </p:cNvPr>
          <p:cNvSpPr>
            <a:spLocks noGrp="1"/>
          </p:cNvSpPr>
          <p:nvPr>
            <p:ph type="sldNum" sz="quarter" idx="12"/>
          </p:nvPr>
        </p:nvSpPr>
        <p:spPr/>
        <p:txBody>
          <a:bodyPr/>
          <a:lstStyle/>
          <a:p>
            <a:fld id="{1E06E3DD-BBE6-7847-B12C-34473A65F89F}" type="slidenum">
              <a:rPr lang="x-none" smtClean="0"/>
              <a:t>‹#›</a:t>
            </a:fld>
            <a:endParaRPr lang="x-none"/>
          </a:p>
        </p:txBody>
      </p:sp>
    </p:spTree>
    <p:extLst>
      <p:ext uri="{BB962C8B-B14F-4D97-AF65-F5344CB8AC3E}">
        <p14:creationId xmlns:p14="http://schemas.microsoft.com/office/powerpoint/2010/main" val="2103629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2.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3.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BD90A5-8FA2-DF4E-AF38-050F9358CE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x-none"/>
          </a:p>
        </p:txBody>
      </p:sp>
      <p:sp>
        <p:nvSpPr>
          <p:cNvPr id="3" name="Text Placeholder 2">
            <a:extLst>
              <a:ext uri="{FF2B5EF4-FFF2-40B4-BE49-F238E27FC236}">
                <a16:creationId xmlns:a16="http://schemas.microsoft.com/office/drawing/2014/main" id="{0C64E683-A0F6-3F40-ACDB-D14A7A8106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id="{0C195A49-6FD8-C44A-BBE2-85CD2FF0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8586BC5D-F987-1B46-B638-975CCD1A16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7DBA9A67-D51D-2E44-B34C-C1CCD75FB1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Tree>
    <p:extLst>
      <p:ext uri="{BB962C8B-B14F-4D97-AF65-F5344CB8AC3E}">
        <p14:creationId xmlns:p14="http://schemas.microsoft.com/office/powerpoint/2010/main" val="11721459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3380139205"/>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9CF44E-EA61-406D-B378-1AF87C30C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3D02EE-93F8-4BC5-954A-65A6D02140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83C347-8737-4EA0-9B63-BF39396E2C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1305FC-35EF-7148-90ED-B2C88C295387}" type="datetimeFigureOut">
              <a:rPr lang="x-none" smtClean="0"/>
              <a:t>10/26/2025</a:t>
            </a:fld>
            <a:endParaRPr lang="x-none"/>
          </a:p>
        </p:txBody>
      </p:sp>
      <p:sp>
        <p:nvSpPr>
          <p:cNvPr id="5" name="Footer Placeholder 4">
            <a:extLst>
              <a:ext uri="{FF2B5EF4-FFF2-40B4-BE49-F238E27FC236}">
                <a16:creationId xmlns:a16="http://schemas.microsoft.com/office/drawing/2014/main" id="{5A3BFE85-4A23-4C13-976C-D174F8E8F3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a:extLst>
              <a:ext uri="{FF2B5EF4-FFF2-40B4-BE49-F238E27FC236}">
                <a16:creationId xmlns:a16="http://schemas.microsoft.com/office/drawing/2014/main" id="{455EEC61-E9B6-43B7-89B4-5707D997AB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06E3DD-BBE6-7847-B12C-34473A65F89F}" type="slidenum">
              <a:rPr lang="x-none" smtClean="0"/>
              <a:t>‹#›</a:t>
            </a:fld>
            <a:endParaRPr lang="x-none"/>
          </a:p>
        </p:txBody>
      </p:sp>
      <p:sp>
        <p:nvSpPr>
          <p:cNvPr id="7" name="文本框 6">
            <a:extLst>
              <a:ext uri="{FF2B5EF4-FFF2-40B4-BE49-F238E27FC236}">
                <a16:creationId xmlns:a16="http://schemas.microsoft.com/office/drawing/2014/main" id="{CD80AA2D-EA3A-471F-BBC9-64BD2443817A}"/>
              </a:ext>
            </a:extLst>
          </p:cNvPr>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2">
            <a:extLst>
              <a:ext uri="{FF2B5EF4-FFF2-40B4-BE49-F238E27FC236}">
                <a16:creationId xmlns:a16="http://schemas.microsoft.com/office/drawing/2014/main" id="{E923AF2B-A61C-423A-82E4-9EDB6FA931C2}"/>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9" name="组合 3">
            <a:extLst>
              <a:ext uri="{FF2B5EF4-FFF2-40B4-BE49-F238E27FC236}">
                <a16:creationId xmlns:a16="http://schemas.microsoft.com/office/drawing/2014/main" id="{E7A07C0C-3CDF-4A79-A08A-191B1020628C}"/>
              </a:ext>
            </a:extLst>
          </p:cNvPr>
          <p:cNvGrpSpPr/>
          <p:nvPr userDrawn="1"/>
        </p:nvGrpSpPr>
        <p:grpSpPr>
          <a:xfrm>
            <a:off x="1" y="0"/>
            <a:ext cx="11770535" cy="6344264"/>
            <a:chOff x="1" y="0"/>
            <a:chExt cx="11770535" cy="6344264"/>
          </a:xfrm>
        </p:grpSpPr>
        <p:sp>
          <p:nvSpPr>
            <p:cNvPr id="10" name="Rectangle 9">
              <a:extLst>
                <a:ext uri="{FF2B5EF4-FFF2-40B4-BE49-F238E27FC236}">
                  <a16:creationId xmlns:a16="http://schemas.microsoft.com/office/drawing/2014/main" id="{3ADD1496-A6A7-4CFB-88FC-13838402A0CE}"/>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图片 5">
              <a:extLst>
                <a:ext uri="{FF2B5EF4-FFF2-40B4-BE49-F238E27FC236}">
                  <a16:creationId xmlns:a16="http://schemas.microsoft.com/office/drawing/2014/main" id="{547F6578-9CE2-48CE-99C1-4892982FD362}"/>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12" name="Rectangle 4">
              <a:extLst>
                <a:ext uri="{FF2B5EF4-FFF2-40B4-BE49-F238E27FC236}">
                  <a16:creationId xmlns:a16="http://schemas.microsoft.com/office/drawing/2014/main" id="{D56C4B52-D922-4971-9CAD-31072A6A3B57}"/>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99410942"/>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Lst>
  <mc:AlternateContent xmlns:mc="http://schemas.openxmlformats.org/markup-compatibility/2006" xmlns:p14="http://schemas.microsoft.com/office/powerpoint/2010/main">
    <mc:Choice Requires="p14">
      <p:transition spd="slow" p14:dur="35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6.xml"/><Relationship Id="rId7" Type="http://schemas.openxmlformats.org/officeDocument/2006/relationships/image" Target="../media/image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1.jpe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6.xml"/><Relationship Id="rId5" Type="http://schemas.openxmlformats.org/officeDocument/2006/relationships/image" Target="../media/image33.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ADF2235-57E8-47C2-8B10-FE078EED4E70}"/>
              </a:ext>
            </a:extLst>
          </p:cNvPr>
          <p:cNvSpPr/>
          <p:nvPr/>
        </p:nvSpPr>
        <p:spPr>
          <a:xfrm>
            <a:off x="2297203" y="2382014"/>
            <a:ext cx="7597594" cy="160043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9600" b="1"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381846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2.91667E-6 -1.11111E-6 L -2.91667E-6 -0.07222 " pathEditMode="relative" rAng="0" ptsTypes="AA">
                                      <p:cBhvr>
                                        <p:cTn id="6" dur="250" accel="50000" decel="50000" autoRev="1" fill="hold">
                                          <p:stCondLst>
                                            <p:cond delay="0"/>
                                          </p:stCondLst>
                                        </p:cTn>
                                        <p:tgtEl>
                                          <p:spTgt spid="3"/>
                                        </p:tgtEl>
                                        <p:attrNameLst>
                                          <p:attrName>ppt_x</p:attrName>
                                          <p:attrName>ppt_y</p:attrName>
                                        </p:attrNameLst>
                                      </p:cBhvr>
                                      <p:rCtr x="0" y="-3611"/>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33"/>
          <p:cNvSpPr txBox="1">
            <a:spLocks noGrp="1"/>
          </p:cNvSpPr>
          <p:nvPr>
            <p:ph type="ctrTitle"/>
          </p:nvPr>
        </p:nvSpPr>
        <p:spPr>
          <a:xfrm>
            <a:off x="3339922" y="1230271"/>
            <a:ext cx="6076269" cy="2012000"/>
          </a:xfrm>
          <a:prstGeom prst="rect">
            <a:avLst/>
          </a:prstGeom>
        </p:spPr>
        <p:txBody>
          <a:bodyPr spcFirstLastPara="1" vert="horz" wrap="square" lIns="0" tIns="0" rIns="0" bIns="0" rtlCol="0" anchor="b" anchorCtr="0">
            <a:noAutofit/>
          </a:bodyPr>
          <a:lstStyle/>
          <a:p>
            <a:pPr algn="ctr">
              <a:spcBef>
                <a:spcPts val="0"/>
              </a:spcBef>
            </a:pPr>
            <a:r>
              <a:rPr lang="vi-VN" sz="11733" dirty="0">
                <a:solidFill>
                  <a:schemeClr val="accent1"/>
                </a:solidFill>
              </a:rPr>
              <a:t>Nhóm 3</a:t>
            </a:r>
            <a:endParaRPr sz="11733" dirty="0">
              <a:solidFill>
                <a:schemeClr val="accent1"/>
              </a:solidFill>
            </a:endParaRPr>
          </a:p>
        </p:txBody>
      </p:sp>
      <p:sp>
        <p:nvSpPr>
          <p:cNvPr id="2" name="Subtitle 1"/>
          <p:cNvSpPr>
            <a:spLocks noGrp="1"/>
          </p:cNvSpPr>
          <p:nvPr>
            <p:ph type="subTitle" idx="1"/>
          </p:nvPr>
        </p:nvSpPr>
        <p:spPr>
          <a:xfrm>
            <a:off x="3820201" y="4120301"/>
            <a:ext cx="4551600" cy="1173124"/>
          </a:xfrm>
        </p:spPr>
        <p:txBody>
          <a:bodyPr>
            <a:normAutofit fontScale="92500" lnSpcReduction="10000"/>
          </a:bodyPr>
          <a:lstStyle/>
          <a:p>
            <a:r>
              <a:rPr lang="vi-VN" sz="3733" dirty="0"/>
              <a:t>Lớp: 7A1</a:t>
            </a:r>
          </a:p>
          <a:p>
            <a:r>
              <a:rPr lang="vi-VN" sz="3733" dirty="0"/>
              <a:t>Môn: Lịch sử</a:t>
            </a:r>
            <a:endParaRPr lang="en-US" sz="3733" dirty="0"/>
          </a:p>
        </p:txBody>
      </p:sp>
      <p:grpSp>
        <p:nvGrpSpPr>
          <p:cNvPr id="495" name="Google Shape;495;p33"/>
          <p:cNvGrpSpPr/>
          <p:nvPr/>
        </p:nvGrpSpPr>
        <p:grpSpPr>
          <a:xfrm>
            <a:off x="4520609" y="570188"/>
            <a:ext cx="3150785" cy="847157"/>
            <a:chOff x="1077203" y="3984570"/>
            <a:chExt cx="2043841" cy="549532"/>
          </a:xfrm>
        </p:grpSpPr>
        <p:sp>
          <p:nvSpPr>
            <p:cNvPr id="496" name="Google Shape;496;p33"/>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7" name="Google Shape;497;p33"/>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8" name="Google Shape;498;p33"/>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499" name="Google Shape;499;p33"/>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0" name="Google Shape;500;p33"/>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1" name="Google Shape;501;p33"/>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2" name="Google Shape;502;p33"/>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3" name="Google Shape;503;p33"/>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4" name="Google Shape;504;p33"/>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5" name="Google Shape;505;p33"/>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6" name="Google Shape;506;p33"/>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507" name="Google Shape;507;p33"/>
          <p:cNvGrpSpPr/>
          <p:nvPr/>
        </p:nvGrpSpPr>
        <p:grpSpPr>
          <a:xfrm rot="10800000">
            <a:off x="4520609" y="5320422"/>
            <a:ext cx="3150785" cy="847157"/>
            <a:chOff x="1077203" y="3984570"/>
            <a:chExt cx="2043841" cy="549532"/>
          </a:xfrm>
        </p:grpSpPr>
        <p:sp>
          <p:nvSpPr>
            <p:cNvPr id="508" name="Google Shape;508;p33"/>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09" name="Google Shape;509;p33"/>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0" name="Google Shape;510;p33"/>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1" name="Google Shape;511;p33"/>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2" name="Google Shape;512;p33"/>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3" name="Google Shape;513;p33"/>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4" name="Google Shape;514;p33"/>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5" name="Google Shape;515;p33"/>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6" name="Google Shape;516;p33"/>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7" name="Google Shape;517;p33"/>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18" name="Google Shape;518;p33"/>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cxnSp>
        <p:nvCxnSpPr>
          <p:cNvPr id="519" name="Google Shape;519;p33"/>
          <p:cNvCxnSpPr/>
          <p:nvPr/>
        </p:nvCxnSpPr>
        <p:spPr>
          <a:xfrm>
            <a:off x="3174200" y="3924900"/>
            <a:ext cx="5843600" cy="0"/>
          </a:xfrm>
          <a:prstGeom prst="straightConnector1">
            <a:avLst/>
          </a:prstGeom>
          <a:noFill/>
          <a:ln w="19050" cap="flat" cmpd="sng">
            <a:solidFill>
              <a:schemeClr val="dk2"/>
            </a:solidFill>
            <a:prstDash val="solid"/>
            <a:round/>
            <a:headEnd type="oval" w="med" len="med"/>
            <a:tailEnd type="oval" w="med" len="med"/>
          </a:ln>
        </p:spPr>
      </p:cxnSp>
      <p:grpSp>
        <p:nvGrpSpPr>
          <p:cNvPr id="520" name="Google Shape;520;p33"/>
          <p:cNvGrpSpPr/>
          <p:nvPr/>
        </p:nvGrpSpPr>
        <p:grpSpPr>
          <a:xfrm>
            <a:off x="-356685" y="3212716"/>
            <a:ext cx="4592172" cy="3276369"/>
            <a:chOff x="4072975" y="3157925"/>
            <a:chExt cx="466425" cy="332775"/>
          </a:xfrm>
        </p:grpSpPr>
        <p:sp>
          <p:nvSpPr>
            <p:cNvPr id="521" name="Google Shape;521;p33"/>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522" name="Google Shape;522;p33"/>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23" name="Google Shape;523;p33"/>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524" name="Google Shape;524;p33"/>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525" name="Google Shape;525;p33"/>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26" name="Google Shape;526;p33"/>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527" name="Google Shape;527;p33"/>
          <p:cNvGrpSpPr/>
          <p:nvPr/>
        </p:nvGrpSpPr>
        <p:grpSpPr>
          <a:xfrm flipH="1">
            <a:off x="7956515" y="3212716"/>
            <a:ext cx="4592172" cy="3276369"/>
            <a:chOff x="4072975" y="3157925"/>
            <a:chExt cx="466425" cy="332775"/>
          </a:xfrm>
        </p:grpSpPr>
        <p:sp>
          <p:nvSpPr>
            <p:cNvPr id="528" name="Google Shape;528;p33"/>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529" name="Google Shape;529;p33"/>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0" name="Google Shape;530;p33"/>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531" name="Google Shape;531;p33"/>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532" name="Google Shape;532;p33"/>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533" name="Google Shape;533;p33"/>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
        <p:nvSpPr>
          <p:cNvPr id="5" name="TextBox 4"/>
          <p:cNvSpPr txBox="1"/>
          <p:nvPr/>
        </p:nvSpPr>
        <p:spPr>
          <a:xfrm>
            <a:off x="575764" y="1945535"/>
            <a:ext cx="3117813" cy="3046988"/>
          </a:xfrm>
          <a:prstGeom prst="rect">
            <a:avLst/>
          </a:prstGeom>
          <a:noFill/>
        </p:spPr>
        <p:txBody>
          <a:bodyPr wrap="square" rtlCol="0">
            <a:spAutoFit/>
          </a:bodyPr>
          <a:lstStyle/>
          <a:p>
            <a:r>
              <a:rPr lang="vi-VN" sz="2400" dirty="0">
                <a:latin typeface="+mj-lt"/>
              </a:rPr>
              <a:t>Nguyễn Thái Bình Dương</a:t>
            </a:r>
          </a:p>
          <a:p>
            <a:r>
              <a:rPr lang="vi-VN" sz="2400" dirty="0">
                <a:latin typeface="+mj-lt"/>
              </a:rPr>
              <a:t>Nguyễn Thị Thùy Dương</a:t>
            </a:r>
          </a:p>
          <a:p>
            <a:r>
              <a:rPr lang="vi-VN" sz="2400" dirty="0">
                <a:latin typeface="+mj-lt"/>
              </a:rPr>
              <a:t>Lê Hồng Khánh Linh</a:t>
            </a:r>
          </a:p>
          <a:p>
            <a:r>
              <a:rPr lang="vi-VN" sz="2400" dirty="0">
                <a:latin typeface="+mj-lt"/>
              </a:rPr>
              <a:t>Lê Thị Thu Hương</a:t>
            </a:r>
          </a:p>
          <a:p>
            <a:r>
              <a:rPr lang="vi-VN" sz="2400" dirty="0">
                <a:latin typeface="+mj-lt"/>
              </a:rPr>
              <a:t>Lê Khánh Ngọc A</a:t>
            </a:r>
            <a:endParaRPr lang="vi-VN" sz="2400" dirty="0">
              <a:latin typeface="Bahnschrift SemiBold SemiConden" panose="020B0502040204020203" pitchFamily="34" charset="0"/>
            </a:endParaRPr>
          </a:p>
          <a:p>
            <a:endParaRPr lang="vi-VN" sz="2400" dirty="0"/>
          </a:p>
        </p:txBody>
      </p:sp>
      <p:sp>
        <p:nvSpPr>
          <p:cNvPr id="6" name="TextBox 5"/>
          <p:cNvSpPr txBox="1"/>
          <p:nvPr/>
        </p:nvSpPr>
        <p:spPr>
          <a:xfrm>
            <a:off x="928394" y="1476682"/>
            <a:ext cx="1948260" cy="420564"/>
          </a:xfrm>
          <a:prstGeom prst="rect">
            <a:avLst/>
          </a:prstGeom>
          <a:noFill/>
        </p:spPr>
        <p:txBody>
          <a:bodyPr wrap="square" rtlCol="0">
            <a:spAutoFit/>
          </a:bodyPr>
          <a:lstStyle/>
          <a:p>
            <a:r>
              <a:rPr lang="vi-VN" sz="2133" dirty="0">
                <a:solidFill>
                  <a:srgbClr val="FF0000"/>
                </a:solidFill>
                <a:latin typeface="+mj-lt"/>
              </a:rPr>
              <a:t>THÀNH VIÊN</a:t>
            </a:r>
          </a:p>
        </p:txBody>
      </p:sp>
      <p:sp>
        <p:nvSpPr>
          <p:cNvPr id="4" name="Rectangle 3"/>
          <p:cNvSpPr/>
          <p:nvPr/>
        </p:nvSpPr>
        <p:spPr>
          <a:xfrm>
            <a:off x="9221930" y="1779289"/>
            <a:ext cx="2425821" cy="2308324"/>
          </a:xfrm>
          <a:prstGeom prst="rect">
            <a:avLst/>
          </a:prstGeom>
        </p:spPr>
        <p:txBody>
          <a:bodyPr wrap="square">
            <a:spAutoFit/>
          </a:bodyPr>
          <a:lstStyle/>
          <a:p>
            <a:r>
              <a:rPr lang="vi-VN" sz="2400" dirty="0">
                <a:latin typeface="+mj-lt"/>
              </a:rPr>
              <a:t>Đỗ Thùy Dương</a:t>
            </a:r>
            <a:endParaRPr lang="en-US" sz="2400" dirty="0">
              <a:latin typeface="+mj-lt"/>
            </a:endParaRPr>
          </a:p>
          <a:p>
            <a:r>
              <a:rPr lang="vi-VN" sz="2400" dirty="0">
                <a:latin typeface="+mj-lt"/>
              </a:rPr>
              <a:t>Lê Ngọc Dũng</a:t>
            </a:r>
          </a:p>
          <a:p>
            <a:r>
              <a:rPr lang="vi-VN" sz="2400" dirty="0">
                <a:latin typeface="+mj-lt"/>
              </a:rPr>
              <a:t>Nguyễn Hải Đăng</a:t>
            </a:r>
          </a:p>
          <a:p>
            <a:r>
              <a:rPr lang="vi-VN" sz="2400" dirty="0">
                <a:latin typeface="+mj-lt"/>
              </a:rPr>
              <a:t>Đỗ Tấn Dũng</a:t>
            </a:r>
          </a:p>
          <a:p>
            <a:r>
              <a:rPr lang="vi-VN" sz="2400" dirty="0">
                <a:latin typeface="+mj-lt"/>
              </a:rPr>
              <a:t>Đỗ Anh Đức</a:t>
            </a:r>
          </a:p>
          <a:p>
            <a:r>
              <a:rPr lang="vi-VN" sz="2400" dirty="0">
                <a:latin typeface="+mj-lt"/>
              </a:rPr>
              <a:t>Hoàng Văn Bách</a:t>
            </a:r>
            <a:endParaRPr lang="en-US" sz="24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1000"/>
                                        <p:tgtEl>
                                          <p:spTgt spid="493"/>
                                        </p:tgtEl>
                                      </p:cBhvr>
                                    </p:animEffect>
                                    <p:anim calcmode="lin" valueType="num">
                                      <p:cBhvr>
                                        <p:cTn id="8" dur="1000" fill="hold"/>
                                        <p:tgtEl>
                                          <p:spTgt spid="493"/>
                                        </p:tgtEl>
                                        <p:attrNameLst>
                                          <p:attrName>ppt_x</p:attrName>
                                        </p:attrNameLst>
                                      </p:cBhvr>
                                      <p:tavLst>
                                        <p:tav tm="0">
                                          <p:val>
                                            <p:strVal val="#ppt_x"/>
                                          </p:val>
                                        </p:tav>
                                        <p:tav tm="100000">
                                          <p:val>
                                            <p:strVal val="#ppt_x"/>
                                          </p:val>
                                        </p:tav>
                                      </p:tavLst>
                                    </p:anim>
                                    <p:anim calcmode="lin" valueType="num">
                                      <p:cBhvr>
                                        <p:cTn id="9" dur="1000" fill="hold"/>
                                        <p:tgtEl>
                                          <p:spTgt spid="49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 calcmode="lin" valueType="num">
                                      <p:cBhvr>
                                        <p:cTn id="22" dur="1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6">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6">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wipe(down)">
                                      <p:cBhvr>
                                        <p:cTn id="30" dur="500"/>
                                        <p:tgtEl>
                                          <p:spTgt spid="5">
                                            <p:txEl>
                                              <p:pRg st="0" end="0"/>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down)">
                                      <p:cBhvr>
                                        <p:cTn id="33" dur="500"/>
                                        <p:tgtEl>
                                          <p:spTgt spid="5">
                                            <p:txEl>
                                              <p:pRg st="1" end="1"/>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wipe(down)">
                                      <p:cBhvr>
                                        <p:cTn id="36" dur="500"/>
                                        <p:tgtEl>
                                          <p:spTgt spid="5">
                                            <p:txEl>
                                              <p:pRg st="2" end="2"/>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wipe(down)">
                                      <p:cBhvr>
                                        <p:cTn id="39" dur="500"/>
                                        <p:tgtEl>
                                          <p:spTgt spid="5">
                                            <p:txEl>
                                              <p:pRg st="3" end="3"/>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wipe(down)">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barn(inVertical)">
                                      <p:cBhvr>
                                        <p:cTn id="47" dur="500"/>
                                        <p:tgtEl>
                                          <p:spTgt spid="4">
                                            <p:txEl>
                                              <p:pRg st="0" end="0"/>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4">
                                            <p:txEl>
                                              <p:pRg st="1" end="1"/>
                                            </p:txEl>
                                          </p:spTgt>
                                        </p:tgtEl>
                                        <p:attrNameLst>
                                          <p:attrName>style.visibility</p:attrName>
                                        </p:attrNameLst>
                                      </p:cBhvr>
                                      <p:to>
                                        <p:strVal val="visible"/>
                                      </p:to>
                                    </p:set>
                                    <p:animEffect transition="in" filter="barn(inVertical)">
                                      <p:cBhvr>
                                        <p:cTn id="50" dur="500"/>
                                        <p:tgtEl>
                                          <p:spTgt spid="4">
                                            <p:txEl>
                                              <p:pRg st="1" end="1"/>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Effect transition="in" filter="barn(inVertical)">
                                      <p:cBhvr>
                                        <p:cTn id="53" dur="500"/>
                                        <p:tgtEl>
                                          <p:spTgt spid="4">
                                            <p:txEl>
                                              <p:pRg st="2" end="2"/>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barn(inVertical)">
                                      <p:cBhvr>
                                        <p:cTn id="56" dur="500"/>
                                        <p:tgtEl>
                                          <p:spTgt spid="4">
                                            <p:txEl>
                                              <p:pRg st="3" end="3"/>
                                            </p:txEl>
                                          </p:spTgt>
                                        </p:tgtEl>
                                      </p:cBhvr>
                                    </p:animEffect>
                                  </p:childTnLst>
                                </p:cTn>
                              </p:par>
                              <p:par>
                                <p:cTn id="57" presetID="16" presetClass="entr" presetSubtype="21" fill="hold" nodeType="with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animEffect transition="in" filter="barn(inVertical)">
                                      <p:cBhvr>
                                        <p:cTn id="59" dur="500"/>
                                        <p:tgtEl>
                                          <p:spTgt spid="4">
                                            <p:txEl>
                                              <p:pRg st="4" end="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barn(inVertical)">
                                      <p:cBhvr>
                                        <p:cTn id="6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35"/>
          <p:cNvSpPr txBox="1">
            <a:spLocks noGrp="1"/>
          </p:cNvSpPr>
          <p:nvPr>
            <p:ph type="title"/>
          </p:nvPr>
        </p:nvSpPr>
        <p:spPr>
          <a:xfrm>
            <a:off x="1153964" y="415451"/>
            <a:ext cx="10272000" cy="763600"/>
          </a:xfrm>
          <a:prstGeom prst="rect">
            <a:avLst/>
          </a:prstGeom>
        </p:spPr>
        <p:txBody>
          <a:bodyPr spcFirstLastPara="1" vert="horz" wrap="square" lIns="0" tIns="0" rIns="0" bIns="0" rtlCol="0" anchor="t" anchorCtr="0">
            <a:noAutofit/>
          </a:bodyPr>
          <a:lstStyle/>
          <a:p>
            <a:pPr algn="ctr"/>
            <a:r>
              <a:rPr lang="vi-VN" sz="5333" dirty="0"/>
              <a:t>Mục lục</a:t>
            </a:r>
            <a:endParaRPr sz="5333" dirty="0">
              <a:solidFill>
                <a:schemeClr val="accent1"/>
              </a:solidFill>
            </a:endParaRPr>
          </a:p>
        </p:txBody>
      </p:sp>
      <p:sp>
        <p:nvSpPr>
          <p:cNvPr id="546" name="Google Shape;546;p35"/>
          <p:cNvSpPr txBox="1">
            <a:spLocks noGrp="1"/>
          </p:cNvSpPr>
          <p:nvPr>
            <p:ph type="subTitle" idx="1"/>
          </p:nvPr>
        </p:nvSpPr>
        <p:spPr>
          <a:xfrm>
            <a:off x="2640965" y="2279967"/>
            <a:ext cx="3212400" cy="579200"/>
          </a:xfrm>
          <a:prstGeom prst="rect">
            <a:avLst/>
          </a:prstGeom>
        </p:spPr>
        <p:txBody>
          <a:bodyPr spcFirstLastPara="1" vert="horz" wrap="square" lIns="0" tIns="0" rIns="0" bIns="0" rtlCol="0" anchor="t" anchorCtr="0">
            <a:noAutofit/>
          </a:bodyPr>
          <a:lstStyle/>
          <a:p>
            <a:pPr marL="0" indent="0">
              <a:spcAft>
                <a:spcPts val="1600"/>
              </a:spcAft>
            </a:pPr>
            <a:r>
              <a:rPr lang="vi-VN" dirty="0"/>
              <a:t>Nông nghiệp</a:t>
            </a:r>
            <a:endParaRPr dirty="0"/>
          </a:p>
        </p:txBody>
      </p:sp>
      <p:sp>
        <p:nvSpPr>
          <p:cNvPr id="548" name="Google Shape;548;p35"/>
          <p:cNvSpPr txBox="1">
            <a:spLocks noGrp="1"/>
          </p:cNvSpPr>
          <p:nvPr>
            <p:ph type="subTitle" idx="3"/>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Thủ công nghiệp</a:t>
            </a:r>
            <a:endParaRPr dirty="0"/>
          </a:p>
        </p:txBody>
      </p:sp>
      <p:sp>
        <p:nvSpPr>
          <p:cNvPr id="550" name="Google Shape;550;p35"/>
          <p:cNvSpPr txBox="1">
            <a:spLocks noGrp="1"/>
          </p:cNvSpPr>
          <p:nvPr>
            <p:ph type="title" idx="5"/>
          </p:nvPr>
        </p:nvSpPr>
        <p:spPr>
          <a:prstGeom prst="rect">
            <a:avLst/>
          </a:prstGeom>
        </p:spPr>
        <p:txBody>
          <a:bodyPr spcFirstLastPara="1" vert="horz" wrap="square" lIns="0" tIns="0" rIns="0" bIns="0" rtlCol="0" anchor="b" anchorCtr="0">
            <a:noAutofit/>
          </a:bodyPr>
          <a:lstStyle/>
          <a:p>
            <a:r>
              <a:rPr lang="en" dirty="0"/>
              <a:t>01</a:t>
            </a:r>
            <a:endParaRPr dirty="0"/>
          </a:p>
        </p:txBody>
      </p:sp>
      <p:sp>
        <p:nvSpPr>
          <p:cNvPr id="551" name="Google Shape;551;p35"/>
          <p:cNvSpPr txBox="1">
            <a:spLocks noGrp="1"/>
          </p:cNvSpPr>
          <p:nvPr>
            <p:ph type="title" idx="6"/>
          </p:nvPr>
        </p:nvSpPr>
        <p:spPr>
          <a:prstGeom prst="rect">
            <a:avLst/>
          </a:prstGeom>
        </p:spPr>
        <p:txBody>
          <a:bodyPr spcFirstLastPara="1" vert="horz" wrap="square" lIns="0" tIns="0" rIns="0" bIns="0" rtlCol="0" anchor="b" anchorCtr="0">
            <a:noAutofit/>
          </a:bodyPr>
          <a:lstStyle/>
          <a:p>
            <a:r>
              <a:rPr lang="en"/>
              <a:t>02</a:t>
            </a:r>
            <a:endParaRPr/>
          </a:p>
        </p:txBody>
      </p:sp>
      <p:sp>
        <p:nvSpPr>
          <p:cNvPr id="552" name="Google Shape;552;p35"/>
          <p:cNvSpPr txBox="1">
            <a:spLocks noGrp="1"/>
          </p:cNvSpPr>
          <p:nvPr>
            <p:ph type="subTitle" idx="7"/>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Thương nghiệp</a:t>
            </a:r>
            <a:endParaRPr dirty="0"/>
          </a:p>
        </p:txBody>
      </p:sp>
      <p:sp>
        <p:nvSpPr>
          <p:cNvPr id="554" name="Google Shape;554;p35"/>
          <p:cNvSpPr txBox="1">
            <a:spLocks noGrp="1"/>
          </p:cNvSpPr>
          <p:nvPr>
            <p:ph type="subTitle" idx="9"/>
          </p:nvPr>
        </p:nvSpPr>
        <p:spPr>
          <a:prstGeom prst="rect">
            <a:avLst/>
          </a:prstGeom>
        </p:spPr>
        <p:txBody>
          <a:bodyPr spcFirstLastPara="1" vert="horz" wrap="square" lIns="0" tIns="0" rIns="0" bIns="0" rtlCol="0" anchor="t" anchorCtr="0">
            <a:noAutofit/>
          </a:bodyPr>
          <a:lstStyle/>
          <a:p>
            <a:pPr marL="0" indent="0">
              <a:spcAft>
                <a:spcPts val="1600"/>
              </a:spcAft>
            </a:pPr>
            <a:r>
              <a:rPr lang="vi-VN" dirty="0"/>
              <a:t>Ngoại thương</a:t>
            </a:r>
            <a:endParaRPr dirty="0"/>
          </a:p>
        </p:txBody>
      </p:sp>
      <p:sp>
        <p:nvSpPr>
          <p:cNvPr id="556" name="Google Shape;556;p35"/>
          <p:cNvSpPr txBox="1">
            <a:spLocks noGrp="1"/>
          </p:cNvSpPr>
          <p:nvPr>
            <p:ph type="title" idx="14"/>
          </p:nvPr>
        </p:nvSpPr>
        <p:spPr>
          <a:prstGeom prst="rect">
            <a:avLst/>
          </a:prstGeom>
        </p:spPr>
        <p:txBody>
          <a:bodyPr spcFirstLastPara="1" vert="horz" wrap="square" lIns="0" tIns="0" rIns="0" bIns="0" rtlCol="0" anchor="b" anchorCtr="0">
            <a:noAutofit/>
          </a:bodyPr>
          <a:lstStyle/>
          <a:p>
            <a:r>
              <a:rPr lang="en"/>
              <a:t>03</a:t>
            </a:r>
            <a:endParaRPr/>
          </a:p>
        </p:txBody>
      </p:sp>
      <p:sp>
        <p:nvSpPr>
          <p:cNvPr id="557" name="Google Shape;557;p35"/>
          <p:cNvSpPr txBox="1">
            <a:spLocks noGrp="1"/>
          </p:cNvSpPr>
          <p:nvPr>
            <p:ph type="title" idx="15"/>
          </p:nvPr>
        </p:nvSpPr>
        <p:spPr>
          <a:prstGeom prst="rect">
            <a:avLst/>
          </a:prstGeom>
        </p:spPr>
        <p:txBody>
          <a:bodyPr spcFirstLastPara="1" vert="horz" wrap="square" lIns="0" tIns="0" rIns="0" bIns="0" rtlCol="0" anchor="b" anchorCtr="0">
            <a:noAutofit/>
          </a:bodyPr>
          <a:lstStyle/>
          <a:p>
            <a:r>
              <a:rPr lang="en"/>
              <a:t>04</a:t>
            </a:r>
            <a:endParaRPr/>
          </a:p>
        </p:txBody>
      </p:sp>
      <p:cxnSp>
        <p:nvCxnSpPr>
          <p:cNvPr id="558" name="Google Shape;558;p35"/>
          <p:cNvCxnSpPr/>
          <p:nvPr/>
        </p:nvCxnSpPr>
        <p:spPr>
          <a:xfrm>
            <a:off x="1507751" y="2790600"/>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59" name="Google Shape;559;p35"/>
          <p:cNvCxnSpPr/>
          <p:nvPr/>
        </p:nvCxnSpPr>
        <p:spPr>
          <a:xfrm>
            <a:off x="6417049" y="2790600"/>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0" name="Google Shape;560;p35"/>
          <p:cNvCxnSpPr/>
          <p:nvPr/>
        </p:nvCxnSpPr>
        <p:spPr>
          <a:xfrm>
            <a:off x="1507751" y="4916567"/>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1" name="Google Shape;561;p35"/>
          <p:cNvCxnSpPr/>
          <p:nvPr/>
        </p:nvCxnSpPr>
        <p:spPr>
          <a:xfrm>
            <a:off x="6417049" y="4916567"/>
            <a:ext cx="4267200" cy="0"/>
          </a:xfrm>
          <a:prstGeom prst="straightConnector1">
            <a:avLst/>
          </a:prstGeom>
          <a:noFill/>
          <a:ln w="19050" cap="flat" cmpd="sng">
            <a:solidFill>
              <a:schemeClr val="accent2"/>
            </a:solidFill>
            <a:prstDash val="solid"/>
            <a:round/>
            <a:headEnd type="oval" w="med" len="med"/>
            <a:tailEnd type="oval" w="med" len="med"/>
          </a:ln>
        </p:spPr>
      </p:cxnSp>
      <p:cxnSp>
        <p:nvCxnSpPr>
          <p:cNvPr id="562" name="Google Shape;562;p35"/>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grpSp>
        <p:nvGrpSpPr>
          <p:cNvPr id="24" name="Google Shape;577;p37"/>
          <p:cNvGrpSpPr/>
          <p:nvPr/>
        </p:nvGrpSpPr>
        <p:grpSpPr>
          <a:xfrm rot="10800000">
            <a:off x="7986381" y="-38637"/>
            <a:ext cx="4592172" cy="3276369"/>
            <a:chOff x="4072975" y="3157925"/>
            <a:chExt cx="466425" cy="332775"/>
          </a:xfrm>
        </p:grpSpPr>
        <p:sp>
          <p:nvSpPr>
            <p:cNvPr id="25" name="Google Shape;578;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26" name="Google Shape;579;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27" name="Google Shape;580;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28" name="Google Shape;581;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29" name="Google Shape;582;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0" name="Google Shape;583;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31" name="Google Shape;584;p37"/>
          <p:cNvGrpSpPr/>
          <p:nvPr/>
        </p:nvGrpSpPr>
        <p:grpSpPr>
          <a:xfrm>
            <a:off x="-38918" y="3691801"/>
            <a:ext cx="4592172" cy="3276369"/>
            <a:chOff x="4072975" y="3157925"/>
            <a:chExt cx="466425" cy="332775"/>
          </a:xfrm>
        </p:grpSpPr>
        <p:sp>
          <p:nvSpPr>
            <p:cNvPr id="32" name="Google Shape;585;p37"/>
            <p:cNvSpPr/>
            <p:nvPr/>
          </p:nvSpPr>
          <p:spPr>
            <a:xfrm>
              <a:off x="4072975" y="3157925"/>
              <a:ext cx="466425" cy="332775"/>
            </a:xfrm>
            <a:custGeom>
              <a:avLst/>
              <a:gdLst/>
              <a:ahLst/>
              <a:cxnLst/>
              <a:rect l="l" t="t" r="r" b="b"/>
              <a:pathLst>
                <a:path w="18657" h="13311" extrusionOk="0">
                  <a:moveTo>
                    <a:pt x="285" y="1"/>
                  </a:moveTo>
                  <a:cubicBezTo>
                    <a:pt x="251" y="1"/>
                    <a:pt x="212" y="12"/>
                    <a:pt x="167" y="40"/>
                  </a:cubicBezTo>
                  <a:cubicBezTo>
                    <a:pt x="1" y="129"/>
                    <a:pt x="90" y="274"/>
                    <a:pt x="157" y="408"/>
                  </a:cubicBezTo>
                  <a:cubicBezTo>
                    <a:pt x="1659" y="3068"/>
                    <a:pt x="3162" y="5739"/>
                    <a:pt x="4654" y="8411"/>
                  </a:cubicBezTo>
                  <a:cubicBezTo>
                    <a:pt x="4698" y="8834"/>
                    <a:pt x="4865" y="9202"/>
                    <a:pt x="5221" y="9469"/>
                  </a:cubicBezTo>
                  <a:cubicBezTo>
                    <a:pt x="5388" y="9635"/>
                    <a:pt x="5421" y="9836"/>
                    <a:pt x="5377" y="10070"/>
                  </a:cubicBezTo>
                  <a:cubicBezTo>
                    <a:pt x="5229" y="10815"/>
                    <a:pt x="6186" y="11645"/>
                    <a:pt x="6969" y="11645"/>
                  </a:cubicBezTo>
                  <a:cubicBezTo>
                    <a:pt x="7132" y="11645"/>
                    <a:pt x="7288" y="11608"/>
                    <a:pt x="7425" y="11528"/>
                  </a:cubicBezTo>
                  <a:cubicBezTo>
                    <a:pt x="7555" y="11459"/>
                    <a:pt x="7676" y="11433"/>
                    <a:pt x="7801" y="11433"/>
                  </a:cubicBezTo>
                  <a:cubicBezTo>
                    <a:pt x="7881" y="11433"/>
                    <a:pt x="7962" y="11444"/>
                    <a:pt x="8048" y="11461"/>
                  </a:cubicBezTo>
                  <a:cubicBezTo>
                    <a:pt x="10653" y="11928"/>
                    <a:pt x="13257" y="12396"/>
                    <a:pt x="15874" y="12863"/>
                  </a:cubicBezTo>
                  <a:cubicBezTo>
                    <a:pt x="16686" y="13008"/>
                    <a:pt x="17487" y="13153"/>
                    <a:pt x="18300" y="13298"/>
                  </a:cubicBezTo>
                  <a:cubicBezTo>
                    <a:pt x="18341" y="13305"/>
                    <a:pt x="18382" y="13310"/>
                    <a:pt x="18421" y="13310"/>
                  </a:cubicBezTo>
                  <a:cubicBezTo>
                    <a:pt x="18511" y="13310"/>
                    <a:pt x="18588" y="13280"/>
                    <a:pt x="18612" y="13164"/>
                  </a:cubicBezTo>
                  <a:cubicBezTo>
                    <a:pt x="18656" y="12997"/>
                    <a:pt x="18534" y="12930"/>
                    <a:pt x="18367" y="12908"/>
                  </a:cubicBezTo>
                  <a:cubicBezTo>
                    <a:pt x="18211" y="12875"/>
                    <a:pt x="18044" y="12841"/>
                    <a:pt x="17888" y="12796"/>
                  </a:cubicBezTo>
                  <a:cubicBezTo>
                    <a:pt x="17777" y="12719"/>
                    <a:pt x="17632" y="12697"/>
                    <a:pt x="17499" y="12675"/>
                  </a:cubicBezTo>
                  <a:cubicBezTo>
                    <a:pt x="16519" y="12496"/>
                    <a:pt x="15528" y="12318"/>
                    <a:pt x="14549" y="12140"/>
                  </a:cubicBezTo>
                  <a:cubicBezTo>
                    <a:pt x="12790" y="11817"/>
                    <a:pt x="11021" y="11495"/>
                    <a:pt x="9250" y="11171"/>
                  </a:cubicBezTo>
                  <a:cubicBezTo>
                    <a:pt x="8721" y="11082"/>
                    <a:pt x="8200" y="10920"/>
                    <a:pt x="7649" y="10920"/>
                  </a:cubicBezTo>
                  <a:cubicBezTo>
                    <a:pt x="7586" y="10920"/>
                    <a:pt x="7522" y="10922"/>
                    <a:pt x="7459" y="10926"/>
                  </a:cubicBezTo>
                  <a:cubicBezTo>
                    <a:pt x="7281" y="11046"/>
                    <a:pt x="7112" y="11102"/>
                    <a:pt x="6947" y="11102"/>
                  </a:cubicBezTo>
                  <a:cubicBezTo>
                    <a:pt x="6728" y="11102"/>
                    <a:pt x="6517" y="11004"/>
                    <a:pt x="6301" y="10827"/>
                  </a:cubicBezTo>
                  <a:cubicBezTo>
                    <a:pt x="6022" y="10604"/>
                    <a:pt x="5844" y="10370"/>
                    <a:pt x="5911" y="10003"/>
                  </a:cubicBezTo>
                  <a:cubicBezTo>
                    <a:pt x="5923" y="9914"/>
                    <a:pt x="5911" y="9836"/>
                    <a:pt x="5856" y="9758"/>
                  </a:cubicBezTo>
                  <a:cubicBezTo>
                    <a:pt x="5644" y="9368"/>
                    <a:pt x="5433" y="8990"/>
                    <a:pt x="5221" y="8601"/>
                  </a:cubicBezTo>
                  <a:cubicBezTo>
                    <a:pt x="5243" y="8433"/>
                    <a:pt x="5143" y="8289"/>
                    <a:pt x="5077" y="8144"/>
                  </a:cubicBezTo>
                  <a:cubicBezTo>
                    <a:pt x="4931" y="7854"/>
                    <a:pt x="4731" y="7621"/>
                    <a:pt x="4620" y="7320"/>
                  </a:cubicBezTo>
                  <a:cubicBezTo>
                    <a:pt x="3462" y="5194"/>
                    <a:pt x="2260" y="3102"/>
                    <a:pt x="1080" y="987"/>
                  </a:cubicBezTo>
                  <a:cubicBezTo>
                    <a:pt x="1013" y="853"/>
                    <a:pt x="924" y="730"/>
                    <a:pt x="780" y="664"/>
                  </a:cubicBezTo>
                  <a:cubicBezTo>
                    <a:pt x="691" y="519"/>
                    <a:pt x="602" y="363"/>
                    <a:pt x="513" y="208"/>
                  </a:cubicBezTo>
                  <a:cubicBezTo>
                    <a:pt x="454" y="107"/>
                    <a:pt x="389" y="1"/>
                    <a:pt x="28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33" name="Google Shape;586;p37"/>
            <p:cNvSpPr/>
            <p:nvPr/>
          </p:nvSpPr>
          <p:spPr>
            <a:xfrm>
              <a:off x="4150050" y="3368175"/>
              <a:ext cx="53450" cy="69325"/>
            </a:xfrm>
            <a:custGeom>
              <a:avLst/>
              <a:gdLst/>
              <a:ahLst/>
              <a:cxnLst/>
              <a:rect l="l" t="t" r="r" b="b"/>
              <a:pathLst>
                <a:path w="2138" h="2773" extrusionOk="0">
                  <a:moveTo>
                    <a:pt x="1571" y="1"/>
                  </a:moveTo>
                  <a:cubicBezTo>
                    <a:pt x="1059" y="713"/>
                    <a:pt x="557" y="1426"/>
                    <a:pt x="1" y="2205"/>
                  </a:cubicBezTo>
                  <a:cubicBezTo>
                    <a:pt x="220" y="2189"/>
                    <a:pt x="409" y="2131"/>
                    <a:pt x="560" y="2131"/>
                  </a:cubicBezTo>
                  <a:cubicBezTo>
                    <a:pt x="617" y="2131"/>
                    <a:pt x="668" y="2139"/>
                    <a:pt x="713" y="2160"/>
                  </a:cubicBezTo>
                  <a:cubicBezTo>
                    <a:pt x="903" y="2239"/>
                    <a:pt x="758" y="2550"/>
                    <a:pt x="913" y="2773"/>
                  </a:cubicBezTo>
                  <a:cubicBezTo>
                    <a:pt x="1336" y="2183"/>
                    <a:pt x="1737" y="1626"/>
                    <a:pt x="2138" y="1059"/>
                  </a:cubicBezTo>
                  <a:cubicBezTo>
                    <a:pt x="1949" y="703"/>
                    <a:pt x="1759" y="346"/>
                    <a:pt x="1571" y="1"/>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4" name="Google Shape;587;p37"/>
            <p:cNvSpPr/>
            <p:nvPr/>
          </p:nvSpPr>
          <p:spPr>
            <a:xfrm>
              <a:off x="4092450" y="3174500"/>
              <a:ext cx="124425" cy="169025"/>
            </a:xfrm>
            <a:custGeom>
              <a:avLst/>
              <a:gdLst/>
              <a:ahLst/>
              <a:cxnLst/>
              <a:rect l="l" t="t" r="r" b="b"/>
              <a:pathLst>
                <a:path w="4977" h="6761" extrusionOk="0">
                  <a:moveTo>
                    <a:pt x="1" y="1"/>
                  </a:moveTo>
                  <a:lnTo>
                    <a:pt x="1" y="1"/>
                  </a:lnTo>
                  <a:cubicBezTo>
                    <a:pt x="1258" y="2261"/>
                    <a:pt x="2517" y="4509"/>
                    <a:pt x="3774" y="6758"/>
                  </a:cubicBezTo>
                  <a:cubicBezTo>
                    <a:pt x="3805" y="6760"/>
                    <a:pt x="3835" y="6761"/>
                    <a:pt x="3865" y="6761"/>
                  </a:cubicBezTo>
                  <a:cubicBezTo>
                    <a:pt x="4330" y="6761"/>
                    <a:pt x="4673" y="6524"/>
                    <a:pt x="4976" y="6189"/>
                  </a:cubicBezTo>
                  <a:cubicBezTo>
                    <a:pt x="4019" y="4131"/>
                    <a:pt x="2784" y="2249"/>
                    <a:pt x="1414" y="446"/>
                  </a:cubicBezTo>
                  <a:cubicBezTo>
                    <a:pt x="1359" y="368"/>
                    <a:pt x="1292" y="302"/>
                    <a:pt x="1181" y="268"/>
                  </a:cubicBezTo>
                  <a:cubicBezTo>
                    <a:pt x="791" y="190"/>
                    <a:pt x="402" y="90"/>
                    <a:pt x="1"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35" name="Google Shape;588;p37"/>
            <p:cNvSpPr/>
            <p:nvPr/>
          </p:nvSpPr>
          <p:spPr>
            <a:xfrm>
              <a:off x="4160350" y="3158300"/>
              <a:ext cx="359825" cy="319550"/>
            </a:xfrm>
            <a:custGeom>
              <a:avLst/>
              <a:gdLst/>
              <a:ahLst/>
              <a:cxnLst/>
              <a:rect l="l" t="t" r="r" b="b"/>
              <a:pathLst>
                <a:path w="14393" h="12782" extrusionOk="0">
                  <a:moveTo>
                    <a:pt x="3521" y="0"/>
                  </a:moveTo>
                  <a:cubicBezTo>
                    <a:pt x="3510" y="0"/>
                    <a:pt x="3498" y="1"/>
                    <a:pt x="3485" y="3"/>
                  </a:cubicBezTo>
                  <a:cubicBezTo>
                    <a:pt x="3284" y="37"/>
                    <a:pt x="3418" y="237"/>
                    <a:pt x="3429" y="359"/>
                  </a:cubicBezTo>
                  <a:cubicBezTo>
                    <a:pt x="3529" y="1194"/>
                    <a:pt x="3674" y="2040"/>
                    <a:pt x="3752" y="2886"/>
                  </a:cubicBezTo>
                  <a:cubicBezTo>
                    <a:pt x="3952" y="4767"/>
                    <a:pt x="4086" y="6649"/>
                    <a:pt x="3785" y="8541"/>
                  </a:cubicBezTo>
                  <a:cubicBezTo>
                    <a:pt x="3741" y="8797"/>
                    <a:pt x="3719" y="9075"/>
                    <a:pt x="3551" y="9331"/>
                  </a:cubicBezTo>
                  <a:cubicBezTo>
                    <a:pt x="3418" y="8786"/>
                    <a:pt x="3329" y="8274"/>
                    <a:pt x="3195" y="7772"/>
                  </a:cubicBezTo>
                  <a:cubicBezTo>
                    <a:pt x="2505" y="5291"/>
                    <a:pt x="1492" y="2942"/>
                    <a:pt x="424" y="616"/>
                  </a:cubicBezTo>
                  <a:cubicBezTo>
                    <a:pt x="386" y="521"/>
                    <a:pt x="372" y="329"/>
                    <a:pt x="252" y="329"/>
                  </a:cubicBezTo>
                  <a:cubicBezTo>
                    <a:pt x="231" y="329"/>
                    <a:pt x="207" y="335"/>
                    <a:pt x="179" y="348"/>
                  </a:cubicBezTo>
                  <a:cubicBezTo>
                    <a:pt x="1" y="438"/>
                    <a:pt x="179" y="593"/>
                    <a:pt x="212" y="715"/>
                  </a:cubicBezTo>
                  <a:cubicBezTo>
                    <a:pt x="256" y="838"/>
                    <a:pt x="323" y="960"/>
                    <a:pt x="390" y="1094"/>
                  </a:cubicBezTo>
                  <a:cubicBezTo>
                    <a:pt x="1270" y="3053"/>
                    <a:pt x="2094" y="5024"/>
                    <a:pt x="2739" y="7072"/>
                  </a:cubicBezTo>
                  <a:cubicBezTo>
                    <a:pt x="2906" y="7606"/>
                    <a:pt x="3073" y="8151"/>
                    <a:pt x="3095" y="8730"/>
                  </a:cubicBezTo>
                  <a:cubicBezTo>
                    <a:pt x="2984" y="8474"/>
                    <a:pt x="2883" y="8218"/>
                    <a:pt x="2772" y="7973"/>
                  </a:cubicBezTo>
                  <a:cubicBezTo>
                    <a:pt x="2327" y="8029"/>
                    <a:pt x="1938" y="8185"/>
                    <a:pt x="1693" y="8608"/>
                  </a:cubicBezTo>
                  <a:cubicBezTo>
                    <a:pt x="1793" y="9075"/>
                    <a:pt x="2027" y="9476"/>
                    <a:pt x="2338" y="9821"/>
                  </a:cubicBezTo>
                  <a:cubicBezTo>
                    <a:pt x="2850" y="10099"/>
                    <a:pt x="3385" y="10344"/>
                    <a:pt x="3796" y="10767"/>
                  </a:cubicBezTo>
                  <a:cubicBezTo>
                    <a:pt x="3818" y="10789"/>
                    <a:pt x="3841" y="10789"/>
                    <a:pt x="3863" y="10800"/>
                  </a:cubicBezTo>
                  <a:cubicBezTo>
                    <a:pt x="3863" y="10889"/>
                    <a:pt x="3952" y="10923"/>
                    <a:pt x="4019" y="10968"/>
                  </a:cubicBezTo>
                  <a:cubicBezTo>
                    <a:pt x="5945" y="11312"/>
                    <a:pt x="7870" y="11646"/>
                    <a:pt x="9785" y="11992"/>
                  </a:cubicBezTo>
                  <a:cubicBezTo>
                    <a:pt x="11321" y="12259"/>
                    <a:pt x="12857" y="12514"/>
                    <a:pt x="14393" y="12781"/>
                  </a:cubicBezTo>
                  <a:cubicBezTo>
                    <a:pt x="14348" y="12715"/>
                    <a:pt x="14304" y="12637"/>
                    <a:pt x="14259" y="12570"/>
                  </a:cubicBezTo>
                  <a:cubicBezTo>
                    <a:pt x="14004" y="11980"/>
                    <a:pt x="13625" y="11579"/>
                    <a:pt x="12924" y="11480"/>
                  </a:cubicBezTo>
                  <a:cubicBezTo>
                    <a:pt x="12278" y="11391"/>
                    <a:pt x="11655" y="11168"/>
                    <a:pt x="11009" y="11012"/>
                  </a:cubicBezTo>
                  <a:cubicBezTo>
                    <a:pt x="8973" y="10522"/>
                    <a:pt x="6935" y="10033"/>
                    <a:pt x="4843" y="9877"/>
                  </a:cubicBezTo>
                  <a:cubicBezTo>
                    <a:pt x="4805" y="9877"/>
                    <a:pt x="4766" y="9885"/>
                    <a:pt x="4725" y="9885"/>
                  </a:cubicBezTo>
                  <a:cubicBezTo>
                    <a:pt x="4669" y="9885"/>
                    <a:pt x="4611" y="9870"/>
                    <a:pt x="4553" y="9798"/>
                  </a:cubicBezTo>
                  <a:cubicBezTo>
                    <a:pt x="4786" y="9780"/>
                    <a:pt x="5016" y="9771"/>
                    <a:pt x="5243" y="9771"/>
                  </a:cubicBezTo>
                  <a:cubicBezTo>
                    <a:pt x="5965" y="9771"/>
                    <a:pt x="6664" y="9855"/>
                    <a:pt x="7358" y="9966"/>
                  </a:cubicBezTo>
                  <a:cubicBezTo>
                    <a:pt x="9406" y="10277"/>
                    <a:pt x="11410" y="10778"/>
                    <a:pt x="13391" y="11379"/>
                  </a:cubicBezTo>
                  <a:cubicBezTo>
                    <a:pt x="13450" y="11392"/>
                    <a:pt x="13526" y="11439"/>
                    <a:pt x="13594" y="11439"/>
                  </a:cubicBezTo>
                  <a:cubicBezTo>
                    <a:pt x="13643" y="11439"/>
                    <a:pt x="13686" y="11414"/>
                    <a:pt x="13714" y="11334"/>
                  </a:cubicBezTo>
                  <a:cubicBezTo>
                    <a:pt x="13759" y="11190"/>
                    <a:pt x="13603" y="11190"/>
                    <a:pt x="13514" y="11168"/>
                  </a:cubicBezTo>
                  <a:cubicBezTo>
                    <a:pt x="10998" y="10433"/>
                    <a:pt x="8483" y="9754"/>
                    <a:pt x="5856" y="9543"/>
                  </a:cubicBezTo>
                  <a:cubicBezTo>
                    <a:pt x="5830" y="9543"/>
                    <a:pt x="5799" y="9549"/>
                    <a:pt x="5767" y="9549"/>
                  </a:cubicBezTo>
                  <a:cubicBezTo>
                    <a:pt x="5716" y="9549"/>
                    <a:pt x="5665" y="9532"/>
                    <a:pt x="5644" y="9442"/>
                  </a:cubicBezTo>
                  <a:cubicBezTo>
                    <a:pt x="5767" y="9431"/>
                    <a:pt x="5878" y="9409"/>
                    <a:pt x="5989" y="9398"/>
                  </a:cubicBezTo>
                  <a:cubicBezTo>
                    <a:pt x="6425" y="9362"/>
                    <a:pt x="6860" y="9346"/>
                    <a:pt x="7294" y="9346"/>
                  </a:cubicBezTo>
                  <a:cubicBezTo>
                    <a:pt x="8598" y="9346"/>
                    <a:pt x="9893" y="9490"/>
                    <a:pt x="11187" y="9665"/>
                  </a:cubicBezTo>
                  <a:cubicBezTo>
                    <a:pt x="11956" y="9776"/>
                    <a:pt x="12713" y="9921"/>
                    <a:pt x="13480" y="10055"/>
                  </a:cubicBezTo>
                  <a:cubicBezTo>
                    <a:pt x="13523" y="10060"/>
                    <a:pt x="13574" y="10078"/>
                    <a:pt x="13619" y="10078"/>
                  </a:cubicBezTo>
                  <a:cubicBezTo>
                    <a:pt x="13667" y="10078"/>
                    <a:pt x="13708" y="10057"/>
                    <a:pt x="13725" y="9976"/>
                  </a:cubicBezTo>
                  <a:cubicBezTo>
                    <a:pt x="13737" y="9843"/>
                    <a:pt x="13614" y="9854"/>
                    <a:pt x="13536" y="9821"/>
                  </a:cubicBezTo>
                  <a:cubicBezTo>
                    <a:pt x="13502" y="9810"/>
                    <a:pt x="13470" y="9810"/>
                    <a:pt x="13425" y="9798"/>
                  </a:cubicBezTo>
                  <a:cubicBezTo>
                    <a:pt x="11400" y="9416"/>
                    <a:pt x="9364" y="9108"/>
                    <a:pt x="7297" y="9108"/>
                  </a:cubicBezTo>
                  <a:cubicBezTo>
                    <a:pt x="7262" y="9108"/>
                    <a:pt x="7227" y="9108"/>
                    <a:pt x="7192" y="9108"/>
                  </a:cubicBezTo>
                  <a:cubicBezTo>
                    <a:pt x="6735" y="9108"/>
                    <a:pt x="6279" y="9142"/>
                    <a:pt x="5822" y="9153"/>
                  </a:cubicBezTo>
                  <a:cubicBezTo>
                    <a:pt x="5911" y="9086"/>
                    <a:pt x="6000" y="9053"/>
                    <a:pt x="6089" y="9031"/>
                  </a:cubicBezTo>
                  <a:cubicBezTo>
                    <a:pt x="7388" y="8784"/>
                    <a:pt x="8697" y="8704"/>
                    <a:pt x="10013" y="8704"/>
                  </a:cubicBezTo>
                  <a:cubicBezTo>
                    <a:pt x="10186" y="8704"/>
                    <a:pt x="10358" y="8705"/>
                    <a:pt x="10531" y="8708"/>
                  </a:cubicBezTo>
                  <a:cubicBezTo>
                    <a:pt x="11454" y="8719"/>
                    <a:pt x="12379" y="8786"/>
                    <a:pt x="13302" y="8819"/>
                  </a:cubicBezTo>
                  <a:cubicBezTo>
                    <a:pt x="13345" y="8819"/>
                    <a:pt x="13399" y="8837"/>
                    <a:pt x="13445" y="8837"/>
                  </a:cubicBezTo>
                  <a:cubicBezTo>
                    <a:pt x="13494" y="8837"/>
                    <a:pt x="13536" y="8816"/>
                    <a:pt x="13547" y="8730"/>
                  </a:cubicBezTo>
                  <a:cubicBezTo>
                    <a:pt x="13569" y="8602"/>
                    <a:pt x="13509" y="8583"/>
                    <a:pt x="13437" y="8583"/>
                  </a:cubicBezTo>
                  <a:cubicBezTo>
                    <a:pt x="13405" y="8583"/>
                    <a:pt x="13371" y="8587"/>
                    <a:pt x="13340" y="8587"/>
                  </a:cubicBezTo>
                  <a:cubicBezTo>
                    <a:pt x="13331" y="8587"/>
                    <a:pt x="13322" y="8586"/>
                    <a:pt x="13314" y="8586"/>
                  </a:cubicBezTo>
                  <a:cubicBezTo>
                    <a:pt x="13102" y="8563"/>
                    <a:pt x="12891" y="8541"/>
                    <a:pt x="12679" y="8529"/>
                  </a:cubicBezTo>
                  <a:cubicBezTo>
                    <a:pt x="11826" y="8488"/>
                    <a:pt x="10974" y="8456"/>
                    <a:pt x="10125" y="8456"/>
                  </a:cubicBezTo>
                  <a:cubicBezTo>
                    <a:pt x="8691" y="8456"/>
                    <a:pt x="7264" y="8547"/>
                    <a:pt x="5844" y="8841"/>
                  </a:cubicBezTo>
                  <a:cubicBezTo>
                    <a:pt x="5421" y="8930"/>
                    <a:pt x="5010" y="9064"/>
                    <a:pt x="4509" y="9197"/>
                  </a:cubicBezTo>
                  <a:cubicBezTo>
                    <a:pt x="5233" y="8608"/>
                    <a:pt x="5933" y="8129"/>
                    <a:pt x="6657" y="7683"/>
                  </a:cubicBezTo>
                  <a:cubicBezTo>
                    <a:pt x="8338" y="6671"/>
                    <a:pt x="10096" y="5825"/>
                    <a:pt x="11889" y="5057"/>
                  </a:cubicBezTo>
                  <a:cubicBezTo>
                    <a:pt x="11989" y="5012"/>
                    <a:pt x="12189" y="5001"/>
                    <a:pt x="12112" y="4823"/>
                  </a:cubicBezTo>
                  <a:cubicBezTo>
                    <a:pt x="12087" y="4766"/>
                    <a:pt x="12054" y="4746"/>
                    <a:pt x="12017" y="4746"/>
                  </a:cubicBezTo>
                  <a:cubicBezTo>
                    <a:pt x="11953" y="4746"/>
                    <a:pt x="11879" y="4806"/>
                    <a:pt x="11822" y="4834"/>
                  </a:cubicBezTo>
                  <a:cubicBezTo>
                    <a:pt x="10798" y="5246"/>
                    <a:pt x="9796" y="5714"/>
                    <a:pt x="8805" y="6214"/>
                  </a:cubicBezTo>
                  <a:cubicBezTo>
                    <a:pt x="7113" y="7082"/>
                    <a:pt x="5466" y="8029"/>
                    <a:pt x="3974" y="9331"/>
                  </a:cubicBezTo>
                  <a:cubicBezTo>
                    <a:pt x="4130" y="8841"/>
                    <a:pt x="4286" y="8407"/>
                    <a:pt x="4397" y="7973"/>
                  </a:cubicBezTo>
                  <a:cubicBezTo>
                    <a:pt x="4976" y="5569"/>
                    <a:pt x="4998" y="3120"/>
                    <a:pt x="4854" y="671"/>
                  </a:cubicBezTo>
                  <a:cubicBezTo>
                    <a:pt x="4843" y="515"/>
                    <a:pt x="4832" y="359"/>
                    <a:pt x="4820" y="215"/>
                  </a:cubicBezTo>
                  <a:cubicBezTo>
                    <a:pt x="4820" y="148"/>
                    <a:pt x="4810" y="81"/>
                    <a:pt x="4721" y="81"/>
                  </a:cubicBezTo>
                  <a:cubicBezTo>
                    <a:pt x="4642" y="81"/>
                    <a:pt x="4575" y="114"/>
                    <a:pt x="4587" y="215"/>
                  </a:cubicBezTo>
                  <a:cubicBezTo>
                    <a:pt x="4587" y="292"/>
                    <a:pt x="4598" y="371"/>
                    <a:pt x="4598" y="448"/>
                  </a:cubicBezTo>
                  <a:cubicBezTo>
                    <a:pt x="4731" y="2452"/>
                    <a:pt x="4731" y="4455"/>
                    <a:pt x="4442" y="6448"/>
                  </a:cubicBezTo>
                  <a:cubicBezTo>
                    <a:pt x="4409" y="6671"/>
                    <a:pt x="4375" y="6894"/>
                    <a:pt x="4330" y="7116"/>
                  </a:cubicBezTo>
                  <a:cubicBezTo>
                    <a:pt x="4298" y="7327"/>
                    <a:pt x="4253" y="7539"/>
                    <a:pt x="4208" y="7750"/>
                  </a:cubicBezTo>
                  <a:cubicBezTo>
                    <a:pt x="4308" y="5246"/>
                    <a:pt x="4053" y="2786"/>
                    <a:pt x="3663" y="348"/>
                  </a:cubicBezTo>
                  <a:cubicBezTo>
                    <a:pt x="3642" y="233"/>
                    <a:pt x="3699" y="0"/>
                    <a:pt x="352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36" name="Google Shape;589;p37"/>
            <p:cNvSpPr/>
            <p:nvPr/>
          </p:nvSpPr>
          <p:spPr>
            <a:xfrm>
              <a:off x="4186775" y="3329225"/>
              <a:ext cx="42900" cy="44000"/>
            </a:xfrm>
            <a:custGeom>
              <a:avLst/>
              <a:gdLst/>
              <a:ahLst/>
              <a:cxnLst/>
              <a:rect l="l" t="t" r="r" b="b"/>
              <a:pathLst>
                <a:path w="1716" h="1760" extrusionOk="0">
                  <a:moveTo>
                    <a:pt x="1203" y="0"/>
                  </a:moveTo>
                  <a:cubicBezTo>
                    <a:pt x="814" y="201"/>
                    <a:pt x="424" y="423"/>
                    <a:pt x="1" y="569"/>
                  </a:cubicBezTo>
                  <a:cubicBezTo>
                    <a:pt x="179" y="992"/>
                    <a:pt x="446" y="1358"/>
                    <a:pt x="669" y="1759"/>
                  </a:cubicBezTo>
                  <a:cubicBezTo>
                    <a:pt x="980" y="1481"/>
                    <a:pt x="1371" y="1348"/>
                    <a:pt x="1715" y="1136"/>
                  </a:cubicBezTo>
                  <a:cubicBezTo>
                    <a:pt x="1593" y="735"/>
                    <a:pt x="1448" y="346"/>
                    <a:pt x="1203"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37" name="Google Shape;590;p37"/>
            <p:cNvSpPr/>
            <p:nvPr/>
          </p:nvSpPr>
          <p:spPr>
            <a:xfrm>
              <a:off x="4214625" y="3401875"/>
              <a:ext cx="46200" cy="37200"/>
            </a:xfrm>
            <a:custGeom>
              <a:avLst/>
              <a:gdLst/>
              <a:ahLst/>
              <a:cxnLst/>
              <a:rect l="l" t="t" r="r" b="b"/>
              <a:pathLst>
                <a:path w="1848" h="1488" extrusionOk="0">
                  <a:moveTo>
                    <a:pt x="190" y="0"/>
                  </a:moveTo>
                  <a:lnTo>
                    <a:pt x="190" y="0"/>
                  </a:lnTo>
                  <a:cubicBezTo>
                    <a:pt x="0" y="646"/>
                    <a:pt x="89" y="857"/>
                    <a:pt x="769" y="1314"/>
                  </a:cubicBezTo>
                  <a:cubicBezTo>
                    <a:pt x="940" y="1429"/>
                    <a:pt x="1097" y="1488"/>
                    <a:pt x="1254" y="1488"/>
                  </a:cubicBezTo>
                  <a:cubicBezTo>
                    <a:pt x="1444" y="1488"/>
                    <a:pt x="1634" y="1401"/>
                    <a:pt x="1848" y="1225"/>
                  </a:cubicBezTo>
                  <a:cubicBezTo>
                    <a:pt x="1803" y="1136"/>
                    <a:pt x="1759" y="1046"/>
                    <a:pt x="1714" y="968"/>
                  </a:cubicBezTo>
                  <a:cubicBezTo>
                    <a:pt x="1303" y="501"/>
                    <a:pt x="779" y="189"/>
                    <a:pt x="19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38"/>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sz="11733" dirty="0"/>
              <a:t>1</a:t>
            </a:r>
            <a:endParaRPr sz="11733" dirty="0"/>
          </a:p>
        </p:txBody>
      </p:sp>
      <p:sp>
        <p:nvSpPr>
          <p:cNvPr id="2" name="Subtitle 1"/>
          <p:cNvSpPr>
            <a:spLocks noGrp="1"/>
          </p:cNvSpPr>
          <p:nvPr>
            <p:ph type="subTitle" idx="1"/>
          </p:nvPr>
        </p:nvSpPr>
        <p:spPr/>
        <p:txBody>
          <a:bodyPr/>
          <a:lstStyle/>
          <a:p>
            <a:r>
              <a:rPr lang="vi-VN" sz="6400" dirty="0"/>
              <a:t>Nông nghiệp</a:t>
            </a:r>
            <a:endParaRPr lang="en-US" sz="6400" dirty="0"/>
          </a:p>
        </p:txBody>
      </p:sp>
      <p:cxnSp>
        <p:nvCxnSpPr>
          <p:cNvPr id="597" name="Google Shape;597;p38"/>
          <p:cNvCxnSpPr/>
          <p:nvPr/>
        </p:nvCxnSpPr>
        <p:spPr>
          <a:xfrm>
            <a:off x="5720596" y="3429000"/>
            <a:ext cx="5350000" cy="0"/>
          </a:xfrm>
          <a:prstGeom prst="straightConnector1">
            <a:avLst/>
          </a:prstGeom>
          <a:noFill/>
          <a:ln w="19050" cap="flat" cmpd="sng">
            <a:solidFill>
              <a:schemeClr val="accent2"/>
            </a:solidFill>
            <a:prstDash val="solid"/>
            <a:round/>
            <a:headEnd type="oval" w="med" len="med"/>
            <a:tailEnd type="oval" w="med" len="med"/>
          </a:ln>
        </p:spPr>
      </p:cxnSp>
      <p:grpSp>
        <p:nvGrpSpPr>
          <p:cNvPr id="598" name="Google Shape;598;p38"/>
          <p:cNvGrpSpPr/>
          <p:nvPr/>
        </p:nvGrpSpPr>
        <p:grpSpPr>
          <a:xfrm>
            <a:off x="6676862" y="720041"/>
            <a:ext cx="3437468" cy="924239"/>
            <a:chOff x="1077203" y="3984570"/>
            <a:chExt cx="2043841" cy="549532"/>
          </a:xfrm>
        </p:grpSpPr>
        <p:sp>
          <p:nvSpPr>
            <p:cNvPr id="599" name="Google Shape;599;p3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0" name="Google Shape;600;p3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1" name="Google Shape;601;p3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2" name="Google Shape;602;p3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3" name="Google Shape;603;p3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4" name="Google Shape;604;p3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5" name="Google Shape;605;p3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6" name="Google Shape;606;p3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7" name="Google Shape;607;p3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8" name="Google Shape;608;p3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09" name="Google Shape;609;p3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grpSp>
        <p:nvGrpSpPr>
          <p:cNvPr id="610" name="Google Shape;610;p38"/>
          <p:cNvGrpSpPr/>
          <p:nvPr/>
        </p:nvGrpSpPr>
        <p:grpSpPr>
          <a:xfrm rot="10800000">
            <a:off x="6676862" y="5211957"/>
            <a:ext cx="3437468" cy="924239"/>
            <a:chOff x="1077203" y="3984570"/>
            <a:chExt cx="2043841" cy="549532"/>
          </a:xfrm>
        </p:grpSpPr>
        <p:sp>
          <p:nvSpPr>
            <p:cNvPr id="611" name="Google Shape;611;p3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2" name="Google Shape;612;p3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3" name="Google Shape;613;p3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4" name="Google Shape;614;p3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5" name="Google Shape;615;p3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6" name="Google Shape;616;p3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7" name="Google Shape;617;p3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8" name="Google Shape;618;p3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19" name="Google Shape;619;p3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0" name="Google Shape;620;p3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621" name="Google Shape;621;p3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grpSp>
      <p:pic>
        <p:nvPicPr>
          <p:cNvPr id="4" name="Picture 3"/>
          <p:cNvPicPr>
            <a:picLocks noChangeAspect="1"/>
          </p:cNvPicPr>
          <p:nvPr/>
        </p:nvPicPr>
        <p:blipFill>
          <a:blip r:embed="rId3"/>
          <a:stretch>
            <a:fillRect/>
          </a:stretch>
        </p:blipFill>
        <p:spPr>
          <a:xfrm>
            <a:off x="585699" y="1274668"/>
            <a:ext cx="5108960" cy="37857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5"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8"/>
        <p:cNvGrpSpPr/>
        <p:nvPr/>
      </p:nvGrpSpPr>
      <p:grpSpPr>
        <a:xfrm>
          <a:off x="0" y="0"/>
          <a:ext cx="0" cy="0"/>
          <a:chOff x="0" y="0"/>
          <a:chExt cx="0" cy="0"/>
        </a:xfrm>
      </p:grpSpPr>
      <p:sp>
        <p:nvSpPr>
          <p:cNvPr id="919" name="Google Shape;919;p43"/>
          <p:cNvSpPr txBox="1">
            <a:spLocks noGrp="1"/>
          </p:cNvSpPr>
          <p:nvPr>
            <p:ph type="title"/>
          </p:nvPr>
        </p:nvSpPr>
        <p:spPr>
          <a:prstGeom prst="rect">
            <a:avLst/>
          </a:prstGeom>
        </p:spPr>
        <p:txBody>
          <a:bodyPr spcFirstLastPara="1" vert="horz" wrap="square" lIns="0" tIns="0" rIns="0" bIns="0" rtlCol="0" anchor="t" anchorCtr="0">
            <a:noAutofit/>
          </a:bodyPr>
          <a:lstStyle/>
          <a:p>
            <a:pPr lvl="0"/>
            <a:r>
              <a:rPr lang="vi-VN" dirty="0"/>
              <a:t>Nông nghiệp</a:t>
            </a:r>
            <a:endParaRPr dirty="0">
              <a:solidFill>
                <a:schemeClr val="accent1"/>
              </a:solidFill>
            </a:endParaRPr>
          </a:p>
        </p:txBody>
      </p:sp>
      <p:sp>
        <p:nvSpPr>
          <p:cNvPr id="922" name="Google Shape;922;p43"/>
          <p:cNvSpPr txBox="1">
            <a:spLocks noGrp="1"/>
          </p:cNvSpPr>
          <p:nvPr>
            <p:ph type="subTitle" idx="1"/>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1</a:t>
            </a:r>
            <a:endParaRPr dirty="0"/>
          </a:p>
        </p:txBody>
      </p:sp>
      <p:sp>
        <p:nvSpPr>
          <p:cNvPr id="923" name="Google Shape;923;p43"/>
          <p:cNvSpPr txBox="1">
            <a:spLocks noGrp="1"/>
          </p:cNvSpPr>
          <p:nvPr>
            <p:ph type="subTitle" idx="2"/>
          </p:nvPr>
        </p:nvSpPr>
        <p:spPr>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Bước tiến về kĩ thuật gieo trồng</a:t>
            </a:r>
            <a:endParaRPr sz="3200" dirty="0">
              <a:latin typeface="+mj-lt"/>
            </a:endParaRPr>
          </a:p>
        </p:txBody>
      </p:sp>
      <p:sp>
        <p:nvSpPr>
          <p:cNvPr id="924" name="Google Shape;924;p43"/>
          <p:cNvSpPr txBox="1">
            <a:spLocks noGrp="1"/>
          </p:cNvSpPr>
          <p:nvPr>
            <p:ph type="subTitle" idx="3"/>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2</a:t>
            </a:r>
            <a:endParaRPr dirty="0"/>
          </a:p>
        </p:txBody>
      </p:sp>
      <p:sp>
        <p:nvSpPr>
          <p:cNvPr id="925" name="Google Shape;925;p43"/>
          <p:cNvSpPr txBox="1">
            <a:spLocks noGrp="1"/>
          </p:cNvSpPr>
          <p:nvPr>
            <p:ph type="subTitle" idx="4"/>
          </p:nvPr>
        </p:nvSpPr>
        <p:spPr>
          <a:xfrm>
            <a:off x="4667991" y="4476371"/>
            <a:ext cx="2931600" cy="1036800"/>
          </a:xfrm>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Sản lượng lươn</a:t>
            </a:r>
            <a:r>
              <a:rPr lang="en-US" sz="3200" dirty="0">
                <a:latin typeface="+mj-lt"/>
              </a:rPr>
              <a:t>g</a:t>
            </a:r>
            <a:r>
              <a:rPr lang="vi-VN" sz="3200" dirty="0">
                <a:latin typeface="+mj-lt"/>
              </a:rPr>
              <a:t> thực tăng nhiều</a:t>
            </a:r>
          </a:p>
        </p:txBody>
      </p:sp>
      <p:sp>
        <p:nvSpPr>
          <p:cNvPr id="920" name="Google Shape;920;p43"/>
          <p:cNvSpPr txBox="1">
            <a:spLocks noGrp="1"/>
          </p:cNvSpPr>
          <p:nvPr>
            <p:ph type="subTitle" idx="5"/>
          </p:nvPr>
        </p:nvSpPr>
        <p:spPr>
          <a:prstGeom prst="rect">
            <a:avLst/>
          </a:prstGeom>
        </p:spPr>
        <p:txBody>
          <a:bodyPr spcFirstLastPara="1" vert="horz" wrap="square" lIns="0" tIns="0" rIns="0" bIns="0" rtlCol="0" anchor="t" anchorCtr="0">
            <a:noAutofit/>
          </a:bodyPr>
          <a:lstStyle/>
          <a:p>
            <a:pPr marL="0" indent="0">
              <a:spcAft>
                <a:spcPts val="1600"/>
              </a:spcAft>
            </a:pPr>
            <a:r>
              <a:rPr lang="en-US" dirty="0"/>
              <a:t>3</a:t>
            </a:r>
            <a:endParaRPr dirty="0"/>
          </a:p>
        </p:txBody>
      </p:sp>
      <p:sp>
        <p:nvSpPr>
          <p:cNvPr id="921" name="Google Shape;921;p43"/>
          <p:cNvSpPr txBox="1">
            <a:spLocks noGrp="1"/>
          </p:cNvSpPr>
          <p:nvPr>
            <p:ph type="subTitle" idx="6"/>
          </p:nvPr>
        </p:nvSpPr>
        <p:spPr>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Diện tích trồng trọt vượt xa thời kì trước</a:t>
            </a:r>
          </a:p>
        </p:txBody>
      </p:sp>
      <p:cxnSp>
        <p:nvCxnSpPr>
          <p:cNvPr id="926" name="Google Shape;926;p43"/>
          <p:cNvCxnSpPr/>
          <p:nvPr/>
        </p:nvCxnSpPr>
        <p:spPr>
          <a:xfrm>
            <a:off x="959991"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7" name="Google Shape;927;p43"/>
          <p:cNvCxnSpPr/>
          <p:nvPr/>
        </p:nvCxnSpPr>
        <p:spPr>
          <a:xfrm>
            <a:off x="4538791"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8" name="Google Shape;928;p43"/>
          <p:cNvCxnSpPr/>
          <p:nvPr/>
        </p:nvCxnSpPr>
        <p:spPr>
          <a:xfrm>
            <a:off x="8117596" y="4341733"/>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929" name="Google Shape;929;p43"/>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grpSp>
        <p:nvGrpSpPr>
          <p:cNvPr id="930" name="Google Shape;930;p43"/>
          <p:cNvGrpSpPr/>
          <p:nvPr/>
        </p:nvGrpSpPr>
        <p:grpSpPr>
          <a:xfrm>
            <a:off x="2080334" y="2303912"/>
            <a:ext cx="925244" cy="1097104"/>
            <a:chOff x="1767461" y="2155802"/>
            <a:chExt cx="284726" cy="337612"/>
          </a:xfrm>
        </p:grpSpPr>
        <p:sp>
          <p:nvSpPr>
            <p:cNvPr id="931" name="Google Shape;931;p43"/>
            <p:cNvSpPr/>
            <p:nvPr/>
          </p:nvSpPr>
          <p:spPr>
            <a:xfrm>
              <a:off x="1767461" y="2155802"/>
              <a:ext cx="284725" cy="337611"/>
            </a:xfrm>
            <a:custGeom>
              <a:avLst/>
              <a:gdLst/>
              <a:ahLst/>
              <a:cxnLst/>
              <a:rect l="l" t="t" r="r" b="b"/>
              <a:pathLst>
                <a:path w="6412" h="7603" extrusionOk="0">
                  <a:moveTo>
                    <a:pt x="1180" y="0"/>
                  </a:moveTo>
                  <a:cubicBezTo>
                    <a:pt x="223" y="78"/>
                    <a:pt x="0" y="1191"/>
                    <a:pt x="0" y="1191"/>
                  </a:cubicBezTo>
                  <a:lnTo>
                    <a:pt x="0" y="6412"/>
                  </a:lnTo>
                  <a:cubicBezTo>
                    <a:pt x="0" y="6412"/>
                    <a:pt x="267" y="7547"/>
                    <a:pt x="1180" y="7602"/>
                  </a:cubicBezTo>
                  <a:lnTo>
                    <a:pt x="5221" y="7602"/>
                  </a:lnTo>
                  <a:cubicBezTo>
                    <a:pt x="6223" y="7436"/>
                    <a:pt x="6412" y="6412"/>
                    <a:pt x="6412" y="6412"/>
                  </a:cubicBezTo>
                  <a:lnTo>
                    <a:pt x="6412" y="1191"/>
                  </a:lnTo>
                  <a:cubicBezTo>
                    <a:pt x="6134" y="100"/>
                    <a:pt x="5221" y="0"/>
                    <a:pt x="522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32" name="Google Shape;932;p43"/>
            <p:cNvSpPr/>
            <p:nvPr/>
          </p:nvSpPr>
          <p:spPr>
            <a:xfrm>
              <a:off x="1909824" y="2155802"/>
              <a:ext cx="142362" cy="337611"/>
            </a:xfrm>
            <a:custGeom>
              <a:avLst/>
              <a:gdLst/>
              <a:ahLst/>
              <a:cxnLst/>
              <a:rect l="l" t="t" r="r" b="b"/>
              <a:pathLst>
                <a:path w="3206" h="7603" extrusionOk="0">
                  <a:moveTo>
                    <a:pt x="0" y="0"/>
                  </a:moveTo>
                  <a:lnTo>
                    <a:pt x="0" y="7602"/>
                  </a:lnTo>
                  <a:lnTo>
                    <a:pt x="2015" y="7602"/>
                  </a:lnTo>
                  <a:cubicBezTo>
                    <a:pt x="3017" y="7436"/>
                    <a:pt x="3206" y="6412"/>
                    <a:pt x="3206" y="6412"/>
                  </a:cubicBezTo>
                  <a:lnTo>
                    <a:pt x="3206" y="1191"/>
                  </a:lnTo>
                  <a:cubicBezTo>
                    <a:pt x="2928" y="100"/>
                    <a:pt x="2015" y="0"/>
                    <a:pt x="2015"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33" name="Google Shape;933;p43"/>
            <p:cNvSpPr/>
            <p:nvPr/>
          </p:nvSpPr>
          <p:spPr>
            <a:xfrm>
              <a:off x="1815419" y="2330225"/>
              <a:ext cx="35613" cy="19849"/>
            </a:xfrm>
            <a:custGeom>
              <a:avLst/>
              <a:gdLst/>
              <a:ahLst/>
              <a:cxnLst/>
              <a:rect l="l" t="t" r="r" b="b"/>
              <a:pathLst>
                <a:path w="802" h="447" extrusionOk="0">
                  <a:moveTo>
                    <a:pt x="223" y="1"/>
                  </a:moveTo>
                  <a:cubicBezTo>
                    <a:pt x="100" y="1"/>
                    <a:pt x="0" y="101"/>
                    <a:pt x="0" y="223"/>
                  </a:cubicBezTo>
                  <a:cubicBezTo>
                    <a:pt x="0" y="346"/>
                    <a:pt x="100" y="446"/>
                    <a:pt x="223" y="446"/>
                  </a:cubicBezTo>
                  <a:lnTo>
                    <a:pt x="579" y="446"/>
                  </a:lnTo>
                  <a:cubicBezTo>
                    <a:pt x="701" y="446"/>
                    <a:pt x="802" y="346"/>
                    <a:pt x="802" y="223"/>
                  </a:cubicBezTo>
                  <a:cubicBezTo>
                    <a:pt x="802" y="101"/>
                    <a:pt x="701" y="1"/>
                    <a:pt x="5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4" name="Google Shape;934;p43"/>
            <p:cNvSpPr/>
            <p:nvPr/>
          </p:nvSpPr>
          <p:spPr>
            <a:xfrm>
              <a:off x="1968128" y="2330225"/>
              <a:ext cx="35613" cy="19849"/>
            </a:xfrm>
            <a:custGeom>
              <a:avLst/>
              <a:gdLst/>
              <a:ahLst/>
              <a:cxnLst/>
              <a:rect l="l" t="t" r="r" b="b"/>
              <a:pathLst>
                <a:path w="802" h="447" extrusionOk="0">
                  <a:moveTo>
                    <a:pt x="223" y="1"/>
                  </a:moveTo>
                  <a:cubicBezTo>
                    <a:pt x="101" y="1"/>
                    <a:pt x="0" y="101"/>
                    <a:pt x="0" y="223"/>
                  </a:cubicBezTo>
                  <a:cubicBezTo>
                    <a:pt x="0" y="346"/>
                    <a:pt x="101" y="446"/>
                    <a:pt x="223" y="446"/>
                  </a:cubicBezTo>
                  <a:lnTo>
                    <a:pt x="579" y="446"/>
                  </a:lnTo>
                  <a:cubicBezTo>
                    <a:pt x="702" y="446"/>
                    <a:pt x="802" y="346"/>
                    <a:pt x="802" y="223"/>
                  </a:cubicBezTo>
                  <a:cubicBezTo>
                    <a:pt x="802" y="101"/>
                    <a:pt x="702" y="1"/>
                    <a:pt x="579"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5" name="Google Shape;935;p43"/>
            <p:cNvSpPr/>
            <p:nvPr/>
          </p:nvSpPr>
          <p:spPr>
            <a:xfrm>
              <a:off x="1809468" y="2251140"/>
              <a:ext cx="200222" cy="199290"/>
            </a:xfrm>
            <a:custGeom>
              <a:avLst/>
              <a:gdLst/>
              <a:ahLst/>
              <a:cxnLst/>
              <a:rect l="l" t="t" r="r" b="b"/>
              <a:pathLst>
                <a:path w="4509" h="4488" extrusionOk="0">
                  <a:moveTo>
                    <a:pt x="234" y="1"/>
                  </a:moveTo>
                  <a:cubicBezTo>
                    <a:pt x="157" y="1"/>
                    <a:pt x="90" y="45"/>
                    <a:pt x="45" y="112"/>
                  </a:cubicBezTo>
                  <a:cubicBezTo>
                    <a:pt x="12" y="179"/>
                    <a:pt x="1" y="257"/>
                    <a:pt x="34" y="324"/>
                  </a:cubicBezTo>
                  <a:lnTo>
                    <a:pt x="2060" y="4364"/>
                  </a:lnTo>
                  <a:cubicBezTo>
                    <a:pt x="2094" y="4443"/>
                    <a:pt x="2171" y="4487"/>
                    <a:pt x="2260" y="4487"/>
                  </a:cubicBezTo>
                  <a:cubicBezTo>
                    <a:pt x="2338" y="4487"/>
                    <a:pt x="2416" y="4443"/>
                    <a:pt x="2460" y="4364"/>
                  </a:cubicBezTo>
                  <a:lnTo>
                    <a:pt x="4476" y="324"/>
                  </a:lnTo>
                  <a:cubicBezTo>
                    <a:pt x="4509" y="257"/>
                    <a:pt x="4509" y="179"/>
                    <a:pt x="4464" y="112"/>
                  </a:cubicBezTo>
                  <a:cubicBezTo>
                    <a:pt x="4419" y="45"/>
                    <a:pt x="4353" y="1"/>
                    <a:pt x="4275"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36" name="Google Shape;936;p43"/>
            <p:cNvSpPr/>
            <p:nvPr/>
          </p:nvSpPr>
          <p:spPr>
            <a:xfrm>
              <a:off x="1909824" y="2251140"/>
              <a:ext cx="99867" cy="199290"/>
            </a:xfrm>
            <a:custGeom>
              <a:avLst/>
              <a:gdLst/>
              <a:ahLst/>
              <a:cxnLst/>
              <a:rect l="l" t="t" r="r" b="b"/>
              <a:pathLst>
                <a:path w="2249" h="4488" extrusionOk="0">
                  <a:moveTo>
                    <a:pt x="0" y="1"/>
                  </a:moveTo>
                  <a:lnTo>
                    <a:pt x="0" y="4487"/>
                  </a:lnTo>
                  <a:cubicBezTo>
                    <a:pt x="78" y="4487"/>
                    <a:pt x="156" y="4443"/>
                    <a:pt x="200" y="4364"/>
                  </a:cubicBezTo>
                  <a:lnTo>
                    <a:pt x="2216" y="324"/>
                  </a:lnTo>
                  <a:cubicBezTo>
                    <a:pt x="2249" y="257"/>
                    <a:pt x="2249" y="179"/>
                    <a:pt x="2204" y="112"/>
                  </a:cubicBezTo>
                  <a:cubicBezTo>
                    <a:pt x="2159" y="45"/>
                    <a:pt x="2093" y="1"/>
                    <a:pt x="201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37" name="Google Shape;937;p43"/>
            <p:cNvSpPr/>
            <p:nvPr/>
          </p:nvSpPr>
          <p:spPr>
            <a:xfrm>
              <a:off x="1830738" y="2288262"/>
              <a:ext cx="157727" cy="104307"/>
            </a:xfrm>
            <a:custGeom>
              <a:avLst/>
              <a:gdLst/>
              <a:ahLst/>
              <a:cxnLst/>
              <a:rect l="l" t="t" r="r" b="b"/>
              <a:pathLst>
                <a:path w="3552" h="2349" extrusionOk="0">
                  <a:moveTo>
                    <a:pt x="1781" y="0"/>
                  </a:moveTo>
                  <a:cubicBezTo>
                    <a:pt x="1036" y="0"/>
                    <a:pt x="334" y="434"/>
                    <a:pt x="34" y="1079"/>
                  </a:cubicBezTo>
                  <a:cubicBezTo>
                    <a:pt x="0" y="1136"/>
                    <a:pt x="0" y="1202"/>
                    <a:pt x="34" y="1269"/>
                  </a:cubicBezTo>
                  <a:cubicBezTo>
                    <a:pt x="334" y="1915"/>
                    <a:pt x="1036" y="2348"/>
                    <a:pt x="1781" y="2348"/>
                  </a:cubicBezTo>
                  <a:cubicBezTo>
                    <a:pt x="2516" y="2348"/>
                    <a:pt x="3217" y="1915"/>
                    <a:pt x="3517" y="1269"/>
                  </a:cubicBezTo>
                  <a:cubicBezTo>
                    <a:pt x="3551" y="1202"/>
                    <a:pt x="3551" y="1136"/>
                    <a:pt x="3517" y="1079"/>
                  </a:cubicBezTo>
                  <a:cubicBezTo>
                    <a:pt x="3217" y="434"/>
                    <a:pt x="2516" y="0"/>
                    <a:pt x="178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8" name="Google Shape;938;p43"/>
            <p:cNvSpPr/>
            <p:nvPr/>
          </p:nvSpPr>
          <p:spPr>
            <a:xfrm>
              <a:off x="1909824" y="2288262"/>
              <a:ext cx="78641" cy="104307"/>
            </a:xfrm>
            <a:custGeom>
              <a:avLst/>
              <a:gdLst/>
              <a:ahLst/>
              <a:cxnLst/>
              <a:rect l="l" t="t" r="r" b="b"/>
              <a:pathLst>
                <a:path w="1771" h="2349" extrusionOk="0">
                  <a:moveTo>
                    <a:pt x="0" y="0"/>
                  </a:moveTo>
                  <a:lnTo>
                    <a:pt x="0" y="2348"/>
                  </a:lnTo>
                  <a:cubicBezTo>
                    <a:pt x="735" y="2348"/>
                    <a:pt x="1436" y="1915"/>
                    <a:pt x="1736" y="1269"/>
                  </a:cubicBezTo>
                  <a:cubicBezTo>
                    <a:pt x="1770" y="1202"/>
                    <a:pt x="1770" y="1136"/>
                    <a:pt x="1736" y="1079"/>
                  </a:cubicBezTo>
                  <a:cubicBezTo>
                    <a:pt x="1436" y="434"/>
                    <a:pt x="735" y="0"/>
                    <a:pt x="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39" name="Google Shape;939;p43"/>
            <p:cNvSpPr/>
            <p:nvPr/>
          </p:nvSpPr>
          <p:spPr>
            <a:xfrm>
              <a:off x="1883092" y="2313928"/>
              <a:ext cx="52975" cy="52931"/>
            </a:xfrm>
            <a:custGeom>
              <a:avLst/>
              <a:gdLst/>
              <a:ahLst/>
              <a:cxnLst/>
              <a:rect l="l" t="t" r="r" b="b"/>
              <a:pathLst>
                <a:path w="1193" h="1192" extrusionOk="0">
                  <a:moveTo>
                    <a:pt x="602" y="1"/>
                  </a:moveTo>
                  <a:cubicBezTo>
                    <a:pt x="268" y="1"/>
                    <a:pt x="1" y="268"/>
                    <a:pt x="1" y="590"/>
                  </a:cubicBezTo>
                  <a:cubicBezTo>
                    <a:pt x="1" y="924"/>
                    <a:pt x="268" y="1192"/>
                    <a:pt x="602" y="1192"/>
                  </a:cubicBezTo>
                  <a:cubicBezTo>
                    <a:pt x="925" y="1192"/>
                    <a:pt x="1192" y="924"/>
                    <a:pt x="1192" y="590"/>
                  </a:cubicBezTo>
                  <a:cubicBezTo>
                    <a:pt x="1192" y="268"/>
                    <a:pt x="925" y="1"/>
                    <a:pt x="602"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0" name="Google Shape;940;p43"/>
            <p:cNvSpPr/>
            <p:nvPr/>
          </p:nvSpPr>
          <p:spPr>
            <a:xfrm>
              <a:off x="1909824" y="2313928"/>
              <a:ext cx="26243" cy="52931"/>
            </a:xfrm>
            <a:custGeom>
              <a:avLst/>
              <a:gdLst/>
              <a:ahLst/>
              <a:cxnLst/>
              <a:rect l="l" t="t" r="r" b="b"/>
              <a:pathLst>
                <a:path w="591" h="1192" extrusionOk="0">
                  <a:moveTo>
                    <a:pt x="0" y="1"/>
                  </a:moveTo>
                  <a:lnTo>
                    <a:pt x="0" y="1192"/>
                  </a:lnTo>
                  <a:cubicBezTo>
                    <a:pt x="323" y="1192"/>
                    <a:pt x="590" y="924"/>
                    <a:pt x="590" y="590"/>
                  </a:cubicBezTo>
                  <a:cubicBezTo>
                    <a:pt x="590" y="268"/>
                    <a:pt x="323" y="1"/>
                    <a:pt x="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1" name="Google Shape;941;p43"/>
            <p:cNvSpPr/>
            <p:nvPr/>
          </p:nvSpPr>
          <p:spPr>
            <a:xfrm>
              <a:off x="1873234" y="2304071"/>
              <a:ext cx="72735" cy="72691"/>
            </a:xfrm>
            <a:custGeom>
              <a:avLst/>
              <a:gdLst/>
              <a:ahLst/>
              <a:cxnLst/>
              <a:rect l="l" t="t" r="r" b="b"/>
              <a:pathLst>
                <a:path w="1638" h="1637" extrusionOk="0">
                  <a:moveTo>
                    <a:pt x="824" y="446"/>
                  </a:moveTo>
                  <a:cubicBezTo>
                    <a:pt x="1024" y="446"/>
                    <a:pt x="1192" y="612"/>
                    <a:pt x="1192" y="812"/>
                  </a:cubicBezTo>
                  <a:cubicBezTo>
                    <a:pt x="1192" y="1024"/>
                    <a:pt x="1024" y="1191"/>
                    <a:pt x="824" y="1191"/>
                  </a:cubicBezTo>
                  <a:cubicBezTo>
                    <a:pt x="613" y="1191"/>
                    <a:pt x="446" y="1024"/>
                    <a:pt x="446" y="812"/>
                  </a:cubicBezTo>
                  <a:cubicBezTo>
                    <a:pt x="446" y="612"/>
                    <a:pt x="613" y="446"/>
                    <a:pt x="824" y="446"/>
                  </a:cubicBezTo>
                  <a:close/>
                  <a:moveTo>
                    <a:pt x="824" y="0"/>
                  </a:moveTo>
                  <a:cubicBezTo>
                    <a:pt x="368" y="0"/>
                    <a:pt x="0" y="367"/>
                    <a:pt x="0" y="812"/>
                  </a:cubicBezTo>
                  <a:cubicBezTo>
                    <a:pt x="0" y="1269"/>
                    <a:pt x="368" y="1636"/>
                    <a:pt x="824" y="1636"/>
                  </a:cubicBezTo>
                  <a:cubicBezTo>
                    <a:pt x="1269" y="1636"/>
                    <a:pt x="1637" y="1269"/>
                    <a:pt x="1637" y="812"/>
                  </a:cubicBezTo>
                  <a:cubicBezTo>
                    <a:pt x="1637" y="367"/>
                    <a:pt x="1269" y="0"/>
                    <a:pt x="824"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42" name="Google Shape;942;p43"/>
            <p:cNvSpPr/>
            <p:nvPr/>
          </p:nvSpPr>
          <p:spPr>
            <a:xfrm>
              <a:off x="1909824" y="2304071"/>
              <a:ext cx="36146" cy="72691"/>
            </a:xfrm>
            <a:custGeom>
              <a:avLst/>
              <a:gdLst/>
              <a:ahLst/>
              <a:cxnLst/>
              <a:rect l="l" t="t" r="r" b="b"/>
              <a:pathLst>
                <a:path w="814" h="1637" extrusionOk="0">
                  <a:moveTo>
                    <a:pt x="0" y="0"/>
                  </a:moveTo>
                  <a:lnTo>
                    <a:pt x="0" y="446"/>
                  </a:lnTo>
                  <a:cubicBezTo>
                    <a:pt x="200" y="446"/>
                    <a:pt x="368" y="612"/>
                    <a:pt x="368" y="812"/>
                  </a:cubicBezTo>
                  <a:cubicBezTo>
                    <a:pt x="368" y="1024"/>
                    <a:pt x="200" y="1191"/>
                    <a:pt x="0" y="1191"/>
                  </a:cubicBezTo>
                  <a:lnTo>
                    <a:pt x="0" y="1636"/>
                  </a:lnTo>
                  <a:cubicBezTo>
                    <a:pt x="445" y="1636"/>
                    <a:pt x="813" y="1269"/>
                    <a:pt x="813" y="812"/>
                  </a:cubicBezTo>
                  <a:cubicBezTo>
                    <a:pt x="813" y="367"/>
                    <a:pt x="445" y="0"/>
                    <a:pt x="0"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43" name="Google Shape;943;p43"/>
            <p:cNvSpPr/>
            <p:nvPr/>
          </p:nvSpPr>
          <p:spPr>
            <a:xfrm>
              <a:off x="1857426" y="2203715"/>
              <a:ext cx="104352" cy="19805"/>
            </a:xfrm>
            <a:custGeom>
              <a:avLst/>
              <a:gdLst/>
              <a:ahLst/>
              <a:cxnLst/>
              <a:rect l="l" t="t" r="r" b="b"/>
              <a:pathLst>
                <a:path w="2350" h="446" extrusionOk="0">
                  <a:moveTo>
                    <a:pt x="223" y="0"/>
                  </a:moveTo>
                  <a:cubicBezTo>
                    <a:pt x="101" y="0"/>
                    <a:pt x="0" y="101"/>
                    <a:pt x="0" y="223"/>
                  </a:cubicBezTo>
                  <a:cubicBezTo>
                    <a:pt x="0" y="346"/>
                    <a:pt x="101" y="446"/>
                    <a:pt x="223" y="446"/>
                  </a:cubicBezTo>
                  <a:lnTo>
                    <a:pt x="2127" y="446"/>
                  </a:lnTo>
                  <a:cubicBezTo>
                    <a:pt x="2249" y="446"/>
                    <a:pt x="2349" y="346"/>
                    <a:pt x="2349" y="223"/>
                  </a:cubicBezTo>
                  <a:cubicBezTo>
                    <a:pt x="2349" y="101"/>
                    <a:pt x="2249" y="0"/>
                    <a:pt x="21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44" name="Google Shape;944;p43"/>
            <p:cNvSpPr/>
            <p:nvPr/>
          </p:nvSpPr>
          <p:spPr>
            <a:xfrm>
              <a:off x="1909824" y="2203715"/>
              <a:ext cx="51954" cy="19805"/>
            </a:xfrm>
            <a:custGeom>
              <a:avLst/>
              <a:gdLst/>
              <a:ahLst/>
              <a:cxnLst/>
              <a:rect l="l" t="t" r="r" b="b"/>
              <a:pathLst>
                <a:path w="1170" h="446" extrusionOk="0">
                  <a:moveTo>
                    <a:pt x="0" y="0"/>
                  </a:moveTo>
                  <a:lnTo>
                    <a:pt x="0" y="446"/>
                  </a:lnTo>
                  <a:lnTo>
                    <a:pt x="947" y="446"/>
                  </a:lnTo>
                  <a:cubicBezTo>
                    <a:pt x="1069" y="446"/>
                    <a:pt x="1169" y="346"/>
                    <a:pt x="1169" y="223"/>
                  </a:cubicBezTo>
                  <a:cubicBezTo>
                    <a:pt x="1169" y="101"/>
                    <a:pt x="1069" y="0"/>
                    <a:pt x="947"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945" name="Google Shape;945;p43"/>
            <p:cNvSpPr/>
            <p:nvPr/>
          </p:nvSpPr>
          <p:spPr>
            <a:xfrm>
              <a:off x="1999300" y="2440483"/>
              <a:ext cx="52886" cy="52931"/>
            </a:xfrm>
            <a:custGeom>
              <a:avLst/>
              <a:gdLst/>
              <a:ahLst/>
              <a:cxnLst/>
              <a:rect l="l" t="t" r="r" b="b"/>
              <a:pathLst>
                <a:path w="1191" h="1192" extrusionOk="0">
                  <a:moveTo>
                    <a:pt x="1191" y="1"/>
                  </a:moveTo>
                  <a:cubicBezTo>
                    <a:pt x="534" y="1"/>
                    <a:pt x="0" y="535"/>
                    <a:pt x="0" y="1191"/>
                  </a:cubicBezTo>
                  <a:lnTo>
                    <a:pt x="523" y="1191"/>
                  </a:lnTo>
                  <a:cubicBezTo>
                    <a:pt x="891" y="1191"/>
                    <a:pt x="1191" y="891"/>
                    <a:pt x="1191" y="523"/>
                  </a:cubicBezTo>
                  <a:lnTo>
                    <a:pt x="1191"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46" name="Google Shape;946;p43"/>
            <p:cNvSpPr/>
            <p:nvPr/>
          </p:nvSpPr>
          <p:spPr>
            <a:xfrm>
              <a:off x="1767461" y="2440483"/>
              <a:ext cx="52442" cy="52931"/>
            </a:xfrm>
            <a:custGeom>
              <a:avLst/>
              <a:gdLst/>
              <a:ahLst/>
              <a:cxnLst/>
              <a:rect l="l" t="t" r="r" b="b"/>
              <a:pathLst>
                <a:path w="1181" h="1192" extrusionOk="0">
                  <a:moveTo>
                    <a:pt x="0" y="1"/>
                  </a:moveTo>
                  <a:lnTo>
                    <a:pt x="0" y="523"/>
                  </a:lnTo>
                  <a:cubicBezTo>
                    <a:pt x="0" y="891"/>
                    <a:pt x="301" y="1191"/>
                    <a:pt x="668" y="1191"/>
                  </a:cubicBezTo>
                  <a:lnTo>
                    <a:pt x="1180" y="1191"/>
                  </a:lnTo>
                  <a:cubicBezTo>
                    <a:pt x="1180" y="535"/>
                    <a:pt x="657" y="1"/>
                    <a:pt x="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47" name="Google Shape;947;p43"/>
            <p:cNvSpPr/>
            <p:nvPr/>
          </p:nvSpPr>
          <p:spPr>
            <a:xfrm>
              <a:off x="1999300" y="2155802"/>
              <a:ext cx="52886" cy="52886"/>
            </a:xfrm>
            <a:custGeom>
              <a:avLst/>
              <a:gdLst/>
              <a:ahLst/>
              <a:cxnLst/>
              <a:rect l="l" t="t" r="r" b="b"/>
              <a:pathLst>
                <a:path w="1191" h="1191" extrusionOk="0">
                  <a:moveTo>
                    <a:pt x="0" y="0"/>
                  </a:moveTo>
                  <a:cubicBezTo>
                    <a:pt x="0" y="656"/>
                    <a:pt x="534" y="1191"/>
                    <a:pt x="1191" y="1191"/>
                  </a:cubicBezTo>
                  <a:lnTo>
                    <a:pt x="1191" y="668"/>
                  </a:lnTo>
                  <a:cubicBezTo>
                    <a:pt x="1191" y="300"/>
                    <a:pt x="891" y="0"/>
                    <a:pt x="523"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48" name="Google Shape;948;p43"/>
            <p:cNvSpPr/>
            <p:nvPr/>
          </p:nvSpPr>
          <p:spPr>
            <a:xfrm>
              <a:off x="1767461" y="2155802"/>
              <a:ext cx="52442" cy="52886"/>
            </a:xfrm>
            <a:custGeom>
              <a:avLst/>
              <a:gdLst/>
              <a:ahLst/>
              <a:cxnLst/>
              <a:rect l="l" t="t" r="r" b="b"/>
              <a:pathLst>
                <a:path w="1181" h="1191" extrusionOk="0">
                  <a:moveTo>
                    <a:pt x="668" y="0"/>
                  </a:moveTo>
                  <a:cubicBezTo>
                    <a:pt x="301" y="0"/>
                    <a:pt x="0" y="300"/>
                    <a:pt x="0" y="668"/>
                  </a:cubicBezTo>
                  <a:lnTo>
                    <a:pt x="0" y="1191"/>
                  </a:lnTo>
                  <a:cubicBezTo>
                    <a:pt x="657" y="1191"/>
                    <a:pt x="1180" y="656"/>
                    <a:pt x="1180" y="0"/>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grpSp>
      <p:grpSp>
        <p:nvGrpSpPr>
          <p:cNvPr id="949" name="Google Shape;949;p43"/>
          <p:cNvGrpSpPr/>
          <p:nvPr/>
        </p:nvGrpSpPr>
        <p:grpSpPr>
          <a:xfrm>
            <a:off x="5687130" y="2303912"/>
            <a:ext cx="817741" cy="1097104"/>
            <a:chOff x="2375412" y="2155802"/>
            <a:chExt cx="251644" cy="337612"/>
          </a:xfrm>
        </p:grpSpPr>
        <p:sp>
          <p:nvSpPr>
            <p:cNvPr id="950" name="Google Shape;950;p43"/>
            <p:cNvSpPr/>
            <p:nvPr/>
          </p:nvSpPr>
          <p:spPr>
            <a:xfrm>
              <a:off x="2375412" y="2155802"/>
              <a:ext cx="251643" cy="268917"/>
            </a:xfrm>
            <a:custGeom>
              <a:avLst/>
              <a:gdLst/>
              <a:ahLst/>
              <a:cxnLst/>
              <a:rect l="l" t="t" r="r" b="b"/>
              <a:pathLst>
                <a:path w="5667" h="6056" extrusionOk="0">
                  <a:moveTo>
                    <a:pt x="814" y="0"/>
                  </a:moveTo>
                  <a:cubicBezTo>
                    <a:pt x="368" y="0"/>
                    <a:pt x="1" y="367"/>
                    <a:pt x="1" y="812"/>
                  </a:cubicBezTo>
                  <a:lnTo>
                    <a:pt x="1" y="6055"/>
                  </a:lnTo>
                  <a:cubicBezTo>
                    <a:pt x="1114" y="6055"/>
                    <a:pt x="2082" y="5910"/>
                    <a:pt x="2839" y="5744"/>
                  </a:cubicBezTo>
                  <a:cubicBezTo>
                    <a:pt x="3874" y="5509"/>
                    <a:pt x="4497" y="5242"/>
                    <a:pt x="4497" y="5242"/>
                  </a:cubicBezTo>
                  <a:lnTo>
                    <a:pt x="5667" y="4040"/>
                  </a:lnTo>
                  <a:lnTo>
                    <a:pt x="5667" y="1191"/>
                  </a:lnTo>
                  <a:cubicBezTo>
                    <a:pt x="5522" y="33"/>
                    <a:pt x="4487" y="0"/>
                    <a:pt x="4487"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51" name="Google Shape;951;p43"/>
            <p:cNvSpPr/>
            <p:nvPr/>
          </p:nvSpPr>
          <p:spPr>
            <a:xfrm>
              <a:off x="2501478" y="2155802"/>
              <a:ext cx="125577" cy="255062"/>
            </a:xfrm>
            <a:custGeom>
              <a:avLst/>
              <a:gdLst/>
              <a:ahLst/>
              <a:cxnLst/>
              <a:rect l="l" t="t" r="r" b="b"/>
              <a:pathLst>
                <a:path w="2828" h="5744" extrusionOk="0">
                  <a:moveTo>
                    <a:pt x="0" y="0"/>
                  </a:moveTo>
                  <a:lnTo>
                    <a:pt x="0" y="5744"/>
                  </a:lnTo>
                  <a:cubicBezTo>
                    <a:pt x="1035" y="5509"/>
                    <a:pt x="1658" y="5242"/>
                    <a:pt x="1658" y="5242"/>
                  </a:cubicBezTo>
                  <a:lnTo>
                    <a:pt x="2828" y="4040"/>
                  </a:lnTo>
                  <a:lnTo>
                    <a:pt x="2828" y="1191"/>
                  </a:lnTo>
                  <a:cubicBezTo>
                    <a:pt x="2683" y="33"/>
                    <a:pt x="1648" y="0"/>
                    <a:pt x="164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2" name="Google Shape;952;p43"/>
            <p:cNvSpPr/>
            <p:nvPr/>
          </p:nvSpPr>
          <p:spPr>
            <a:xfrm>
              <a:off x="2385314" y="2398431"/>
              <a:ext cx="241741" cy="52442"/>
            </a:xfrm>
            <a:custGeom>
              <a:avLst/>
              <a:gdLst/>
              <a:ahLst/>
              <a:cxnLst/>
              <a:rect l="l" t="t" r="r" b="b"/>
              <a:pathLst>
                <a:path w="5444" h="1181" extrusionOk="0">
                  <a:moveTo>
                    <a:pt x="591" y="1"/>
                  </a:moveTo>
                  <a:cubicBezTo>
                    <a:pt x="267" y="1"/>
                    <a:pt x="0" y="257"/>
                    <a:pt x="0" y="591"/>
                  </a:cubicBezTo>
                  <a:cubicBezTo>
                    <a:pt x="0" y="758"/>
                    <a:pt x="67" y="903"/>
                    <a:pt x="178" y="1014"/>
                  </a:cubicBezTo>
                  <a:cubicBezTo>
                    <a:pt x="279" y="1114"/>
                    <a:pt x="435" y="1181"/>
                    <a:pt x="591" y="1181"/>
                  </a:cubicBezTo>
                  <a:lnTo>
                    <a:pt x="5444" y="1181"/>
                  </a:lnTo>
                  <a:cubicBezTo>
                    <a:pt x="5310" y="1059"/>
                    <a:pt x="5444" y="958"/>
                    <a:pt x="5444" y="958"/>
                  </a:cubicBezTo>
                  <a:lnTo>
                    <a:pt x="5444" y="224"/>
                  </a:lnTo>
                  <a:cubicBezTo>
                    <a:pt x="5444" y="224"/>
                    <a:pt x="5299" y="68"/>
                    <a:pt x="5444"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953" name="Google Shape;953;p43"/>
            <p:cNvSpPr/>
            <p:nvPr/>
          </p:nvSpPr>
          <p:spPr>
            <a:xfrm>
              <a:off x="2501478" y="2398431"/>
              <a:ext cx="125577" cy="52442"/>
            </a:xfrm>
            <a:custGeom>
              <a:avLst/>
              <a:gdLst/>
              <a:ahLst/>
              <a:cxnLst/>
              <a:rect l="l" t="t" r="r" b="b"/>
              <a:pathLst>
                <a:path w="2828" h="1181" extrusionOk="0">
                  <a:moveTo>
                    <a:pt x="0" y="1"/>
                  </a:moveTo>
                  <a:lnTo>
                    <a:pt x="0" y="1181"/>
                  </a:lnTo>
                  <a:lnTo>
                    <a:pt x="2828" y="1181"/>
                  </a:lnTo>
                  <a:cubicBezTo>
                    <a:pt x="2694" y="1059"/>
                    <a:pt x="2828" y="958"/>
                    <a:pt x="2828" y="958"/>
                  </a:cubicBezTo>
                  <a:lnTo>
                    <a:pt x="2828" y="224"/>
                  </a:lnTo>
                  <a:cubicBezTo>
                    <a:pt x="2828" y="224"/>
                    <a:pt x="2683" y="68"/>
                    <a:pt x="2828" y="1"/>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954" name="Google Shape;954;p43"/>
            <p:cNvSpPr/>
            <p:nvPr/>
          </p:nvSpPr>
          <p:spPr>
            <a:xfrm>
              <a:off x="2375412" y="2388573"/>
              <a:ext cx="251643" cy="72203"/>
            </a:xfrm>
            <a:custGeom>
              <a:avLst/>
              <a:gdLst/>
              <a:ahLst/>
              <a:cxnLst/>
              <a:rect l="l" t="t" r="r" b="b"/>
              <a:pathLst>
                <a:path w="5667" h="1626" extrusionOk="0">
                  <a:moveTo>
                    <a:pt x="814" y="0"/>
                  </a:moveTo>
                  <a:cubicBezTo>
                    <a:pt x="368" y="0"/>
                    <a:pt x="1" y="357"/>
                    <a:pt x="1" y="813"/>
                  </a:cubicBezTo>
                  <a:cubicBezTo>
                    <a:pt x="1" y="1259"/>
                    <a:pt x="368" y="1625"/>
                    <a:pt x="814" y="1625"/>
                  </a:cubicBezTo>
                  <a:lnTo>
                    <a:pt x="5444" y="1625"/>
                  </a:lnTo>
                  <a:cubicBezTo>
                    <a:pt x="5566" y="1625"/>
                    <a:pt x="5667" y="1526"/>
                    <a:pt x="5667" y="1403"/>
                  </a:cubicBezTo>
                  <a:lnTo>
                    <a:pt x="5667" y="1180"/>
                  </a:lnTo>
                  <a:lnTo>
                    <a:pt x="814" y="1180"/>
                  </a:lnTo>
                  <a:cubicBezTo>
                    <a:pt x="613" y="1180"/>
                    <a:pt x="446" y="1014"/>
                    <a:pt x="446" y="813"/>
                  </a:cubicBezTo>
                  <a:cubicBezTo>
                    <a:pt x="446" y="613"/>
                    <a:pt x="613" y="446"/>
                    <a:pt x="814" y="446"/>
                  </a:cubicBezTo>
                  <a:lnTo>
                    <a:pt x="5667" y="446"/>
                  </a:lnTo>
                  <a:lnTo>
                    <a:pt x="5667" y="223"/>
                  </a:lnTo>
                  <a:cubicBezTo>
                    <a:pt x="5667" y="101"/>
                    <a:pt x="5566" y="0"/>
                    <a:pt x="5444"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55" name="Google Shape;955;p43"/>
            <p:cNvSpPr/>
            <p:nvPr/>
          </p:nvSpPr>
          <p:spPr>
            <a:xfrm>
              <a:off x="2501478" y="2388573"/>
              <a:ext cx="125577" cy="19805"/>
            </a:xfrm>
            <a:custGeom>
              <a:avLst/>
              <a:gdLst/>
              <a:ahLst/>
              <a:cxnLst/>
              <a:rect l="l" t="t" r="r" b="b"/>
              <a:pathLst>
                <a:path w="2828" h="446" extrusionOk="0">
                  <a:moveTo>
                    <a:pt x="0" y="0"/>
                  </a:moveTo>
                  <a:lnTo>
                    <a:pt x="0" y="446"/>
                  </a:lnTo>
                  <a:lnTo>
                    <a:pt x="2828" y="446"/>
                  </a:lnTo>
                  <a:lnTo>
                    <a:pt x="2828"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56" name="Google Shape;956;p43"/>
            <p:cNvSpPr/>
            <p:nvPr/>
          </p:nvSpPr>
          <p:spPr>
            <a:xfrm>
              <a:off x="2501478" y="2440971"/>
              <a:ext cx="125577" cy="19805"/>
            </a:xfrm>
            <a:custGeom>
              <a:avLst/>
              <a:gdLst/>
              <a:ahLst/>
              <a:cxnLst/>
              <a:rect l="l" t="t" r="r" b="b"/>
              <a:pathLst>
                <a:path w="2828" h="446" extrusionOk="0">
                  <a:moveTo>
                    <a:pt x="0" y="0"/>
                  </a:moveTo>
                  <a:lnTo>
                    <a:pt x="0" y="445"/>
                  </a:lnTo>
                  <a:lnTo>
                    <a:pt x="2605" y="445"/>
                  </a:lnTo>
                  <a:cubicBezTo>
                    <a:pt x="2727" y="445"/>
                    <a:pt x="2828" y="346"/>
                    <a:pt x="2828" y="223"/>
                  </a:cubicBezTo>
                  <a:lnTo>
                    <a:pt x="2828" y="0"/>
                  </a:ln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57" name="Google Shape;957;p43"/>
            <p:cNvSpPr/>
            <p:nvPr/>
          </p:nvSpPr>
          <p:spPr>
            <a:xfrm>
              <a:off x="2428298" y="2425163"/>
              <a:ext cx="51465" cy="68250"/>
            </a:xfrm>
            <a:custGeom>
              <a:avLst/>
              <a:gdLst/>
              <a:ahLst/>
              <a:cxnLst/>
              <a:rect l="l" t="t" r="r" b="b"/>
              <a:pathLst>
                <a:path w="1159" h="1537" extrusionOk="0">
                  <a:moveTo>
                    <a:pt x="224" y="0"/>
                  </a:moveTo>
                  <a:cubicBezTo>
                    <a:pt x="101" y="0"/>
                    <a:pt x="1" y="101"/>
                    <a:pt x="1" y="223"/>
                  </a:cubicBezTo>
                  <a:lnTo>
                    <a:pt x="1" y="1314"/>
                  </a:lnTo>
                  <a:cubicBezTo>
                    <a:pt x="1" y="1392"/>
                    <a:pt x="45" y="1469"/>
                    <a:pt x="123" y="1503"/>
                  </a:cubicBezTo>
                  <a:cubicBezTo>
                    <a:pt x="152" y="1523"/>
                    <a:pt x="185" y="1531"/>
                    <a:pt x="219" y="1531"/>
                  </a:cubicBezTo>
                  <a:cubicBezTo>
                    <a:pt x="263" y="1531"/>
                    <a:pt x="308" y="1517"/>
                    <a:pt x="346" y="1492"/>
                  </a:cubicBezTo>
                  <a:lnTo>
                    <a:pt x="580" y="1325"/>
                  </a:lnTo>
                  <a:lnTo>
                    <a:pt x="802" y="1492"/>
                  </a:lnTo>
                  <a:cubicBezTo>
                    <a:pt x="847" y="1514"/>
                    <a:pt x="891" y="1536"/>
                    <a:pt x="936" y="1536"/>
                  </a:cubicBezTo>
                  <a:cubicBezTo>
                    <a:pt x="969" y="1536"/>
                    <a:pt x="1003" y="1525"/>
                    <a:pt x="1036" y="1503"/>
                  </a:cubicBezTo>
                  <a:cubicBezTo>
                    <a:pt x="1114" y="1469"/>
                    <a:pt x="1159" y="1392"/>
                    <a:pt x="1159" y="1314"/>
                  </a:cubicBezTo>
                  <a:lnTo>
                    <a:pt x="1159" y="223"/>
                  </a:lnTo>
                  <a:cubicBezTo>
                    <a:pt x="1159" y="101"/>
                    <a:pt x="1058" y="0"/>
                    <a:pt x="936"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58" name="Google Shape;958;p43"/>
            <p:cNvSpPr/>
            <p:nvPr/>
          </p:nvSpPr>
          <p:spPr>
            <a:xfrm>
              <a:off x="2427321" y="2197765"/>
              <a:ext cx="147824" cy="147869"/>
            </a:xfrm>
            <a:custGeom>
              <a:avLst/>
              <a:gdLst/>
              <a:ahLst/>
              <a:cxnLst/>
              <a:rect l="l" t="t" r="r" b="b"/>
              <a:pathLst>
                <a:path w="3329" h="3330" extrusionOk="0">
                  <a:moveTo>
                    <a:pt x="1670" y="1"/>
                  </a:moveTo>
                  <a:cubicBezTo>
                    <a:pt x="746" y="1"/>
                    <a:pt x="1" y="747"/>
                    <a:pt x="1" y="1670"/>
                  </a:cubicBezTo>
                  <a:cubicBezTo>
                    <a:pt x="1" y="2583"/>
                    <a:pt x="746" y="3329"/>
                    <a:pt x="1670" y="3329"/>
                  </a:cubicBezTo>
                  <a:cubicBezTo>
                    <a:pt x="2583" y="3329"/>
                    <a:pt x="3328" y="2583"/>
                    <a:pt x="3328" y="1670"/>
                  </a:cubicBezTo>
                  <a:cubicBezTo>
                    <a:pt x="3328" y="747"/>
                    <a:pt x="2583" y="1"/>
                    <a:pt x="1670"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59" name="Google Shape;959;p43"/>
            <p:cNvSpPr/>
            <p:nvPr/>
          </p:nvSpPr>
          <p:spPr>
            <a:xfrm>
              <a:off x="2501478" y="2197765"/>
              <a:ext cx="73668" cy="147869"/>
            </a:xfrm>
            <a:custGeom>
              <a:avLst/>
              <a:gdLst/>
              <a:ahLst/>
              <a:cxnLst/>
              <a:rect l="l" t="t" r="r" b="b"/>
              <a:pathLst>
                <a:path w="1659" h="3330" extrusionOk="0">
                  <a:moveTo>
                    <a:pt x="0" y="1"/>
                  </a:moveTo>
                  <a:lnTo>
                    <a:pt x="0" y="3329"/>
                  </a:lnTo>
                  <a:cubicBezTo>
                    <a:pt x="913" y="3329"/>
                    <a:pt x="1658" y="2583"/>
                    <a:pt x="1658" y="1670"/>
                  </a:cubicBezTo>
                  <a:cubicBezTo>
                    <a:pt x="1658" y="747"/>
                    <a:pt x="913" y="1"/>
                    <a:pt x="0"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0" name="Google Shape;960;p43"/>
            <p:cNvSpPr/>
            <p:nvPr/>
          </p:nvSpPr>
          <p:spPr>
            <a:xfrm>
              <a:off x="2417463" y="2187907"/>
              <a:ext cx="167584" cy="167584"/>
            </a:xfrm>
            <a:custGeom>
              <a:avLst/>
              <a:gdLst/>
              <a:ahLst/>
              <a:cxnLst/>
              <a:rect l="l" t="t" r="r" b="b"/>
              <a:pathLst>
                <a:path w="3774" h="3774" extrusionOk="0">
                  <a:moveTo>
                    <a:pt x="1892" y="445"/>
                  </a:moveTo>
                  <a:cubicBezTo>
                    <a:pt x="2682" y="445"/>
                    <a:pt x="3328" y="1091"/>
                    <a:pt x="3328" y="1892"/>
                  </a:cubicBezTo>
                  <a:cubicBezTo>
                    <a:pt x="3328" y="2683"/>
                    <a:pt x="2682" y="3329"/>
                    <a:pt x="1892" y="3329"/>
                  </a:cubicBezTo>
                  <a:cubicBezTo>
                    <a:pt x="1091" y="3329"/>
                    <a:pt x="445" y="2683"/>
                    <a:pt x="445" y="1892"/>
                  </a:cubicBezTo>
                  <a:cubicBezTo>
                    <a:pt x="445" y="1091"/>
                    <a:pt x="1091" y="445"/>
                    <a:pt x="1892" y="445"/>
                  </a:cubicBezTo>
                  <a:close/>
                  <a:moveTo>
                    <a:pt x="1892" y="0"/>
                  </a:moveTo>
                  <a:cubicBezTo>
                    <a:pt x="846" y="0"/>
                    <a:pt x="0" y="846"/>
                    <a:pt x="0" y="1892"/>
                  </a:cubicBezTo>
                  <a:cubicBezTo>
                    <a:pt x="0" y="2928"/>
                    <a:pt x="846" y="3774"/>
                    <a:pt x="1892" y="3774"/>
                  </a:cubicBezTo>
                  <a:cubicBezTo>
                    <a:pt x="2927" y="3774"/>
                    <a:pt x="3773" y="2928"/>
                    <a:pt x="3773" y="1892"/>
                  </a:cubicBezTo>
                  <a:cubicBezTo>
                    <a:pt x="3773" y="846"/>
                    <a:pt x="2927" y="0"/>
                    <a:pt x="189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61" name="Google Shape;961;p43"/>
            <p:cNvSpPr/>
            <p:nvPr/>
          </p:nvSpPr>
          <p:spPr>
            <a:xfrm>
              <a:off x="2501478" y="2187907"/>
              <a:ext cx="83570" cy="167584"/>
            </a:xfrm>
            <a:custGeom>
              <a:avLst/>
              <a:gdLst/>
              <a:ahLst/>
              <a:cxnLst/>
              <a:rect l="l" t="t" r="r" b="b"/>
              <a:pathLst>
                <a:path w="1882" h="3774" extrusionOk="0">
                  <a:moveTo>
                    <a:pt x="0" y="0"/>
                  </a:moveTo>
                  <a:lnTo>
                    <a:pt x="0" y="445"/>
                  </a:lnTo>
                  <a:cubicBezTo>
                    <a:pt x="790" y="445"/>
                    <a:pt x="1436" y="1091"/>
                    <a:pt x="1436" y="1892"/>
                  </a:cubicBezTo>
                  <a:cubicBezTo>
                    <a:pt x="1436" y="2683"/>
                    <a:pt x="790" y="3329"/>
                    <a:pt x="0" y="3329"/>
                  </a:cubicBezTo>
                  <a:lnTo>
                    <a:pt x="0" y="3774"/>
                  </a:lnTo>
                  <a:cubicBezTo>
                    <a:pt x="1035" y="3774"/>
                    <a:pt x="1881" y="2928"/>
                    <a:pt x="1881" y="1892"/>
                  </a:cubicBezTo>
                  <a:cubicBezTo>
                    <a:pt x="1881" y="846"/>
                    <a:pt x="1035"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62" name="Google Shape;962;p43"/>
            <p:cNvSpPr/>
            <p:nvPr/>
          </p:nvSpPr>
          <p:spPr>
            <a:xfrm>
              <a:off x="2469329" y="2224985"/>
              <a:ext cx="42052" cy="77620"/>
            </a:xfrm>
            <a:custGeom>
              <a:avLst/>
              <a:gdLst/>
              <a:ahLst/>
              <a:cxnLst/>
              <a:rect l="l" t="t" r="r" b="b"/>
              <a:pathLst>
                <a:path w="947" h="1748" extrusionOk="0">
                  <a:moveTo>
                    <a:pt x="724" y="0"/>
                  </a:moveTo>
                  <a:cubicBezTo>
                    <a:pt x="601" y="0"/>
                    <a:pt x="502" y="100"/>
                    <a:pt x="502" y="223"/>
                  </a:cubicBezTo>
                  <a:lnTo>
                    <a:pt x="502" y="958"/>
                  </a:lnTo>
                  <a:lnTo>
                    <a:pt x="89" y="1369"/>
                  </a:lnTo>
                  <a:cubicBezTo>
                    <a:pt x="0" y="1458"/>
                    <a:pt x="0" y="1603"/>
                    <a:pt x="89" y="1681"/>
                  </a:cubicBezTo>
                  <a:cubicBezTo>
                    <a:pt x="134" y="1725"/>
                    <a:pt x="190" y="1748"/>
                    <a:pt x="245" y="1748"/>
                  </a:cubicBezTo>
                  <a:cubicBezTo>
                    <a:pt x="301" y="1748"/>
                    <a:pt x="357" y="1725"/>
                    <a:pt x="401" y="1681"/>
                  </a:cubicBezTo>
                  <a:lnTo>
                    <a:pt x="880" y="1213"/>
                  </a:lnTo>
                  <a:cubicBezTo>
                    <a:pt x="925" y="1169"/>
                    <a:pt x="947" y="1113"/>
                    <a:pt x="947" y="1057"/>
                  </a:cubicBezTo>
                  <a:lnTo>
                    <a:pt x="947" y="223"/>
                  </a:lnTo>
                  <a:cubicBezTo>
                    <a:pt x="947" y="100"/>
                    <a:pt x="846" y="0"/>
                    <a:pt x="724"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3" name="Google Shape;963;p43"/>
            <p:cNvSpPr/>
            <p:nvPr/>
          </p:nvSpPr>
          <p:spPr>
            <a:xfrm>
              <a:off x="2501478" y="2224985"/>
              <a:ext cx="9902" cy="60835"/>
            </a:xfrm>
            <a:custGeom>
              <a:avLst/>
              <a:gdLst/>
              <a:ahLst/>
              <a:cxnLst/>
              <a:rect l="l" t="t" r="r" b="b"/>
              <a:pathLst>
                <a:path w="223" h="1370" extrusionOk="0">
                  <a:moveTo>
                    <a:pt x="0" y="0"/>
                  </a:moveTo>
                  <a:lnTo>
                    <a:pt x="0" y="1369"/>
                  </a:lnTo>
                  <a:lnTo>
                    <a:pt x="156" y="1213"/>
                  </a:lnTo>
                  <a:cubicBezTo>
                    <a:pt x="201" y="1169"/>
                    <a:pt x="223" y="1113"/>
                    <a:pt x="223" y="1057"/>
                  </a:cubicBezTo>
                  <a:lnTo>
                    <a:pt x="223" y="223"/>
                  </a:lnTo>
                  <a:cubicBezTo>
                    <a:pt x="223" y="100"/>
                    <a:pt x="122" y="0"/>
                    <a:pt x="0"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sp>
          <p:nvSpPr>
            <p:cNvPr id="964" name="Google Shape;964;p43"/>
            <p:cNvSpPr/>
            <p:nvPr/>
          </p:nvSpPr>
          <p:spPr>
            <a:xfrm>
              <a:off x="2574613" y="2155802"/>
              <a:ext cx="52442" cy="52886"/>
            </a:xfrm>
            <a:custGeom>
              <a:avLst/>
              <a:gdLst/>
              <a:ahLst/>
              <a:cxnLst/>
              <a:rect l="l" t="t" r="r" b="b"/>
              <a:pathLst>
                <a:path w="1181" h="1191" extrusionOk="0">
                  <a:moveTo>
                    <a:pt x="1" y="0"/>
                  </a:moveTo>
                  <a:cubicBezTo>
                    <a:pt x="11" y="646"/>
                    <a:pt x="535" y="1191"/>
                    <a:pt x="1181" y="1191"/>
                  </a:cubicBezTo>
                  <a:lnTo>
                    <a:pt x="1181" y="223"/>
                  </a:lnTo>
                  <a:cubicBezTo>
                    <a:pt x="1181" y="100"/>
                    <a:pt x="1080" y="0"/>
                    <a:pt x="958" y="0"/>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65" name="Google Shape;965;p43"/>
            <p:cNvSpPr/>
            <p:nvPr/>
          </p:nvSpPr>
          <p:spPr>
            <a:xfrm>
              <a:off x="2575102" y="2335199"/>
              <a:ext cx="51954" cy="53419"/>
            </a:xfrm>
            <a:custGeom>
              <a:avLst/>
              <a:gdLst/>
              <a:ahLst/>
              <a:cxnLst/>
              <a:rect l="l" t="t" r="r" b="b"/>
              <a:pathLst>
                <a:path w="1170" h="1203" extrusionOk="0">
                  <a:moveTo>
                    <a:pt x="1170" y="0"/>
                  </a:moveTo>
                  <a:cubicBezTo>
                    <a:pt x="524" y="0"/>
                    <a:pt x="0" y="546"/>
                    <a:pt x="0" y="1202"/>
                  </a:cubicBezTo>
                  <a:lnTo>
                    <a:pt x="1170" y="1202"/>
                  </a:lnTo>
                  <a:lnTo>
                    <a:pt x="117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grpSp>
      <p:grpSp>
        <p:nvGrpSpPr>
          <p:cNvPr id="966" name="Google Shape;966;p43"/>
          <p:cNvGrpSpPr/>
          <p:nvPr/>
        </p:nvGrpSpPr>
        <p:grpSpPr>
          <a:xfrm>
            <a:off x="9186431" y="2303912"/>
            <a:ext cx="976759" cy="1097104"/>
            <a:chOff x="2942820" y="2155802"/>
            <a:chExt cx="300578" cy="337612"/>
          </a:xfrm>
        </p:grpSpPr>
        <p:sp>
          <p:nvSpPr>
            <p:cNvPr id="967" name="Google Shape;967;p43"/>
            <p:cNvSpPr/>
            <p:nvPr/>
          </p:nvSpPr>
          <p:spPr>
            <a:xfrm>
              <a:off x="2953256" y="2155802"/>
              <a:ext cx="274334" cy="337611"/>
            </a:xfrm>
            <a:custGeom>
              <a:avLst/>
              <a:gdLst/>
              <a:ahLst/>
              <a:cxnLst/>
              <a:rect l="l" t="t" r="r" b="b"/>
              <a:pathLst>
                <a:path w="6178" h="7603" extrusionOk="0">
                  <a:moveTo>
                    <a:pt x="223" y="0"/>
                  </a:moveTo>
                  <a:cubicBezTo>
                    <a:pt x="100" y="0"/>
                    <a:pt x="0" y="100"/>
                    <a:pt x="0" y="223"/>
                  </a:cubicBezTo>
                  <a:lnTo>
                    <a:pt x="0" y="7380"/>
                  </a:lnTo>
                  <a:cubicBezTo>
                    <a:pt x="0" y="7502"/>
                    <a:pt x="100" y="7602"/>
                    <a:pt x="223" y="7602"/>
                  </a:cubicBezTo>
                  <a:lnTo>
                    <a:pt x="968" y="7602"/>
                  </a:lnTo>
                  <a:cubicBezTo>
                    <a:pt x="968" y="7602"/>
                    <a:pt x="1057" y="7439"/>
                    <a:pt x="1189" y="7439"/>
                  </a:cubicBezTo>
                  <a:cubicBezTo>
                    <a:pt x="1255" y="7439"/>
                    <a:pt x="1332" y="7480"/>
                    <a:pt x="1413" y="7602"/>
                  </a:cubicBezTo>
                  <a:lnTo>
                    <a:pt x="4753" y="7602"/>
                  </a:lnTo>
                  <a:cubicBezTo>
                    <a:pt x="5944" y="7480"/>
                    <a:pt x="6177" y="6177"/>
                    <a:pt x="6177" y="6177"/>
                  </a:cubicBezTo>
                  <a:lnTo>
                    <a:pt x="6177" y="1425"/>
                  </a:lnTo>
                  <a:cubicBezTo>
                    <a:pt x="6011" y="122"/>
                    <a:pt x="4753" y="0"/>
                    <a:pt x="4753" y="0"/>
                  </a:cubicBezTo>
                  <a:lnTo>
                    <a:pt x="1413" y="0"/>
                  </a:lnTo>
                  <a:cubicBezTo>
                    <a:pt x="1361" y="45"/>
                    <a:pt x="1295" y="59"/>
                    <a:pt x="1229" y="59"/>
                  </a:cubicBezTo>
                  <a:cubicBezTo>
                    <a:pt x="1097" y="59"/>
                    <a:pt x="968" y="0"/>
                    <a:pt x="968"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968" name="Google Shape;968;p43"/>
            <p:cNvSpPr/>
            <p:nvPr/>
          </p:nvSpPr>
          <p:spPr>
            <a:xfrm>
              <a:off x="3090157" y="2155802"/>
              <a:ext cx="137433" cy="337611"/>
            </a:xfrm>
            <a:custGeom>
              <a:avLst/>
              <a:gdLst/>
              <a:ahLst/>
              <a:cxnLst/>
              <a:rect l="l" t="t" r="r" b="b"/>
              <a:pathLst>
                <a:path w="3095" h="7603" extrusionOk="0">
                  <a:moveTo>
                    <a:pt x="0" y="0"/>
                  </a:moveTo>
                  <a:lnTo>
                    <a:pt x="0" y="7602"/>
                  </a:lnTo>
                  <a:lnTo>
                    <a:pt x="1670" y="7602"/>
                  </a:lnTo>
                  <a:cubicBezTo>
                    <a:pt x="2861" y="7480"/>
                    <a:pt x="3094" y="6177"/>
                    <a:pt x="3094" y="6177"/>
                  </a:cubicBezTo>
                  <a:lnTo>
                    <a:pt x="3094" y="1425"/>
                  </a:lnTo>
                  <a:cubicBezTo>
                    <a:pt x="2928" y="122"/>
                    <a:pt x="1670" y="0"/>
                    <a:pt x="1670"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969" name="Google Shape;969;p43"/>
            <p:cNvSpPr/>
            <p:nvPr/>
          </p:nvSpPr>
          <p:spPr>
            <a:xfrm>
              <a:off x="2996240" y="2155802"/>
              <a:ext cx="19805" cy="337611"/>
            </a:xfrm>
            <a:custGeom>
              <a:avLst/>
              <a:gdLst/>
              <a:ahLst/>
              <a:cxnLst/>
              <a:rect l="l" t="t" r="r" b="b"/>
              <a:pathLst>
                <a:path w="446" h="7603" extrusionOk="0">
                  <a:moveTo>
                    <a:pt x="0" y="0"/>
                  </a:moveTo>
                  <a:lnTo>
                    <a:pt x="0" y="7602"/>
                  </a:lnTo>
                  <a:lnTo>
                    <a:pt x="445" y="7602"/>
                  </a:lnTo>
                  <a:lnTo>
                    <a:pt x="445" y="0"/>
                  </a:ln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970" name="Google Shape;970;p43"/>
            <p:cNvSpPr/>
            <p:nvPr/>
          </p:nvSpPr>
          <p:spPr>
            <a:xfrm>
              <a:off x="3148461" y="2287729"/>
              <a:ext cx="94938" cy="73712"/>
            </a:xfrm>
            <a:custGeom>
              <a:avLst/>
              <a:gdLst/>
              <a:ahLst/>
              <a:cxnLst/>
              <a:rect l="l" t="t" r="r" b="b"/>
              <a:pathLst>
                <a:path w="2138" h="1660" extrusionOk="0">
                  <a:moveTo>
                    <a:pt x="824" y="1"/>
                  </a:moveTo>
                  <a:cubicBezTo>
                    <a:pt x="368" y="1"/>
                    <a:pt x="1" y="368"/>
                    <a:pt x="1" y="824"/>
                  </a:cubicBezTo>
                  <a:cubicBezTo>
                    <a:pt x="1" y="1281"/>
                    <a:pt x="368" y="1660"/>
                    <a:pt x="824" y="1660"/>
                  </a:cubicBezTo>
                  <a:lnTo>
                    <a:pt x="1915" y="1660"/>
                  </a:lnTo>
                  <a:cubicBezTo>
                    <a:pt x="2038" y="1660"/>
                    <a:pt x="2138" y="1559"/>
                    <a:pt x="2138" y="1437"/>
                  </a:cubicBezTo>
                  <a:lnTo>
                    <a:pt x="2138" y="223"/>
                  </a:lnTo>
                  <a:cubicBezTo>
                    <a:pt x="2138" y="101"/>
                    <a:pt x="2038" y="1"/>
                    <a:pt x="1915"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971" name="Google Shape;971;p43"/>
            <p:cNvSpPr/>
            <p:nvPr/>
          </p:nvSpPr>
          <p:spPr>
            <a:xfrm>
              <a:off x="3180610" y="2314417"/>
              <a:ext cx="19805" cy="19805"/>
            </a:xfrm>
            <a:custGeom>
              <a:avLst/>
              <a:gdLst/>
              <a:ahLst/>
              <a:cxnLst/>
              <a:rect l="l" t="t" r="r" b="b"/>
              <a:pathLst>
                <a:path w="446" h="446" extrusionOk="0">
                  <a:moveTo>
                    <a:pt x="223" y="1"/>
                  </a:moveTo>
                  <a:cubicBezTo>
                    <a:pt x="100" y="1"/>
                    <a:pt x="0" y="101"/>
                    <a:pt x="0" y="223"/>
                  </a:cubicBezTo>
                  <a:cubicBezTo>
                    <a:pt x="0" y="346"/>
                    <a:pt x="100" y="446"/>
                    <a:pt x="223" y="446"/>
                  </a:cubicBezTo>
                  <a:cubicBezTo>
                    <a:pt x="345" y="446"/>
                    <a:pt x="446" y="346"/>
                    <a:pt x="446" y="223"/>
                  </a:cubicBezTo>
                  <a:cubicBezTo>
                    <a:pt x="446" y="101"/>
                    <a:pt x="345" y="1"/>
                    <a:pt x="22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2" name="Google Shape;972;p43"/>
            <p:cNvSpPr/>
            <p:nvPr/>
          </p:nvSpPr>
          <p:spPr>
            <a:xfrm>
              <a:off x="3164269" y="2155802"/>
              <a:ext cx="63322" cy="63277"/>
            </a:xfrm>
            <a:custGeom>
              <a:avLst/>
              <a:gdLst/>
              <a:ahLst/>
              <a:cxnLst/>
              <a:rect l="l" t="t" r="r" b="b"/>
              <a:pathLst>
                <a:path w="1426" h="1425" extrusionOk="0">
                  <a:moveTo>
                    <a:pt x="1" y="0"/>
                  </a:moveTo>
                  <a:lnTo>
                    <a:pt x="1" y="490"/>
                  </a:lnTo>
                  <a:cubicBezTo>
                    <a:pt x="1" y="612"/>
                    <a:pt x="101" y="712"/>
                    <a:pt x="223" y="712"/>
                  </a:cubicBezTo>
                  <a:lnTo>
                    <a:pt x="713" y="712"/>
                  </a:lnTo>
                  <a:lnTo>
                    <a:pt x="713" y="1202"/>
                  </a:lnTo>
                  <a:cubicBezTo>
                    <a:pt x="713" y="1324"/>
                    <a:pt x="814" y="1425"/>
                    <a:pt x="936" y="1425"/>
                  </a:cubicBezTo>
                  <a:lnTo>
                    <a:pt x="1425" y="1425"/>
                  </a:lnTo>
                  <a:lnTo>
                    <a:pt x="1425" y="223"/>
                  </a:lnTo>
                  <a:cubicBezTo>
                    <a:pt x="1425" y="100"/>
                    <a:pt x="1326" y="0"/>
                    <a:pt x="1203"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3" name="Google Shape;973;p43"/>
            <p:cNvSpPr/>
            <p:nvPr/>
          </p:nvSpPr>
          <p:spPr>
            <a:xfrm>
              <a:off x="3164269" y="2430092"/>
              <a:ext cx="63322" cy="63322"/>
            </a:xfrm>
            <a:custGeom>
              <a:avLst/>
              <a:gdLst/>
              <a:ahLst/>
              <a:cxnLst/>
              <a:rect l="l" t="t" r="r" b="b"/>
              <a:pathLst>
                <a:path w="1426" h="1426" extrusionOk="0">
                  <a:moveTo>
                    <a:pt x="936" y="0"/>
                  </a:moveTo>
                  <a:cubicBezTo>
                    <a:pt x="814" y="0"/>
                    <a:pt x="713" y="101"/>
                    <a:pt x="713" y="223"/>
                  </a:cubicBezTo>
                  <a:lnTo>
                    <a:pt x="713" y="713"/>
                  </a:lnTo>
                  <a:lnTo>
                    <a:pt x="223" y="713"/>
                  </a:lnTo>
                  <a:cubicBezTo>
                    <a:pt x="101" y="713"/>
                    <a:pt x="1" y="813"/>
                    <a:pt x="1" y="935"/>
                  </a:cubicBezTo>
                  <a:lnTo>
                    <a:pt x="1" y="1425"/>
                  </a:lnTo>
                  <a:lnTo>
                    <a:pt x="1203" y="1425"/>
                  </a:lnTo>
                  <a:cubicBezTo>
                    <a:pt x="1326" y="1425"/>
                    <a:pt x="1425" y="1325"/>
                    <a:pt x="1425" y="1203"/>
                  </a:cubicBezTo>
                  <a:lnTo>
                    <a:pt x="1425"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4" name="Google Shape;974;p43"/>
            <p:cNvSpPr/>
            <p:nvPr/>
          </p:nvSpPr>
          <p:spPr>
            <a:xfrm>
              <a:off x="3054055" y="2266992"/>
              <a:ext cx="72691" cy="19805"/>
            </a:xfrm>
            <a:custGeom>
              <a:avLst/>
              <a:gdLst/>
              <a:ahLst/>
              <a:cxnLst/>
              <a:rect l="l" t="t" r="r" b="b"/>
              <a:pathLst>
                <a:path w="1637" h="446" extrusionOk="0">
                  <a:moveTo>
                    <a:pt x="224" y="0"/>
                  </a:moveTo>
                  <a:cubicBezTo>
                    <a:pt x="101" y="0"/>
                    <a:pt x="1" y="101"/>
                    <a:pt x="1" y="223"/>
                  </a:cubicBezTo>
                  <a:cubicBezTo>
                    <a:pt x="1" y="346"/>
                    <a:pt x="101" y="445"/>
                    <a:pt x="224" y="445"/>
                  </a:cubicBezTo>
                  <a:lnTo>
                    <a:pt x="1414" y="445"/>
                  </a:lnTo>
                  <a:cubicBezTo>
                    <a:pt x="1537" y="445"/>
                    <a:pt x="1637" y="346"/>
                    <a:pt x="1637" y="223"/>
                  </a:cubicBezTo>
                  <a:cubicBezTo>
                    <a:pt x="1637" y="101"/>
                    <a:pt x="1537" y="0"/>
                    <a:pt x="1414"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5" name="Google Shape;975;p43"/>
            <p:cNvSpPr/>
            <p:nvPr/>
          </p:nvSpPr>
          <p:spPr>
            <a:xfrm>
              <a:off x="3090157" y="2266992"/>
              <a:ext cx="36590" cy="19805"/>
            </a:xfrm>
            <a:custGeom>
              <a:avLst/>
              <a:gdLst/>
              <a:ahLst/>
              <a:cxnLst/>
              <a:rect l="l" t="t" r="r" b="b"/>
              <a:pathLst>
                <a:path w="824" h="446" extrusionOk="0">
                  <a:moveTo>
                    <a:pt x="0" y="0"/>
                  </a:moveTo>
                  <a:lnTo>
                    <a:pt x="0" y="445"/>
                  </a:lnTo>
                  <a:lnTo>
                    <a:pt x="601" y="445"/>
                  </a:lnTo>
                  <a:cubicBezTo>
                    <a:pt x="724" y="445"/>
                    <a:pt x="824" y="346"/>
                    <a:pt x="824" y="223"/>
                  </a:cubicBezTo>
                  <a:cubicBezTo>
                    <a:pt x="824" y="101"/>
                    <a:pt x="724" y="0"/>
                    <a:pt x="601"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6" name="Google Shape;976;p43"/>
            <p:cNvSpPr/>
            <p:nvPr/>
          </p:nvSpPr>
          <p:spPr>
            <a:xfrm>
              <a:off x="3043664" y="2224985"/>
              <a:ext cx="93473" cy="19805"/>
            </a:xfrm>
            <a:custGeom>
              <a:avLst/>
              <a:gdLst/>
              <a:ahLst/>
              <a:cxnLst/>
              <a:rect l="l" t="t" r="r" b="b"/>
              <a:pathLst>
                <a:path w="2105" h="446" extrusionOk="0">
                  <a:moveTo>
                    <a:pt x="223" y="0"/>
                  </a:moveTo>
                  <a:cubicBezTo>
                    <a:pt x="101" y="0"/>
                    <a:pt x="1" y="100"/>
                    <a:pt x="1" y="223"/>
                  </a:cubicBezTo>
                  <a:cubicBezTo>
                    <a:pt x="1" y="345"/>
                    <a:pt x="101" y="446"/>
                    <a:pt x="223" y="446"/>
                  </a:cubicBezTo>
                  <a:lnTo>
                    <a:pt x="1882" y="446"/>
                  </a:lnTo>
                  <a:cubicBezTo>
                    <a:pt x="2004" y="446"/>
                    <a:pt x="2105" y="345"/>
                    <a:pt x="2105" y="223"/>
                  </a:cubicBezTo>
                  <a:cubicBezTo>
                    <a:pt x="2105" y="100"/>
                    <a:pt x="2004" y="0"/>
                    <a:pt x="1882"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977" name="Google Shape;977;p43"/>
            <p:cNvSpPr/>
            <p:nvPr/>
          </p:nvSpPr>
          <p:spPr>
            <a:xfrm>
              <a:off x="3090157" y="2224985"/>
              <a:ext cx="46980" cy="19805"/>
            </a:xfrm>
            <a:custGeom>
              <a:avLst/>
              <a:gdLst/>
              <a:ahLst/>
              <a:cxnLst/>
              <a:rect l="l" t="t" r="r" b="b"/>
              <a:pathLst>
                <a:path w="1058" h="446" extrusionOk="0">
                  <a:moveTo>
                    <a:pt x="0" y="0"/>
                  </a:moveTo>
                  <a:lnTo>
                    <a:pt x="0" y="446"/>
                  </a:lnTo>
                  <a:lnTo>
                    <a:pt x="835" y="446"/>
                  </a:lnTo>
                  <a:cubicBezTo>
                    <a:pt x="957" y="446"/>
                    <a:pt x="1058" y="345"/>
                    <a:pt x="1058" y="223"/>
                  </a:cubicBezTo>
                  <a:cubicBezTo>
                    <a:pt x="1058" y="100"/>
                    <a:pt x="957" y="0"/>
                    <a:pt x="835"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8" name="Google Shape;978;p43"/>
            <p:cNvSpPr/>
            <p:nvPr/>
          </p:nvSpPr>
          <p:spPr>
            <a:xfrm>
              <a:off x="2942820" y="2377206"/>
              <a:ext cx="63322" cy="52931"/>
            </a:xfrm>
            <a:custGeom>
              <a:avLst/>
              <a:gdLst/>
              <a:ahLst/>
              <a:cxnLst/>
              <a:rect l="l" t="t" r="r" b="b"/>
              <a:pathLst>
                <a:path w="1426" h="1192" extrusionOk="0">
                  <a:moveTo>
                    <a:pt x="224" y="1"/>
                  </a:moveTo>
                  <a:cubicBezTo>
                    <a:pt x="102" y="1"/>
                    <a:pt x="1" y="101"/>
                    <a:pt x="1" y="223"/>
                  </a:cubicBezTo>
                  <a:lnTo>
                    <a:pt x="1" y="969"/>
                  </a:lnTo>
                  <a:cubicBezTo>
                    <a:pt x="1" y="1092"/>
                    <a:pt x="102" y="1191"/>
                    <a:pt x="224" y="1191"/>
                  </a:cubicBezTo>
                  <a:lnTo>
                    <a:pt x="825" y="1191"/>
                  </a:lnTo>
                  <a:cubicBezTo>
                    <a:pt x="1159" y="1191"/>
                    <a:pt x="1426" y="924"/>
                    <a:pt x="1426" y="590"/>
                  </a:cubicBezTo>
                  <a:cubicBezTo>
                    <a:pt x="1426" y="268"/>
                    <a:pt x="1159" y="1"/>
                    <a:pt x="82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979" name="Google Shape;979;p43"/>
            <p:cNvSpPr/>
            <p:nvPr/>
          </p:nvSpPr>
          <p:spPr>
            <a:xfrm>
              <a:off x="2942820" y="2219035"/>
              <a:ext cx="63322" cy="52931"/>
            </a:xfrm>
            <a:custGeom>
              <a:avLst/>
              <a:gdLst/>
              <a:ahLst/>
              <a:cxnLst/>
              <a:rect l="l" t="t" r="r" b="b"/>
              <a:pathLst>
                <a:path w="1426" h="1192" extrusionOk="0">
                  <a:moveTo>
                    <a:pt x="224" y="1"/>
                  </a:moveTo>
                  <a:cubicBezTo>
                    <a:pt x="102" y="1"/>
                    <a:pt x="1" y="101"/>
                    <a:pt x="1" y="223"/>
                  </a:cubicBezTo>
                  <a:lnTo>
                    <a:pt x="1" y="969"/>
                  </a:lnTo>
                  <a:cubicBezTo>
                    <a:pt x="1" y="1092"/>
                    <a:pt x="102" y="1191"/>
                    <a:pt x="224" y="1191"/>
                  </a:cubicBezTo>
                  <a:lnTo>
                    <a:pt x="825" y="1191"/>
                  </a:lnTo>
                  <a:cubicBezTo>
                    <a:pt x="1159" y="1191"/>
                    <a:pt x="1426" y="924"/>
                    <a:pt x="1426" y="590"/>
                  </a:cubicBezTo>
                  <a:cubicBezTo>
                    <a:pt x="1426" y="268"/>
                    <a:pt x="1159" y="1"/>
                    <a:pt x="825"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919"/>
                                        </p:tgtEl>
                                        <p:attrNameLst>
                                          <p:attrName>style.visibility</p:attrName>
                                        </p:attrNameLst>
                                      </p:cBhvr>
                                      <p:to>
                                        <p:strVal val="visible"/>
                                      </p:to>
                                    </p:set>
                                    <p:animEffect transition="in" filter="barn(outHorizontal)">
                                      <p:cBhvr>
                                        <p:cTn id="7" dur="500"/>
                                        <p:tgtEl>
                                          <p:spTgt spid="91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23">
                                            <p:txEl>
                                              <p:pRg st="0" end="0"/>
                                            </p:txEl>
                                          </p:spTgt>
                                        </p:tgtEl>
                                        <p:attrNameLst>
                                          <p:attrName>style.visibility</p:attrName>
                                        </p:attrNameLst>
                                      </p:cBhvr>
                                      <p:to>
                                        <p:strVal val="visible"/>
                                      </p:to>
                                    </p:set>
                                    <p:anim calcmode="lin" valueType="num">
                                      <p:cBhvr>
                                        <p:cTn id="12" dur="500" fill="hold"/>
                                        <p:tgtEl>
                                          <p:spTgt spid="92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2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23">
                                            <p:txEl>
                                              <p:pRg st="0" end="0"/>
                                            </p:txEl>
                                          </p:spTgt>
                                        </p:tgtEl>
                                      </p:cBhvr>
                                    </p:animEffect>
                                    <p:anim calcmode="lin" valueType="num">
                                      <p:cBhvr>
                                        <p:cTn id="15" dur="500" fill="hold"/>
                                        <p:tgtEl>
                                          <p:spTgt spid="923">
                                            <p:txEl>
                                              <p:pRg st="0" end="0"/>
                                            </p:txEl>
                                          </p:spTgt>
                                        </p:tgtEl>
                                        <p:attrNameLst>
                                          <p:attrName>ppt_x</p:attrName>
                                        </p:attrNameLst>
                                      </p:cBhvr>
                                      <p:tavLst>
                                        <p:tav tm="0">
                                          <p:val>
                                            <p:fltVal val="0.5"/>
                                          </p:val>
                                        </p:tav>
                                        <p:tav tm="100000">
                                          <p:val>
                                            <p:strVal val="#ppt_x"/>
                                          </p:val>
                                        </p:tav>
                                      </p:tavLst>
                                    </p:anim>
                                    <p:anim calcmode="lin" valueType="num">
                                      <p:cBhvr>
                                        <p:cTn id="16" dur="500" fill="hold"/>
                                        <p:tgtEl>
                                          <p:spTgt spid="923">
                                            <p:txEl>
                                              <p:pRg st="0" end="0"/>
                                            </p:txEl>
                                          </p:spTgt>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nodeType="clickEffect">
                                  <p:stCondLst>
                                    <p:cond delay="0"/>
                                  </p:stCondLst>
                                  <p:childTnLst>
                                    <p:set>
                                      <p:cBhvr>
                                        <p:cTn id="20" dur="1" fill="hold">
                                          <p:stCondLst>
                                            <p:cond delay="0"/>
                                          </p:stCondLst>
                                        </p:cTn>
                                        <p:tgtEl>
                                          <p:spTgt spid="925">
                                            <p:txEl>
                                              <p:pRg st="0" end="0"/>
                                            </p:txEl>
                                          </p:spTgt>
                                        </p:tgtEl>
                                        <p:attrNameLst>
                                          <p:attrName>style.visibility</p:attrName>
                                        </p:attrNameLst>
                                      </p:cBhvr>
                                      <p:to>
                                        <p:strVal val="visible"/>
                                      </p:to>
                                    </p:set>
                                    <p:animEffect transition="in" filter="barn(outVertical)">
                                      <p:cBhvr>
                                        <p:cTn id="21" dur="500"/>
                                        <p:tgtEl>
                                          <p:spTgt spid="9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3" fill="hold" nodeType="clickEffect">
                                  <p:stCondLst>
                                    <p:cond delay="0"/>
                                  </p:stCondLst>
                                  <p:childTnLst>
                                    <p:set>
                                      <p:cBhvr>
                                        <p:cTn id="25" dur="1" fill="hold">
                                          <p:stCondLst>
                                            <p:cond delay="0"/>
                                          </p:stCondLst>
                                        </p:cTn>
                                        <p:tgtEl>
                                          <p:spTgt spid="921">
                                            <p:txEl>
                                              <p:pRg st="0" end="0"/>
                                            </p:txEl>
                                          </p:spTgt>
                                        </p:tgtEl>
                                        <p:attrNameLst>
                                          <p:attrName>style.visibility</p:attrName>
                                        </p:attrNameLst>
                                      </p:cBhvr>
                                      <p:to>
                                        <p:strVal val="visible"/>
                                      </p:to>
                                    </p:set>
                                    <p:anim calcmode="lin" valueType="num">
                                      <p:cBhvr additive="base">
                                        <p:cTn id="26" dur="500" fill="hold"/>
                                        <p:tgtEl>
                                          <p:spTgt spid="921">
                                            <p:txEl>
                                              <p:pRg st="0" end="0"/>
                                            </p:txEl>
                                          </p:spTgt>
                                        </p:tgtEl>
                                        <p:attrNameLst>
                                          <p:attrName>ppt_x</p:attrName>
                                        </p:attrNameLst>
                                      </p:cBhvr>
                                      <p:tavLst>
                                        <p:tav tm="0">
                                          <p:val>
                                            <p:strVal val="1+#ppt_w/2"/>
                                          </p:val>
                                        </p:tav>
                                        <p:tav tm="100000">
                                          <p:val>
                                            <p:strVal val="#ppt_x"/>
                                          </p:val>
                                        </p:tav>
                                      </p:tavLst>
                                    </p:anim>
                                    <p:anim calcmode="lin" valueType="num">
                                      <p:cBhvr additive="base">
                                        <p:cTn id="27" dur="500" fill="hold"/>
                                        <p:tgtEl>
                                          <p:spTgt spid="921">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50"/>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dirty="0"/>
              <a:t>Thủ công nghiệp</a:t>
            </a:r>
            <a:endParaRPr dirty="0">
              <a:solidFill>
                <a:schemeClr val="accent1"/>
              </a:solidFill>
            </a:endParaRPr>
          </a:p>
        </p:txBody>
      </p:sp>
      <p:sp>
        <p:nvSpPr>
          <p:cNvPr id="1203" name="Google Shape;1203;p50"/>
          <p:cNvSpPr txBox="1">
            <a:spLocks noGrp="1"/>
          </p:cNvSpPr>
          <p:nvPr>
            <p:ph type="subTitle" idx="1"/>
          </p:nvPr>
        </p:nvSpPr>
        <p:spPr>
          <a:prstGeom prst="rect">
            <a:avLst/>
          </a:prstGeom>
        </p:spPr>
        <p:txBody>
          <a:bodyPr spcFirstLastPara="1" vert="horz" wrap="square" lIns="0" tIns="0" rIns="0" bIns="0" rtlCol="0" anchor="t" anchorCtr="0">
            <a:noAutofit/>
          </a:bodyPr>
          <a:lstStyle/>
          <a:p>
            <a:pPr marL="0" indent="0"/>
            <a:endParaRPr dirty="0"/>
          </a:p>
        </p:txBody>
      </p:sp>
      <p:sp>
        <p:nvSpPr>
          <p:cNvPr id="1204" name="Google Shape;1204;p50"/>
          <p:cNvSpPr txBox="1">
            <a:spLocks noGrp="1"/>
          </p:cNvSpPr>
          <p:nvPr>
            <p:ph type="title" idx="2"/>
          </p:nvPr>
        </p:nvSpPr>
        <p:spPr>
          <a:prstGeom prst="rect">
            <a:avLst/>
          </a:prstGeom>
        </p:spPr>
        <p:txBody>
          <a:bodyPr spcFirstLastPara="1" vert="horz" wrap="square" lIns="0" tIns="0" rIns="0" bIns="0" rtlCol="0" anchor="b" anchorCtr="0">
            <a:noAutofit/>
          </a:bodyPr>
          <a:lstStyle/>
          <a:p>
            <a:r>
              <a:rPr lang="en" dirty="0"/>
              <a:t>02</a:t>
            </a:r>
            <a:endParaRPr dirty="0"/>
          </a:p>
        </p:txBody>
      </p:sp>
      <p:cxnSp>
        <p:nvCxnSpPr>
          <p:cNvPr id="1205" name="Google Shape;1205;p50"/>
          <p:cNvCxnSpPr/>
          <p:nvPr/>
        </p:nvCxnSpPr>
        <p:spPr>
          <a:xfrm rot="10800000">
            <a:off x="1512400" y="4850000"/>
            <a:ext cx="4516800" cy="0"/>
          </a:xfrm>
          <a:prstGeom prst="straightConnector1">
            <a:avLst/>
          </a:prstGeom>
          <a:noFill/>
          <a:ln w="19050" cap="flat" cmpd="sng">
            <a:solidFill>
              <a:schemeClr val="dk2"/>
            </a:solidFill>
            <a:prstDash val="solid"/>
            <a:round/>
            <a:headEnd type="oval" w="med" len="med"/>
            <a:tailEnd type="oval" w="med" len="med"/>
          </a:ln>
        </p:spPr>
      </p:cxnSp>
      <p:cxnSp>
        <p:nvCxnSpPr>
          <p:cNvPr id="1206" name="Google Shape;1206;p50"/>
          <p:cNvCxnSpPr/>
          <p:nvPr/>
        </p:nvCxnSpPr>
        <p:spPr>
          <a:xfrm rot="10800000">
            <a:off x="1512400" y="2907667"/>
            <a:ext cx="4516800" cy="0"/>
          </a:xfrm>
          <a:prstGeom prst="straightConnector1">
            <a:avLst/>
          </a:prstGeom>
          <a:noFill/>
          <a:ln w="19050" cap="flat" cmpd="sng">
            <a:solidFill>
              <a:schemeClr val="dk2"/>
            </a:solidFill>
            <a:prstDash val="solid"/>
            <a:round/>
            <a:headEnd type="oval" w="med" len="med"/>
            <a:tailEnd type="oval" w="med" len="med"/>
          </a:ln>
        </p:spPr>
      </p:cxnSp>
      <p:grpSp>
        <p:nvGrpSpPr>
          <p:cNvPr id="1207" name="Google Shape;1207;p50"/>
          <p:cNvGrpSpPr/>
          <p:nvPr/>
        </p:nvGrpSpPr>
        <p:grpSpPr>
          <a:xfrm>
            <a:off x="6616817" y="1635084"/>
            <a:ext cx="4062785" cy="3587832"/>
            <a:chOff x="2839375" y="2363600"/>
            <a:chExt cx="786975" cy="694975"/>
          </a:xfrm>
        </p:grpSpPr>
        <p:sp>
          <p:nvSpPr>
            <p:cNvPr id="1208" name="Google Shape;1208;p50"/>
            <p:cNvSpPr/>
            <p:nvPr/>
          </p:nvSpPr>
          <p:spPr>
            <a:xfrm>
              <a:off x="2839375" y="2590550"/>
              <a:ext cx="635050" cy="468025"/>
            </a:xfrm>
            <a:custGeom>
              <a:avLst/>
              <a:gdLst/>
              <a:ahLst/>
              <a:cxnLst/>
              <a:rect l="l" t="t" r="r" b="b"/>
              <a:pathLst>
                <a:path w="25402" h="18721" extrusionOk="0">
                  <a:moveTo>
                    <a:pt x="22931" y="1"/>
                  </a:moveTo>
                  <a:cubicBezTo>
                    <a:pt x="22895" y="1"/>
                    <a:pt x="22860" y="5"/>
                    <a:pt x="22831" y="5"/>
                  </a:cubicBezTo>
                  <a:lnTo>
                    <a:pt x="11866" y="1286"/>
                  </a:lnTo>
                  <a:cubicBezTo>
                    <a:pt x="11844" y="1286"/>
                    <a:pt x="11621" y="1308"/>
                    <a:pt x="11599" y="1308"/>
                  </a:cubicBezTo>
                  <a:lnTo>
                    <a:pt x="568" y="2699"/>
                  </a:lnTo>
                  <a:cubicBezTo>
                    <a:pt x="546" y="2699"/>
                    <a:pt x="512" y="2711"/>
                    <a:pt x="490" y="2711"/>
                  </a:cubicBezTo>
                  <a:cubicBezTo>
                    <a:pt x="201" y="2766"/>
                    <a:pt x="0" y="3045"/>
                    <a:pt x="45" y="3334"/>
                  </a:cubicBezTo>
                  <a:lnTo>
                    <a:pt x="1837" y="18216"/>
                  </a:lnTo>
                  <a:cubicBezTo>
                    <a:pt x="1868" y="18507"/>
                    <a:pt x="2123" y="18721"/>
                    <a:pt x="2410" y="18721"/>
                  </a:cubicBezTo>
                  <a:cubicBezTo>
                    <a:pt x="2430" y="18721"/>
                    <a:pt x="2451" y="18720"/>
                    <a:pt x="2471" y="18717"/>
                  </a:cubicBezTo>
                  <a:lnTo>
                    <a:pt x="24867" y="16001"/>
                  </a:lnTo>
                  <a:cubicBezTo>
                    <a:pt x="25179" y="15968"/>
                    <a:pt x="25401" y="15678"/>
                    <a:pt x="25368" y="15366"/>
                  </a:cubicBezTo>
                  <a:lnTo>
                    <a:pt x="23632" y="518"/>
                  </a:lnTo>
                  <a:cubicBezTo>
                    <a:pt x="23598" y="250"/>
                    <a:pt x="23387" y="50"/>
                    <a:pt x="23120" y="17"/>
                  </a:cubicBezTo>
                  <a:lnTo>
                    <a:pt x="22986" y="5"/>
                  </a:lnTo>
                  <a:cubicBezTo>
                    <a:pt x="22968" y="2"/>
                    <a:pt x="22949" y="1"/>
                    <a:pt x="2293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09" name="Google Shape;1209;p50"/>
            <p:cNvSpPr/>
            <p:nvPr/>
          </p:nvSpPr>
          <p:spPr>
            <a:xfrm>
              <a:off x="2852725" y="2615750"/>
              <a:ext cx="323675" cy="428550"/>
            </a:xfrm>
            <a:custGeom>
              <a:avLst/>
              <a:gdLst/>
              <a:ahLst/>
              <a:cxnLst/>
              <a:rect l="l" t="t" r="r" b="b"/>
              <a:pathLst>
                <a:path w="12947" h="17142" extrusionOk="0">
                  <a:moveTo>
                    <a:pt x="8691" y="0"/>
                  </a:moveTo>
                  <a:cubicBezTo>
                    <a:pt x="4897" y="0"/>
                    <a:pt x="1" y="1691"/>
                    <a:pt x="1" y="1691"/>
                  </a:cubicBezTo>
                  <a:lnTo>
                    <a:pt x="1860" y="17141"/>
                  </a:lnTo>
                  <a:lnTo>
                    <a:pt x="12946" y="15805"/>
                  </a:lnTo>
                  <a:lnTo>
                    <a:pt x="11065" y="311"/>
                  </a:lnTo>
                  <a:cubicBezTo>
                    <a:pt x="10381" y="90"/>
                    <a:pt x="9565" y="0"/>
                    <a:pt x="8691"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10" name="Google Shape;1210;p50"/>
            <p:cNvSpPr/>
            <p:nvPr/>
          </p:nvSpPr>
          <p:spPr>
            <a:xfrm>
              <a:off x="2899200" y="2998075"/>
              <a:ext cx="277200" cy="46225"/>
            </a:xfrm>
            <a:custGeom>
              <a:avLst/>
              <a:gdLst/>
              <a:ahLst/>
              <a:cxnLst/>
              <a:rect l="l" t="t" r="r" b="b"/>
              <a:pathLst>
                <a:path w="11088" h="1849" extrusionOk="0">
                  <a:moveTo>
                    <a:pt x="8839" y="0"/>
                  </a:moveTo>
                  <a:cubicBezTo>
                    <a:pt x="5221" y="0"/>
                    <a:pt x="1" y="1848"/>
                    <a:pt x="1" y="1848"/>
                  </a:cubicBezTo>
                  <a:lnTo>
                    <a:pt x="11087" y="512"/>
                  </a:lnTo>
                  <a:cubicBezTo>
                    <a:pt x="11087" y="512"/>
                    <a:pt x="9952" y="12"/>
                    <a:pt x="8839"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1" name="Google Shape;1211;p50"/>
            <p:cNvSpPr/>
            <p:nvPr/>
          </p:nvSpPr>
          <p:spPr>
            <a:xfrm>
              <a:off x="2901425" y="2805500"/>
              <a:ext cx="239350" cy="42325"/>
            </a:xfrm>
            <a:custGeom>
              <a:avLst/>
              <a:gdLst/>
              <a:ahLst/>
              <a:cxnLst/>
              <a:rect l="l" t="t" r="r" b="b"/>
              <a:pathLst>
                <a:path w="9574" h="1693" extrusionOk="0">
                  <a:moveTo>
                    <a:pt x="7326" y="1"/>
                  </a:moveTo>
                  <a:cubicBezTo>
                    <a:pt x="6285" y="1"/>
                    <a:pt x="5044" y="150"/>
                    <a:pt x="3618" y="446"/>
                  </a:cubicBezTo>
                  <a:cubicBezTo>
                    <a:pt x="1704" y="836"/>
                    <a:pt x="145" y="1370"/>
                    <a:pt x="123" y="1381"/>
                  </a:cubicBezTo>
                  <a:cubicBezTo>
                    <a:pt x="45" y="1403"/>
                    <a:pt x="1" y="1504"/>
                    <a:pt x="23" y="1581"/>
                  </a:cubicBezTo>
                  <a:cubicBezTo>
                    <a:pt x="45" y="1648"/>
                    <a:pt x="112" y="1693"/>
                    <a:pt x="179" y="1693"/>
                  </a:cubicBezTo>
                  <a:cubicBezTo>
                    <a:pt x="201" y="1693"/>
                    <a:pt x="212" y="1693"/>
                    <a:pt x="234" y="1682"/>
                  </a:cubicBezTo>
                  <a:cubicBezTo>
                    <a:pt x="246" y="1682"/>
                    <a:pt x="1793" y="1158"/>
                    <a:pt x="3685" y="769"/>
                  </a:cubicBezTo>
                  <a:cubicBezTo>
                    <a:pt x="5074" y="476"/>
                    <a:pt x="6299" y="330"/>
                    <a:pt x="7321" y="330"/>
                  </a:cubicBezTo>
                  <a:cubicBezTo>
                    <a:pt x="8126" y="330"/>
                    <a:pt x="8805" y="421"/>
                    <a:pt x="9339" y="602"/>
                  </a:cubicBezTo>
                  <a:cubicBezTo>
                    <a:pt x="9360" y="609"/>
                    <a:pt x="9380" y="613"/>
                    <a:pt x="9399" y="613"/>
                  </a:cubicBezTo>
                  <a:cubicBezTo>
                    <a:pt x="9466" y="613"/>
                    <a:pt x="9525" y="571"/>
                    <a:pt x="9551" y="502"/>
                  </a:cubicBezTo>
                  <a:cubicBezTo>
                    <a:pt x="9574" y="413"/>
                    <a:pt x="9529" y="324"/>
                    <a:pt x="9440" y="290"/>
                  </a:cubicBezTo>
                  <a:cubicBezTo>
                    <a:pt x="8870" y="97"/>
                    <a:pt x="8162" y="1"/>
                    <a:pt x="7326"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2" name="Google Shape;1212;p50"/>
            <p:cNvSpPr/>
            <p:nvPr/>
          </p:nvSpPr>
          <p:spPr>
            <a:xfrm>
              <a:off x="2906700" y="2850875"/>
              <a:ext cx="239650" cy="42325"/>
            </a:xfrm>
            <a:custGeom>
              <a:avLst/>
              <a:gdLst/>
              <a:ahLst/>
              <a:cxnLst/>
              <a:rect l="l" t="t" r="r" b="b"/>
              <a:pathLst>
                <a:path w="9586" h="1693" extrusionOk="0">
                  <a:moveTo>
                    <a:pt x="7333" y="0"/>
                  </a:moveTo>
                  <a:cubicBezTo>
                    <a:pt x="6292" y="0"/>
                    <a:pt x="5051" y="149"/>
                    <a:pt x="3619" y="446"/>
                  </a:cubicBezTo>
                  <a:cubicBezTo>
                    <a:pt x="1715" y="835"/>
                    <a:pt x="146" y="1369"/>
                    <a:pt x="135" y="1369"/>
                  </a:cubicBezTo>
                  <a:cubicBezTo>
                    <a:pt x="45" y="1403"/>
                    <a:pt x="1" y="1492"/>
                    <a:pt x="35" y="1581"/>
                  </a:cubicBezTo>
                  <a:cubicBezTo>
                    <a:pt x="57" y="1648"/>
                    <a:pt x="124" y="1692"/>
                    <a:pt x="191" y="1692"/>
                  </a:cubicBezTo>
                  <a:cubicBezTo>
                    <a:pt x="201" y="1692"/>
                    <a:pt x="224" y="1692"/>
                    <a:pt x="246" y="1681"/>
                  </a:cubicBezTo>
                  <a:cubicBezTo>
                    <a:pt x="257" y="1681"/>
                    <a:pt x="1804" y="1158"/>
                    <a:pt x="3696" y="768"/>
                  </a:cubicBezTo>
                  <a:cubicBezTo>
                    <a:pt x="5086" y="476"/>
                    <a:pt x="6311" y="329"/>
                    <a:pt x="7333" y="329"/>
                  </a:cubicBezTo>
                  <a:cubicBezTo>
                    <a:pt x="8138" y="329"/>
                    <a:pt x="8817" y="420"/>
                    <a:pt x="9351" y="602"/>
                  </a:cubicBezTo>
                  <a:cubicBezTo>
                    <a:pt x="9369" y="609"/>
                    <a:pt x="9387" y="612"/>
                    <a:pt x="9406" y="612"/>
                  </a:cubicBezTo>
                  <a:cubicBezTo>
                    <a:pt x="9470" y="612"/>
                    <a:pt x="9534" y="570"/>
                    <a:pt x="9551" y="501"/>
                  </a:cubicBezTo>
                  <a:cubicBezTo>
                    <a:pt x="9585" y="412"/>
                    <a:pt x="9541" y="323"/>
                    <a:pt x="9452" y="290"/>
                  </a:cubicBezTo>
                  <a:cubicBezTo>
                    <a:pt x="8877" y="96"/>
                    <a:pt x="8169" y="0"/>
                    <a:pt x="733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3" name="Google Shape;1213;p50"/>
            <p:cNvSpPr/>
            <p:nvPr/>
          </p:nvSpPr>
          <p:spPr>
            <a:xfrm>
              <a:off x="2912275" y="2896225"/>
              <a:ext cx="239625" cy="42325"/>
            </a:xfrm>
            <a:custGeom>
              <a:avLst/>
              <a:gdLst/>
              <a:ahLst/>
              <a:cxnLst/>
              <a:rect l="l" t="t" r="r" b="b"/>
              <a:pathLst>
                <a:path w="9585" h="1693" extrusionOk="0">
                  <a:moveTo>
                    <a:pt x="7332" y="0"/>
                  </a:moveTo>
                  <a:cubicBezTo>
                    <a:pt x="6291" y="0"/>
                    <a:pt x="5051" y="149"/>
                    <a:pt x="3619" y="446"/>
                  </a:cubicBezTo>
                  <a:cubicBezTo>
                    <a:pt x="1704" y="836"/>
                    <a:pt x="146" y="1370"/>
                    <a:pt x="134" y="1370"/>
                  </a:cubicBezTo>
                  <a:cubicBezTo>
                    <a:pt x="45" y="1403"/>
                    <a:pt x="1" y="1492"/>
                    <a:pt x="34" y="1581"/>
                  </a:cubicBezTo>
                  <a:cubicBezTo>
                    <a:pt x="57" y="1648"/>
                    <a:pt x="112" y="1692"/>
                    <a:pt x="179" y="1692"/>
                  </a:cubicBezTo>
                  <a:cubicBezTo>
                    <a:pt x="201" y="1692"/>
                    <a:pt x="223" y="1692"/>
                    <a:pt x="235" y="1682"/>
                  </a:cubicBezTo>
                  <a:cubicBezTo>
                    <a:pt x="257" y="1682"/>
                    <a:pt x="1793" y="1158"/>
                    <a:pt x="3685" y="757"/>
                  </a:cubicBezTo>
                  <a:cubicBezTo>
                    <a:pt x="5074" y="472"/>
                    <a:pt x="6294" y="329"/>
                    <a:pt x="7312" y="329"/>
                  </a:cubicBezTo>
                  <a:cubicBezTo>
                    <a:pt x="8121" y="329"/>
                    <a:pt x="8802" y="419"/>
                    <a:pt x="9340" y="602"/>
                  </a:cubicBezTo>
                  <a:cubicBezTo>
                    <a:pt x="9358" y="608"/>
                    <a:pt x="9376" y="612"/>
                    <a:pt x="9394" y="612"/>
                  </a:cubicBezTo>
                  <a:cubicBezTo>
                    <a:pt x="9463" y="612"/>
                    <a:pt x="9525" y="563"/>
                    <a:pt x="9551" y="502"/>
                  </a:cubicBezTo>
                  <a:cubicBezTo>
                    <a:pt x="9585" y="413"/>
                    <a:pt x="9529" y="324"/>
                    <a:pt x="9451" y="290"/>
                  </a:cubicBezTo>
                  <a:cubicBezTo>
                    <a:pt x="8876" y="97"/>
                    <a:pt x="8168" y="0"/>
                    <a:pt x="733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4" name="Google Shape;1214;p50"/>
            <p:cNvSpPr/>
            <p:nvPr/>
          </p:nvSpPr>
          <p:spPr>
            <a:xfrm>
              <a:off x="2917850" y="2945175"/>
              <a:ext cx="141375" cy="39000"/>
            </a:xfrm>
            <a:custGeom>
              <a:avLst/>
              <a:gdLst/>
              <a:ahLst/>
              <a:cxnLst/>
              <a:rect l="l" t="t" r="r" b="b"/>
              <a:pathLst>
                <a:path w="5655" h="1560" extrusionOk="0">
                  <a:moveTo>
                    <a:pt x="5476" y="0"/>
                  </a:moveTo>
                  <a:cubicBezTo>
                    <a:pt x="5469" y="0"/>
                    <a:pt x="5462" y="1"/>
                    <a:pt x="5454" y="2"/>
                  </a:cubicBezTo>
                  <a:cubicBezTo>
                    <a:pt x="2805" y="335"/>
                    <a:pt x="156" y="1238"/>
                    <a:pt x="134" y="1248"/>
                  </a:cubicBezTo>
                  <a:cubicBezTo>
                    <a:pt x="45" y="1270"/>
                    <a:pt x="0" y="1371"/>
                    <a:pt x="22" y="1449"/>
                  </a:cubicBezTo>
                  <a:cubicBezTo>
                    <a:pt x="45" y="1515"/>
                    <a:pt x="112" y="1560"/>
                    <a:pt x="178" y="1560"/>
                  </a:cubicBezTo>
                  <a:cubicBezTo>
                    <a:pt x="201" y="1560"/>
                    <a:pt x="223" y="1560"/>
                    <a:pt x="234" y="1549"/>
                  </a:cubicBezTo>
                  <a:cubicBezTo>
                    <a:pt x="257" y="1549"/>
                    <a:pt x="2872" y="659"/>
                    <a:pt x="5499" y="325"/>
                  </a:cubicBezTo>
                  <a:cubicBezTo>
                    <a:pt x="5588" y="313"/>
                    <a:pt x="5655" y="236"/>
                    <a:pt x="5644" y="147"/>
                  </a:cubicBezTo>
                  <a:cubicBezTo>
                    <a:pt x="5633" y="54"/>
                    <a:pt x="5558" y="0"/>
                    <a:pt x="547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5" name="Google Shape;1215;p50"/>
            <p:cNvSpPr/>
            <p:nvPr/>
          </p:nvSpPr>
          <p:spPr>
            <a:xfrm>
              <a:off x="3134900" y="2587275"/>
              <a:ext cx="323950" cy="422800"/>
            </a:xfrm>
            <a:custGeom>
              <a:avLst/>
              <a:gdLst/>
              <a:ahLst/>
              <a:cxnLst/>
              <a:rect l="l" t="t" r="r" b="b"/>
              <a:pathLst>
                <a:path w="12958" h="16912" extrusionOk="0">
                  <a:moveTo>
                    <a:pt x="7909" y="0"/>
                  </a:moveTo>
                  <a:cubicBezTo>
                    <a:pt x="5362" y="0"/>
                    <a:pt x="1909" y="246"/>
                    <a:pt x="0" y="1428"/>
                  </a:cubicBezTo>
                  <a:lnTo>
                    <a:pt x="1870" y="16912"/>
                  </a:lnTo>
                  <a:lnTo>
                    <a:pt x="12957" y="15576"/>
                  </a:lnTo>
                  <a:lnTo>
                    <a:pt x="11087" y="126"/>
                  </a:lnTo>
                  <a:cubicBezTo>
                    <a:pt x="11087" y="126"/>
                    <a:pt x="9729" y="0"/>
                    <a:pt x="7909" y="0"/>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16" name="Google Shape;1216;p50"/>
            <p:cNvSpPr/>
            <p:nvPr/>
          </p:nvSpPr>
          <p:spPr>
            <a:xfrm>
              <a:off x="3181650" y="2972275"/>
              <a:ext cx="277200" cy="37800"/>
            </a:xfrm>
            <a:custGeom>
              <a:avLst/>
              <a:gdLst/>
              <a:ahLst/>
              <a:cxnLst/>
              <a:rect l="l" t="t" r="r" b="b"/>
              <a:pathLst>
                <a:path w="11088" h="1512" extrusionOk="0">
                  <a:moveTo>
                    <a:pt x="7196" y="0"/>
                  </a:moveTo>
                  <a:cubicBezTo>
                    <a:pt x="5520" y="0"/>
                    <a:pt x="3596" y="107"/>
                    <a:pt x="2060" y="487"/>
                  </a:cubicBezTo>
                  <a:cubicBezTo>
                    <a:pt x="992" y="755"/>
                    <a:pt x="0" y="1512"/>
                    <a:pt x="0" y="1512"/>
                  </a:cubicBezTo>
                  <a:lnTo>
                    <a:pt x="11087" y="176"/>
                  </a:lnTo>
                  <a:cubicBezTo>
                    <a:pt x="11087" y="176"/>
                    <a:pt x="9345" y="0"/>
                    <a:pt x="719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7" name="Google Shape;1217;p50"/>
            <p:cNvSpPr/>
            <p:nvPr/>
          </p:nvSpPr>
          <p:spPr>
            <a:xfrm>
              <a:off x="3153275" y="2641150"/>
              <a:ext cx="239075" cy="39150"/>
            </a:xfrm>
            <a:custGeom>
              <a:avLst/>
              <a:gdLst/>
              <a:ahLst/>
              <a:cxnLst/>
              <a:rect l="l" t="t" r="r" b="b"/>
              <a:pathLst>
                <a:path w="9563" h="1566" extrusionOk="0">
                  <a:moveTo>
                    <a:pt x="6913" y="0"/>
                  </a:moveTo>
                  <a:cubicBezTo>
                    <a:pt x="6561" y="0"/>
                    <a:pt x="6186" y="6"/>
                    <a:pt x="5800" y="19"/>
                  </a:cubicBezTo>
                  <a:cubicBezTo>
                    <a:pt x="3161" y="119"/>
                    <a:pt x="1247" y="531"/>
                    <a:pt x="101" y="1266"/>
                  </a:cubicBezTo>
                  <a:cubicBezTo>
                    <a:pt x="22" y="1310"/>
                    <a:pt x="0" y="1410"/>
                    <a:pt x="45" y="1488"/>
                  </a:cubicBezTo>
                  <a:cubicBezTo>
                    <a:pt x="78" y="1533"/>
                    <a:pt x="134" y="1566"/>
                    <a:pt x="190" y="1566"/>
                  </a:cubicBezTo>
                  <a:cubicBezTo>
                    <a:pt x="223" y="1566"/>
                    <a:pt x="245" y="1555"/>
                    <a:pt x="279" y="1533"/>
                  </a:cubicBezTo>
                  <a:cubicBezTo>
                    <a:pt x="1358" y="853"/>
                    <a:pt x="3273" y="442"/>
                    <a:pt x="5811" y="341"/>
                  </a:cubicBezTo>
                  <a:cubicBezTo>
                    <a:pt x="6171" y="329"/>
                    <a:pt x="6520" y="324"/>
                    <a:pt x="6851" y="324"/>
                  </a:cubicBezTo>
                  <a:cubicBezTo>
                    <a:pt x="8288" y="324"/>
                    <a:pt x="9364" y="420"/>
                    <a:pt x="9372" y="420"/>
                  </a:cubicBezTo>
                  <a:cubicBezTo>
                    <a:pt x="9380" y="420"/>
                    <a:pt x="9387" y="421"/>
                    <a:pt x="9393" y="421"/>
                  </a:cubicBezTo>
                  <a:cubicBezTo>
                    <a:pt x="9484" y="421"/>
                    <a:pt x="9551" y="357"/>
                    <a:pt x="9551" y="274"/>
                  </a:cubicBezTo>
                  <a:cubicBezTo>
                    <a:pt x="9562" y="175"/>
                    <a:pt x="9495" y="96"/>
                    <a:pt x="9406" y="96"/>
                  </a:cubicBezTo>
                  <a:cubicBezTo>
                    <a:pt x="9397" y="88"/>
                    <a:pt x="8337" y="0"/>
                    <a:pt x="691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8" name="Google Shape;1218;p50"/>
            <p:cNvSpPr/>
            <p:nvPr/>
          </p:nvSpPr>
          <p:spPr>
            <a:xfrm>
              <a:off x="3158825" y="2686375"/>
              <a:ext cx="239075" cy="39300"/>
            </a:xfrm>
            <a:custGeom>
              <a:avLst/>
              <a:gdLst/>
              <a:ahLst/>
              <a:cxnLst/>
              <a:rect l="l" t="t" r="r" b="b"/>
              <a:pathLst>
                <a:path w="9563" h="1572" extrusionOk="0">
                  <a:moveTo>
                    <a:pt x="6983" y="1"/>
                  </a:moveTo>
                  <a:cubicBezTo>
                    <a:pt x="6611" y="1"/>
                    <a:pt x="6213" y="7"/>
                    <a:pt x="5800" y="24"/>
                  </a:cubicBezTo>
                  <a:cubicBezTo>
                    <a:pt x="3162" y="113"/>
                    <a:pt x="1247" y="536"/>
                    <a:pt x="101" y="1260"/>
                  </a:cubicBezTo>
                  <a:cubicBezTo>
                    <a:pt x="23" y="1315"/>
                    <a:pt x="1" y="1416"/>
                    <a:pt x="45" y="1493"/>
                  </a:cubicBezTo>
                  <a:cubicBezTo>
                    <a:pt x="79" y="1538"/>
                    <a:pt x="134" y="1572"/>
                    <a:pt x="190" y="1572"/>
                  </a:cubicBezTo>
                  <a:cubicBezTo>
                    <a:pt x="213" y="1572"/>
                    <a:pt x="246" y="1560"/>
                    <a:pt x="279" y="1538"/>
                  </a:cubicBezTo>
                  <a:cubicBezTo>
                    <a:pt x="1359" y="859"/>
                    <a:pt x="3263" y="447"/>
                    <a:pt x="5800" y="347"/>
                  </a:cubicBezTo>
                  <a:cubicBezTo>
                    <a:pt x="6165" y="335"/>
                    <a:pt x="6518" y="329"/>
                    <a:pt x="6851" y="329"/>
                  </a:cubicBezTo>
                  <a:cubicBezTo>
                    <a:pt x="8291" y="329"/>
                    <a:pt x="9364" y="425"/>
                    <a:pt x="9373" y="425"/>
                  </a:cubicBezTo>
                  <a:cubicBezTo>
                    <a:pt x="9380" y="425"/>
                    <a:pt x="9386" y="426"/>
                    <a:pt x="9393" y="426"/>
                  </a:cubicBezTo>
                  <a:cubicBezTo>
                    <a:pt x="9474" y="426"/>
                    <a:pt x="9541" y="362"/>
                    <a:pt x="9551" y="269"/>
                  </a:cubicBezTo>
                  <a:cubicBezTo>
                    <a:pt x="9563" y="180"/>
                    <a:pt x="9496" y="102"/>
                    <a:pt x="9407" y="91"/>
                  </a:cubicBezTo>
                  <a:cubicBezTo>
                    <a:pt x="9389" y="91"/>
                    <a:pt x="8369" y="1"/>
                    <a:pt x="69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19" name="Google Shape;1219;p50"/>
            <p:cNvSpPr/>
            <p:nvPr/>
          </p:nvSpPr>
          <p:spPr>
            <a:xfrm>
              <a:off x="3164125" y="2731750"/>
              <a:ext cx="239350" cy="39275"/>
            </a:xfrm>
            <a:custGeom>
              <a:avLst/>
              <a:gdLst/>
              <a:ahLst/>
              <a:cxnLst/>
              <a:rect l="l" t="t" r="r" b="b"/>
              <a:pathLst>
                <a:path w="9574" h="1571" extrusionOk="0">
                  <a:moveTo>
                    <a:pt x="6993" y="0"/>
                  </a:moveTo>
                  <a:cubicBezTo>
                    <a:pt x="6618" y="0"/>
                    <a:pt x="6216" y="7"/>
                    <a:pt x="5800" y="24"/>
                  </a:cubicBezTo>
                  <a:cubicBezTo>
                    <a:pt x="3173" y="113"/>
                    <a:pt x="1247" y="536"/>
                    <a:pt x="100" y="1259"/>
                  </a:cubicBezTo>
                  <a:cubicBezTo>
                    <a:pt x="34" y="1315"/>
                    <a:pt x="1" y="1415"/>
                    <a:pt x="56" y="1493"/>
                  </a:cubicBezTo>
                  <a:cubicBezTo>
                    <a:pt x="90" y="1538"/>
                    <a:pt x="134" y="1570"/>
                    <a:pt x="189" y="1570"/>
                  </a:cubicBezTo>
                  <a:cubicBezTo>
                    <a:pt x="223" y="1570"/>
                    <a:pt x="256" y="1560"/>
                    <a:pt x="278" y="1538"/>
                  </a:cubicBezTo>
                  <a:cubicBezTo>
                    <a:pt x="1359" y="847"/>
                    <a:pt x="3273" y="435"/>
                    <a:pt x="5811" y="346"/>
                  </a:cubicBezTo>
                  <a:cubicBezTo>
                    <a:pt x="6171" y="334"/>
                    <a:pt x="6521" y="328"/>
                    <a:pt x="6851" y="328"/>
                  </a:cubicBezTo>
                  <a:cubicBezTo>
                    <a:pt x="8288" y="328"/>
                    <a:pt x="9366" y="424"/>
                    <a:pt x="9384" y="424"/>
                  </a:cubicBezTo>
                  <a:cubicBezTo>
                    <a:pt x="9473" y="424"/>
                    <a:pt x="9551" y="358"/>
                    <a:pt x="9562" y="269"/>
                  </a:cubicBezTo>
                  <a:cubicBezTo>
                    <a:pt x="9573" y="180"/>
                    <a:pt x="9507" y="101"/>
                    <a:pt x="9406" y="90"/>
                  </a:cubicBezTo>
                  <a:cubicBezTo>
                    <a:pt x="9398" y="90"/>
                    <a:pt x="8381" y="0"/>
                    <a:pt x="699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0" name="Google Shape;1220;p50"/>
            <p:cNvSpPr/>
            <p:nvPr/>
          </p:nvSpPr>
          <p:spPr>
            <a:xfrm>
              <a:off x="3169700" y="2777100"/>
              <a:ext cx="239050" cy="39000"/>
            </a:xfrm>
            <a:custGeom>
              <a:avLst/>
              <a:gdLst/>
              <a:ahLst/>
              <a:cxnLst/>
              <a:rect l="l" t="t" r="r" b="b"/>
              <a:pathLst>
                <a:path w="9562" h="1560" extrusionOk="0">
                  <a:moveTo>
                    <a:pt x="6983" y="1"/>
                  </a:moveTo>
                  <a:cubicBezTo>
                    <a:pt x="6611" y="1"/>
                    <a:pt x="6212" y="7"/>
                    <a:pt x="5799" y="24"/>
                  </a:cubicBezTo>
                  <a:cubicBezTo>
                    <a:pt x="3162" y="113"/>
                    <a:pt x="1247" y="536"/>
                    <a:pt x="100" y="1260"/>
                  </a:cubicBezTo>
                  <a:cubicBezTo>
                    <a:pt x="23" y="1315"/>
                    <a:pt x="0" y="1415"/>
                    <a:pt x="55" y="1493"/>
                  </a:cubicBezTo>
                  <a:cubicBezTo>
                    <a:pt x="78" y="1537"/>
                    <a:pt x="134" y="1560"/>
                    <a:pt x="189" y="1560"/>
                  </a:cubicBezTo>
                  <a:cubicBezTo>
                    <a:pt x="223" y="1560"/>
                    <a:pt x="245" y="1560"/>
                    <a:pt x="278" y="1537"/>
                  </a:cubicBezTo>
                  <a:cubicBezTo>
                    <a:pt x="1358" y="847"/>
                    <a:pt x="3273" y="436"/>
                    <a:pt x="5811" y="347"/>
                  </a:cubicBezTo>
                  <a:cubicBezTo>
                    <a:pt x="6193" y="334"/>
                    <a:pt x="6563" y="328"/>
                    <a:pt x="6911" y="328"/>
                  </a:cubicBezTo>
                  <a:cubicBezTo>
                    <a:pt x="8318" y="328"/>
                    <a:pt x="9365" y="416"/>
                    <a:pt x="9383" y="424"/>
                  </a:cubicBezTo>
                  <a:cubicBezTo>
                    <a:pt x="9472" y="424"/>
                    <a:pt x="9551" y="358"/>
                    <a:pt x="9561" y="268"/>
                  </a:cubicBezTo>
                  <a:cubicBezTo>
                    <a:pt x="9561" y="179"/>
                    <a:pt x="9495" y="102"/>
                    <a:pt x="9406" y="90"/>
                  </a:cubicBezTo>
                  <a:cubicBezTo>
                    <a:pt x="9397" y="90"/>
                    <a:pt x="8372" y="1"/>
                    <a:pt x="69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1" name="Google Shape;1221;p50"/>
            <p:cNvSpPr/>
            <p:nvPr/>
          </p:nvSpPr>
          <p:spPr>
            <a:xfrm>
              <a:off x="3175250" y="2822325"/>
              <a:ext cx="239075" cy="39150"/>
            </a:xfrm>
            <a:custGeom>
              <a:avLst/>
              <a:gdLst/>
              <a:ahLst/>
              <a:cxnLst/>
              <a:rect l="l" t="t" r="r" b="b"/>
              <a:pathLst>
                <a:path w="9563" h="1566" extrusionOk="0">
                  <a:moveTo>
                    <a:pt x="6852" y="0"/>
                  </a:moveTo>
                  <a:cubicBezTo>
                    <a:pt x="6518" y="0"/>
                    <a:pt x="6164" y="5"/>
                    <a:pt x="5800" y="18"/>
                  </a:cubicBezTo>
                  <a:cubicBezTo>
                    <a:pt x="3162" y="118"/>
                    <a:pt x="1248" y="541"/>
                    <a:pt x="101" y="1265"/>
                  </a:cubicBezTo>
                  <a:cubicBezTo>
                    <a:pt x="23" y="1309"/>
                    <a:pt x="1" y="1420"/>
                    <a:pt x="45" y="1487"/>
                  </a:cubicBezTo>
                  <a:cubicBezTo>
                    <a:pt x="78" y="1543"/>
                    <a:pt x="134" y="1566"/>
                    <a:pt x="190" y="1566"/>
                  </a:cubicBezTo>
                  <a:cubicBezTo>
                    <a:pt x="212" y="1566"/>
                    <a:pt x="246" y="1566"/>
                    <a:pt x="279" y="1543"/>
                  </a:cubicBezTo>
                  <a:cubicBezTo>
                    <a:pt x="1359" y="853"/>
                    <a:pt x="3273" y="441"/>
                    <a:pt x="5800" y="352"/>
                  </a:cubicBezTo>
                  <a:cubicBezTo>
                    <a:pt x="6187" y="338"/>
                    <a:pt x="6562" y="333"/>
                    <a:pt x="6914" y="333"/>
                  </a:cubicBezTo>
                  <a:cubicBezTo>
                    <a:pt x="8322" y="333"/>
                    <a:pt x="9364" y="419"/>
                    <a:pt x="9373" y="419"/>
                  </a:cubicBezTo>
                  <a:cubicBezTo>
                    <a:pt x="9380" y="419"/>
                    <a:pt x="9387" y="420"/>
                    <a:pt x="9393" y="420"/>
                  </a:cubicBezTo>
                  <a:cubicBezTo>
                    <a:pt x="9474" y="420"/>
                    <a:pt x="9541" y="357"/>
                    <a:pt x="9551" y="274"/>
                  </a:cubicBezTo>
                  <a:cubicBezTo>
                    <a:pt x="9562" y="185"/>
                    <a:pt x="9495" y="107"/>
                    <a:pt x="9406" y="96"/>
                  </a:cubicBezTo>
                  <a:cubicBezTo>
                    <a:pt x="9388" y="96"/>
                    <a:pt x="8304" y="0"/>
                    <a:pt x="685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2" name="Google Shape;1222;p50"/>
            <p:cNvSpPr/>
            <p:nvPr/>
          </p:nvSpPr>
          <p:spPr>
            <a:xfrm>
              <a:off x="3180825" y="2867700"/>
              <a:ext cx="239050" cy="39125"/>
            </a:xfrm>
            <a:custGeom>
              <a:avLst/>
              <a:gdLst/>
              <a:ahLst/>
              <a:cxnLst/>
              <a:rect l="l" t="t" r="r" b="b"/>
              <a:pathLst>
                <a:path w="9562" h="1565" extrusionOk="0">
                  <a:moveTo>
                    <a:pt x="6851" y="0"/>
                  </a:moveTo>
                  <a:cubicBezTo>
                    <a:pt x="6514" y="0"/>
                    <a:pt x="6157" y="5"/>
                    <a:pt x="5789" y="18"/>
                  </a:cubicBezTo>
                  <a:cubicBezTo>
                    <a:pt x="3162" y="117"/>
                    <a:pt x="1247" y="530"/>
                    <a:pt x="90" y="1264"/>
                  </a:cubicBezTo>
                  <a:cubicBezTo>
                    <a:pt x="23" y="1309"/>
                    <a:pt x="1" y="1409"/>
                    <a:pt x="45" y="1487"/>
                  </a:cubicBezTo>
                  <a:cubicBezTo>
                    <a:pt x="78" y="1542"/>
                    <a:pt x="134" y="1564"/>
                    <a:pt x="179" y="1564"/>
                  </a:cubicBezTo>
                  <a:cubicBezTo>
                    <a:pt x="212" y="1564"/>
                    <a:pt x="245" y="1554"/>
                    <a:pt x="268" y="1542"/>
                  </a:cubicBezTo>
                  <a:cubicBezTo>
                    <a:pt x="1347" y="852"/>
                    <a:pt x="3261" y="441"/>
                    <a:pt x="5799" y="352"/>
                  </a:cubicBezTo>
                  <a:cubicBezTo>
                    <a:pt x="6211" y="335"/>
                    <a:pt x="6608" y="328"/>
                    <a:pt x="6979" y="328"/>
                  </a:cubicBezTo>
                  <a:cubicBezTo>
                    <a:pt x="8351" y="328"/>
                    <a:pt x="9355" y="418"/>
                    <a:pt x="9373" y="418"/>
                  </a:cubicBezTo>
                  <a:cubicBezTo>
                    <a:pt x="9379" y="419"/>
                    <a:pt x="9385" y="420"/>
                    <a:pt x="9392" y="420"/>
                  </a:cubicBezTo>
                  <a:cubicBezTo>
                    <a:pt x="9473" y="420"/>
                    <a:pt x="9540" y="356"/>
                    <a:pt x="9551" y="273"/>
                  </a:cubicBezTo>
                  <a:cubicBezTo>
                    <a:pt x="9562" y="184"/>
                    <a:pt x="9495" y="107"/>
                    <a:pt x="9406" y="95"/>
                  </a:cubicBezTo>
                  <a:cubicBezTo>
                    <a:pt x="9388" y="95"/>
                    <a:pt x="8306" y="0"/>
                    <a:pt x="685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3" name="Google Shape;1223;p50"/>
            <p:cNvSpPr/>
            <p:nvPr/>
          </p:nvSpPr>
          <p:spPr>
            <a:xfrm>
              <a:off x="3280725" y="2913425"/>
              <a:ext cx="144450" cy="12050"/>
            </a:xfrm>
            <a:custGeom>
              <a:avLst/>
              <a:gdLst/>
              <a:ahLst/>
              <a:cxnLst/>
              <a:rect l="l" t="t" r="r" b="b"/>
              <a:pathLst>
                <a:path w="5778" h="482" extrusionOk="0">
                  <a:moveTo>
                    <a:pt x="3146" y="0"/>
                  </a:moveTo>
                  <a:cubicBezTo>
                    <a:pt x="2244" y="0"/>
                    <a:pt x="1191" y="37"/>
                    <a:pt x="156" y="158"/>
                  </a:cubicBezTo>
                  <a:cubicBezTo>
                    <a:pt x="67" y="170"/>
                    <a:pt x="0" y="247"/>
                    <a:pt x="12" y="337"/>
                  </a:cubicBezTo>
                  <a:cubicBezTo>
                    <a:pt x="22" y="426"/>
                    <a:pt x="89" y="482"/>
                    <a:pt x="168" y="482"/>
                  </a:cubicBezTo>
                  <a:lnTo>
                    <a:pt x="190" y="482"/>
                  </a:lnTo>
                  <a:cubicBezTo>
                    <a:pt x="1209" y="365"/>
                    <a:pt x="2246" y="329"/>
                    <a:pt x="3136" y="329"/>
                  </a:cubicBezTo>
                  <a:cubicBezTo>
                    <a:pt x="4540" y="329"/>
                    <a:pt x="5579" y="419"/>
                    <a:pt x="5600" y="426"/>
                  </a:cubicBezTo>
                  <a:cubicBezTo>
                    <a:pt x="5689" y="426"/>
                    <a:pt x="5766" y="359"/>
                    <a:pt x="5778" y="270"/>
                  </a:cubicBezTo>
                  <a:cubicBezTo>
                    <a:pt x="5778" y="181"/>
                    <a:pt x="5711" y="103"/>
                    <a:pt x="5622" y="92"/>
                  </a:cubicBezTo>
                  <a:cubicBezTo>
                    <a:pt x="5608" y="92"/>
                    <a:pt x="4564" y="0"/>
                    <a:pt x="3146"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4" name="Google Shape;1224;p50"/>
            <p:cNvSpPr/>
            <p:nvPr/>
          </p:nvSpPr>
          <p:spPr>
            <a:xfrm>
              <a:off x="3164675" y="2593450"/>
              <a:ext cx="55950" cy="139725"/>
            </a:xfrm>
            <a:custGeom>
              <a:avLst/>
              <a:gdLst/>
              <a:ahLst/>
              <a:cxnLst/>
              <a:rect l="l" t="t" r="r" b="b"/>
              <a:pathLst>
                <a:path w="2238" h="5589" extrusionOk="0">
                  <a:moveTo>
                    <a:pt x="1248" y="1"/>
                  </a:moveTo>
                  <a:lnTo>
                    <a:pt x="357" y="146"/>
                  </a:lnTo>
                  <a:cubicBezTo>
                    <a:pt x="157" y="146"/>
                    <a:pt x="1" y="324"/>
                    <a:pt x="23" y="535"/>
                  </a:cubicBezTo>
                  <a:lnTo>
                    <a:pt x="713" y="5589"/>
                  </a:lnTo>
                  <a:lnTo>
                    <a:pt x="1337" y="4654"/>
                  </a:lnTo>
                  <a:lnTo>
                    <a:pt x="2238" y="5433"/>
                  </a:lnTo>
                  <a:lnTo>
                    <a:pt x="1592" y="324"/>
                  </a:lnTo>
                  <a:cubicBezTo>
                    <a:pt x="1570" y="146"/>
                    <a:pt x="1426" y="1"/>
                    <a:pt x="124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25" name="Google Shape;1225;p50"/>
            <p:cNvSpPr/>
            <p:nvPr/>
          </p:nvSpPr>
          <p:spPr>
            <a:xfrm>
              <a:off x="2887225" y="2644725"/>
              <a:ext cx="228500" cy="164525"/>
            </a:xfrm>
            <a:custGeom>
              <a:avLst/>
              <a:gdLst/>
              <a:ahLst/>
              <a:cxnLst/>
              <a:rect l="l" t="t" r="r" b="b"/>
              <a:pathLst>
                <a:path w="9140" h="6581" extrusionOk="0">
                  <a:moveTo>
                    <a:pt x="6993" y="1"/>
                  </a:moveTo>
                  <a:cubicBezTo>
                    <a:pt x="4055" y="1"/>
                    <a:pt x="1020" y="1091"/>
                    <a:pt x="201" y="1390"/>
                  </a:cubicBezTo>
                  <a:cubicBezTo>
                    <a:pt x="79" y="1434"/>
                    <a:pt x="1" y="1556"/>
                    <a:pt x="23" y="1690"/>
                  </a:cubicBezTo>
                  <a:lnTo>
                    <a:pt x="602" y="6365"/>
                  </a:lnTo>
                  <a:cubicBezTo>
                    <a:pt x="620" y="6491"/>
                    <a:pt x="733" y="6581"/>
                    <a:pt x="858" y="6581"/>
                  </a:cubicBezTo>
                  <a:cubicBezTo>
                    <a:pt x="887" y="6581"/>
                    <a:pt x="918" y="6576"/>
                    <a:pt x="947" y="6565"/>
                  </a:cubicBezTo>
                  <a:cubicBezTo>
                    <a:pt x="4100" y="5493"/>
                    <a:pt x="6793" y="5326"/>
                    <a:pt x="8176" y="5326"/>
                  </a:cubicBezTo>
                  <a:cubicBezTo>
                    <a:pt x="8457" y="5326"/>
                    <a:pt x="8685" y="5333"/>
                    <a:pt x="8850" y="5341"/>
                  </a:cubicBezTo>
                  <a:cubicBezTo>
                    <a:pt x="9017" y="5341"/>
                    <a:pt x="9140" y="5207"/>
                    <a:pt x="9128" y="5041"/>
                  </a:cubicBezTo>
                  <a:lnTo>
                    <a:pt x="8583" y="321"/>
                  </a:lnTo>
                  <a:cubicBezTo>
                    <a:pt x="8561" y="210"/>
                    <a:pt x="8472" y="109"/>
                    <a:pt x="8349" y="87"/>
                  </a:cubicBezTo>
                  <a:cubicBezTo>
                    <a:pt x="7905" y="27"/>
                    <a:pt x="7450" y="1"/>
                    <a:pt x="699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6" name="Google Shape;1226;p50"/>
            <p:cNvSpPr/>
            <p:nvPr/>
          </p:nvSpPr>
          <p:spPr>
            <a:xfrm>
              <a:off x="2951525" y="2542500"/>
              <a:ext cx="642000" cy="477175"/>
            </a:xfrm>
            <a:custGeom>
              <a:avLst/>
              <a:gdLst/>
              <a:ahLst/>
              <a:cxnLst/>
              <a:rect l="l" t="t" r="r" b="b"/>
              <a:pathLst>
                <a:path w="25680" h="19087" extrusionOk="0">
                  <a:moveTo>
                    <a:pt x="2663" y="1"/>
                  </a:moveTo>
                  <a:cubicBezTo>
                    <a:pt x="2390" y="1"/>
                    <a:pt x="2147" y="206"/>
                    <a:pt x="2115" y="492"/>
                  </a:cubicBezTo>
                  <a:lnTo>
                    <a:pt x="45" y="15329"/>
                  </a:lnTo>
                  <a:cubicBezTo>
                    <a:pt x="1" y="15641"/>
                    <a:pt x="223" y="15930"/>
                    <a:pt x="535" y="15975"/>
                  </a:cubicBezTo>
                  <a:lnTo>
                    <a:pt x="22874" y="19081"/>
                  </a:lnTo>
                  <a:cubicBezTo>
                    <a:pt x="22901" y="19085"/>
                    <a:pt x="22928" y="19087"/>
                    <a:pt x="22954" y="19087"/>
                  </a:cubicBezTo>
                  <a:cubicBezTo>
                    <a:pt x="23234" y="19087"/>
                    <a:pt x="23479" y="18876"/>
                    <a:pt x="23520" y="18591"/>
                  </a:cubicBezTo>
                  <a:lnTo>
                    <a:pt x="25635" y="3798"/>
                  </a:lnTo>
                  <a:cubicBezTo>
                    <a:pt x="25679" y="3530"/>
                    <a:pt x="25524" y="3275"/>
                    <a:pt x="25279" y="3174"/>
                  </a:cubicBezTo>
                  <a:lnTo>
                    <a:pt x="25145" y="3130"/>
                  </a:lnTo>
                  <a:cubicBezTo>
                    <a:pt x="25101" y="3107"/>
                    <a:pt x="25045" y="3097"/>
                    <a:pt x="24989" y="3097"/>
                  </a:cubicBezTo>
                  <a:lnTo>
                    <a:pt x="14070" y="1527"/>
                  </a:lnTo>
                  <a:cubicBezTo>
                    <a:pt x="14048" y="1527"/>
                    <a:pt x="13825" y="1482"/>
                    <a:pt x="13803" y="1482"/>
                  </a:cubicBezTo>
                  <a:lnTo>
                    <a:pt x="2783" y="2"/>
                  </a:lnTo>
                  <a:lnTo>
                    <a:pt x="2705" y="2"/>
                  </a:lnTo>
                  <a:cubicBezTo>
                    <a:pt x="2691" y="1"/>
                    <a:pt x="2677" y="1"/>
                    <a:pt x="2663"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27" name="Google Shape;1227;p50"/>
            <p:cNvSpPr/>
            <p:nvPr/>
          </p:nvSpPr>
          <p:spPr>
            <a:xfrm>
              <a:off x="2966550" y="2540600"/>
              <a:ext cx="330075" cy="425500"/>
            </a:xfrm>
            <a:custGeom>
              <a:avLst/>
              <a:gdLst/>
              <a:ahLst/>
              <a:cxnLst/>
              <a:rect l="l" t="t" r="r" b="b"/>
              <a:pathLst>
                <a:path w="13203" h="17020" extrusionOk="0">
                  <a:moveTo>
                    <a:pt x="4634" y="1"/>
                  </a:moveTo>
                  <a:cubicBezTo>
                    <a:pt x="3173" y="1"/>
                    <a:pt x="2148" y="78"/>
                    <a:pt x="2148" y="78"/>
                  </a:cubicBezTo>
                  <a:lnTo>
                    <a:pt x="1" y="15484"/>
                  </a:lnTo>
                  <a:lnTo>
                    <a:pt x="11053" y="17020"/>
                  </a:lnTo>
                  <a:lnTo>
                    <a:pt x="13202" y="1570"/>
                  </a:lnTo>
                  <a:cubicBezTo>
                    <a:pt x="11142" y="241"/>
                    <a:pt x="7210" y="1"/>
                    <a:pt x="4634"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28" name="Google Shape;1228;p50"/>
            <p:cNvSpPr/>
            <p:nvPr/>
          </p:nvSpPr>
          <p:spPr>
            <a:xfrm>
              <a:off x="2966550" y="2924900"/>
              <a:ext cx="276350" cy="41200"/>
            </a:xfrm>
            <a:custGeom>
              <a:avLst/>
              <a:gdLst/>
              <a:ahLst/>
              <a:cxnLst/>
              <a:rect l="l" t="t" r="r" b="b"/>
              <a:pathLst>
                <a:path w="11054" h="1648" extrusionOk="0">
                  <a:moveTo>
                    <a:pt x="3135" y="0"/>
                  </a:moveTo>
                  <a:cubicBezTo>
                    <a:pt x="1349" y="0"/>
                    <a:pt x="1" y="112"/>
                    <a:pt x="1" y="112"/>
                  </a:cubicBezTo>
                  <a:lnTo>
                    <a:pt x="11053" y="1648"/>
                  </a:lnTo>
                  <a:cubicBezTo>
                    <a:pt x="11053" y="1648"/>
                    <a:pt x="10085" y="879"/>
                    <a:pt x="9017" y="590"/>
                  </a:cubicBezTo>
                  <a:cubicBezTo>
                    <a:pt x="7249" y="117"/>
                    <a:pt x="4963" y="0"/>
                    <a:pt x="3135"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29" name="Google Shape;1229;p50"/>
            <p:cNvSpPr/>
            <p:nvPr/>
          </p:nvSpPr>
          <p:spPr>
            <a:xfrm>
              <a:off x="3019975" y="2730175"/>
              <a:ext cx="238500" cy="42250"/>
            </a:xfrm>
            <a:custGeom>
              <a:avLst/>
              <a:gdLst/>
              <a:ahLst/>
              <a:cxnLst/>
              <a:rect l="l" t="t" r="r" b="b"/>
              <a:pathLst>
                <a:path w="9540" h="1690" extrusionOk="0">
                  <a:moveTo>
                    <a:pt x="2082" y="0"/>
                  </a:moveTo>
                  <a:cubicBezTo>
                    <a:pt x="958" y="0"/>
                    <a:pt x="172" y="53"/>
                    <a:pt x="157" y="53"/>
                  </a:cubicBezTo>
                  <a:cubicBezTo>
                    <a:pt x="68" y="64"/>
                    <a:pt x="1" y="142"/>
                    <a:pt x="11" y="231"/>
                  </a:cubicBezTo>
                  <a:cubicBezTo>
                    <a:pt x="11" y="314"/>
                    <a:pt x="88" y="377"/>
                    <a:pt x="171" y="377"/>
                  </a:cubicBezTo>
                  <a:cubicBezTo>
                    <a:pt x="177" y="377"/>
                    <a:pt x="183" y="377"/>
                    <a:pt x="190" y="376"/>
                  </a:cubicBezTo>
                  <a:cubicBezTo>
                    <a:pt x="197" y="376"/>
                    <a:pt x="922" y="327"/>
                    <a:pt x="1975" y="327"/>
                  </a:cubicBezTo>
                  <a:cubicBezTo>
                    <a:pt x="2501" y="327"/>
                    <a:pt x="3110" y="339"/>
                    <a:pt x="3751" y="376"/>
                  </a:cubicBezTo>
                  <a:cubicBezTo>
                    <a:pt x="6289" y="510"/>
                    <a:pt x="8193" y="955"/>
                    <a:pt x="9262" y="1667"/>
                  </a:cubicBezTo>
                  <a:cubicBezTo>
                    <a:pt x="9295" y="1678"/>
                    <a:pt x="9329" y="1690"/>
                    <a:pt x="9351" y="1690"/>
                  </a:cubicBezTo>
                  <a:cubicBezTo>
                    <a:pt x="9406" y="1690"/>
                    <a:pt x="9462" y="1667"/>
                    <a:pt x="9495" y="1611"/>
                  </a:cubicBezTo>
                  <a:cubicBezTo>
                    <a:pt x="9540" y="1544"/>
                    <a:pt x="9517" y="1433"/>
                    <a:pt x="9440" y="1389"/>
                  </a:cubicBezTo>
                  <a:cubicBezTo>
                    <a:pt x="8315" y="643"/>
                    <a:pt x="6401" y="186"/>
                    <a:pt x="3774" y="42"/>
                  </a:cubicBezTo>
                  <a:cubicBezTo>
                    <a:pt x="3168" y="11"/>
                    <a:pt x="2590" y="0"/>
                    <a:pt x="208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0" name="Google Shape;1230;p50"/>
            <p:cNvSpPr/>
            <p:nvPr/>
          </p:nvSpPr>
          <p:spPr>
            <a:xfrm>
              <a:off x="3013850" y="2775350"/>
              <a:ext cx="238500" cy="42150"/>
            </a:xfrm>
            <a:custGeom>
              <a:avLst/>
              <a:gdLst/>
              <a:ahLst/>
              <a:cxnLst/>
              <a:rect l="l" t="t" r="r" b="b"/>
              <a:pathLst>
                <a:path w="9540" h="1686" extrusionOk="0">
                  <a:moveTo>
                    <a:pt x="1991" y="0"/>
                  </a:moveTo>
                  <a:cubicBezTo>
                    <a:pt x="911" y="0"/>
                    <a:pt x="164" y="53"/>
                    <a:pt x="157" y="61"/>
                  </a:cubicBezTo>
                  <a:cubicBezTo>
                    <a:pt x="68" y="61"/>
                    <a:pt x="1" y="138"/>
                    <a:pt x="1" y="227"/>
                  </a:cubicBezTo>
                  <a:cubicBezTo>
                    <a:pt x="12" y="316"/>
                    <a:pt x="90" y="383"/>
                    <a:pt x="179" y="383"/>
                  </a:cubicBezTo>
                  <a:cubicBezTo>
                    <a:pt x="186" y="383"/>
                    <a:pt x="965" y="330"/>
                    <a:pt x="2078" y="330"/>
                  </a:cubicBezTo>
                  <a:cubicBezTo>
                    <a:pt x="2581" y="330"/>
                    <a:pt x="3152" y="341"/>
                    <a:pt x="3752" y="372"/>
                  </a:cubicBezTo>
                  <a:cubicBezTo>
                    <a:pt x="6289" y="506"/>
                    <a:pt x="8193" y="962"/>
                    <a:pt x="9262" y="1664"/>
                  </a:cubicBezTo>
                  <a:cubicBezTo>
                    <a:pt x="9284" y="1686"/>
                    <a:pt x="9317" y="1686"/>
                    <a:pt x="9351" y="1686"/>
                  </a:cubicBezTo>
                  <a:cubicBezTo>
                    <a:pt x="9406" y="1686"/>
                    <a:pt x="9451" y="1664"/>
                    <a:pt x="9485" y="1619"/>
                  </a:cubicBezTo>
                  <a:cubicBezTo>
                    <a:pt x="9540" y="1541"/>
                    <a:pt x="9518" y="1441"/>
                    <a:pt x="9440" y="1385"/>
                  </a:cubicBezTo>
                  <a:cubicBezTo>
                    <a:pt x="8305" y="639"/>
                    <a:pt x="6401" y="183"/>
                    <a:pt x="3763" y="49"/>
                  </a:cubicBezTo>
                  <a:cubicBezTo>
                    <a:pt x="3125" y="13"/>
                    <a:pt x="2518" y="0"/>
                    <a:pt x="19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1" name="Google Shape;1231;p50"/>
            <p:cNvSpPr/>
            <p:nvPr/>
          </p:nvSpPr>
          <p:spPr>
            <a:xfrm>
              <a:off x="3007450" y="2820600"/>
              <a:ext cx="238525" cy="42250"/>
            </a:xfrm>
            <a:custGeom>
              <a:avLst/>
              <a:gdLst/>
              <a:ahLst/>
              <a:cxnLst/>
              <a:rect l="l" t="t" r="r" b="b"/>
              <a:pathLst>
                <a:path w="9541" h="1690" extrusionOk="0">
                  <a:moveTo>
                    <a:pt x="2083" y="1"/>
                  </a:moveTo>
                  <a:cubicBezTo>
                    <a:pt x="957" y="1"/>
                    <a:pt x="172" y="54"/>
                    <a:pt x="156" y="54"/>
                  </a:cubicBezTo>
                  <a:cubicBezTo>
                    <a:pt x="67" y="65"/>
                    <a:pt x="0" y="143"/>
                    <a:pt x="12" y="232"/>
                  </a:cubicBezTo>
                  <a:cubicBezTo>
                    <a:pt x="12" y="314"/>
                    <a:pt x="78" y="378"/>
                    <a:pt x="158" y="378"/>
                  </a:cubicBezTo>
                  <a:cubicBezTo>
                    <a:pt x="165" y="378"/>
                    <a:pt x="172" y="377"/>
                    <a:pt x="179" y="376"/>
                  </a:cubicBezTo>
                  <a:cubicBezTo>
                    <a:pt x="193" y="376"/>
                    <a:pt x="921" y="327"/>
                    <a:pt x="1974" y="327"/>
                  </a:cubicBezTo>
                  <a:cubicBezTo>
                    <a:pt x="2501" y="327"/>
                    <a:pt x="3110" y="339"/>
                    <a:pt x="3752" y="376"/>
                  </a:cubicBezTo>
                  <a:cubicBezTo>
                    <a:pt x="6290" y="510"/>
                    <a:pt x="8193" y="955"/>
                    <a:pt x="9261" y="1667"/>
                  </a:cubicBezTo>
                  <a:cubicBezTo>
                    <a:pt x="9295" y="1679"/>
                    <a:pt x="9318" y="1690"/>
                    <a:pt x="9351" y="1690"/>
                  </a:cubicBezTo>
                  <a:cubicBezTo>
                    <a:pt x="9407" y="1690"/>
                    <a:pt x="9462" y="1667"/>
                    <a:pt x="9496" y="1612"/>
                  </a:cubicBezTo>
                  <a:cubicBezTo>
                    <a:pt x="9540" y="1545"/>
                    <a:pt x="9518" y="1434"/>
                    <a:pt x="9440" y="1390"/>
                  </a:cubicBezTo>
                  <a:cubicBezTo>
                    <a:pt x="8304" y="643"/>
                    <a:pt x="6401" y="187"/>
                    <a:pt x="3763" y="42"/>
                  </a:cubicBezTo>
                  <a:cubicBezTo>
                    <a:pt x="3160" y="11"/>
                    <a:pt x="2587" y="1"/>
                    <a:pt x="208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2" name="Google Shape;1232;p50"/>
            <p:cNvSpPr/>
            <p:nvPr/>
          </p:nvSpPr>
          <p:spPr>
            <a:xfrm>
              <a:off x="3001050" y="2866275"/>
              <a:ext cx="144725" cy="13575"/>
            </a:xfrm>
            <a:custGeom>
              <a:avLst/>
              <a:gdLst/>
              <a:ahLst/>
              <a:cxnLst/>
              <a:rect l="l" t="t" r="r" b="b"/>
              <a:pathLst>
                <a:path w="5789" h="543" extrusionOk="0">
                  <a:moveTo>
                    <a:pt x="2062" y="0"/>
                  </a:moveTo>
                  <a:cubicBezTo>
                    <a:pt x="950" y="0"/>
                    <a:pt x="179" y="52"/>
                    <a:pt x="167" y="52"/>
                  </a:cubicBezTo>
                  <a:cubicBezTo>
                    <a:pt x="68" y="63"/>
                    <a:pt x="1" y="141"/>
                    <a:pt x="12" y="230"/>
                  </a:cubicBezTo>
                  <a:cubicBezTo>
                    <a:pt x="12" y="313"/>
                    <a:pt x="88" y="376"/>
                    <a:pt x="169" y="376"/>
                  </a:cubicBezTo>
                  <a:cubicBezTo>
                    <a:pt x="176" y="376"/>
                    <a:pt x="183" y="376"/>
                    <a:pt x="190" y="375"/>
                  </a:cubicBezTo>
                  <a:cubicBezTo>
                    <a:pt x="201" y="375"/>
                    <a:pt x="961" y="323"/>
                    <a:pt x="2058" y="323"/>
                  </a:cubicBezTo>
                  <a:cubicBezTo>
                    <a:pt x="3059" y="323"/>
                    <a:pt x="4340" y="366"/>
                    <a:pt x="5589" y="531"/>
                  </a:cubicBezTo>
                  <a:cubicBezTo>
                    <a:pt x="5599" y="542"/>
                    <a:pt x="5599" y="542"/>
                    <a:pt x="5611" y="542"/>
                  </a:cubicBezTo>
                  <a:cubicBezTo>
                    <a:pt x="5688" y="542"/>
                    <a:pt x="5767" y="475"/>
                    <a:pt x="5777" y="397"/>
                  </a:cubicBezTo>
                  <a:cubicBezTo>
                    <a:pt x="5789" y="308"/>
                    <a:pt x="5722" y="219"/>
                    <a:pt x="5633" y="208"/>
                  </a:cubicBezTo>
                  <a:cubicBezTo>
                    <a:pt x="4370" y="44"/>
                    <a:pt x="3075" y="0"/>
                    <a:pt x="206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3" name="Google Shape;1233;p50"/>
            <p:cNvSpPr/>
            <p:nvPr/>
          </p:nvSpPr>
          <p:spPr>
            <a:xfrm>
              <a:off x="3248425" y="2573800"/>
              <a:ext cx="329800" cy="431525"/>
            </a:xfrm>
            <a:custGeom>
              <a:avLst/>
              <a:gdLst/>
              <a:ahLst/>
              <a:cxnLst/>
              <a:rect l="l" t="t" r="r" b="b"/>
              <a:pathLst>
                <a:path w="13192" h="17261" extrusionOk="0">
                  <a:moveTo>
                    <a:pt x="4325" y="1"/>
                  </a:moveTo>
                  <a:cubicBezTo>
                    <a:pt x="3528" y="1"/>
                    <a:pt x="2784" y="81"/>
                    <a:pt x="2150" y="275"/>
                  </a:cubicBezTo>
                  <a:lnTo>
                    <a:pt x="1" y="15725"/>
                  </a:lnTo>
                  <a:lnTo>
                    <a:pt x="11055" y="17261"/>
                  </a:lnTo>
                  <a:lnTo>
                    <a:pt x="13192" y="1845"/>
                  </a:lnTo>
                  <a:cubicBezTo>
                    <a:pt x="13192" y="1845"/>
                    <a:pt x="8147" y="1"/>
                    <a:pt x="4325"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34" name="Google Shape;1234;p50"/>
            <p:cNvSpPr/>
            <p:nvPr/>
          </p:nvSpPr>
          <p:spPr>
            <a:xfrm>
              <a:off x="3248425" y="2955225"/>
              <a:ext cx="276375" cy="50100"/>
            </a:xfrm>
            <a:custGeom>
              <a:avLst/>
              <a:gdLst/>
              <a:ahLst/>
              <a:cxnLst/>
              <a:rect l="l" t="t" r="r" b="b"/>
              <a:pathLst>
                <a:path w="11055" h="2004" extrusionOk="0">
                  <a:moveTo>
                    <a:pt x="2224" y="0"/>
                  </a:moveTo>
                  <a:cubicBezTo>
                    <a:pt x="1123" y="0"/>
                    <a:pt x="1" y="468"/>
                    <a:pt x="1" y="468"/>
                  </a:cubicBezTo>
                  <a:lnTo>
                    <a:pt x="11055" y="2004"/>
                  </a:lnTo>
                  <a:cubicBezTo>
                    <a:pt x="11055" y="2004"/>
                    <a:pt x="5867" y="56"/>
                    <a:pt x="2261" y="0"/>
                  </a:cubicBezTo>
                  <a:cubicBezTo>
                    <a:pt x="2249" y="0"/>
                    <a:pt x="2236" y="0"/>
                    <a:pt x="2224"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5" name="Google Shape;1235;p50"/>
            <p:cNvSpPr/>
            <p:nvPr/>
          </p:nvSpPr>
          <p:spPr>
            <a:xfrm>
              <a:off x="3306325" y="2627650"/>
              <a:ext cx="238775" cy="45425"/>
            </a:xfrm>
            <a:custGeom>
              <a:avLst/>
              <a:gdLst/>
              <a:ahLst/>
              <a:cxnLst/>
              <a:rect l="l" t="t" r="r" b="b"/>
              <a:pathLst>
                <a:path w="9551" h="1817" extrusionOk="0">
                  <a:moveTo>
                    <a:pt x="2091" y="0"/>
                  </a:moveTo>
                  <a:cubicBezTo>
                    <a:pt x="1325" y="0"/>
                    <a:pt x="672" y="87"/>
                    <a:pt x="134" y="258"/>
                  </a:cubicBezTo>
                  <a:cubicBezTo>
                    <a:pt x="45" y="280"/>
                    <a:pt x="0" y="381"/>
                    <a:pt x="22" y="458"/>
                  </a:cubicBezTo>
                  <a:cubicBezTo>
                    <a:pt x="50" y="532"/>
                    <a:pt x="116" y="575"/>
                    <a:pt x="189" y="575"/>
                  </a:cubicBezTo>
                  <a:cubicBezTo>
                    <a:pt x="204" y="575"/>
                    <a:pt x="219" y="573"/>
                    <a:pt x="234" y="570"/>
                  </a:cubicBezTo>
                  <a:cubicBezTo>
                    <a:pt x="730" y="411"/>
                    <a:pt x="1351" y="331"/>
                    <a:pt x="2080" y="331"/>
                  </a:cubicBezTo>
                  <a:cubicBezTo>
                    <a:pt x="3134" y="331"/>
                    <a:pt x="4416" y="497"/>
                    <a:pt x="5877" y="826"/>
                  </a:cubicBezTo>
                  <a:cubicBezTo>
                    <a:pt x="7770" y="1260"/>
                    <a:pt x="9295" y="1806"/>
                    <a:pt x="9317" y="1816"/>
                  </a:cubicBezTo>
                  <a:lnTo>
                    <a:pt x="9373" y="1816"/>
                  </a:lnTo>
                  <a:cubicBezTo>
                    <a:pt x="9439" y="1816"/>
                    <a:pt x="9506" y="1783"/>
                    <a:pt x="9528" y="1717"/>
                  </a:cubicBezTo>
                  <a:cubicBezTo>
                    <a:pt x="9551" y="1628"/>
                    <a:pt x="9518" y="1538"/>
                    <a:pt x="9429" y="1505"/>
                  </a:cubicBezTo>
                  <a:cubicBezTo>
                    <a:pt x="9406" y="1494"/>
                    <a:pt x="7859" y="937"/>
                    <a:pt x="5956" y="514"/>
                  </a:cubicBezTo>
                  <a:cubicBezTo>
                    <a:pt x="4455" y="170"/>
                    <a:pt x="3163" y="0"/>
                    <a:pt x="209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6" name="Google Shape;1236;p50"/>
            <p:cNvSpPr/>
            <p:nvPr/>
          </p:nvSpPr>
          <p:spPr>
            <a:xfrm>
              <a:off x="3299925" y="2672800"/>
              <a:ext cx="239050" cy="45650"/>
            </a:xfrm>
            <a:custGeom>
              <a:avLst/>
              <a:gdLst/>
              <a:ahLst/>
              <a:cxnLst/>
              <a:rect l="l" t="t" r="r" b="b"/>
              <a:pathLst>
                <a:path w="9562" h="1826" extrusionOk="0">
                  <a:moveTo>
                    <a:pt x="2075" y="1"/>
                  </a:moveTo>
                  <a:cubicBezTo>
                    <a:pt x="1316" y="1"/>
                    <a:pt x="667" y="85"/>
                    <a:pt x="134" y="255"/>
                  </a:cubicBezTo>
                  <a:cubicBezTo>
                    <a:pt x="45" y="289"/>
                    <a:pt x="1" y="378"/>
                    <a:pt x="34" y="467"/>
                  </a:cubicBezTo>
                  <a:cubicBezTo>
                    <a:pt x="51" y="536"/>
                    <a:pt x="108" y="578"/>
                    <a:pt x="174" y="578"/>
                  </a:cubicBezTo>
                  <a:cubicBezTo>
                    <a:pt x="193" y="578"/>
                    <a:pt x="214" y="575"/>
                    <a:pt x="234" y="567"/>
                  </a:cubicBezTo>
                  <a:cubicBezTo>
                    <a:pt x="728" y="410"/>
                    <a:pt x="1339" y="332"/>
                    <a:pt x="2056" y="332"/>
                  </a:cubicBezTo>
                  <a:cubicBezTo>
                    <a:pt x="3117" y="332"/>
                    <a:pt x="4408" y="502"/>
                    <a:pt x="5889" y="834"/>
                  </a:cubicBezTo>
                  <a:cubicBezTo>
                    <a:pt x="7770" y="1257"/>
                    <a:pt x="9306" y="1814"/>
                    <a:pt x="9317" y="1814"/>
                  </a:cubicBezTo>
                  <a:cubicBezTo>
                    <a:pt x="9339" y="1825"/>
                    <a:pt x="9361" y="1825"/>
                    <a:pt x="9373" y="1825"/>
                  </a:cubicBezTo>
                  <a:cubicBezTo>
                    <a:pt x="9440" y="1825"/>
                    <a:pt x="9507" y="1781"/>
                    <a:pt x="9529" y="1714"/>
                  </a:cubicBezTo>
                  <a:cubicBezTo>
                    <a:pt x="9562" y="1635"/>
                    <a:pt x="9517" y="1536"/>
                    <a:pt x="9428" y="1502"/>
                  </a:cubicBezTo>
                  <a:cubicBezTo>
                    <a:pt x="9418" y="1502"/>
                    <a:pt x="7870" y="945"/>
                    <a:pt x="5967" y="512"/>
                  </a:cubicBezTo>
                  <a:cubicBezTo>
                    <a:pt x="4457" y="172"/>
                    <a:pt x="3154" y="1"/>
                    <a:pt x="2075"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7" name="Google Shape;1237;p50"/>
            <p:cNvSpPr/>
            <p:nvPr/>
          </p:nvSpPr>
          <p:spPr>
            <a:xfrm>
              <a:off x="3293800" y="2718075"/>
              <a:ext cx="238800" cy="45450"/>
            </a:xfrm>
            <a:custGeom>
              <a:avLst/>
              <a:gdLst/>
              <a:ahLst/>
              <a:cxnLst/>
              <a:rect l="l" t="t" r="r" b="b"/>
              <a:pathLst>
                <a:path w="9552" h="1818" extrusionOk="0">
                  <a:moveTo>
                    <a:pt x="2091" y="1"/>
                  </a:moveTo>
                  <a:cubicBezTo>
                    <a:pt x="1326" y="1"/>
                    <a:pt x="672" y="87"/>
                    <a:pt x="134" y="259"/>
                  </a:cubicBezTo>
                  <a:cubicBezTo>
                    <a:pt x="45" y="281"/>
                    <a:pt x="1" y="381"/>
                    <a:pt x="23" y="459"/>
                  </a:cubicBezTo>
                  <a:cubicBezTo>
                    <a:pt x="41" y="533"/>
                    <a:pt x="113" y="576"/>
                    <a:pt x="188" y="576"/>
                  </a:cubicBezTo>
                  <a:cubicBezTo>
                    <a:pt x="203" y="576"/>
                    <a:pt x="219" y="574"/>
                    <a:pt x="234" y="571"/>
                  </a:cubicBezTo>
                  <a:cubicBezTo>
                    <a:pt x="731" y="411"/>
                    <a:pt x="1352" y="332"/>
                    <a:pt x="2082" y="332"/>
                  </a:cubicBezTo>
                  <a:cubicBezTo>
                    <a:pt x="3136" y="332"/>
                    <a:pt x="4418" y="497"/>
                    <a:pt x="5878" y="826"/>
                  </a:cubicBezTo>
                  <a:cubicBezTo>
                    <a:pt x="7770" y="1249"/>
                    <a:pt x="9295" y="1806"/>
                    <a:pt x="9317" y="1817"/>
                  </a:cubicBezTo>
                  <a:lnTo>
                    <a:pt x="9373" y="1817"/>
                  </a:lnTo>
                  <a:cubicBezTo>
                    <a:pt x="9440" y="1817"/>
                    <a:pt x="9495" y="1784"/>
                    <a:pt x="9529" y="1717"/>
                  </a:cubicBezTo>
                  <a:cubicBezTo>
                    <a:pt x="9551" y="1628"/>
                    <a:pt x="9507" y="1539"/>
                    <a:pt x="9428" y="1506"/>
                  </a:cubicBezTo>
                  <a:cubicBezTo>
                    <a:pt x="9406" y="1494"/>
                    <a:pt x="7859" y="938"/>
                    <a:pt x="5955" y="515"/>
                  </a:cubicBezTo>
                  <a:cubicBezTo>
                    <a:pt x="4455" y="171"/>
                    <a:pt x="3164" y="1"/>
                    <a:pt x="2091"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8" name="Google Shape;1238;p50"/>
            <p:cNvSpPr/>
            <p:nvPr/>
          </p:nvSpPr>
          <p:spPr>
            <a:xfrm>
              <a:off x="3287400" y="2763250"/>
              <a:ext cx="239075" cy="45625"/>
            </a:xfrm>
            <a:custGeom>
              <a:avLst/>
              <a:gdLst/>
              <a:ahLst/>
              <a:cxnLst/>
              <a:rect l="l" t="t" r="r" b="b"/>
              <a:pathLst>
                <a:path w="9563" h="1825" extrusionOk="0">
                  <a:moveTo>
                    <a:pt x="2072" y="0"/>
                  </a:moveTo>
                  <a:cubicBezTo>
                    <a:pt x="1315" y="0"/>
                    <a:pt x="667" y="85"/>
                    <a:pt x="134" y="255"/>
                  </a:cubicBezTo>
                  <a:cubicBezTo>
                    <a:pt x="45" y="288"/>
                    <a:pt x="0" y="377"/>
                    <a:pt x="23" y="466"/>
                  </a:cubicBezTo>
                  <a:cubicBezTo>
                    <a:pt x="49" y="535"/>
                    <a:pt x="108" y="578"/>
                    <a:pt x="175" y="578"/>
                  </a:cubicBezTo>
                  <a:cubicBezTo>
                    <a:pt x="195" y="578"/>
                    <a:pt x="215" y="574"/>
                    <a:pt x="234" y="567"/>
                  </a:cubicBezTo>
                  <a:cubicBezTo>
                    <a:pt x="728" y="410"/>
                    <a:pt x="1339" y="332"/>
                    <a:pt x="2056" y="332"/>
                  </a:cubicBezTo>
                  <a:cubicBezTo>
                    <a:pt x="3116" y="332"/>
                    <a:pt x="4407" y="502"/>
                    <a:pt x="5889" y="834"/>
                  </a:cubicBezTo>
                  <a:cubicBezTo>
                    <a:pt x="7770" y="1257"/>
                    <a:pt x="9306" y="1814"/>
                    <a:pt x="9317" y="1814"/>
                  </a:cubicBezTo>
                  <a:cubicBezTo>
                    <a:pt x="9340" y="1824"/>
                    <a:pt x="9350" y="1824"/>
                    <a:pt x="9373" y="1824"/>
                  </a:cubicBezTo>
                  <a:cubicBezTo>
                    <a:pt x="9439" y="1824"/>
                    <a:pt x="9506" y="1780"/>
                    <a:pt x="9528" y="1713"/>
                  </a:cubicBezTo>
                  <a:cubicBezTo>
                    <a:pt x="9562" y="1624"/>
                    <a:pt x="9518" y="1535"/>
                    <a:pt x="9429" y="1502"/>
                  </a:cubicBezTo>
                  <a:cubicBezTo>
                    <a:pt x="9417" y="1502"/>
                    <a:pt x="7859" y="945"/>
                    <a:pt x="5956" y="511"/>
                  </a:cubicBezTo>
                  <a:cubicBezTo>
                    <a:pt x="4447" y="171"/>
                    <a:pt x="3148" y="0"/>
                    <a:pt x="2072"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39" name="Google Shape;1239;p50"/>
            <p:cNvSpPr/>
            <p:nvPr/>
          </p:nvSpPr>
          <p:spPr>
            <a:xfrm>
              <a:off x="3281000" y="2808525"/>
              <a:ext cx="239050" cy="45425"/>
            </a:xfrm>
            <a:custGeom>
              <a:avLst/>
              <a:gdLst/>
              <a:ahLst/>
              <a:cxnLst/>
              <a:rect l="l" t="t" r="r" b="b"/>
              <a:pathLst>
                <a:path w="9562" h="1817" extrusionOk="0">
                  <a:moveTo>
                    <a:pt x="2100" y="0"/>
                  </a:moveTo>
                  <a:cubicBezTo>
                    <a:pt x="1333" y="0"/>
                    <a:pt x="677" y="87"/>
                    <a:pt x="134" y="258"/>
                  </a:cubicBezTo>
                  <a:cubicBezTo>
                    <a:pt x="56" y="280"/>
                    <a:pt x="1" y="369"/>
                    <a:pt x="34" y="459"/>
                  </a:cubicBezTo>
                  <a:cubicBezTo>
                    <a:pt x="52" y="532"/>
                    <a:pt x="124" y="576"/>
                    <a:pt x="193" y="576"/>
                  </a:cubicBezTo>
                  <a:cubicBezTo>
                    <a:pt x="207" y="576"/>
                    <a:pt x="221" y="574"/>
                    <a:pt x="234" y="570"/>
                  </a:cubicBezTo>
                  <a:cubicBezTo>
                    <a:pt x="735" y="411"/>
                    <a:pt x="1358" y="332"/>
                    <a:pt x="2089" y="332"/>
                  </a:cubicBezTo>
                  <a:cubicBezTo>
                    <a:pt x="3146" y="332"/>
                    <a:pt x="4428" y="497"/>
                    <a:pt x="5889" y="826"/>
                  </a:cubicBezTo>
                  <a:cubicBezTo>
                    <a:pt x="7770" y="1249"/>
                    <a:pt x="9306" y="1806"/>
                    <a:pt x="9329" y="1806"/>
                  </a:cubicBezTo>
                  <a:cubicBezTo>
                    <a:pt x="9339" y="1817"/>
                    <a:pt x="9362" y="1817"/>
                    <a:pt x="9384" y="1817"/>
                  </a:cubicBezTo>
                  <a:cubicBezTo>
                    <a:pt x="9451" y="1817"/>
                    <a:pt x="9507" y="1784"/>
                    <a:pt x="9529" y="1717"/>
                  </a:cubicBezTo>
                  <a:cubicBezTo>
                    <a:pt x="9562" y="1628"/>
                    <a:pt x="9517" y="1539"/>
                    <a:pt x="9440" y="1505"/>
                  </a:cubicBezTo>
                  <a:cubicBezTo>
                    <a:pt x="9418" y="1494"/>
                    <a:pt x="7870" y="938"/>
                    <a:pt x="5967" y="515"/>
                  </a:cubicBezTo>
                  <a:cubicBezTo>
                    <a:pt x="4466" y="170"/>
                    <a:pt x="3174" y="0"/>
                    <a:pt x="210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0" name="Google Shape;1240;p50"/>
            <p:cNvSpPr/>
            <p:nvPr/>
          </p:nvSpPr>
          <p:spPr>
            <a:xfrm>
              <a:off x="3274875" y="2853700"/>
              <a:ext cx="239050" cy="45625"/>
            </a:xfrm>
            <a:custGeom>
              <a:avLst/>
              <a:gdLst/>
              <a:ahLst/>
              <a:cxnLst/>
              <a:rect l="l" t="t" r="r" b="b"/>
              <a:pathLst>
                <a:path w="9562" h="1825" extrusionOk="0">
                  <a:moveTo>
                    <a:pt x="2071" y="0"/>
                  </a:moveTo>
                  <a:cubicBezTo>
                    <a:pt x="1314" y="0"/>
                    <a:pt x="667" y="85"/>
                    <a:pt x="134" y="254"/>
                  </a:cubicBezTo>
                  <a:cubicBezTo>
                    <a:pt x="45" y="288"/>
                    <a:pt x="1" y="377"/>
                    <a:pt x="23" y="466"/>
                  </a:cubicBezTo>
                  <a:cubicBezTo>
                    <a:pt x="49" y="528"/>
                    <a:pt x="111" y="576"/>
                    <a:pt x="180" y="576"/>
                  </a:cubicBezTo>
                  <a:cubicBezTo>
                    <a:pt x="198" y="576"/>
                    <a:pt x="216" y="573"/>
                    <a:pt x="234" y="566"/>
                  </a:cubicBezTo>
                  <a:cubicBezTo>
                    <a:pt x="724" y="409"/>
                    <a:pt x="1334" y="332"/>
                    <a:pt x="2051" y="332"/>
                  </a:cubicBezTo>
                  <a:cubicBezTo>
                    <a:pt x="3111" y="332"/>
                    <a:pt x="4404" y="501"/>
                    <a:pt x="5878" y="833"/>
                  </a:cubicBezTo>
                  <a:cubicBezTo>
                    <a:pt x="7770" y="1256"/>
                    <a:pt x="9306" y="1802"/>
                    <a:pt x="9317" y="1813"/>
                  </a:cubicBezTo>
                  <a:cubicBezTo>
                    <a:pt x="9339" y="1824"/>
                    <a:pt x="9351" y="1824"/>
                    <a:pt x="9373" y="1824"/>
                  </a:cubicBezTo>
                  <a:cubicBezTo>
                    <a:pt x="9440" y="1824"/>
                    <a:pt x="9507" y="1780"/>
                    <a:pt x="9529" y="1713"/>
                  </a:cubicBezTo>
                  <a:cubicBezTo>
                    <a:pt x="9562" y="1624"/>
                    <a:pt x="9517" y="1535"/>
                    <a:pt x="9428" y="1501"/>
                  </a:cubicBezTo>
                  <a:cubicBezTo>
                    <a:pt x="9418" y="1501"/>
                    <a:pt x="7859" y="945"/>
                    <a:pt x="5956" y="511"/>
                  </a:cubicBezTo>
                  <a:cubicBezTo>
                    <a:pt x="4446" y="171"/>
                    <a:pt x="3147" y="0"/>
                    <a:pt x="2071"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1" name="Google Shape;1241;p50"/>
            <p:cNvSpPr/>
            <p:nvPr/>
          </p:nvSpPr>
          <p:spPr>
            <a:xfrm>
              <a:off x="3274875" y="2897625"/>
              <a:ext cx="186200" cy="29225"/>
            </a:xfrm>
            <a:custGeom>
              <a:avLst/>
              <a:gdLst/>
              <a:ahLst/>
              <a:cxnLst/>
              <a:rect l="l" t="t" r="r" b="b"/>
              <a:pathLst>
                <a:path w="7448" h="1169" extrusionOk="0">
                  <a:moveTo>
                    <a:pt x="2080" y="0"/>
                  </a:moveTo>
                  <a:cubicBezTo>
                    <a:pt x="1366" y="0"/>
                    <a:pt x="701" y="75"/>
                    <a:pt x="134" y="256"/>
                  </a:cubicBezTo>
                  <a:cubicBezTo>
                    <a:pt x="45" y="290"/>
                    <a:pt x="1" y="379"/>
                    <a:pt x="23" y="468"/>
                  </a:cubicBezTo>
                  <a:cubicBezTo>
                    <a:pt x="49" y="530"/>
                    <a:pt x="111" y="578"/>
                    <a:pt x="180" y="578"/>
                  </a:cubicBezTo>
                  <a:cubicBezTo>
                    <a:pt x="198" y="578"/>
                    <a:pt x="216" y="575"/>
                    <a:pt x="234" y="568"/>
                  </a:cubicBezTo>
                  <a:cubicBezTo>
                    <a:pt x="655" y="434"/>
                    <a:pt x="1252" y="329"/>
                    <a:pt x="2088" y="329"/>
                  </a:cubicBezTo>
                  <a:cubicBezTo>
                    <a:pt x="3266" y="329"/>
                    <a:pt x="4920" y="538"/>
                    <a:pt x="7224" y="1169"/>
                  </a:cubicBezTo>
                  <a:lnTo>
                    <a:pt x="7269" y="1169"/>
                  </a:lnTo>
                  <a:cubicBezTo>
                    <a:pt x="7347" y="1169"/>
                    <a:pt x="7414" y="1124"/>
                    <a:pt x="7425" y="1047"/>
                  </a:cubicBezTo>
                  <a:cubicBezTo>
                    <a:pt x="7447" y="969"/>
                    <a:pt x="7403" y="869"/>
                    <a:pt x="7314" y="847"/>
                  </a:cubicBezTo>
                  <a:cubicBezTo>
                    <a:pt x="5746" y="423"/>
                    <a:pt x="3777" y="0"/>
                    <a:pt x="2080"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2" name="Google Shape;1242;p50"/>
            <p:cNvSpPr/>
            <p:nvPr/>
          </p:nvSpPr>
          <p:spPr>
            <a:xfrm>
              <a:off x="3319975" y="2565325"/>
              <a:ext cx="55675" cy="140025"/>
            </a:xfrm>
            <a:custGeom>
              <a:avLst/>
              <a:gdLst/>
              <a:ahLst/>
              <a:cxnLst/>
              <a:rect l="l" t="t" r="r" b="b"/>
              <a:pathLst>
                <a:path w="2227" h="5601" extrusionOk="0">
                  <a:moveTo>
                    <a:pt x="959" y="0"/>
                  </a:moveTo>
                  <a:cubicBezTo>
                    <a:pt x="799" y="0"/>
                    <a:pt x="651" y="122"/>
                    <a:pt x="623" y="291"/>
                  </a:cubicBezTo>
                  <a:lnTo>
                    <a:pt x="0" y="5367"/>
                  </a:lnTo>
                  <a:lnTo>
                    <a:pt x="0" y="5367"/>
                  </a:lnTo>
                  <a:lnTo>
                    <a:pt x="846" y="4610"/>
                  </a:lnTo>
                  <a:lnTo>
                    <a:pt x="1514" y="5601"/>
                  </a:lnTo>
                  <a:lnTo>
                    <a:pt x="2192" y="492"/>
                  </a:lnTo>
                  <a:cubicBezTo>
                    <a:pt x="2226" y="314"/>
                    <a:pt x="2115" y="136"/>
                    <a:pt x="1948" y="91"/>
                  </a:cubicBezTo>
                  <a:lnTo>
                    <a:pt x="1046" y="13"/>
                  </a:lnTo>
                  <a:cubicBezTo>
                    <a:pt x="1017" y="4"/>
                    <a:pt x="988" y="0"/>
                    <a:pt x="959"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243" name="Google Shape;1243;p50"/>
            <p:cNvSpPr/>
            <p:nvPr/>
          </p:nvSpPr>
          <p:spPr>
            <a:xfrm>
              <a:off x="3071450" y="2574850"/>
              <a:ext cx="168650" cy="132175"/>
            </a:xfrm>
            <a:custGeom>
              <a:avLst/>
              <a:gdLst/>
              <a:ahLst/>
              <a:cxnLst/>
              <a:rect l="l" t="t" r="r" b="b"/>
              <a:pathLst>
                <a:path w="6746" h="5287" extrusionOk="0">
                  <a:moveTo>
                    <a:pt x="1693" y="0"/>
                  </a:moveTo>
                  <a:cubicBezTo>
                    <a:pt x="1533" y="0"/>
                    <a:pt x="1361" y="30"/>
                    <a:pt x="1180" y="99"/>
                  </a:cubicBezTo>
                  <a:cubicBezTo>
                    <a:pt x="1" y="544"/>
                    <a:pt x="468" y="2048"/>
                    <a:pt x="814" y="2782"/>
                  </a:cubicBezTo>
                  <a:cubicBezTo>
                    <a:pt x="1314" y="3829"/>
                    <a:pt x="2505" y="5286"/>
                    <a:pt x="2750" y="5286"/>
                  </a:cubicBezTo>
                  <a:cubicBezTo>
                    <a:pt x="2795" y="5276"/>
                    <a:pt x="3919" y="4752"/>
                    <a:pt x="4854" y="3851"/>
                  </a:cubicBezTo>
                  <a:cubicBezTo>
                    <a:pt x="5956" y="2782"/>
                    <a:pt x="6746" y="1469"/>
                    <a:pt x="5566" y="690"/>
                  </a:cubicBezTo>
                  <a:cubicBezTo>
                    <a:pt x="5367" y="557"/>
                    <a:pt x="5157" y="503"/>
                    <a:pt x="4949" y="503"/>
                  </a:cubicBezTo>
                  <a:cubicBezTo>
                    <a:pt x="4248" y="503"/>
                    <a:pt x="3568" y="1111"/>
                    <a:pt x="3396" y="1368"/>
                  </a:cubicBezTo>
                  <a:cubicBezTo>
                    <a:pt x="3396" y="1368"/>
                    <a:pt x="2779" y="0"/>
                    <a:pt x="1693"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4" name="Google Shape;1244;p50"/>
            <p:cNvSpPr/>
            <p:nvPr/>
          </p:nvSpPr>
          <p:spPr>
            <a:xfrm>
              <a:off x="3456975" y="2873950"/>
              <a:ext cx="52800" cy="52500"/>
            </a:xfrm>
            <a:custGeom>
              <a:avLst/>
              <a:gdLst/>
              <a:ahLst/>
              <a:cxnLst/>
              <a:rect l="l" t="t" r="r" b="b"/>
              <a:pathLst>
                <a:path w="2112" h="2100" extrusionOk="0">
                  <a:moveTo>
                    <a:pt x="1087" y="1"/>
                  </a:moveTo>
                  <a:lnTo>
                    <a:pt x="909" y="191"/>
                  </a:lnTo>
                  <a:lnTo>
                    <a:pt x="19" y="2027"/>
                  </a:lnTo>
                  <a:cubicBezTo>
                    <a:pt x="1" y="2063"/>
                    <a:pt x="27" y="2100"/>
                    <a:pt x="62" y="2100"/>
                  </a:cubicBezTo>
                  <a:cubicBezTo>
                    <a:pt x="69" y="2100"/>
                    <a:pt x="77" y="2098"/>
                    <a:pt x="86" y="2094"/>
                  </a:cubicBezTo>
                  <a:lnTo>
                    <a:pt x="1922" y="1203"/>
                  </a:lnTo>
                  <a:lnTo>
                    <a:pt x="2111" y="1025"/>
                  </a:lnTo>
                  <a:lnTo>
                    <a:pt x="1087" y="1"/>
                  </a:ln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1245" name="Google Shape;1245;p50"/>
            <p:cNvSpPr/>
            <p:nvPr/>
          </p:nvSpPr>
          <p:spPr>
            <a:xfrm>
              <a:off x="3456975" y="2909025"/>
              <a:ext cx="17725" cy="17425"/>
            </a:xfrm>
            <a:custGeom>
              <a:avLst/>
              <a:gdLst/>
              <a:ahLst/>
              <a:cxnLst/>
              <a:rect l="l" t="t" r="r" b="b"/>
              <a:pathLst>
                <a:path w="709" h="697" extrusionOk="0">
                  <a:moveTo>
                    <a:pt x="319" y="0"/>
                  </a:moveTo>
                  <a:lnTo>
                    <a:pt x="19" y="624"/>
                  </a:lnTo>
                  <a:cubicBezTo>
                    <a:pt x="1" y="660"/>
                    <a:pt x="27" y="697"/>
                    <a:pt x="62" y="697"/>
                  </a:cubicBezTo>
                  <a:cubicBezTo>
                    <a:pt x="69" y="697"/>
                    <a:pt x="77" y="695"/>
                    <a:pt x="86" y="691"/>
                  </a:cubicBezTo>
                  <a:lnTo>
                    <a:pt x="709" y="391"/>
                  </a:lnTo>
                  <a:lnTo>
                    <a:pt x="319" y="0"/>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46" name="Google Shape;1246;p50"/>
            <p:cNvSpPr/>
            <p:nvPr/>
          </p:nvSpPr>
          <p:spPr>
            <a:xfrm>
              <a:off x="3479700" y="2759100"/>
              <a:ext cx="146650" cy="144950"/>
            </a:xfrm>
            <a:custGeom>
              <a:avLst/>
              <a:gdLst/>
              <a:ahLst/>
              <a:cxnLst/>
              <a:rect l="l" t="t" r="r" b="b"/>
              <a:pathLst>
                <a:path w="5866" h="5798" extrusionOk="0">
                  <a:moveTo>
                    <a:pt x="5072" y="1"/>
                  </a:moveTo>
                  <a:cubicBezTo>
                    <a:pt x="4887" y="1"/>
                    <a:pt x="4703" y="70"/>
                    <a:pt x="4564" y="209"/>
                  </a:cubicBezTo>
                  <a:lnTo>
                    <a:pt x="0" y="4773"/>
                  </a:lnTo>
                  <a:lnTo>
                    <a:pt x="1024" y="5797"/>
                  </a:lnTo>
                  <a:lnTo>
                    <a:pt x="5588" y="1233"/>
                  </a:lnTo>
                  <a:cubicBezTo>
                    <a:pt x="5866" y="956"/>
                    <a:pt x="5866" y="499"/>
                    <a:pt x="5588" y="209"/>
                  </a:cubicBezTo>
                  <a:cubicBezTo>
                    <a:pt x="5443" y="70"/>
                    <a:pt x="5257" y="1"/>
                    <a:pt x="5072"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47" name="Google Shape;1247;p50"/>
            <p:cNvSpPr/>
            <p:nvPr/>
          </p:nvSpPr>
          <p:spPr>
            <a:xfrm>
              <a:off x="3574300" y="2774350"/>
              <a:ext cx="35100" cy="35075"/>
            </a:xfrm>
            <a:custGeom>
              <a:avLst/>
              <a:gdLst/>
              <a:ahLst/>
              <a:cxnLst/>
              <a:rect l="l" t="t" r="r" b="b"/>
              <a:pathLst>
                <a:path w="1404" h="1403" extrusionOk="0">
                  <a:moveTo>
                    <a:pt x="390" y="0"/>
                  </a:moveTo>
                  <a:lnTo>
                    <a:pt x="1" y="390"/>
                  </a:lnTo>
                  <a:lnTo>
                    <a:pt x="1013" y="1403"/>
                  </a:lnTo>
                  <a:lnTo>
                    <a:pt x="1403" y="1013"/>
                  </a:lnTo>
                  <a:lnTo>
                    <a:pt x="390" y="0"/>
                  </a:ln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248" name="Google Shape;1248;p50"/>
            <p:cNvSpPr/>
            <p:nvPr/>
          </p:nvSpPr>
          <p:spPr>
            <a:xfrm>
              <a:off x="3584050" y="2759100"/>
              <a:ext cx="42300" cy="40600"/>
            </a:xfrm>
            <a:custGeom>
              <a:avLst/>
              <a:gdLst/>
              <a:ahLst/>
              <a:cxnLst/>
              <a:rect l="l" t="t" r="r" b="b"/>
              <a:pathLst>
                <a:path w="1692" h="1624" extrusionOk="0">
                  <a:moveTo>
                    <a:pt x="898" y="1"/>
                  </a:moveTo>
                  <a:cubicBezTo>
                    <a:pt x="713" y="1"/>
                    <a:pt x="529" y="70"/>
                    <a:pt x="390" y="209"/>
                  </a:cubicBezTo>
                  <a:lnTo>
                    <a:pt x="0" y="610"/>
                  </a:lnTo>
                  <a:lnTo>
                    <a:pt x="1013" y="1623"/>
                  </a:lnTo>
                  <a:lnTo>
                    <a:pt x="1414" y="1233"/>
                  </a:lnTo>
                  <a:cubicBezTo>
                    <a:pt x="1692" y="956"/>
                    <a:pt x="1692" y="499"/>
                    <a:pt x="1414" y="209"/>
                  </a:cubicBezTo>
                  <a:cubicBezTo>
                    <a:pt x="1269" y="70"/>
                    <a:pt x="1083" y="1"/>
                    <a:pt x="898"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249" name="Google Shape;1249;p50"/>
            <p:cNvSpPr/>
            <p:nvPr/>
          </p:nvSpPr>
          <p:spPr>
            <a:xfrm>
              <a:off x="3488300" y="2792425"/>
              <a:ext cx="103000" cy="103000"/>
            </a:xfrm>
            <a:custGeom>
              <a:avLst/>
              <a:gdLst/>
              <a:ahLst/>
              <a:cxnLst/>
              <a:rect l="l" t="t" r="r" b="b"/>
              <a:pathLst>
                <a:path w="4120" h="4120" extrusionOk="0">
                  <a:moveTo>
                    <a:pt x="3775" y="1"/>
                  </a:moveTo>
                  <a:lnTo>
                    <a:pt x="1" y="3786"/>
                  </a:lnTo>
                  <a:lnTo>
                    <a:pt x="335" y="4120"/>
                  </a:lnTo>
                  <a:lnTo>
                    <a:pt x="4119" y="346"/>
                  </a:lnTo>
                  <a:lnTo>
                    <a:pt x="3775" y="1"/>
                  </a:ln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250" name="Google Shape;1250;p50"/>
            <p:cNvSpPr/>
            <p:nvPr/>
          </p:nvSpPr>
          <p:spPr>
            <a:xfrm>
              <a:off x="2886675" y="2363600"/>
              <a:ext cx="199825" cy="213500"/>
            </a:xfrm>
            <a:custGeom>
              <a:avLst/>
              <a:gdLst/>
              <a:ahLst/>
              <a:cxnLst/>
              <a:rect l="l" t="t" r="r" b="b"/>
              <a:pathLst>
                <a:path w="7993" h="8540" extrusionOk="0">
                  <a:moveTo>
                    <a:pt x="1" y="0"/>
                  </a:moveTo>
                  <a:cubicBezTo>
                    <a:pt x="1" y="1"/>
                    <a:pt x="1002" y="2516"/>
                    <a:pt x="2595" y="4442"/>
                  </a:cubicBezTo>
                  <a:lnTo>
                    <a:pt x="3696" y="4564"/>
                  </a:lnTo>
                  <a:lnTo>
                    <a:pt x="2906" y="4809"/>
                  </a:lnTo>
                  <a:cubicBezTo>
                    <a:pt x="2906" y="4809"/>
                    <a:pt x="3685" y="6001"/>
                    <a:pt x="4275" y="6468"/>
                  </a:cubicBezTo>
                  <a:lnTo>
                    <a:pt x="5343" y="6479"/>
                  </a:lnTo>
                  <a:lnTo>
                    <a:pt x="4598" y="6869"/>
                  </a:lnTo>
                  <a:cubicBezTo>
                    <a:pt x="4598" y="6869"/>
                    <a:pt x="5634" y="8539"/>
                    <a:pt x="6911" y="8539"/>
                  </a:cubicBezTo>
                  <a:cubicBezTo>
                    <a:pt x="7029" y="8539"/>
                    <a:pt x="7148" y="8525"/>
                    <a:pt x="7270" y="8494"/>
                  </a:cubicBezTo>
                  <a:cubicBezTo>
                    <a:pt x="7993" y="7993"/>
                    <a:pt x="7792" y="6056"/>
                    <a:pt x="7792" y="6056"/>
                  </a:cubicBezTo>
                  <a:lnTo>
                    <a:pt x="7792" y="6056"/>
                  </a:lnTo>
                  <a:lnTo>
                    <a:pt x="7058" y="6679"/>
                  </a:lnTo>
                  <a:lnTo>
                    <a:pt x="7537" y="5232"/>
                  </a:lnTo>
                  <a:cubicBezTo>
                    <a:pt x="6891" y="4119"/>
                    <a:pt x="5032" y="2583"/>
                    <a:pt x="5032" y="2583"/>
                  </a:cubicBezTo>
                  <a:lnTo>
                    <a:pt x="4587" y="3107"/>
                  </a:lnTo>
                  <a:lnTo>
                    <a:pt x="4609" y="2338"/>
                  </a:lnTo>
                  <a:cubicBezTo>
                    <a:pt x="4609" y="2338"/>
                    <a:pt x="3596" y="1593"/>
                    <a:pt x="2661" y="1147"/>
                  </a:cubicBezTo>
                  <a:cubicBezTo>
                    <a:pt x="1993" y="824"/>
                    <a:pt x="1" y="1"/>
                    <a:pt x="1"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51" name="Google Shape;1251;p50"/>
            <p:cNvSpPr/>
            <p:nvPr/>
          </p:nvSpPr>
          <p:spPr>
            <a:xfrm>
              <a:off x="2898375" y="2373900"/>
              <a:ext cx="187025" cy="245475"/>
            </a:xfrm>
            <a:custGeom>
              <a:avLst/>
              <a:gdLst/>
              <a:ahLst/>
              <a:cxnLst/>
              <a:rect l="l" t="t" r="r" b="b"/>
              <a:pathLst>
                <a:path w="7481" h="9819" extrusionOk="0">
                  <a:moveTo>
                    <a:pt x="0" y="1"/>
                  </a:moveTo>
                  <a:cubicBezTo>
                    <a:pt x="5566" y="5121"/>
                    <a:pt x="6980" y="9195"/>
                    <a:pt x="6980" y="9195"/>
                  </a:cubicBezTo>
                  <a:lnTo>
                    <a:pt x="7480" y="9818"/>
                  </a:lnTo>
                  <a:cubicBezTo>
                    <a:pt x="6790" y="4909"/>
                    <a:pt x="1" y="1"/>
                    <a:pt x="0" y="1"/>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gr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202"/>
                                        </p:tgtEl>
                                        <p:attrNameLst>
                                          <p:attrName>style.visibility</p:attrName>
                                        </p:attrNameLst>
                                      </p:cBhvr>
                                      <p:to>
                                        <p:strVal val="visible"/>
                                      </p:to>
                                    </p:set>
                                    <p:animEffect transition="in" filter="barn(inHorizontal)">
                                      <p:cBhvr>
                                        <p:cTn id="7" dur="500"/>
                                        <p:tgtEl>
                                          <p:spTgt spid="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2" name="Google Shape;1402;p58"/>
          <p:cNvSpPr txBox="1">
            <a:spLocks noGrp="1"/>
          </p:cNvSpPr>
          <p:nvPr>
            <p:ph type="subTitle" idx="1"/>
          </p:nvPr>
        </p:nvSpPr>
        <p:spPr>
          <a:xfrm rot="258">
            <a:off x="140621" y="3847031"/>
            <a:ext cx="8615943" cy="1468636"/>
          </a:xfrm>
          <a:prstGeom prst="rect">
            <a:avLst/>
          </a:prstGeom>
        </p:spPr>
        <p:txBody>
          <a:bodyPr spcFirstLastPara="1" vert="horz" wrap="square" lIns="0" tIns="0" rIns="0" bIns="0" rtlCol="0" anchor="t" anchorCtr="0">
            <a:noAutofit/>
          </a:bodyPr>
          <a:lstStyle/>
          <a:p>
            <a:pPr marL="0" indent="0">
              <a:spcAft>
                <a:spcPts val="1600"/>
              </a:spcAft>
            </a:pPr>
            <a:r>
              <a:rPr lang="vi-VN" sz="3200" dirty="0">
                <a:latin typeface="+mj-lt"/>
              </a:rPr>
              <a:t>Phát triển hơn thời kì trước. Các hình thức công xưởng thủ công đã xuất hiện trong các nghề dệt, làm sứ, làm giấy....</a:t>
            </a:r>
            <a:endParaRPr sz="3200" dirty="0">
              <a:latin typeface="+mj-lt"/>
            </a:endParaRPr>
          </a:p>
        </p:txBody>
      </p:sp>
      <p:sp>
        <p:nvSpPr>
          <p:cNvPr id="1401" name="Google Shape;1401;p58"/>
          <p:cNvSpPr txBox="1">
            <a:spLocks noGrp="1"/>
          </p:cNvSpPr>
          <p:nvPr>
            <p:ph type="title"/>
          </p:nvPr>
        </p:nvSpPr>
        <p:spPr>
          <a:xfrm>
            <a:off x="1108467" y="2593447"/>
            <a:ext cx="5128800" cy="1216000"/>
          </a:xfrm>
          <a:prstGeom prst="rect">
            <a:avLst/>
          </a:prstGeom>
        </p:spPr>
        <p:txBody>
          <a:bodyPr spcFirstLastPara="1" vert="horz" wrap="square" lIns="0" tIns="0" rIns="0" bIns="0" rtlCol="0" anchor="t" anchorCtr="0">
            <a:noAutofit/>
          </a:bodyPr>
          <a:lstStyle/>
          <a:p>
            <a:pPr algn="ctr"/>
            <a:r>
              <a:rPr lang="vi-VN" sz="3200" dirty="0"/>
              <a:t>Thủ công nghiệp</a:t>
            </a:r>
            <a:endParaRPr sz="3200" dirty="0">
              <a:solidFill>
                <a:schemeClr val="accent1"/>
              </a:solidFill>
            </a:endParaRPr>
          </a:p>
        </p:txBody>
      </p:sp>
      <p:cxnSp>
        <p:nvCxnSpPr>
          <p:cNvPr id="1403" name="Google Shape;1403;p58"/>
          <p:cNvCxnSpPr/>
          <p:nvPr/>
        </p:nvCxnSpPr>
        <p:spPr>
          <a:xfrm>
            <a:off x="1014328" y="3008655"/>
            <a:ext cx="5381200" cy="0"/>
          </a:xfrm>
          <a:prstGeom prst="straightConnector1">
            <a:avLst/>
          </a:prstGeom>
          <a:noFill/>
          <a:ln w="19050" cap="flat" cmpd="sng">
            <a:solidFill>
              <a:schemeClr val="accent2"/>
            </a:solidFill>
            <a:prstDash val="solid"/>
            <a:round/>
            <a:headEnd type="oval" w="med" len="med"/>
            <a:tailEnd type="oval" w="med" len="med"/>
          </a:ln>
        </p:spPr>
      </p:cxnSp>
      <p:grpSp>
        <p:nvGrpSpPr>
          <p:cNvPr id="1405" name="Google Shape;1405;p58"/>
          <p:cNvGrpSpPr/>
          <p:nvPr/>
        </p:nvGrpSpPr>
        <p:grpSpPr>
          <a:xfrm>
            <a:off x="2081342" y="724822"/>
            <a:ext cx="3150785" cy="847157"/>
            <a:chOff x="1077203" y="3984570"/>
            <a:chExt cx="2043841" cy="549532"/>
          </a:xfrm>
        </p:grpSpPr>
        <p:sp>
          <p:nvSpPr>
            <p:cNvPr id="1406" name="Google Shape;1406;p5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7" name="Google Shape;1407;p5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8" name="Google Shape;1408;p5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09" name="Google Shape;1409;p5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0" name="Google Shape;1410;p5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1" name="Google Shape;1411;p5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2" name="Google Shape;1412;p5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3" name="Google Shape;1413;p5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4" name="Google Shape;1414;p5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5" name="Google Shape;1415;p5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6" name="Google Shape;1416;p5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grpSp>
        <p:nvGrpSpPr>
          <p:cNvPr id="1417" name="Google Shape;1417;p58"/>
          <p:cNvGrpSpPr/>
          <p:nvPr/>
        </p:nvGrpSpPr>
        <p:grpSpPr>
          <a:xfrm rot="10800000">
            <a:off x="2081342" y="5286055"/>
            <a:ext cx="3150785" cy="847157"/>
            <a:chOff x="1077203" y="3984570"/>
            <a:chExt cx="2043841" cy="549532"/>
          </a:xfrm>
        </p:grpSpPr>
        <p:sp>
          <p:nvSpPr>
            <p:cNvPr id="1418" name="Google Shape;1418;p58"/>
            <p:cNvSpPr/>
            <p:nvPr/>
          </p:nvSpPr>
          <p:spPr>
            <a:xfrm>
              <a:off x="1077203" y="4230796"/>
              <a:ext cx="614329" cy="197957"/>
            </a:xfrm>
            <a:custGeom>
              <a:avLst/>
              <a:gdLst/>
              <a:ahLst/>
              <a:cxnLst/>
              <a:rect l="l" t="t" r="r" b="b"/>
              <a:pathLst>
                <a:path w="8438" h="2719" extrusionOk="0">
                  <a:moveTo>
                    <a:pt x="6746" y="1"/>
                  </a:moveTo>
                  <a:cubicBezTo>
                    <a:pt x="6364" y="1"/>
                    <a:pt x="5887" y="154"/>
                    <a:pt x="5332" y="637"/>
                  </a:cubicBezTo>
                  <a:cubicBezTo>
                    <a:pt x="3914" y="1861"/>
                    <a:pt x="2586" y="2456"/>
                    <a:pt x="1222" y="2456"/>
                  </a:cubicBezTo>
                  <a:cubicBezTo>
                    <a:pt x="874" y="2456"/>
                    <a:pt x="523" y="2417"/>
                    <a:pt x="168" y="2340"/>
                  </a:cubicBezTo>
                  <a:cubicBezTo>
                    <a:pt x="161" y="2339"/>
                    <a:pt x="154" y="2338"/>
                    <a:pt x="147" y="2338"/>
                  </a:cubicBezTo>
                  <a:cubicBezTo>
                    <a:pt x="86" y="2338"/>
                    <a:pt x="21" y="2380"/>
                    <a:pt x="12" y="2440"/>
                  </a:cubicBezTo>
                  <a:cubicBezTo>
                    <a:pt x="0" y="2518"/>
                    <a:pt x="45" y="2585"/>
                    <a:pt x="111" y="2596"/>
                  </a:cubicBezTo>
                  <a:cubicBezTo>
                    <a:pt x="479" y="2685"/>
                    <a:pt x="858" y="2718"/>
                    <a:pt x="1214" y="2718"/>
                  </a:cubicBezTo>
                  <a:cubicBezTo>
                    <a:pt x="2649" y="2718"/>
                    <a:pt x="4030" y="2107"/>
                    <a:pt x="5499" y="826"/>
                  </a:cubicBezTo>
                  <a:cubicBezTo>
                    <a:pt x="5996" y="400"/>
                    <a:pt x="6412" y="261"/>
                    <a:pt x="6744" y="261"/>
                  </a:cubicBezTo>
                  <a:cubicBezTo>
                    <a:pt x="7089" y="261"/>
                    <a:pt x="7344" y="412"/>
                    <a:pt x="7502" y="548"/>
                  </a:cubicBezTo>
                  <a:cubicBezTo>
                    <a:pt x="7881" y="882"/>
                    <a:pt x="8160" y="1572"/>
                    <a:pt x="7948" y="1917"/>
                  </a:cubicBezTo>
                  <a:cubicBezTo>
                    <a:pt x="7725" y="2262"/>
                    <a:pt x="7436" y="2329"/>
                    <a:pt x="7280" y="2340"/>
                  </a:cubicBezTo>
                  <a:cubicBezTo>
                    <a:pt x="7251" y="2343"/>
                    <a:pt x="7223" y="2345"/>
                    <a:pt x="7196" y="2345"/>
                  </a:cubicBezTo>
                  <a:cubicBezTo>
                    <a:pt x="7049" y="2345"/>
                    <a:pt x="6937" y="2297"/>
                    <a:pt x="6891" y="2240"/>
                  </a:cubicBezTo>
                  <a:cubicBezTo>
                    <a:pt x="6746" y="2073"/>
                    <a:pt x="6824" y="1783"/>
                    <a:pt x="6824" y="1773"/>
                  </a:cubicBezTo>
                  <a:cubicBezTo>
                    <a:pt x="6846" y="1706"/>
                    <a:pt x="6802" y="1627"/>
                    <a:pt x="6735" y="1617"/>
                  </a:cubicBezTo>
                  <a:cubicBezTo>
                    <a:pt x="6721" y="1612"/>
                    <a:pt x="6707" y="1610"/>
                    <a:pt x="6693" y="1610"/>
                  </a:cubicBezTo>
                  <a:cubicBezTo>
                    <a:pt x="6638" y="1610"/>
                    <a:pt x="6585" y="1644"/>
                    <a:pt x="6567" y="1706"/>
                  </a:cubicBezTo>
                  <a:cubicBezTo>
                    <a:pt x="6567" y="1716"/>
                    <a:pt x="6445" y="2139"/>
                    <a:pt x="6690" y="2418"/>
                  </a:cubicBezTo>
                  <a:cubicBezTo>
                    <a:pt x="6809" y="2536"/>
                    <a:pt x="6997" y="2611"/>
                    <a:pt x="7216" y="2611"/>
                  </a:cubicBezTo>
                  <a:cubicBezTo>
                    <a:pt x="7244" y="2611"/>
                    <a:pt x="7273" y="2610"/>
                    <a:pt x="7302" y="2607"/>
                  </a:cubicBezTo>
                  <a:cubicBezTo>
                    <a:pt x="7648" y="2574"/>
                    <a:pt x="7959" y="2374"/>
                    <a:pt x="8160" y="2062"/>
                  </a:cubicBezTo>
                  <a:cubicBezTo>
                    <a:pt x="8438" y="1627"/>
                    <a:pt x="8204" y="815"/>
                    <a:pt x="7670" y="348"/>
                  </a:cubicBezTo>
                  <a:cubicBezTo>
                    <a:pt x="7508" y="210"/>
                    <a:pt x="7191" y="1"/>
                    <a:pt x="6746"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19" name="Google Shape;1419;p58"/>
            <p:cNvSpPr/>
            <p:nvPr/>
          </p:nvSpPr>
          <p:spPr>
            <a:xfrm>
              <a:off x="1695530" y="4094578"/>
              <a:ext cx="807262" cy="439524"/>
            </a:xfrm>
            <a:custGeom>
              <a:avLst/>
              <a:gdLst/>
              <a:ahLst/>
              <a:cxnLst/>
              <a:rect l="l" t="t" r="r" b="b"/>
              <a:pathLst>
                <a:path w="11088" h="6037" extrusionOk="0">
                  <a:moveTo>
                    <a:pt x="3273" y="260"/>
                  </a:moveTo>
                  <a:cubicBezTo>
                    <a:pt x="3328" y="260"/>
                    <a:pt x="3395" y="282"/>
                    <a:pt x="3474" y="315"/>
                  </a:cubicBezTo>
                  <a:cubicBezTo>
                    <a:pt x="3941" y="560"/>
                    <a:pt x="4330" y="1539"/>
                    <a:pt x="4297" y="2419"/>
                  </a:cubicBezTo>
                  <a:cubicBezTo>
                    <a:pt x="4286" y="2742"/>
                    <a:pt x="4197" y="3276"/>
                    <a:pt x="3807" y="3610"/>
                  </a:cubicBezTo>
                  <a:cubicBezTo>
                    <a:pt x="3273" y="3276"/>
                    <a:pt x="2917" y="2742"/>
                    <a:pt x="2727" y="2229"/>
                  </a:cubicBezTo>
                  <a:cubicBezTo>
                    <a:pt x="2460" y="1462"/>
                    <a:pt x="2561" y="705"/>
                    <a:pt x="2984" y="371"/>
                  </a:cubicBezTo>
                  <a:cubicBezTo>
                    <a:pt x="3083" y="304"/>
                    <a:pt x="3173" y="260"/>
                    <a:pt x="3273" y="260"/>
                  </a:cubicBezTo>
                  <a:close/>
                  <a:moveTo>
                    <a:pt x="7815" y="260"/>
                  </a:moveTo>
                  <a:cubicBezTo>
                    <a:pt x="7914" y="260"/>
                    <a:pt x="8003" y="304"/>
                    <a:pt x="8092" y="371"/>
                  </a:cubicBezTo>
                  <a:cubicBezTo>
                    <a:pt x="8527" y="705"/>
                    <a:pt x="8627" y="1462"/>
                    <a:pt x="8349" y="2229"/>
                  </a:cubicBezTo>
                  <a:cubicBezTo>
                    <a:pt x="8171" y="2742"/>
                    <a:pt x="7815" y="3276"/>
                    <a:pt x="7269" y="3610"/>
                  </a:cubicBezTo>
                  <a:cubicBezTo>
                    <a:pt x="6880" y="3276"/>
                    <a:pt x="6801" y="2742"/>
                    <a:pt x="6779" y="2419"/>
                  </a:cubicBezTo>
                  <a:cubicBezTo>
                    <a:pt x="6746" y="1539"/>
                    <a:pt x="7135" y="560"/>
                    <a:pt x="7614" y="315"/>
                  </a:cubicBezTo>
                  <a:cubicBezTo>
                    <a:pt x="7681" y="282"/>
                    <a:pt x="7748" y="260"/>
                    <a:pt x="7815" y="260"/>
                  </a:cubicBezTo>
                  <a:close/>
                  <a:moveTo>
                    <a:pt x="3270" y="1"/>
                  </a:moveTo>
                  <a:cubicBezTo>
                    <a:pt x="3117" y="1"/>
                    <a:pt x="2967" y="58"/>
                    <a:pt x="2828" y="171"/>
                  </a:cubicBezTo>
                  <a:cubicBezTo>
                    <a:pt x="2304" y="571"/>
                    <a:pt x="2171" y="1440"/>
                    <a:pt x="2482" y="2319"/>
                  </a:cubicBezTo>
                  <a:cubicBezTo>
                    <a:pt x="2672" y="2853"/>
                    <a:pt x="3039" y="3399"/>
                    <a:pt x="3573" y="3766"/>
                  </a:cubicBezTo>
                  <a:lnTo>
                    <a:pt x="3506" y="3799"/>
                  </a:lnTo>
                  <a:cubicBezTo>
                    <a:pt x="3317" y="3878"/>
                    <a:pt x="3129" y="3913"/>
                    <a:pt x="2943" y="3913"/>
                  </a:cubicBezTo>
                  <a:cubicBezTo>
                    <a:pt x="1521" y="3913"/>
                    <a:pt x="266" y="1882"/>
                    <a:pt x="256" y="1863"/>
                  </a:cubicBezTo>
                  <a:cubicBezTo>
                    <a:pt x="232" y="1821"/>
                    <a:pt x="182" y="1798"/>
                    <a:pt x="136" y="1798"/>
                  </a:cubicBezTo>
                  <a:cubicBezTo>
                    <a:pt x="120" y="1798"/>
                    <a:pt x="104" y="1801"/>
                    <a:pt x="90" y="1806"/>
                  </a:cubicBezTo>
                  <a:cubicBezTo>
                    <a:pt x="34" y="1840"/>
                    <a:pt x="1" y="1907"/>
                    <a:pt x="11" y="1962"/>
                  </a:cubicBezTo>
                  <a:lnTo>
                    <a:pt x="1169" y="5937"/>
                  </a:lnTo>
                  <a:cubicBezTo>
                    <a:pt x="1187" y="5992"/>
                    <a:pt x="1244" y="6031"/>
                    <a:pt x="1300" y="6031"/>
                  </a:cubicBezTo>
                  <a:cubicBezTo>
                    <a:pt x="1312" y="6031"/>
                    <a:pt x="1325" y="6030"/>
                    <a:pt x="1336" y="6026"/>
                  </a:cubicBezTo>
                  <a:cubicBezTo>
                    <a:pt x="1403" y="6003"/>
                    <a:pt x="1448" y="5937"/>
                    <a:pt x="1425" y="5870"/>
                  </a:cubicBezTo>
                  <a:lnTo>
                    <a:pt x="479" y="2620"/>
                  </a:lnTo>
                  <a:lnTo>
                    <a:pt x="479" y="2620"/>
                  </a:lnTo>
                  <a:cubicBezTo>
                    <a:pt x="646" y="2831"/>
                    <a:pt x="857" y="3065"/>
                    <a:pt x="1102" y="3287"/>
                  </a:cubicBezTo>
                  <a:cubicBezTo>
                    <a:pt x="1727" y="3872"/>
                    <a:pt x="2352" y="4168"/>
                    <a:pt x="2939" y="4168"/>
                  </a:cubicBezTo>
                  <a:cubicBezTo>
                    <a:pt x="3168" y="4168"/>
                    <a:pt x="3392" y="4123"/>
                    <a:pt x="3607" y="4033"/>
                  </a:cubicBezTo>
                  <a:cubicBezTo>
                    <a:pt x="3685" y="4000"/>
                    <a:pt x="3763" y="3966"/>
                    <a:pt x="3830" y="3921"/>
                  </a:cubicBezTo>
                  <a:cubicBezTo>
                    <a:pt x="4169" y="4102"/>
                    <a:pt x="4579" y="4212"/>
                    <a:pt x="5040" y="4212"/>
                  </a:cubicBezTo>
                  <a:cubicBezTo>
                    <a:pt x="5063" y="4212"/>
                    <a:pt x="5086" y="4211"/>
                    <a:pt x="5109" y="4211"/>
                  </a:cubicBezTo>
                  <a:lnTo>
                    <a:pt x="5967" y="4211"/>
                  </a:lnTo>
                  <a:cubicBezTo>
                    <a:pt x="5991" y="4211"/>
                    <a:pt x="6014" y="4212"/>
                    <a:pt x="6038" y="4212"/>
                  </a:cubicBezTo>
                  <a:cubicBezTo>
                    <a:pt x="6507" y="4212"/>
                    <a:pt x="6908" y="4102"/>
                    <a:pt x="7258" y="3921"/>
                  </a:cubicBezTo>
                  <a:cubicBezTo>
                    <a:pt x="7325" y="3966"/>
                    <a:pt x="7392" y="4000"/>
                    <a:pt x="7469" y="4033"/>
                  </a:cubicBezTo>
                  <a:cubicBezTo>
                    <a:pt x="7688" y="4123"/>
                    <a:pt x="7912" y="4168"/>
                    <a:pt x="8142" y="4168"/>
                  </a:cubicBezTo>
                  <a:cubicBezTo>
                    <a:pt x="8731" y="4168"/>
                    <a:pt x="9352" y="3872"/>
                    <a:pt x="9985" y="3287"/>
                  </a:cubicBezTo>
                  <a:cubicBezTo>
                    <a:pt x="10230" y="3065"/>
                    <a:pt x="10442" y="2831"/>
                    <a:pt x="10608" y="2620"/>
                  </a:cubicBezTo>
                  <a:lnTo>
                    <a:pt x="10608" y="2620"/>
                  </a:lnTo>
                  <a:lnTo>
                    <a:pt x="9662" y="5870"/>
                  </a:lnTo>
                  <a:cubicBezTo>
                    <a:pt x="9640" y="5937"/>
                    <a:pt x="9685" y="6003"/>
                    <a:pt x="9751" y="6026"/>
                  </a:cubicBezTo>
                  <a:cubicBezTo>
                    <a:pt x="9762" y="6026"/>
                    <a:pt x="9774" y="6036"/>
                    <a:pt x="9784" y="6036"/>
                  </a:cubicBezTo>
                  <a:cubicBezTo>
                    <a:pt x="9840" y="6036"/>
                    <a:pt x="9896" y="5992"/>
                    <a:pt x="9907" y="5937"/>
                  </a:cubicBezTo>
                  <a:lnTo>
                    <a:pt x="11065" y="1962"/>
                  </a:lnTo>
                  <a:cubicBezTo>
                    <a:pt x="11087" y="1907"/>
                    <a:pt x="11053" y="1840"/>
                    <a:pt x="10998" y="1806"/>
                  </a:cubicBezTo>
                  <a:cubicBezTo>
                    <a:pt x="10981" y="1801"/>
                    <a:pt x="10964" y="1798"/>
                    <a:pt x="10947" y="1798"/>
                  </a:cubicBezTo>
                  <a:cubicBezTo>
                    <a:pt x="10899" y="1798"/>
                    <a:pt x="10856" y="1821"/>
                    <a:pt x="10831" y="1863"/>
                  </a:cubicBezTo>
                  <a:cubicBezTo>
                    <a:pt x="10821" y="1882"/>
                    <a:pt x="9558" y="3913"/>
                    <a:pt x="8134" y="3913"/>
                  </a:cubicBezTo>
                  <a:cubicBezTo>
                    <a:pt x="7948" y="3913"/>
                    <a:pt x="7759" y="3878"/>
                    <a:pt x="7570" y="3799"/>
                  </a:cubicBezTo>
                  <a:cubicBezTo>
                    <a:pt x="7547" y="3788"/>
                    <a:pt x="7536" y="3777"/>
                    <a:pt x="7514" y="3766"/>
                  </a:cubicBezTo>
                  <a:cubicBezTo>
                    <a:pt x="8048" y="3399"/>
                    <a:pt x="8404" y="2853"/>
                    <a:pt x="8594" y="2319"/>
                  </a:cubicBezTo>
                  <a:cubicBezTo>
                    <a:pt x="8905" y="1440"/>
                    <a:pt x="8772" y="571"/>
                    <a:pt x="8260" y="171"/>
                  </a:cubicBezTo>
                  <a:cubicBezTo>
                    <a:pt x="8114" y="58"/>
                    <a:pt x="7965" y="1"/>
                    <a:pt x="7811" y="1"/>
                  </a:cubicBezTo>
                  <a:cubicBezTo>
                    <a:pt x="7706" y="1"/>
                    <a:pt x="7600" y="27"/>
                    <a:pt x="7491" y="82"/>
                  </a:cubicBezTo>
                  <a:cubicBezTo>
                    <a:pt x="6924" y="371"/>
                    <a:pt x="6490" y="1450"/>
                    <a:pt x="6523" y="2430"/>
                  </a:cubicBezTo>
                  <a:cubicBezTo>
                    <a:pt x="6546" y="2986"/>
                    <a:pt x="6724" y="3443"/>
                    <a:pt x="7024" y="3743"/>
                  </a:cubicBezTo>
                  <a:cubicBezTo>
                    <a:pt x="6740" y="3870"/>
                    <a:pt x="6416" y="3956"/>
                    <a:pt x="6042" y="3956"/>
                  </a:cubicBezTo>
                  <a:cubicBezTo>
                    <a:pt x="6021" y="3956"/>
                    <a:pt x="5999" y="3956"/>
                    <a:pt x="5978" y="3955"/>
                  </a:cubicBezTo>
                  <a:cubicBezTo>
                    <a:pt x="5833" y="3949"/>
                    <a:pt x="5688" y="3947"/>
                    <a:pt x="5543" y="3947"/>
                  </a:cubicBezTo>
                  <a:cubicBezTo>
                    <a:pt x="5399" y="3947"/>
                    <a:pt x="5254" y="3949"/>
                    <a:pt x="5109" y="3955"/>
                  </a:cubicBezTo>
                  <a:cubicBezTo>
                    <a:pt x="5088" y="3956"/>
                    <a:pt x="5066" y="3956"/>
                    <a:pt x="5044" y="3956"/>
                  </a:cubicBezTo>
                  <a:cubicBezTo>
                    <a:pt x="4670" y="3956"/>
                    <a:pt x="4336" y="3870"/>
                    <a:pt x="4052" y="3743"/>
                  </a:cubicBezTo>
                  <a:cubicBezTo>
                    <a:pt x="4364" y="3443"/>
                    <a:pt x="4531" y="2986"/>
                    <a:pt x="4564" y="2430"/>
                  </a:cubicBezTo>
                  <a:cubicBezTo>
                    <a:pt x="4597" y="1450"/>
                    <a:pt x="4152" y="371"/>
                    <a:pt x="3585" y="82"/>
                  </a:cubicBezTo>
                  <a:cubicBezTo>
                    <a:pt x="3481" y="27"/>
                    <a:pt x="3375" y="1"/>
                    <a:pt x="3270"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0" name="Google Shape;1420;p58"/>
            <p:cNvSpPr/>
            <p:nvPr/>
          </p:nvSpPr>
          <p:spPr>
            <a:xfrm>
              <a:off x="2505914" y="4230796"/>
              <a:ext cx="615129" cy="197957"/>
            </a:xfrm>
            <a:custGeom>
              <a:avLst/>
              <a:gdLst/>
              <a:ahLst/>
              <a:cxnLst/>
              <a:rect l="l" t="t" r="r" b="b"/>
              <a:pathLst>
                <a:path w="8449" h="2719" extrusionOk="0">
                  <a:moveTo>
                    <a:pt x="1703" y="1"/>
                  </a:moveTo>
                  <a:cubicBezTo>
                    <a:pt x="1256" y="1"/>
                    <a:pt x="936" y="210"/>
                    <a:pt x="768" y="348"/>
                  </a:cubicBezTo>
                  <a:cubicBezTo>
                    <a:pt x="234" y="815"/>
                    <a:pt x="1" y="1627"/>
                    <a:pt x="279" y="2062"/>
                  </a:cubicBezTo>
                  <a:cubicBezTo>
                    <a:pt x="490" y="2374"/>
                    <a:pt x="802" y="2574"/>
                    <a:pt x="1147" y="2607"/>
                  </a:cubicBezTo>
                  <a:cubicBezTo>
                    <a:pt x="1175" y="2610"/>
                    <a:pt x="1203" y="2611"/>
                    <a:pt x="1230" y="2611"/>
                  </a:cubicBezTo>
                  <a:cubicBezTo>
                    <a:pt x="1444" y="2611"/>
                    <a:pt x="1640" y="2536"/>
                    <a:pt x="1748" y="2418"/>
                  </a:cubicBezTo>
                  <a:cubicBezTo>
                    <a:pt x="1993" y="2139"/>
                    <a:pt x="1881" y="1716"/>
                    <a:pt x="1871" y="1706"/>
                  </a:cubicBezTo>
                  <a:cubicBezTo>
                    <a:pt x="1853" y="1644"/>
                    <a:pt x="1807" y="1610"/>
                    <a:pt x="1756" y="1610"/>
                  </a:cubicBezTo>
                  <a:cubicBezTo>
                    <a:pt x="1742" y="1610"/>
                    <a:pt x="1729" y="1612"/>
                    <a:pt x="1715" y="1617"/>
                  </a:cubicBezTo>
                  <a:cubicBezTo>
                    <a:pt x="1648" y="1627"/>
                    <a:pt x="1604" y="1706"/>
                    <a:pt x="1626" y="1773"/>
                  </a:cubicBezTo>
                  <a:cubicBezTo>
                    <a:pt x="1626" y="1773"/>
                    <a:pt x="1703" y="2073"/>
                    <a:pt x="1559" y="2240"/>
                  </a:cubicBezTo>
                  <a:cubicBezTo>
                    <a:pt x="1512" y="2297"/>
                    <a:pt x="1401" y="2345"/>
                    <a:pt x="1253" y="2345"/>
                  </a:cubicBezTo>
                  <a:cubicBezTo>
                    <a:pt x="1226" y="2345"/>
                    <a:pt x="1198" y="2343"/>
                    <a:pt x="1169" y="2340"/>
                  </a:cubicBezTo>
                  <a:cubicBezTo>
                    <a:pt x="1013" y="2329"/>
                    <a:pt x="724" y="2262"/>
                    <a:pt x="501" y="1917"/>
                  </a:cubicBezTo>
                  <a:cubicBezTo>
                    <a:pt x="279" y="1572"/>
                    <a:pt x="557" y="882"/>
                    <a:pt x="946" y="548"/>
                  </a:cubicBezTo>
                  <a:cubicBezTo>
                    <a:pt x="1105" y="412"/>
                    <a:pt x="1360" y="261"/>
                    <a:pt x="1704" y="261"/>
                  </a:cubicBezTo>
                  <a:cubicBezTo>
                    <a:pt x="2035" y="261"/>
                    <a:pt x="2448" y="400"/>
                    <a:pt x="2939" y="826"/>
                  </a:cubicBezTo>
                  <a:cubicBezTo>
                    <a:pt x="4409" y="2107"/>
                    <a:pt x="5800" y="2718"/>
                    <a:pt x="7224" y="2718"/>
                  </a:cubicBezTo>
                  <a:cubicBezTo>
                    <a:pt x="7592" y="2718"/>
                    <a:pt x="7959" y="2685"/>
                    <a:pt x="8337" y="2596"/>
                  </a:cubicBezTo>
                  <a:cubicBezTo>
                    <a:pt x="8404" y="2585"/>
                    <a:pt x="8449" y="2518"/>
                    <a:pt x="8438" y="2440"/>
                  </a:cubicBezTo>
                  <a:cubicBezTo>
                    <a:pt x="8418" y="2380"/>
                    <a:pt x="8362" y="2338"/>
                    <a:pt x="8302" y="2338"/>
                  </a:cubicBezTo>
                  <a:cubicBezTo>
                    <a:pt x="8296" y="2338"/>
                    <a:pt x="8289" y="2339"/>
                    <a:pt x="8282" y="2340"/>
                  </a:cubicBezTo>
                  <a:cubicBezTo>
                    <a:pt x="7924" y="2417"/>
                    <a:pt x="7572" y="2456"/>
                    <a:pt x="7222" y="2456"/>
                  </a:cubicBezTo>
                  <a:cubicBezTo>
                    <a:pt x="5852" y="2456"/>
                    <a:pt x="4527" y="1861"/>
                    <a:pt x="3117" y="637"/>
                  </a:cubicBezTo>
                  <a:cubicBezTo>
                    <a:pt x="2563" y="154"/>
                    <a:pt x="2086" y="1"/>
                    <a:pt x="1703"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1" name="Google Shape;1421;p58"/>
            <p:cNvSpPr/>
            <p:nvPr/>
          </p:nvSpPr>
          <p:spPr>
            <a:xfrm>
              <a:off x="1711765" y="4082638"/>
              <a:ext cx="95666" cy="96467"/>
            </a:xfrm>
            <a:custGeom>
              <a:avLst/>
              <a:gdLst/>
              <a:ahLst/>
              <a:cxnLst/>
              <a:rect l="l" t="t" r="r" b="b"/>
              <a:pathLst>
                <a:path w="1314" h="1325" extrusionOk="0">
                  <a:moveTo>
                    <a:pt x="657" y="268"/>
                  </a:moveTo>
                  <a:cubicBezTo>
                    <a:pt x="879" y="268"/>
                    <a:pt x="1057" y="446"/>
                    <a:pt x="1057" y="657"/>
                  </a:cubicBezTo>
                  <a:cubicBezTo>
                    <a:pt x="1057" y="880"/>
                    <a:pt x="879" y="1058"/>
                    <a:pt x="657" y="1058"/>
                  </a:cubicBezTo>
                  <a:cubicBezTo>
                    <a:pt x="445" y="1058"/>
                    <a:pt x="267" y="880"/>
                    <a:pt x="267" y="657"/>
                  </a:cubicBezTo>
                  <a:cubicBezTo>
                    <a:pt x="267" y="446"/>
                    <a:pt x="445" y="268"/>
                    <a:pt x="657" y="268"/>
                  </a:cubicBezTo>
                  <a:close/>
                  <a:moveTo>
                    <a:pt x="657" y="1"/>
                  </a:moveTo>
                  <a:cubicBezTo>
                    <a:pt x="300" y="1"/>
                    <a:pt x="0" y="301"/>
                    <a:pt x="0" y="657"/>
                  </a:cubicBezTo>
                  <a:cubicBezTo>
                    <a:pt x="0" y="1025"/>
                    <a:pt x="300" y="1325"/>
                    <a:pt x="657" y="1325"/>
                  </a:cubicBezTo>
                  <a:cubicBezTo>
                    <a:pt x="1024" y="1325"/>
                    <a:pt x="1314" y="1025"/>
                    <a:pt x="1314" y="657"/>
                  </a:cubicBezTo>
                  <a:cubicBezTo>
                    <a:pt x="1314" y="301"/>
                    <a:pt x="1024"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2" name="Google Shape;1422;p58"/>
            <p:cNvSpPr/>
            <p:nvPr/>
          </p:nvSpPr>
          <p:spPr>
            <a:xfrm>
              <a:off x="1078004" y="4287656"/>
              <a:ext cx="95739" cy="96539"/>
            </a:xfrm>
            <a:custGeom>
              <a:avLst/>
              <a:gdLst/>
              <a:ahLst/>
              <a:cxnLst/>
              <a:rect l="l" t="t" r="r" b="b"/>
              <a:pathLst>
                <a:path w="1315" h="1326" extrusionOk="0">
                  <a:moveTo>
                    <a:pt x="657" y="268"/>
                  </a:moveTo>
                  <a:cubicBezTo>
                    <a:pt x="869" y="268"/>
                    <a:pt x="1058" y="446"/>
                    <a:pt x="1058" y="668"/>
                  </a:cubicBezTo>
                  <a:cubicBezTo>
                    <a:pt x="1058" y="880"/>
                    <a:pt x="869" y="1058"/>
                    <a:pt x="657" y="1058"/>
                  </a:cubicBezTo>
                  <a:cubicBezTo>
                    <a:pt x="434" y="1058"/>
                    <a:pt x="256" y="880"/>
                    <a:pt x="256" y="668"/>
                  </a:cubicBezTo>
                  <a:cubicBezTo>
                    <a:pt x="256" y="446"/>
                    <a:pt x="434" y="268"/>
                    <a:pt x="657" y="268"/>
                  </a:cubicBezTo>
                  <a:close/>
                  <a:moveTo>
                    <a:pt x="657" y="0"/>
                  </a:moveTo>
                  <a:cubicBezTo>
                    <a:pt x="290" y="0"/>
                    <a:pt x="1" y="301"/>
                    <a:pt x="1" y="668"/>
                  </a:cubicBezTo>
                  <a:cubicBezTo>
                    <a:pt x="1" y="1025"/>
                    <a:pt x="290" y="1326"/>
                    <a:pt x="657" y="1326"/>
                  </a:cubicBezTo>
                  <a:cubicBezTo>
                    <a:pt x="1013" y="1326"/>
                    <a:pt x="1314" y="1025"/>
                    <a:pt x="1314" y="668"/>
                  </a:cubicBezTo>
                  <a:cubicBezTo>
                    <a:pt x="1314" y="301"/>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3" name="Google Shape;1423;p58"/>
            <p:cNvSpPr/>
            <p:nvPr/>
          </p:nvSpPr>
          <p:spPr>
            <a:xfrm>
              <a:off x="3024572" y="4288530"/>
              <a:ext cx="95739" cy="95666"/>
            </a:xfrm>
            <a:custGeom>
              <a:avLst/>
              <a:gdLst/>
              <a:ahLst/>
              <a:cxnLst/>
              <a:rect l="l" t="t" r="r" b="b"/>
              <a:pathLst>
                <a:path w="1315" h="1314" extrusionOk="0">
                  <a:moveTo>
                    <a:pt x="657" y="256"/>
                  </a:moveTo>
                  <a:cubicBezTo>
                    <a:pt x="869" y="256"/>
                    <a:pt x="1047" y="434"/>
                    <a:pt x="1047" y="656"/>
                  </a:cubicBezTo>
                  <a:cubicBezTo>
                    <a:pt x="1047" y="868"/>
                    <a:pt x="869" y="1046"/>
                    <a:pt x="657" y="1046"/>
                  </a:cubicBezTo>
                  <a:cubicBezTo>
                    <a:pt x="434" y="1046"/>
                    <a:pt x="256" y="868"/>
                    <a:pt x="256" y="656"/>
                  </a:cubicBezTo>
                  <a:cubicBezTo>
                    <a:pt x="256" y="434"/>
                    <a:pt x="434" y="256"/>
                    <a:pt x="657" y="256"/>
                  </a:cubicBezTo>
                  <a:close/>
                  <a:moveTo>
                    <a:pt x="657" y="0"/>
                  </a:moveTo>
                  <a:cubicBezTo>
                    <a:pt x="290" y="0"/>
                    <a:pt x="1" y="289"/>
                    <a:pt x="1" y="656"/>
                  </a:cubicBezTo>
                  <a:cubicBezTo>
                    <a:pt x="1" y="1013"/>
                    <a:pt x="290" y="1314"/>
                    <a:pt x="657" y="1314"/>
                  </a:cubicBezTo>
                  <a:cubicBezTo>
                    <a:pt x="1013" y="1314"/>
                    <a:pt x="1314" y="1013"/>
                    <a:pt x="1314" y="656"/>
                  </a:cubicBezTo>
                  <a:cubicBezTo>
                    <a:pt x="1314" y="289"/>
                    <a:pt x="1013" y="0"/>
                    <a:pt x="65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4" name="Google Shape;1424;p58"/>
            <p:cNvSpPr/>
            <p:nvPr/>
          </p:nvSpPr>
          <p:spPr>
            <a:xfrm>
              <a:off x="2381128" y="4082638"/>
              <a:ext cx="96467" cy="96467"/>
            </a:xfrm>
            <a:custGeom>
              <a:avLst/>
              <a:gdLst/>
              <a:ahLst/>
              <a:cxnLst/>
              <a:rect l="l" t="t" r="r" b="b"/>
              <a:pathLst>
                <a:path w="1325" h="1325" extrusionOk="0">
                  <a:moveTo>
                    <a:pt x="657" y="268"/>
                  </a:moveTo>
                  <a:cubicBezTo>
                    <a:pt x="879" y="268"/>
                    <a:pt x="1058" y="446"/>
                    <a:pt x="1058" y="657"/>
                  </a:cubicBezTo>
                  <a:cubicBezTo>
                    <a:pt x="1058" y="880"/>
                    <a:pt x="879" y="1058"/>
                    <a:pt x="657" y="1058"/>
                  </a:cubicBezTo>
                  <a:cubicBezTo>
                    <a:pt x="446" y="1058"/>
                    <a:pt x="268" y="880"/>
                    <a:pt x="268" y="657"/>
                  </a:cubicBezTo>
                  <a:cubicBezTo>
                    <a:pt x="268" y="446"/>
                    <a:pt x="446" y="268"/>
                    <a:pt x="657" y="268"/>
                  </a:cubicBezTo>
                  <a:close/>
                  <a:moveTo>
                    <a:pt x="657" y="1"/>
                  </a:moveTo>
                  <a:cubicBezTo>
                    <a:pt x="301" y="1"/>
                    <a:pt x="1" y="301"/>
                    <a:pt x="1" y="657"/>
                  </a:cubicBezTo>
                  <a:cubicBezTo>
                    <a:pt x="1" y="1025"/>
                    <a:pt x="301" y="1325"/>
                    <a:pt x="657" y="1325"/>
                  </a:cubicBezTo>
                  <a:cubicBezTo>
                    <a:pt x="1025" y="1325"/>
                    <a:pt x="1325" y="1025"/>
                    <a:pt x="1325" y="657"/>
                  </a:cubicBezTo>
                  <a:cubicBezTo>
                    <a:pt x="1325" y="301"/>
                    <a:pt x="1025" y="1"/>
                    <a:pt x="657"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5" name="Google Shape;1425;p58"/>
            <p:cNvSpPr/>
            <p:nvPr/>
          </p:nvSpPr>
          <p:spPr>
            <a:xfrm>
              <a:off x="2051251" y="3984570"/>
              <a:ext cx="95739" cy="213246"/>
            </a:xfrm>
            <a:custGeom>
              <a:avLst/>
              <a:gdLst/>
              <a:ahLst/>
              <a:cxnLst/>
              <a:rect l="l" t="t" r="r" b="b"/>
              <a:pathLst>
                <a:path w="1315" h="2929" extrusionOk="0">
                  <a:moveTo>
                    <a:pt x="658" y="257"/>
                  </a:moveTo>
                  <a:cubicBezTo>
                    <a:pt x="814" y="257"/>
                    <a:pt x="1047" y="735"/>
                    <a:pt x="1047" y="1470"/>
                  </a:cubicBezTo>
                  <a:cubicBezTo>
                    <a:pt x="1047" y="2204"/>
                    <a:pt x="814" y="2672"/>
                    <a:pt x="658" y="2672"/>
                  </a:cubicBezTo>
                  <a:cubicBezTo>
                    <a:pt x="490" y="2672"/>
                    <a:pt x="257" y="2204"/>
                    <a:pt x="257" y="1470"/>
                  </a:cubicBezTo>
                  <a:cubicBezTo>
                    <a:pt x="257" y="735"/>
                    <a:pt x="490" y="257"/>
                    <a:pt x="658" y="257"/>
                  </a:cubicBezTo>
                  <a:close/>
                  <a:moveTo>
                    <a:pt x="658" y="0"/>
                  </a:moveTo>
                  <a:cubicBezTo>
                    <a:pt x="223" y="0"/>
                    <a:pt x="1" y="757"/>
                    <a:pt x="1" y="1470"/>
                  </a:cubicBezTo>
                  <a:cubicBezTo>
                    <a:pt x="1" y="2171"/>
                    <a:pt x="223" y="2928"/>
                    <a:pt x="658" y="2928"/>
                  </a:cubicBezTo>
                  <a:cubicBezTo>
                    <a:pt x="1081" y="2928"/>
                    <a:pt x="1314" y="2171"/>
                    <a:pt x="1314" y="1470"/>
                  </a:cubicBezTo>
                  <a:cubicBezTo>
                    <a:pt x="1314" y="757"/>
                    <a:pt x="1081" y="0"/>
                    <a:pt x="65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6" name="Google Shape;1426;p58"/>
            <p:cNvSpPr/>
            <p:nvPr/>
          </p:nvSpPr>
          <p:spPr>
            <a:xfrm>
              <a:off x="1787918" y="4203276"/>
              <a:ext cx="75426" cy="112848"/>
            </a:xfrm>
            <a:custGeom>
              <a:avLst/>
              <a:gdLst/>
              <a:ahLst/>
              <a:cxnLst/>
              <a:rect l="l" t="t" r="r" b="b"/>
              <a:pathLst>
                <a:path w="1036" h="1550" extrusionOk="0">
                  <a:moveTo>
                    <a:pt x="139" y="0"/>
                  </a:moveTo>
                  <a:cubicBezTo>
                    <a:pt x="134" y="0"/>
                    <a:pt x="128" y="1"/>
                    <a:pt x="123" y="2"/>
                  </a:cubicBezTo>
                  <a:cubicBezTo>
                    <a:pt x="56" y="13"/>
                    <a:pt x="1" y="80"/>
                    <a:pt x="11" y="147"/>
                  </a:cubicBezTo>
                  <a:cubicBezTo>
                    <a:pt x="23" y="191"/>
                    <a:pt x="156" y="1048"/>
                    <a:pt x="813" y="1527"/>
                  </a:cubicBezTo>
                  <a:cubicBezTo>
                    <a:pt x="835" y="1538"/>
                    <a:pt x="869" y="1549"/>
                    <a:pt x="891" y="1549"/>
                  </a:cubicBezTo>
                  <a:cubicBezTo>
                    <a:pt x="936" y="1549"/>
                    <a:pt x="969" y="1527"/>
                    <a:pt x="1002" y="1493"/>
                  </a:cubicBezTo>
                  <a:cubicBezTo>
                    <a:pt x="1035" y="1438"/>
                    <a:pt x="1025" y="1360"/>
                    <a:pt x="969" y="1315"/>
                  </a:cubicBezTo>
                  <a:cubicBezTo>
                    <a:pt x="401" y="904"/>
                    <a:pt x="268" y="125"/>
                    <a:pt x="268" y="113"/>
                  </a:cubicBezTo>
                  <a:cubicBezTo>
                    <a:pt x="257" y="52"/>
                    <a:pt x="200" y="0"/>
                    <a:pt x="139"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7" name="Google Shape;1427;p58"/>
            <p:cNvSpPr/>
            <p:nvPr/>
          </p:nvSpPr>
          <p:spPr>
            <a:xfrm>
              <a:off x="2336499" y="4203276"/>
              <a:ext cx="76300" cy="112848"/>
            </a:xfrm>
            <a:custGeom>
              <a:avLst/>
              <a:gdLst/>
              <a:ahLst/>
              <a:cxnLst/>
              <a:rect l="l" t="t" r="r" b="b"/>
              <a:pathLst>
                <a:path w="1048" h="1550" extrusionOk="0">
                  <a:moveTo>
                    <a:pt x="908" y="0"/>
                  </a:moveTo>
                  <a:cubicBezTo>
                    <a:pt x="848" y="0"/>
                    <a:pt x="791" y="52"/>
                    <a:pt x="780" y="113"/>
                  </a:cubicBezTo>
                  <a:cubicBezTo>
                    <a:pt x="780" y="125"/>
                    <a:pt x="646" y="904"/>
                    <a:pt x="79" y="1315"/>
                  </a:cubicBezTo>
                  <a:cubicBezTo>
                    <a:pt x="23" y="1360"/>
                    <a:pt x="1" y="1438"/>
                    <a:pt x="45" y="1493"/>
                  </a:cubicBezTo>
                  <a:cubicBezTo>
                    <a:pt x="68" y="1527"/>
                    <a:pt x="112" y="1549"/>
                    <a:pt x="157" y="1549"/>
                  </a:cubicBezTo>
                  <a:cubicBezTo>
                    <a:pt x="179" y="1549"/>
                    <a:pt x="201" y="1538"/>
                    <a:pt x="223" y="1527"/>
                  </a:cubicBezTo>
                  <a:cubicBezTo>
                    <a:pt x="891" y="1048"/>
                    <a:pt x="1025" y="191"/>
                    <a:pt x="1036" y="147"/>
                  </a:cubicBezTo>
                  <a:cubicBezTo>
                    <a:pt x="1047" y="80"/>
                    <a:pt x="992" y="13"/>
                    <a:pt x="925" y="2"/>
                  </a:cubicBezTo>
                  <a:cubicBezTo>
                    <a:pt x="920" y="1"/>
                    <a:pt x="914" y="0"/>
                    <a:pt x="908"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428" name="Google Shape;1428;p58"/>
            <p:cNvSpPr/>
            <p:nvPr/>
          </p:nvSpPr>
          <p:spPr>
            <a:xfrm>
              <a:off x="2043170" y="4203567"/>
              <a:ext cx="111901" cy="141751"/>
            </a:xfrm>
            <a:custGeom>
              <a:avLst/>
              <a:gdLst/>
              <a:ahLst/>
              <a:cxnLst/>
              <a:rect l="l" t="t" r="r" b="b"/>
              <a:pathLst>
                <a:path w="1537" h="1947" extrusionOk="0">
                  <a:moveTo>
                    <a:pt x="1391" y="1"/>
                  </a:moveTo>
                  <a:cubicBezTo>
                    <a:pt x="1360" y="1"/>
                    <a:pt x="1328" y="12"/>
                    <a:pt x="1303" y="32"/>
                  </a:cubicBezTo>
                  <a:cubicBezTo>
                    <a:pt x="1292" y="42"/>
                    <a:pt x="958" y="309"/>
                    <a:pt x="769" y="911"/>
                  </a:cubicBezTo>
                  <a:cubicBezTo>
                    <a:pt x="579" y="309"/>
                    <a:pt x="245" y="42"/>
                    <a:pt x="223" y="32"/>
                  </a:cubicBezTo>
                  <a:cubicBezTo>
                    <a:pt x="200" y="13"/>
                    <a:pt x="173" y="4"/>
                    <a:pt x="146" y="4"/>
                  </a:cubicBezTo>
                  <a:cubicBezTo>
                    <a:pt x="108" y="4"/>
                    <a:pt x="71" y="21"/>
                    <a:pt x="45" y="54"/>
                  </a:cubicBezTo>
                  <a:cubicBezTo>
                    <a:pt x="0" y="109"/>
                    <a:pt x="12" y="187"/>
                    <a:pt x="67" y="232"/>
                  </a:cubicBezTo>
                  <a:cubicBezTo>
                    <a:pt x="89" y="254"/>
                    <a:pt x="635" y="700"/>
                    <a:pt x="635" y="1823"/>
                  </a:cubicBezTo>
                  <a:cubicBezTo>
                    <a:pt x="635" y="1890"/>
                    <a:pt x="691" y="1946"/>
                    <a:pt x="769" y="1946"/>
                  </a:cubicBezTo>
                  <a:cubicBezTo>
                    <a:pt x="836" y="1946"/>
                    <a:pt x="891" y="1890"/>
                    <a:pt x="891" y="1823"/>
                  </a:cubicBezTo>
                  <a:cubicBezTo>
                    <a:pt x="891" y="700"/>
                    <a:pt x="1437" y="254"/>
                    <a:pt x="1470" y="232"/>
                  </a:cubicBezTo>
                  <a:cubicBezTo>
                    <a:pt x="1526" y="187"/>
                    <a:pt x="1536" y="109"/>
                    <a:pt x="1492" y="54"/>
                  </a:cubicBezTo>
                  <a:cubicBezTo>
                    <a:pt x="1467" y="17"/>
                    <a:pt x="1429" y="1"/>
                    <a:pt x="1391"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447" y="863267"/>
            <a:ext cx="4847508" cy="4932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1401"/>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1402">
                                            <p:txEl>
                                              <p:pRg st="0" end="0"/>
                                            </p:txEl>
                                          </p:spTgt>
                                        </p:tgtEl>
                                        <p:attrNameLst>
                                          <p:attrName>style.visibility</p:attrName>
                                        </p:attrNameLst>
                                      </p:cBhvr>
                                      <p:to>
                                        <p:strVal val="visible"/>
                                      </p:to>
                                    </p:set>
                                    <p:animEffect transition="in" filter="randombar(vertical)">
                                      <p:cBhvr>
                                        <p:cTn id="11" dur="500"/>
                                        <p:tgtEl>
                                          <p:spTgt spid="140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2000"/>
                                        <p:tgtEl>
                                          <p:spTgt spid="1026"/>
                                        </p:tgtEl>
                                      </p:cBhvr>
                                    </p:animEffect>
                                    <p:anim calcmode="lin" valueType="num">
                                      <p:cBhvr>
                                        <p:cTn id="17" dur="2000" fill="hold"/>
                                        <p:tgtEl>
                                          <p:spTgt spid="1026"/>
                                        </p:tgtEl>
                                        <p:attrNameLst>
                                          <p:attrName>ppt_w</p:attrName>
                                        </p:attrNameLst>
                                      </p:cBhvr>
                                      <p:tavLst>
                                        <p:tav tm="0" fmla="#ppt_w*sin(2.5*pi*$)">
                                          <p:val>
                                            <p:fltVal val="0"/>
                                          </p:val>
                                        </p:tav>
                                        <p:tav tm="100000">
                                          <p:val>
                                            <p:fltVal val="1"/>
                                          </p:val>
                                        </p:tav>
                                      </p:tavLst>
                                    </p:anim>
                                    <p:anim calcmode="lin" valueType="num">
                                      <p:cBhvr>
                                        <p:cTn id="18" dur="2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928469" y="969040"/>
            <a:ext cx="4330244" cy="4535702"/>
          </a:xfrm>
          <a:prstGeom prst="rect">
            <a:avLst/>
          </a:prstGeom>
        </p:spPr>
      </p:pic>
      <p:sp>
        <p:nvSpPr>
          <p:cNvPr id="2" name="Text Placeholder 1"/>
          <p:cNvSpPr>
            <a:spLocks noGrp="1"/>
          </p:cNvSpPr>
          <p:nvPr>
            <p:ph type="body" idx="1"/>
          </p:nvPr>
        </p:nvSpPr>
        <p:spPr>
          <a:xfrm>
            <a:off x="5617170" y="1419896"/>
            <a:ext cx="5496307" cy="4018208"/>
          </a:xfrm>
        </p:spPr>
        <p:txBody>
          <a:bodyPr/>
          <a:lstStyle/>
          <a:p>
            <a:pPr algn="l"/>
            <a:r>
              <a:rPr lang="en-US" sz="1867" i="1" dirty="0">
                <a:latin typeface="Times New Roman" pitchFamily="18" charset="0"/>
                <a:cs typeface="Times New Roman" pitchFamily="18" charset="0"/>
              </a:rPr>
              <a:t>           </a:t>
            </a:r>
            <a:r>
              <a:rPr lang="en-US" sz="2800" i="1" dirty="0">
                <a:latin typeface="Times New Roman" pitchFamily="18" charset="0"/>
                <a:cs typeface="Times New Roman" pitchFamily="18" charset="0"/>
              </a:rPr>
              <a:t>D</a:t>
            </a:r>
            <a:r>
              <a:rPr lang="vi-VN" sz="2800" i="1" dirty="0">
                <a:latin typeface="Times New Roman" pitchFamily="18" charset="0"/>
                <a:cs typeface="Times New Roman" pitchFamily="18" charset="0"/>
              </a:rPr>
              <a:t>òng gốm sứ da xanh phổ biến thời nhà Minh Thế Tông .</a:t>
            </a:r>
            <a:r>
              <a:rPr lang="en-US" sz="2800" dirty="0"/>
              <a:t> </a:t>
            </a:r>
            <a:r>
              <a:rPr lang="vi-VN" sz="2800" i="1" dirty="0">
                <a:latin typeface="Times New Roman" pitchFamily="18" charset="0"/>
                <a:cs typeface="Times New Roman" pitchFamily="18" charset="0"/>
              </a:rPr>
              <a:t>Đây là một loại mem có nhiệt độ thấp lấy oxit chí làm yếu tố chính . Lò nung nhà Minh bắt đầu nung đốt men này, sau đó các triều đại khác nhau nảy ra ý tưởng và sáng tạo, phát triển loại men này. Vào thoài vua Đinh Thế Tông cho rằng đây là một màu gốm tinh khiết nhất .</a:t>
            </a:r>
            <a:endParaRPr lang="en-US" sz="2800" i="1" dirty="0">
              <a:latin typeface="Times New Roman" pitchFamily="18" charset="0"/>
              <a:cs typeface="Times New Roman" pitchFamily="18" charset="0"/>
            </a:endParaRPr>
          </a:p>
          <a:p>
            <a:pPr algn="l"/>
            <a:endParaRPr lang="en-US" sz="1867"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3"/>
        <p:cNvGrpSpPr/>
        <p:nvPr/>
      </p:nvGrpSpPr>
      <p:grpSpPr>
        <a:xfrm>
          <a:off x="0" y="0"/>
          <a:ext cx="0" cy="0"/>
          <a:chOff x="0" y="0"/>
          <a:chExt cx="0" cy="0"/>
        </a:xfrm>
      </p:grpSpPr>
      <p:sp>
        <p:nvSpPr>
          <p:cNvPr id="1624" name="Google Shape;1624;p68"/>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vi-VN" dirty="0"/>
              <a:t>Thương nghiệp</a:t>
            </a:r>
            <a:endParaRPr dirty="0">
              <a:solidFill>
                <a:schemeClr val="accent1"/>
              </a:solidFill>
            </a:endParaRPr>
          </a:p>
        </p:txBody>
      </p:sp>
      <p:sp>
        <p:nvSpPr>
          <p:cNvPr id="2" name="Subtitle 1"/>
          <p:cNvSpPr>
            <a:spLocks noGrp="1"/>
          </p:cNvSpPr>
          <p:nvPr>
            <p:ph type="subTitle" idx="1"/>
          </p:nvPr>
        </p:nvSpPr>
        <p:spPr>
          <a:xfrm>
            <a:off x="777300" y="2061725"/>
            <a:ext cx="10401096" cy="1036800"/>
          </a:xfrm>
        </p:spPr>
        <p:txBody>
          <a:bodyPr/>
          <a:lstStyle/>
          <a:p>
            <a:r>
              <a:rPr lang="vi-VN" sz="3200" dirty="0">
                <a:latin typeface="Times New Roman" panose="02020603050405020304" pitchFamily="18" charset="0"/>
                <a:cs typeface="Times New Roman" panose="02020603050405020304" pitchFamily="18" charset="0"/>
              </a:rPr>
              <a:t>Nhiều thành thị trở nên phồn thịnh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 Nam </a:t>
            </a:r>
            <a:r>
              <a:rPr lang="en-US" sz="3200" dirty="0" err="1">
                <a:latin typeface="Times New Roman" panose="02020603050405020304" pitchFamily="18" charset="0"/>
                <a:cs typeface="Times New Roman" panose="02020603050405020304" pitchFamily="18" charset="0"/>
              </a:rPr>
              <a:t>Kinh</a:t>
            </a:r>
            <a:r>
              <a:rPr lang="en-US" sz="3200" dirty="0">
                <a:latin typeface="Times New Roman" panose="02020603050405020304" pitchFamily="18" charset="0"/>
                <a:cs typeface="Times New Roman" panose="02020603050405020304" pitchFamily="18" charset="0"/>
              </a:rPr>
              <a:t>.</a:t>
            </a:r>
          </a:p>
        </p:txBody>
      </p:sp>
      <p:sp>
        <p:nvSpPr>
          <p:cNvPr id="4" name="Subtitle 3"/>
          <p:cNvSpPr>
            <a:spLocks noGrp="1"/>
          </p:cNvSpPr>
          <p:nvPr>
            <p:ph type="subTitle" idx="2"/>
          </p:nvPr>
        </p:nvSpPr>
        <p:spPr>
          <a:xfrm>
            <a:off x="862948" y="3254238"/>
            <a:ext cx="10265067" cy="695284"/>
          </a:xfrm>
        </p:spPr>
        <p:txBody>
          <a:bodyPr/>
          <a:lstStyle/>
          <a:p>
            <a:r>
              <a:rPr lang="en-US" sz="3200" dirty="0" err="1">
                <a:latin typeface="Times New Roman" panose="02020603050405020304" pitchFamily="18" charset="0"/>
                <a:cs typeface="Times New Roman" panose="02020603050405020304" pitchFamily="18" charset="0"/>
              </a:rPr>
              <a:t>Nhiều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lớn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sầm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uất</a:t>
            </a:r>
            <a:endParaRPr lang="en-US" sz="3200" dirty="0">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6" name="Subtitle 5"/>
          <p:cNvSpPr>
            <a:spLocks noGrp="1"/>
          </p:cNvSpPr>
          <p:nvPr>
            <p:ph type="subTitle" idx="3"/>
          </p:nvPr>
        </p:nvSpPr>
        <p:spPr>
          <a:xfrm>
            <a:off x="966133" y="4358471"/>
            <a:ext cx="10364823" cy="836283"/>
          </a:xfrm>
        </p:spPr>
        <p:txBody>
          <a:bodyPr/>
          <a:lstStyle/>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mở</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thương</a:t>
            </a:r>
            <a:endParaRPr lang="en-US" sz="3200" dirty="0">
              <a:latin typeface="Times New Roman" panose="02020603050405020304" pitchFamily="18" charset="0"/>
              <a:cs typeface="Times New Roman" panose="02020603050405020304" pitchFamily="18" charset="0"/>
            </a:endParaRPr>
          </a:p>
        </p:txBody>
      </p:sp>
      <p:cxnSp>
        <p:nvCxnSpPr>
          <p:cNvPr id="1625" name="Google Shape;1625;p68"/>
          <p:cNvCxnSpPr/>
          <p:nvPr/>
        </p:nvCxnSpPr>
        <p:spPr>
          <a:xfrm>
            <a:off x="925596" y="2766016"/>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1630" name="Google Shape;1630;p68"/>
          <p:cNvCxnSpPr/>
          <p:nvPr/>
        </p:nvCxnSpPr>
        <p:spPr>
          <a:xfrm flipV="1">
            <a:off x="942798" y="1360869"/>
            <a:ext cx="10218396" cy="45633"/>
          </a:xfrm>
          <a:prstGeom prst="straightConnector1">
            <a:avLst/>
          </a:prstGeom>
          <a:noFill/>
          <a:ln w="19050" cap="flat" cmpd="sng">
            <a:solidFill>
              <a:schemeClr val="accent2"/>
            </a:solidFill>
            <a:prstDash val="solid"/>
            <a:round/>
            <a:headEnd type="oval" w="med" len="med"/>
            <a:tailEnd type="oval" w="med" len="med"/>
          </a:ln>
        </p:spPr>
      </p:cxnSp>
      <p:cxnSp>
        <p:nvCxnSpPr>
          <p:cNvPr id="1631" name="Google Shape;1631;p68"/>
          <p:cNvCxnSpPr/>
          <p:nvPr/>
        </p:nvCxnSpPr>
        <p:spPr>
          <a:xfrm>
            <a:off x="972267" y="4026969"/>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1638" name="Google Shape;1638;p68"/>
          <p:cNvCxnSpPr/>
          <p:nvPr/>
        </p:nvCxnSpPr>
        <p:spPr>
          <a:xfrm>
            <a:off x="972267" y="5083136"/>
            <a:ext cx="10352556" cy="0"/>
          </a:xfrm>
          <a:prstGeom prst="straightConnector1">
            <a:avLst/>
          </a:prstGeom>
          <a:noFill/>
          <a:ln w="19050" cap="flat" cmpd="sng">
            <a:solidFill>
              <a:schemeClr val="lt2"/>
            </a:solidFill>
            <a:prstDash val="solid"/>
            <a:round/>
            <a:headEnd type="oval" w="med" len="med"/>
            <a:tailEnd type="oval" w="med" len="med"/>
          </a:ln>
        </p:spPr>
      </p:cxn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24"/>
                                        </p:tgtEl>
                                        <p:attrNameLst>
                                          <p:attrName>style.visibility</p:attrName>
                                        </p:attrNameLst>
                                      </p:cBhvr>
                                      <p:to>
                                        <p:strVal val="visible"/>
                                      </p:to>
                                    </p:set>
                                    <p:animEffect transition="in" filter="fade">
                                      <p:cBhvr>
                                        <p:cTn id="7" dur="1000"/>
                                        <p:tgtEl>
                                          <p:spTgt spid="1624"/>
                                        </p:tgtEl>
                                      </p:cBhvr>
                                    </p:animEffect>
                                    <p:anim calcmode="lin" valueType="num">
                                      <p:cBhvr>
                                        <p:cTn id="8" dur="1000" fill="hold"/>
                                        <p:tgtEl>
                                          <p:spTgt spid="1624"/>
                                        </p:tgtEl>
                                        <p:attrNameLst>
                                          <p:attrName>ppt_x</p:attrName>
                                        </p:attrNameLst>
                                      </p:cBhvr>
                                      <p:tavLst>
                                        <p:tav tm="0">
                                          <p:val>
                                            <p:strVal val="#ppt_x"/>
                                          </p:val>
                                        </p:tav>
                                        <p:tav tm="100000">
                                          <p:val>
                                            <p:strVal val="#ppt_x"/>
                                          </p:val>
                                        </p:tav>
                                      </p:tavLst>
                                    </p:anim>
                                    <p:anim calcmode="lin" valueType="num">
                                      <p:cBhvr>
                                        <p:cTn id="9" dur="1000" fill="hold"/>
                                        <p:tgtEl>
                                          <p:spTgt spid="16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wheel(4)">
                                      <p:cBhvr>
                                        <p:cTn id="14" dur="20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2"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heel(2)">
                                      <p:cBhvr>
                                        <p:cTn id="19" dur="20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heel(8)">
                                      <p:cBhvr>
                                        <p:cTn id="24"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690" y="1"/>
            <a:ext cx="5610311"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ubtitle 2"/>
          <p:cNvSpPr>
            <a:spLocks noGrp="1"/>
          </p:cNvSpPr>
          <p:nvPr>
            <p:ph type="subTitle" idx="1"/>
          </p:nvPr>
        </p:nvSpPr>
        <p:spPr>
          <a:xfrm>
            <a:off x="1083859" y="3992732"/>
            <a:ext cx="5120800" cy="1257600"/>
          </a:xfrm>
        </p:spPr>
        <p:txBody>
          <a:bodyPr/>
          <a:lstStyle/>
          <a:p>
            <a:r>
              <a:rPr lang="en-US" sz="5867" dirty="0" err="1"/>
              <a:t>Ngoại</a:t>
            </a:r>
            <a:r>
              <a:rPr lang="en-US" sz="5867" dirty="0"/>
              <a:t> </a:t>
            </a:r>
            <a:r>
              <a:rPr lang="en-US" sz="5867" dirty="0" err="1"/>
              <a:t>thương</a:t>
            </a:r>
            <a:endParaRPr lang="en-US" sz="5867" dirty="0"/>
          </a:p>
        </p:txBody>
      </p:sp>
      <p:sp>
        <p:nvSpPr>
          <p:cNvPr id="2" name="Title 1"/>
          <p:cNvSpPr>
            <a:spLocks noGrp="1"/>
          </p:cNvSpPr>
          <p:nvPr>
            <p:ph type="title"/>
          </p:nvPr>
        </p:nvSpPr>
        <p:spPr>
          <a:xfrm>
            <a:off x="1452889" y="1794457"/>
            <a:ext cx="5128800" cy="1723532"/>
          </a:xfrm>
        </p:spPr>
        <p:txBody>
          <a:bodyPr/>
          <a:lstStyle/>
          <a:p>
            <a:r>
              <a:rPr lang="en-US" sz="12800" dirty="0">
                <a:latin typeface=".VnCentury Schoolbook" pitchFamily="34" charset="0"/>
              </a:rPr>
              <a:t>04</a:t>
            </a:r>
          </a:p>
        </p:txBody>
      </p:sp>
      <p:cxnSp>
        <p:nvCxnSpPr>
          <p:cNvPr id="12" name="Google Shape;1801;p74"/>
          <p:cNvCxnSpPr/>
          <p:nvPr/>
        </p:nvCxnSpPr>
        <p:spPr>
          <a:xfrm>
            <a:off x="943528" y="3827081"/>
            <a:ext cx="5401465" cy="0"/>
          </a:xfrm>
          <a:prstGeom prst="straightConnector1">
            <a:avLst/>
          </a:prstGeom>
          <a:noFill/>
          <a:ln w="19050" cap="flat" cmpd="sng">
            <a:solidFill>
              <a:schemeClr val="dk2"/>
            </a:solidFill>
            <a:prstDash val="solid"/>
            <a:round/>
            <a:headEnd type="oval" w="med" len="med"/>
            <a:tailEnd type="oval" w="med" len="med"/>
          </a:ln>
        </p:spPr>
      </p:cxnSp>
    </p:spTree>
    <p:extLst>
      <p:ext uri="{BB962C8B-B14F-4D97-AF65-F5344CB8AC3E}">
        <p14:creationId xmlns:p14="http://schemas.microsoft.com/office/powerpoint/2010/main" val="15239074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1997" name="Google Shape;1997;p82"/>
          <p:cNvSpPr txBox="1">
            <a:spLocks noGrp="1"/>
          </p:cNvSpPr>
          <p:nvPr>
            <p:ph type="title"/>
          </p:nvPr>
        </p:nvSpPr>
        <p:spPr>
          <a:prstGeom prst="rect">
            <a:avLst/>
          </a:prstGeom>
        </p:spPr>
        <p:txBody>
          <a:bodyPr spcFirstLastPara="1" vert="horz" wrap="square" lIns="0" tIns="0" rIns="0" bIns="0" rtlCol="0" anchor="t" anchorCtr="0">
            <a:noAutofit/>
          </a:bodyPr>
          <a:lstStyle/>
          <a:p>
            <a:pPr algn="ctr"/>
            <a:r>
              <a:rPr lang="en" dirty="0"/>
              <a:t>Ngoại thương</a:t>
            </a:r>
            <a:endParaRPr dirty="0">
              <a:solidFill>
                <a:schemeClr val="accent1"/>
              </a:solidFill>
            </a:endParaRPr>
          </a:p>
        </p:txBody>
      </p:sp>
      <p:sp>
        <p:nvSpPr>
          <p:cNvPr id="2258" name="Google Shape;2258;p82"/>
          <p:cNvSpPr txBox="1">
            <a:spLocks noGrp="1"/>
          </p:cNvSpPr>
          <p:nvPr>
            <p:ph type="subTitle" idx="4294967295"/>
          </p:nvPr>
        </p:nvSpPr>
        <p:spPr>
          <a:xfrm>
            <a:off x="906324" y="4098849"/>
            <a:ext cx="2930525" cy="138747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dirty="0">
                <a:latin typeface="Times New Roman" panose="02020603050405020304" pitchFamily="18" charset="0"/>
                <a:cs typeface="Times New Roman" panose="02020603050405020304" pitchFamily="18" charset="0"/>
              </a:rPr>
              <a:t>Và thương nhân nước ngoài cũng mang đến đây những loại mặt hàng để buôn bán</a:t>
            </a:r>
            <a:endParaRPr dirty="0">
              <a:latin typeface="Times New Roman" panose="02020603050405020304" pitchFamily="18" charset="0"/>
              <a:cs typeface="Times New Roman" panose="02020603050405020304" pitchFamily="18" charset="0"/>
            </a:endParaRPr>
          </a:p>
        </p:txBody>
      </p:sp>
      <p:sp>
        <p:nvSpPr>
          <p:cNvPr id="2259" name="Google Shape;2259;p82"/>
          <p:cNvSpPr txBox="1">
            <a:spLocks noGrp="1"/>
          </p:cNvSpPr>
          <p:nvPr>
            <p:ph type="subTitle" idx="4294967295"/>
          </p:nvPr>
        </p:nvSpPr>
        <p:spPr>
          <a:xfrm>
            <a:off x="906325" y="1371676"/>
            <a:ext cx="1853090" cy="752399"/>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sz="2933" dirty="0">
                <a:latin typeface="Song Myung"/>
                <a:ea typeface="Song Myung"/>
                <a:cs typeface="Song Myung"/>
                <a:sym typeface="Song Myung"/>
              </a:rPr>
              <a:t>1</a:t>
            </a:r>
            <a:endParaRPr sz="2933" dirty="0">
              <a:latin typeface="Song Myung"/>
              <a:ea typeface="Song Myung"/>
              <a:cs typeface="Song Myung"/>
              <a:sym typeface="Song Myung"/>
            </a:endParaRPr>
          </a:p>
        </p:txBody>
      </p:sp>
      <p:sp>
        <p:nvSpPr>
          <p:cNvPr id="2260" name="Google Shape;2260;p82"/>
          <p:cNvSpPr txBox="1">
            <a:spLocks noGrp="1"/>
          </p:cNvSpPr>
          <p:nvPr>
            <p:ph type="subTitle" idx="4294967295"/>
          </p:nvPr>
        </p:nvSpPr>
        <p:spPr>
          <a:xfrm>
            <a:off x="787848" y="1889102"/>
            <a:ext cx="2930525" cy="127952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Trung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Quốc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Ba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endParaRPr dirty="0">
              <a:latin typeface="Times New Roman" panose="02020603050405020304" pitchFamily="18" charset="0"/>
              <a:cs typeface="Times New Roman" panose="02020603050405020304" pitchFamily="18" charset="0"/>
            </a:endParaRPr>
          </a:p>
        </p:txBody>
      </p:sp>
      <p:sp>
        <p:nvSpPr>
          <p:cNvPr id="2263" name="Google Shape;2263;p82"/>
          <p:cNvSpPr txBox="1">
            <a:spLocks noGrp="1"/>
          </p:cNvSpPr>
          <p:nvPr>
            <p:ph type="subTitle" idx="4294967295"/>
          </p:nvPr>
        </p:nvSpPr>
        <p:spPr>
          <a:xfrm flipH="1">
            <a:off x="960000" y="3686053"/>
            <a:ext cx="374982" cy="716085"/>
          </a:xfrm>
          <a:prstGeom prst="rect">
            <a:avLst/>
          </a:prstGeom>
        </p:spPr>
        <p:txBody>
          <a:bodyPr spcFirstLastPara="1" vert="horz" wrap="square" lIns="0" tIns="0" rIns="0" bIns="0" rtlCol="0" anchor="t" anchorCtr="0">
            <a:noAutofit/>
          </a:bodyPr>
          <a:lstStyle/>
          <a:p>
            <a:pPr marL="0" indent="0">
              <a:spcBef>
                <a:spcPts val="0"/>
              </a:spcBef>
              <a:spcAft>
                <a:spcPts val="1600"/>
              </a:spcAft>
              <a:buNone/>
            </a:pPr>
            <a:r>
              <a:rPr lang="en" sz="2933" dirty="0">
                <a:latin typeface="Song Myung"/>
                <a:ea typeface="Song Myung"/>
                <a:cs typeface="Song Myung"/>
                <a:sym typeface="Song Myung"/>
              </a:rPr>
              <a:t>2</a:t>
            </a:r>
            <a:endParaRPr sz="2933" dirty="0">
              <a:latin typeface="Song Myung"/>
              <a:ea typeface="Song Myung"/>
              <a:cs typeface="Song Myung"/>
              <a:sym typeface="Song Myung"/>
            </a:endParaRPr>
          </a:p>
        </p:txBody>
      </p:sp>
      <p:cxnSp>
        <p:nvCxnSpPr>
          <p:cNvPr id="1998" name="Google Shape;1998;p82"/>
          <p:cNvCxnSpPr/>
          <p:nvPr/>
        </p:nvCxnSpPr>
        <p:spPr>
          <a:xfrm>
            <a:off x="972267" y="1307500"/>
            <a:ext cx="10252800" cy="0"/>
          </a:xfrm>
          <a:prstGeom prst="straightConnector1">
            <a:avLst/>
          </a:prstGeom>
          <a:noFill/>
          <a:ln w="19050" cap="flat" cmpd="sng">
            <a:solidFill>
              <a:schemeClr val="dk2"/>
            </a:solidFill>
            <a:prstDash val="solid"/>
            <a:round/>
            <a:headEnd type="oval" w="med" len="med"/>
            <a:tailEnd type="oval" w="med" len="med"/>
          </a:ln>
        </p:spPr>
      </p:cxnSp>
      <p:cxnSp>
        <p:nvCxnSpPr>
          <p:cNvPr id="2261" name="Google Shape;2261;p82"/>
          <p:cNvCxnSpPr/>
          <p:nvPr/>
        </p:nvCxnSpPr>
        <p:spPr>
          <a:xfrm>
            <a:off x="814387" y="3686492"/>
            <a:ext cx="3114400" cy="0"/>
          </a:xfrm>
          <a:prstGeom prst="straightConnector1">
            <a:avLst/>
          </a:prstGeom>
          <a:noFill/>
          <a:ln w="19050" cap="flat" cmpd="sng">
            <a:solidFill>
              <a:schemeClr val="accent2"/>
            </a:solidFill>
            <a:prstDash val="solid"/>
            <a:round/>
            <a:headEnd type="oval" w="med" len="med"/>
            <a:tailEnd type="oval" w="med" len="med"/>
          </a:ln>
        </p:spPr>
      </p:cxnSp>
      <p:cxnSp>
        <p:nvCxnSpPr>
          <p:cNvPr id="2262" name="Google Shape;2262;p82"/>
          <p:cNvCxnSpPr/>
          <p:nvPr/>
        </p:nvCxnSpPr>
        <p:spPr>
          <a:xfrm>
            <a:off x="906324" y="6329190"/>
            <a:ext cx="3114400" cy="0"/>
          </a:xfrm>
          <a:prstGeom prst="straightConnector1">
            <a:avLst/>
          </a:prstGeom>
          <a:noFill/>
          <a:ln w="19050" cap="flat" cmpd="sng">
            <a:solidFill>
              <a:schemeClr val="dk2"/>
            </a:solidFill>
            <a:prstDash val="solid"/>
            <a:round/>
            <a:headEnd type="oval" w="med" len="med"/>
            <a:tailEnd type="oval" w="med" len="med"/>
          </a:ln>
        </p:spPr>
      </p:cxn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7061" y="1787839"/>
            <a:ext cx="5431395" cy="3799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997"/>
                                        </p:tgtEl>
                                        <p:attrNameLst>
                                          <p:attrName>style.visibility</p:attrName>
                                        </p:attrNameLst>
                                      </p:cBhvr>
                                      <p:to>
                                        <p:strVal val="visible"/>
                                      </p:to>
                                    </p:set>
                                    <p:anim calcmode="lin" valueType="num">
                                      <p:cBhvr>
                                        <p:cTn id="7" dur="1000" fill="hold"/>
                                        <p:tgtEl>
                                          <p:spTgt spid="1997"/>
                                        </p:tgtEl>
                                        <p:attrNameLst>
                                          <p:attrName>ppt_w</p:attrName>
                                        </p:attrNameLst>
                                      </p:cBhvr>
                                      <p:tavLst>
                                        <p:tav tm="0">
                                          <p:val>
                                            <p:fltVal val="0"/>
                                          </p:val>
                                        </p:tav>
                                        <p:tav tm="100000">
                                          <p:val>
                                            <p:strVal val="#ppt_w"/>
                                          </p:val>
                                        </p:tav>
                                      </p:tavLst>
                                    </p:anim>
                                    <p:anim calcmode="lin" valueType="num">
                                      <p:cBhvr>
                                        <p:cTn id="8" dur="1000" fill="hold"/>
                                        <p:tgtEl>
                                          <p:spTgt spid="1997"/>
                                        </p:tgtEl>
                                        <p:attrNameLst>
                                          <p:attrName>ppt_h</p:attrName>
                                        </p:attrNameLst>
                                      </p:cBhvr>
                                      <p:tavLst>
                                        <p:tav tm="0">
                                          <p:val>
                                            <p:fltVal val="0"/>
                                          </p:val>
                                        </p:tav>
                                        <p:tav tm="100000">
                                          <p:val>
                                            <p:strVal val="#ppt_h"/>
                                          </p:val>
                                        </p:tav>
                                      </p:tavLst>
                                    </p:anim>
                                    <p:anim calcmode="lin" valueType="num">
                                      <p:cBhvr>
                                        <p:cTn id="9" dur="1000" fill="hold"/>
                                        <p:tgtEl>
                                          <p:spTgt spid="1997"/>
                                        </p:tgtEl>
                                        <p:attrNameLst>
                                          <p:attrName>style.rotation</p:attrName>
                                        </p:attrNameLst>
                                      </p:cBhvr>
                                      <p:tavLst>
                                        <p:tav tm="0">
                                          <p:val>
                                            <p:fltVal val="90"/>
                                          </p:val>
                                        </p:tav>
                                        <p:tav tm="100000">
                                          <p:val>
                                            <p:fltVal val="0"/>
                                          </p:val>
                                        </p:tav>
                                      </p:tavLst>
                                    </p:anim>
                                    <p:animEffect transition="in" filter="fade">
                                      <p:cBhvr>
                                        <p:cTn id="10" dur="1000"/>
                                        <p:tgtEl>
                                          <p:spTgt spid="19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animEffect transition="in" filter="wipe(down)">
                                      <p:cBhvr>
                                        <p:cTn id="15" dur="500"/>
                                        <p:tgtEl>
                                          <p:spTgt spid="4100"/>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260">
                                            <p:txEl>
                                              <p:pRg st="0" end="0"/>
                                            </p:txEl>
                                          </p:spTgt>
                                        </p:tgtEl>
                                        <p:attrNameLst>
                                          <p:attrName>style.visibility</p:attrName>
                                        </p:attrNameLst>
                                      </p:cBhvr>
                                      <p:to>
                                        <p:strVal val="visible"/>
                                      </p:to>
                                    </p:set>
                                    <p:animEffect transition="in" filter="box(in)">
                                      <p:cBhvr>
                                        <p:cTn id="20" dur="2000"/>
                                        <p:tgtEl>
                                          <p:spTgt spid="226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258">
                                            <p:txEl>
                                              <p:pRg st="0" end="0"/>
                                            </p:txEl>
                                          </p:spTgt>
                                        </p:tgtEl>
                                        <p:attrNameLst>
                                          <p:attrName>style.visibility</p:attrName>
                                        </p:attrNameLst>
                                      </p:cBhvr>
                                      <p:to>
                                        <p:strVal val="visible"/>
                                      </p:to>
                                    </p:set>
                                    <p:anim calcmode="lin" valueType="num">
                                      <p:cBhvr>
                                        <p:cTn id="25" dur="500" fill="hold"/>
                                        <p:tgtEl>
                                          <p:spTgt spid="2258">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2258">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22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22D2E71C-877E-F448-B0BC-81B7C95393F9}"/>
              </a:ext>
            </a:extLst>
          </p:cNvPr>
          <p:cNvSpPr/>
          <p:nvPr/>
        </p:nvSpPr>
        <p:spPr>
          <a:xfrm>
            <a:off x="524386" y="116371"/>
            <a:ext cx="11117007" cy="6894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x-none"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Xem video và </a:t>
            </a:r>
            <a:r>
              <a:rPr lang="en-US" sz="2800" b="1" kern="0" dirty="0" err="1">
                <a:solidFill>
                  <a:prstClr val="black"/>
                </a:solidFill>
                <a:latin typeface="Times New Roman" panose="02020603050405020304" pitchFamily="18" charset="0"/>
                <a:cs typeface="Times New Roman" panose="02020603050405020304" pitchFamily="18" charset="0"/>
                <a:sym typeface="Arial"/>
              </a:rPr>
              <a:t>nêu</a:t>
            </a:r>
            <a:r>
              <a:rPr lang="en-US" sz="2800" b="1" kern="0" dirty="0">
                <a:solidFill>
                  <a:prstClr val="black"/>
                </a:solidFill>
                <a:latin typeface="Times New Roman" panose="02020603050405020304" pitchFamily="18" charset="0"/>
                <a:cs typeface="Times New Roman" panose="02020603050405020304" pitchFamily="18" charset="0"/>
                <a:sym typeface="Arial"/>
              </a:rPr>
              <a:t> </a:t>
            </a:r>
            <a:r>
              <a:rPr lang="en-US" sz="2800" b="1" kern="0" dirty="0" err="1">
                <a:solidFill>
                  <a:prstClr val="black"/>
                </a:solidFill>
                <a:latin typeface="Times New Roman" panose="02020603050405020304" pitchFamily="18" charset="0"/>
                <a:cs typeface="Times New Roman" panose="02020603050405020304" pitchFamily="18" charset="0"/>
                <a:sym typeface="Arial"/>
              </a:rPr>
              <a:t>hiểu</a:t>
            </a:r>
            <a:r>
              <a:rPr kumimoji="0" lang="x-none"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biết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của</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em</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2800" b="1"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về</a:t>
            </a:r>
            <a:r>
              <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x-none" sz="2800" b="1"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bộ phim đang được nhắc tới trong video?</a:t>
            </a:r>
          </a:p>
        </p:txBody>
      </p:sp>
      <p:sp>
        <p:nvSpPr>
          <p:cNvPr id="18" name="Rectangle: Diagonal Corners Snipped 6">
            <a:extLst>
              <a:ext uri="{FF2B5EF4-FFF2-40B4-BE49-F238E27FC236}">
                <a16:creationId xmlns:a16="http://schemas.microsoft.com/office/drawing/2014/main" id="{A264F6D3-E386-5B49-9A1C-671D3BF57279}"/>
              </a:ext>
            </a:extLst>
          </p:cNvPr>
          <p:cNvSpPr/>
          <p:nvPr/>
        </p:nvSpPr>
        <p:spPr>
          <a:xfrm>
            <a:off x="352964" y="5855677"/>
            <a:ext cx="3563125"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A. Thuỷ hử</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le: Diagonal Corners Snipped 7">
            <a:extLst>
              <a:ext uri="{FF2B5EF4-FFF2-40B4-BE49-F238E27FC236}">
                <a16:creationId xmlns:a16="http://schemas.microsoft.com/office/drawing/2014/main" id="{F41C91BA-CAFC-FA4D-9727-1B834C9F625A}"/>
              </a:ext>
            </a:extLst>
          </p:cNvPr>
          <p:cNvSpPr/>
          <p:nvPr/>
        </p:nvSpPr>
        <p:spPr>
          <a:xfrm>
            <a:off x="4663340" y="5855677"/>
            <a:ext cx="3490880"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Tam Quốc chí</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le: Diagonal Corners Snipped 8">
            <a:extLst>
              <a:ext uri="{FF2B5EF4-FFF2-40B4-BE49-F238E27FC236}">
                <a16:creationId xmlns:a16="http://schemas.microsoft.com/office/drawing/2014/main" id="{871D8A93-F72A-864A-97CD-D10E4D37BA76}"/>
              </a:ext>
            </a:extLst>
          </p:cNvPr>
          <p:cNvSpPr/>
          <p:nvPr/>
        </p:nvSpPr>
        <p:spPr>
          <a:xfrm>
            <a:off x="8556172" y="5855677"/>
            <a:ext cx="3085221" cy="639767"/>
          </a:xfrm>
          <a:prstGeom prst="snip2DiagRect">
            <a:avLst/>
          </a:prstGeom>
          <a:solidFill>
            <a:srgbClr val="00206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C. </a:t>
            </a:r>
            <a:r>
              <a:rPr kumimoji="0" lang="vi-VN"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Tây du kí</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mở đâu.mp4" descr="mở đâu.mp4">
            <a:hlinkClick r:id="" action="ppaction://media"/>
            <a:extLst>
              <a:ext uri="{FF2B5EF4-FFF2-40B4-BE49-F238E27FC236}">
                <a16:creationId xmlns:a16="http://schemas.microsoft.com/office/drawing/2014/main" id="{3F6B21EE-4CEF-5134-3430-3FA95562428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4386" y="970383"/>
            <a:ext cx="11117006" cy="4885293"/>
          </a:xfrm>
          <a:prstGeom prst="rect">
            <a:avLst/>
          </a:prstGeom>
        </p:spPr>
      </p:pic>
    </p:spTree>
    <p:extLst>
      <p:ext uri="{BB962C8B-B14F-4D97-AF65-F5344CB8AC3E}">
        <p14:creationId xmlns:p14="http://schemas.microsoft.com/office/powerpoint/2010/main" val="1070222735"/>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803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8"/>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8"/>
                                        </p:tgtEl>
                                        <p:attrNameLst>
                                          <p:attrName>fillcolor</p:attrName>
                                        </p:attrNameLst>
                                      </p:cBhvr>
                                      <p:to>
                                        <a:srgbClr val="FF0000"/>
                                      </p:to>
                                    </p:animClr>
                                    <p:set>
                                      <p:cBhvr>
                                        <p:cTn id="28" dur="500" fill="hold"/>
                                        <p:tgtEl>
                                          <p:spTgt spid="18"/>
                                        </p:tgtEl>
                                        <p:attrNameLst>
                                          <p:attrName>fill.type</p:attrName>
                                        </p:attrNameLst>
                                      </p:cBhvr>
                                      <p:to>
                                        <p:strVal val="solid"/>
                                      </p:to>
                                    </p:set>
                                    <p:set>
                                      <p:cBhvr>
                                        <p:cTn id="29" dur="500" fill="hold"/>
                                        <p:tgtEl>
                                          <p:spTgt spid="18"/>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8"/>
                  </p:tgtEl>
                </p:cond>
              </p:nextCondLst>
            </p:seq>
            <p:seq concurrent="1" nextAc="seek">
              <p:cTn id="30" restart="whenNotActive" fill="hold" evtFilter="cancelBubble" nodeType="interactiveSeq">
                <p:stCondLst>
                  <p:cond evt="onClick" delay="0">
                    <p:tgtEl>
                      <p:spTgt spid="19"/>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500" fill="hold"/>
                                        <p:tgtEl>
                                          <p:spTgt spid="19"/>
                                        </p:tgtEl>
                                        <p:attrNameLst>
                                          <p:attrName>fillcolor</p:attrName>
                                        </p:attrNameLst>
                                      </p:cBhvr>
                                      <p:to>
                                        <a:srgbClr val="FF0000"/>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19"/>
                  </p:tgtEl>
                </p:cond>
              </p:nextCondLst>
            </p:seq>
            <p:seq concurrent="1" nextAc="seek">
              <p:cTn id="37" restart="whenNotActive" fill="hold" evtFilter="cancelBubble" nodeType="interactiveSeq">
                <p:stCondLst>
                  <p:cond evt="onClick" delay="0">
                    <p:tgtEl>
                      <p:spTgt spid="21"/>
                    </p:tgtEl>
                  </p:cond>
                </p:stCondLst>
                <p:endSync evt="end" delay="0">
                  <p:rtn val="all"/>
                </p:endSync>
                <p:childTnLst>
                  <p:par>
                    <p:cTn id="38" fill="hold">
                      <p:stCondLst>
                        <p:cond delay="0"/>
                      </p:stCondLst>
                      <p:childTnLst>
                        <p:par>
                          <p:cTn id="39" fill="hold">
                            <p:stCondLst>
                              <p:cond delay="0"/>
                            </p:stCondLst>
                            <p:childTnLst>
                              <p:par>
                                <p:cTn id="40" presetID="1" presetClass="emph" presetSubtype="2" fill="hold" nodeType="clickEffect">
                                  <p:stCondLst>
                                    <p:cond delay="0"/>
                                  </p:stCondLst>
                                  <p:childTnLst>
                                    <p:animClr clrSpc="rgb" dir="cw">
                                      <p:cBhvr>
                                        <p:cTn id="41" dur="500" fill="hold"/>
                                        <p:tgtEl>
                                          <p:spTgt spid="21"/>
                                        </p:tgtEl>
                                        <p:attrNameLst>
                                          <p:attrName>fillcolor</p:attrName>
                                        </p:attrNameLst>
                                      </p:cBhvr>
                                      <p:to>
                                        <a:srgbClr val="92D050"/>
                                      </p:to>
                                    </p:animClr>
                                    <p:set>
                                      <p:cBhvr>
                                        <p:cTn id="42" dur="500" fill="hold"/>
                                        <p:tgtEl>
                                          <p:spTgt spid="21"/>
                                        </p:tgtEl>
                                        <p:attrNameLst>
                                          <p:attrName>fill.type</p:attrName>
                                        </p:attrNameLst>
                                      </p:cBhvr>
                                      <p:to>
                                        <p:strVal val="solid"/>
                                      </p:to>
                                    </p:set>
                                    <p:set>
                                      <p:cBhvr>
                                        <p:cTn id="43" dur="500" fill="hold"/>
                                        <p:tgtEl>
                                          <p:spTgt spid="21"/>
                                        </p:tgtEl>
                                        <p:attrNameLst>
                                          <p:attrName>fill.on</p:attrName>
                                        </p:attrNameLst>
                                      </p:cBhvr>
                                      <p:to>
                                        <p:strVal val="true"/>
                                      </p:to>
                                    </p:set>
                                  </p:childTnLst>
                                  <p:subTnLst>
                                    <p:audio>
                                      <p:cMediaNode>
                                        <p:cTn display="0" masterRel="sameClick">
                                          <p:stCondLst>
                                            <p:cond evt="begin" delay="0">
                                              <p:tn val="40"/>
                                            </p:cond>
                                          </p:stCondLst>
                                          <p:endCondLst>
                                            <p:cond evt="onStopAudio" delay="0">
                                              <p:tgtEl>
                                                <p:sldTgt/>
                                              </p:tgtEl>
                                            </p:cond>
                                          </p:endCondLst>
                                        </p:cTn>
                                        <p:tgtEl>
                                          <p:sndTgt r:embed="rId6" name="Check mark.wav"/>
                                        </p:tgtEl>
                                      </p:cMediaNode>
                                    </p:audio>
                                  </p:subTnLst>
                                </p:cTn>
                              </p:par>
                            </p:childTnLst>
                          </p:cTn>
                        </p:par>
                      </p:childTnLst>
                    </p:cTn>
                  </p:par>
                </p:childTnLst>
              </p:cTn>
              <p:nextCondLst>
                <p:cond evt="onClick" delay="0">
                  <p:tgtEl>
                    <p:spTgt spid="21"/>
                  </p:tgtEl>
                </p:cond>
              </p:nextCondLst>
            </p:seq>
            <p:video>
              <p:cMediaNode vol="80000">
                <p:cTn id="44" fill="hold" display="0">
                  <p:stCondLst>
                    <p:cond delay="indefinite"/>
                  </p:stCondLst>
                </p:cTn>
                <p:tgtEl>
                  <p:spTgt spid="3"/>
                </p:tgtEl>
              </p:cMediaNode>
            </p:video>
            <p:seq concurrent="1" nextAc="seek">
              <p:cTn id="45" restart="whenNotActive" fill="hold" evtFilter="cancelBubble" nodeType="interactiveSeq">
                <p:stCondLst>
                  <p:cond evt="onClick" delay="0">
                    <p:tgtEl>
                      <p:spTgt spid="3"/>
                    </p:tgtEl>
                  </p:cond>
                </p:stCondLst>
                <p:endSync evt="end" delay="0">
                  <p:rtn val="all"/>
                </p:endSync>
                <p:childTnLst>
                  <p:par>
                    <p:cTn id="46" fill="hold">
                      <p:stCondLst>
                        <p:cond delay="0"/>
                      </p:stCondLst>
                      <p:childTnLst>
                        <p:par>
                          <p:cTn id="47" fill="hold">
                            <p:stCondLst>
                              <p:cond delay="0"/>
                            </p:stCondLst>
                            <p:childTnLst>
                              <p:par>
                                <p:cTn id="48" presetID="2" presetClass="mediacall" presetSubtype="0" fill="hold" nodeType="clickEffect">
                                  <p:stCondLst>
                                    <p:cond delay="0"/>
                                  </p:stCondLst>
                                  <p:childTnLst>
                                    <p:cmd type="call" cmd="togglePause">
                                      <p:cBhvr>
                                        <p:cTn id="49" dur="1" fill="hold"/>
                                        <p:tgtEl>
                                          <p:spTgt spid="3"/>
                                        </p:tgtEl>
                                      </p:cBhvr>
                                    </p:cmd>
                                  </p:childTnLst>
                                </p:cTn>
                              </p:par>
                            </p:childTnLst>
                          </p:cTn>
                        </p:par>
                      </p:childTnLst>
                    </p:cTn>
                  </p:par>
                </p:childTnLst>
              </p:cTn>
              <p:nextCondLst>
                <p:cond evt="onClick" delay="0">
                  <p:tgtEl>
                    <p:spTgt spid="3"/>
                  </p:tgtEl>
                </p:cond>
              </p:nextCondLst>
            </p:seq>
          </p:childTnLst>
        </p:cTn>
      </p:par>
    </p:tnLst>
    <p:bldLst>
      <p:bldP spid="18" grpId="0" animBg="1"/>
      <p:bldP spid="19"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59"/>
        <p:cNvGrpSpPr/>
        <p:nvPr/>
      </p:nvGrpSpPr>
      <p:grpSpPr>
        <a:xfrm>
          <a:off x="0" y="0"/>
          <a:ext cx="0" cy="0"/>
          <a:chOff x="0" y="0"/>
          <a:chExt cx="0" cy="0"/>
        </a:xfrm>
      </p:grpSpPr>
      <p:sp>
        <p:nvSpPr>
          <p:cNvPr id="2460" name="Google Shape;2460;p90"/>
          <p:cNvSpPr txBox="1">
            <a:spLocks noGrp="1"/>
          </p:cNvSpPr>
          <p:nvPr>
            <p:ph type="title"/>
          </p:nvPr>
        </p:nvSpPr>
        <p:spPr>
          <a:xfrm>
            <a:off x="953067" y="392677"/>
            <a:ext cx="10272000" cy="763600"/>
          </a:xfrm>
          <a:prstGeom prst="rect">
            <a:avLst/>
          </a:prstGeom>
        </p:spPr>
        <p:txBody>
          <a:bodyPr spcFirstLastPara="1" vert="horz" wrap="square" lIns="0" tIns="0" rIns="0" bIns="0" rtlCol="0" anchor="t" anchorCtr="0">
            <a:noAutofit/>
          </a:bodyPr>
          <a:lstStyle/>
          <a:p>
            <a:pPr algn="ctr"/>
            <a:r>
              <a:rPr lang="en" dirty="0"/>
              <a:t>Tổng kết</a:t>
            </a:r>
            <a:endParaRPr dirty="0">
              <a:solidFill>
                <a:schemeClr val="accent1"/>
              </a:solidFill>
            </a:endParaRPr>
          </a:p>
        </p:txBody>
      </p:sp>
      <p:cxnSp>
        <p:nvCxnSpPr>
          <p:cNvPr id="2462" name="Google Shape;2462;p90"/>
          <p:cNvCxnSpPr/>
          <p:nvPr/>
        </p:nvCxnSpPr>
        <p:spPr>
          <a:xfrm>
            <a:off x="972267" y="1044193"/>
            <a:ext cx="10252800" cy="0"/>
          </a:xfrm>
          <a:prstGeom prst="straightConnector1">
            <a:avLst/>
          </a:prstGeom>
          <a:noFill/>
          <a:ln w="19050" cap="flat" cmpd="sng">
            <a:solidFill>
              <a:schemeClr val="dk2"/>
            </a:solidFill>
            <a:prstDash val="solid"/>
            <a:round/>
            <a:headEnd type="oval" w="med" len="med"/>
            <a:tailEnd type="oval" w="med" len="med"/>
          </a:ln>
        </p:spPr>
      </p:cxnSp>
      <p:sp>
        <p:nvSpPr>
          <p:cNvPr id="2464" name="Google Shape;2464;p90"/>
          <p:cNvSpPr/>
          <p:nvPr/>
        </p:nvSpPr>
        <p:spPr>
          <a:xfrm>
            <a:off x="4687584" y="2149433"/>
            <a:ext cx="88000" cy="88000"/>
          </a:xfrm>
          <a:prstGeom prst="ellipse">
            <a:avLst/>
          </a:prstGeom>
          <a:solidFill>
            <a:schemeClr val="accent6"/>
          </a:solidFill>
          <a:ln>
            <a:noFill/>
          </a:ln>
        </p:spPr>
        <p:txBody>
          <a:bodyPr spcFirstLastPara="1" wrap="square" lIns="121900" tIns="121900" rIns="121900" bIns="121900" anchor="ctr" anchorCtr="0">
            <a:noAutofit/>
          </a:bodyPr>
          <a:lstStyle/>
          <a:p>
            <a:endParaRPr sz="240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908" y="1307501"/>
            <a:ext cx="6273760" cy="5426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oogle Shape;1745;p72"/>
          <p:cNvGrpSpPr/>
          <p:nvPr/>
        </p:nvGrpSpPr>
        <p:grpSpPr>
          <a:xfrm rot="17690233">
            <a:off x="8198294" y="928970"/>
            <a:ext cx="2492431" cy="2616927"/>
            <a:chOff x="5056125" y="3860225"/>
            <a:chExt cx="328950" cy="340450"/>
          </a:xfrm>
        </p:grpSpPr>
        <p:sp>
          <p:nvSpPr>
            <p:cNvPr id="11" name="Google Shape;1746;p72"/>
            <p:cNvSpPr/>
            <p:nvPr/>
          </p:nvSpPr>
          <p:spPr>
            <a:xfrm>
              <a:off x="5113450" y="3878600"/>
              <a:ext cx="271625" cy="290675"/>
            </a:xfrm>
            <a:custGeom>
              <a:avLst/>
              <a:gdLst/>
              <a:ahLst/>
              <a:cxnLst/>
              <a:rect l="l" t="t" r="r" b="b"/>
              <a:pathLst>
                <a:path w="10865" h="11627" extrusionOk="0">
                  <a:moveTo>
                    <a:pt x="3263" y="4479"/>
                  </a:moveTo>
                  <a:cubicBezTo>
                    <a:pt x="3402" y="4479"/>
                    <a:pt x="3560" y="4607"/>
                    <a:pt x="3863" y="4851"/>
                  </a:cubicBezTo>
                  <a:cubicBezTo>
                    <a:pt x="4015" y="4971"/>
                    <a:pt x="4134" y="5164"/>
                    <a:pt x="4366" y="5164"/>
                  </a:cubicBezTo>
                  <a:cubicBezTo>
                    <a:pt x="4373" y="5164"/>
                    <a:pt x="4379" y="5163"/>
                    <a:pt x="4386" y="5163"/>
                  </a:cubicBezTo>
                  <a:cubicBezTo>
                    <a:pt x="4408" y="5341"/>
                    <a:pt x="4553" y="5430"/>
                    <a:pt x="4687" y="5542"/>
                  </a:cubicBezTo>
                  <a:cubicBezTo>
                    <a:pt x="5422" y="6132"/>
                    <a:pt x="6145" y="6744"/>
                    <a:pt x="6891" y="7334"/>
                  </a:cubicBezTo>
                  <a:cubicBezTo>
                    <a:pt x="7102" y="7512"/>
                    <a:pt x="7147" y="7657"/>
                    <a:pt x="6968" y="7891"/>
                  </a:cubicBezTo>
                  <a:cubicBezTo>
                    <a:pt x="6657" y="8269"/>
                    <a:pt x="6367" y="8681"/>
                    <a:pt x="6078" y="9081"/>
                  </a:cubicBezTo>
                  <a:cubicBezTo>
                    <a:pt x="5944" y="9276"/>
                    <a:pt x="5874" y="9367"/>
                    <a:pt x="5783" y="9367"/>
                  </a:cubicBezTo>
                  <a:cubicBezTo>
                    <a:pt x="5708" y="9367"/>
                    <a:pt x="5618" y="9303"/>
                    <a:pt x="5466" y="9182"/>
                  </a:cubicBezTo>
                  <a:lnTo>
                    <a:pt x="3429" y="7545"/>
                  </a:lnTo>
                  <a:cubicBezTo>
                    <a:pt x="3273" y="7412"/>
                    <a:pt x="3117" y="7267"/>
                    <a:pt x="2917" y="7211"/>
                  </a:cubicBezTo>
                  <a:cubicBezTo>
                    <a:pt x="2906" y="7089"/>
                    <a:pt x="2795" y="7033"/>
                    <a:pt x="2728" y="6966"/>
                  </a:cubicBezTo>
                  <a:cubicBezTo>
                    <a:pt x="2494" y="6755"/>
                    <a:pt x="2249" y="6577"/>
                    <a:pt x="2004" y="6377"/>
                  </a:cubicBezTo>
                  <a:cubicBezTo>
                    <a:pt x="1826" y="6232"/>
                    <a:pt x="1804" y="6098"/>
                    <a:pt x="1960" y="5909"/>
                  </a:cubicBezTo>
                  <a:cubicBezTo>
                    <a:pt x="2227" y="5608"/>
                    <a:pt x="2461" y="5274"/>
                    <a:pt x="2716" y="4952"/>
                  </a:cubicBezTo>
                  <a:cubicBezTo>
                    <a:pt x="2984" y="4632"/>
                    <a:pt x="3112" y="4479"/>
                    <a:pt x="3263" y="4479"/>
                  </a:cubicBezTo>
                  <a:close/>
                  <a:moveTo>
                    <a:pt x="5755" y="1"/>
                  </a:moveTo>
                  <a:cubicBezTo>
                    <a:pt x="5638" y="1"/>
                    <a:pt x="5598" y="126"/>
                    <a:pt x="5544" y="199"/>
                  </a:cubicBezTo>
                  <a:cubicBezTo>
                    <a:pt x="4809" y="1111"/>
                    <a:pt x="4086" y="2024"/>
                    <a:pt x="3362" y="2937"/>
                  </a:cubicBezTo>
                  <a:cubicBezTo>
                    <a:pt x="2316" y="4262"/>
                    <a:pt x="1292" y="5598"/>
                    <a:pt x="223" y="6911"/>
                  </a:cubicBezTo>
                  <a:cubicBezTo>
                    <a:pt x="123" y="7033"/>
                    <a:pt x="0" y="7156"/>
                    <a:pt x="23" y="7345"/>
                  </a:cubicBezTo>
                  <a:cubicBezTo>
                    <a:pt x="34" y="7401"/>
                    <a:pt x="57" y="7445"/>
                    <a:pt x="101" y="7478"/>
                  </a:cubicBezTo>
                  <a:cubicBezTo>
                    <a:pt x="546" y="7879"/>
                    <a:pt x="1002" y="8247"/>
                    <a:pt x="1470" y="8603"/>
                  </a:cubicBezTo>
                  <a:cubicBezTo>
                    <a:pt x="1522" y="8638"/>
                    <a:pt x="1574" y="8665"/>
                    <a:pt x="1631" y="8665"/>
                  </a:cubicBezTo>
                  <a:cubicBezTo>
                    <a:pt x="1648" y="8665"/>
                    <a:pt x="1664" y="8663"/>
                    <a:pt x="1682" y="8658"/>
                  </a:cubicBezTo>
                  <a:cubicBezTo>
                    <a:pt x="1715" y="8814"/>
                    <a:pt x="1826" y="8915"/>
                    <a:pt x="1937" y="9004"/>
                  </a:cubicBezTo>
                  <a:cubicBezTo>
                    <a:pt x="2961" y="9838"/>
                    <a:pt x="3997" y="10673"/>
                    <a:pt x="5021" y="11497"/>
                  </a:cubicBezTo>
                  <a:cubicBezTo>
                    <a:pt x="5097" y="11554"/>
                    <a:pt x="5164" y="11627"/>
                    <a:pt x="5258" y="11627"/>
                  </a:cubicBezTo>
                  <a:cubicBezTo>
                    <a:pt x="5274" y="11627"/>
                    <a:pt x="5292" y="11624"/>
                    <a:pt x="5310" y="11619"/>
                  </a:cubicBezTo>
                  <a:cubicBezTo>
                    <a:pt x="7124" y="9215"/>
                    <a:pt x="8928" y="6800"/>
                    <a:pt x="10731" y="4396"/>
                  </a:cubicBezTo>
                  <a:cubicBezTo>
                    <a:pt x="10864" y="4217"/>
                    <a:pt x="10831" y="4095"/>
                    <a:pt x="10676" y="3973"/>
                  </a:cubicBezTo>
                  <a:cubicBezTo>
                    <a:pt x="9607" y="3104"/>
                    <a:pt x="8549" y="2225"/>
                    <a:pt x="7481" y="1356"/>
                  </a:cubicBezTo>
                  <a:cubicBezTo>
                    <a:pt x="6946" y="889"/>
                    <a:pt x="6412" y="444"/>
                    <a:pt x="5845" y="21"/>
                  </a:cubicBezTo>
                  <a:cubicBezTo>
                    <a:pt x="5811" y="7"/>
                    <a:pt x="5781" y="1"/>
                    <a:pt x="5755"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2" name="Google Shape;1747;p72"/>
            <p:cNvSpPr/>
            <p:nvPr/>
          </p:nvSpPr>
          <p:spPr>
            <a:xfrm>
              <a:off x="5078950" y="3860225"/>
              <a:ext cx="180625" cy="201750"/>
            </a:xfrm>
            <a:custGeom>
              <a:avLst/>
              <a:gdLst/>
              <a:ahLst/>
              <a:cxnLst/>
              <a:rect l="l" t="t" r="r" b="b"/>
              <a:pathLst>
                <a:path w="7225" h="8070" extrusionOk="0">
                  <a:moveTo>
                    <a:pt x="6062" y="1"/>
                  </a:moveTo>
                  <a:cubicBezTo>
                    <a:pt x="5839" y="1"/>
                    <a:pt x="5640" y="159"/>
                    <a:pt x="5377" y="488"/>
                  </a:cubicBezTo>
                  <a:cubicBezTo>
                    <a:pt x="4720" y="1324"/>
                    <a:pt x="4063" y="2147"/>
                    <a:pt x="3418" y="2982"/>
                  </a:cubicBezTo>
                  <a:cubicBezTo>
                    <a:pt x="2271" y="4429"/>
                    <a:pt x="1136" y="5876"/>
                    <a:pt x="0" y="7323"/>
                  </a:cubicBezTo>
                  <a:cubicBezTo>
                    <a:pt x="0" y="7379"/>
                    <a:pt x="45" y="7424"/>
                    <a:pt x="101" y="7424"/>
                  </a:cubicBezTo>
                  <a:cubicBezTo>
                    <a:pt x="423" y="7424"/>
                    <a:pt x="690" y="7612"/>
                    <a:pt x="969" y="7735"/>
                  </a:cubicBezTo>
                  <a:lnTo>
                    <a:pt x="1036" y="7735"/>
                  </a:lnTo>
                  <a:cubicBezTo>
                    <a:pt x="1158" y="7857"/>
                    <a:pt x="1325" y="7936"/>
                    <a:pt x="1437" y="8069"/>
                  </a:cubicBezTo>
                  <a:cubicBezTo>
                    <a:pt x="2127" y="7189"/>
                    <a:pt x="2805" y="6321"/>
                    <a:pt x="3495" y="5442"/>
                  </a:cubicBezTo>
                  <a:cubicBezTo>
                    <a:pt x="4019" y="4774"/>
                    <a:pt x="4553" y="4106"/>
                    <a:pt x="5088" y="3427"/>
                  </a:cubicBezTo>
                  <a:lnTo>
                    <a:pt x="7225" y="756"/>
                  </a:lnTo>
                  <a:cubicBezTo>
                    <a:pt x="7124" y="644"/>
                    <a:pt x="7013" y="555"/>
                    <a:pt x="6879" y="488"/>
                  </a:cubicBezTo>
                  <a:cubicBezTo>
                    <a:pt x="6835" y="444"/>
                    <a:pt x="6790" y="389"/>
                    <a:pt x="6746" y="344"/>
                  </a:cubicBezTo>
                  <a:cubicBezTo>
                    <a:pt x="6463" y="118"/>
                    <a:pt x="6254" y="1"/>
                    <a:pt x="6062"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13" name="Google Shape;1748;p72"/>
            <p:cNvSpPr/>
            <p:nvPr/>
          </p:nvSpPr>
          <p:spPr>
            <a:xfrm>
              <a:off x="5065875" y="4051800"/>
              <a:ext cx="171150" cy="141775"/>
            </a:xfrm>
            <a:custGeom>
              <a:avLst/>
              <a:gdLst/>
              <a:ahLst/>
              <a:cxnLst/>
              <a:rect l="l" t="t" r="r" b="b"/>
              <a:pathLst>
                <a:path w="6846" h="5671" extrusionOk="0">
                  <a:moveTo>
                    <a:pt x="816" y="1"/>
                  </a:moveTo>
                  <a:cubicBezTo>
                    <a:pt x="732" y="1"/>
                    <a:pt x="655" y="40"/>
                    <a:pt x="590" y="117"/>
                  </a:cubicBezTo>
                  <a:cubicBezTo>
                    <a:pt x="557" y="117"/>
                    <a:pt x="535" y="127"/>
                    <a:pt x="501" y="127"/>
                  </a:cubicBezTo>
                  <a:cubicBezTo>
                    <a:pt x="33" y="439"/>
                    <a:pt x="0" y="785"/>
                    <a:pt x="412" y="1141"/>
                  </a:cubicBezTo>
                  <a:cubicBezTo>
                    <a:pt x="735" y="1430"/>
                    <a:pt x="1080" y="1675"/>
                    <a:pt x="1414" y="1953"/>
                  </a:cubicBezTo>
                  <a:cubicBezTo>
                    <a:pt x="2838" y="3111"/>
                    <a:pt x="4263" y="4280"/>
                    <a:pt x="5700" y="5437"/>
                  </a:cubicBezTo>
                  <a:cubicBezTo>
                    <a:pt x="5824" y="5534"/>
                    <a:pt x="5933" y="5671"/>
                    <a:pt x="6104" y="5671"/>
                  </a:cubicBezTo>
                  <a:cubicBezTo>
                    <a:pt x="6131" y="5671"/>
                    <a:pt x="6159" y="5668"/>
                    <a:pt x="6189" y="5660"/>
                  </a:cubicBezTo>
                  <a:cubicBezTo>
                    <a:pt x="6345" y="5460"/>
                    <a:pt x="6501" y="5248"/>
                    <a:pt x="6657" y="5037"/>
                  </a:cubicBezTo>
                  <a:cubicBezTo>
                    <a:pt x="6724" y="4970"/>
                    <a:pt x="6790" y="4892"/>
                    <a:pt x="6846" y="4814"/>
                  </a:cubicBezTo>
                  <a:cubicBezTo>
                    <a:pt x="4909" y="3244"/>
                    <a:pt x="2984" y="1664"/>
                    <a:pt x="1047" y="94"/>
                  </a:cubicBezTo>
                  <a:cubicBezTo>
                    <a:pt x="968" y="32"/>
                    <a:pt x="889" y="1"/>
                    <a:pt x="816" y="1"/>
                  </a:cubicBezTo>
                  <a:close/>
                </a:path>
              </a:pathLst>
            </a:custGeom>
            <a:solidFill>
              <a:srgbClr val="E5DCD6"/>
            </a:solidFill>
            <a:ln>
              <a:noFill/>
            </a:ln>
          </p:spPr>
          <p:txBody>
            <a:bodyPr spcFirstLastPara="1" wrap="square" lIns="121900" tIns="121900" rIns="121900" bIns="121900" anchor="ctr" anchorCtr="0">
              <a:noAutofit/>
            </a:bodyPr>
            <a:lstStyle/>
            <a:p>
              <a:endParaRPr sz="2400"/>
            </a:p>
          </p:txBody>
        </p:sp>
        <p:sp>
          <p:nvSpPr>
            <p:cNvPr id="14" name="Google Shape;1749;p72"/>
            <p:cNvSpPr/>
            <p:nvPr/>
          </p:nvSpPr>
          <p:spPr>
            <a:xfrm>
              <a:off x="5154075" y="3985225"/>
              <a:ext cx="142225" cy="131875"/>
            </a:xfrm>
            <a:custGeom>
              <a:avLst/>
              <a:gdLst/>
              <a:ahLst/>
              <a:cxnLst/>
              <a:rect l="l" t="t" r="r" b="b"/>
              <a:pathLst>
                <a:path w="5689" h="5275" extrusionOk="0">
                  <a:moveTo>
                    <a:pt x="1607" y="1"/>
                  </a:moveTo>
                  <a:cubicBezTo>
                    <a:pt x="1527" y="1"/>
                    <a:pt x="1451" y="53"/>
                    <a:pt x="1370" y="163"/>
                  </a:cubicBezTo>
                  <a:cubicBezTo>
                    <a:pt x="969" y="687"/>
                    <a:pt x="557" y="1199"/>
                    <a:pt x="134" y="1711"/>
                  </a:cubicBezTo>
                  <a:cubicBezTo>
                    <a:pt x="1" y="1878"/>
                    <a:pt x="34" y="1989"/>
                    <a:pt x="201" y="2123"/>
                  </a:cubicBezTo>
                  <a:cubicBezTo>
                    <a:pt x="569" y="2412"/>
                    <a:pt x="925" y="2713"/>
                    <a:pt x="1281" y="3013"/>
                  </a:cubicBezTo>
                  <a:cubicBezTo>
                    <a:pt x="2172" y="3737"/>
                    <a:pt x="3073" y="4438"/>
                    <a:pt x="3963" y="5162"/>
                  </a:cubicBezTo>
                  <a:cubicBezTo>
                    <a:pt x="4048" y="5230"/>
                    <a:pt x="4113" y="5274"/>
                    <a:pt x="4177" y="5274"/>
                  </a:cubicBezTo>
                  <a:cubicBezTo>
                    <a:pt x="4238" y="5274"/>
                    <a:pt x="4299" y="5232"/>
                    <a:pt x="4376" y="5128"/>
                  </a:cubicBezTo>
                  <a:cubicBezTo>
                    <a:pt x="4742" y="4583"/>
                    <a:pt x="5143" y="4059"/>
                    <a:pt x="5544" y="3537"/>
                  </a:cubicBezTo>
                  <a:cubicBezTo>
                    <a:pt x="5667" y="3369"/>
                    <a:pt x="5689" y="3270"/>
                    <a:pt x="5489" y="3114"/>
                  </a:cubicBezTo>
                  <a:cubicBezTo>
                    <a:pt x="4587" y="2390"/>
                    <a:pt x="3685" y="1633"/>
                    <a:pt x="2795" y="887"/>
                  </a:cubicBezTo>
                  <a:cubicBezTo>
                    <a:pt x="2472" y="643"/>
                    <a:pt x="2149" y="398"/>
                    <a:pt x="1848" y="131"/>
                  </a:cubicBezTo>
                  <a:cubicBezTo>
                    <a:pt x="1758" y="45"/>
                    <a:pt x="1680" y="1"/>
                    <a:pt x="1607" y="1"/>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5" name="Google Shape;1750;p72"/>
            <p:cNvSpPr/>
            <p:nvPr/>
          </p:nvSpPr>
          <p:spPr>
            <a:xfrm>
              <a:off x="5056125" y="4043575"/>
              <a:ext cx="188975" cy="157100"/>
            </a:xfrm>
            <a:custGeom>
              <a:avLst/>
              <a:gdLst/>
              <a:ahLst/>
              <a:cxnLst/>
              <a:rect l="l" t="t" r="r" b="b"/>
              <a:pathLst>
                <a:path w="7559" h="6284" extrusionOk="0">
                  <a:moveTo>
                    <a:pt x="1198" y="0"/>
                  </a:moveTo>
                  <a:cubicBezTo>
                    <a:pt x="722" y="0"/>
                    <a:pt x="367" y="543"/>
                    <a:pt x="279" y="1002"/>
                  </a:cubicBezTo>
                  <a:cubicBezTo>
                    <a:pt x="235" y="1570"/>
                    <a:pt x="1870" y="2561"/>
                    <a:pt x="2394" y="3083"/>
                  </a:cubicBezTo>
                  <a:cubicBezTo>
                    <a:pt x="2334" y="3164"/>
                    <a:pt x="5952" y="6283"/>
                    <a:pt x="6578" y="6283"/>
                  </a:cubicBezTo>
                  <a:cubicBezTo>
                    <a:pt x="6642" y="6283"/>
                    <a:pt x="6675" y="6250"/>
                    <a:pt x="6668" y="6178"/>
                  </a:cubicBezTo>
                  <a:cubicBezTo>
                    <a:pt x="5155" y="4676"/>
                    <a:pt x="3340" y="3473"/>
                    <a:pt x="1670" y="2026"/>
                  </a:cubicBezTo>
                  <a:cubicBezTo>
                    <a:pt x="1192" y="1559"/>
                    <a:pt x="0" y="1080"/>
                    <a:pt x="1014" y="468"/>
                  </a:cubicBezTo>
                  <a:cubicBezTo>
                    <a:pt x="1064" y="451"/>
                    <a:pt x="1111" y="444"/>
                    <a:pt x="1155" y="444"/>
                  </a:cubicBezTo>
                  <a:cubicBezTo>
                    <a:pt x="1405" y="444"/>
                    <a:pt x="1572" y="682"/>
                    <a:pt x="1771" y="824"/>
                  </a:cubicBezTo>
                  <a:cubicBezTo>
                    <a:pt x="3040" y="1848"/>
                    <a:pt x="4242" y="2839"/>
                    <a:pt x="5511" y="3852"/>
                  </a:cubicBezTo>
                  <a:cubicBezTo>
                    <a:pt x="5855" y="4009"/>
                    <a:pt x="6790" y="5175"/>
                    <a:pt x="7357" y="5175"/>
                  </a:cubicBezTo>
                  <a:cubicBezTo>
                    <a:pt x="7431" y="5175"/>
                    <a:pt x="7499" y="5155"/>
                    <a:pt x="7559" y="5109"/>
                  </a:cubicBezTo>
                  <a:cubicBezTo>
                    <a:pt x="6768" y="4041"/>
                    <a:pt x="5299" y="3284"/>
                    <a:pt x="4230" y="2237"/>
                  </a:cubicBezTo>
                  <a:cubicBezTo>
                    <a:pt x="3273" y="1514"/>
                    <a:pt x="2550" y="735"/>
                    <a:pt x="1593" y="123"/>
                  </a:cubicBezTo>
                  <a:cubicBezTo>
                    <a:pt x="1454" y="37"/>
                    <a:pt x="1322" y="0"/>
                    <a:pt x="1198" y="0"/>
                  </a:cubicBezTo>
                  <a:close/>
                </a:path>
              </a:pathLst>
            </a:custGeom>
            <a:solidFill>
              <a:schemeClr val="lt1"/>
            </a:solidFill>
            <a:ln>
              <a:noFill/>
            </a:ln>
          </p:spPr>
          <p:txBody>
            <a:bodyPr spcFirstLastPara="1" wrap="square" lIns="121900" tIns="121900" rIns="121900" bIns="121900" anchor="ctr" anchorCtr="0">
              <a:noAutofit/>
            </a:bodyPr>
            <a:lstStyle/>
            <a:p>
              <a:endParaRPr sz="2400"/>
            </a:p>
          </p:txBody>
        </p:sp>
      </p:grpSp>
      <p:grpSp>
        <p:nvGrpSpPr>
          <p:cNvPr id="16" name="Google Shape;1811;p74"/>
          <p:cNvGrpSpPr/>
          <p:nvPr/>
        </p:nvGrpSpPr>
        <p:grpSpPr>
          <a:xfrm>
            <a:off x="1608773" y="5219951"/>
            <a:ext cx="1632569" cy="1521255"/>
            <a:chOff x="5291186" y="1452425"/>
            <a:chExt cx="337123" cy="337123"/>
          </a:xfrm>
        </p:grpSpPr>
        <p:sp>
          <p:nvSpPr>
            <p:cNvPr id="17" name="Google Shape;1812;p74"/>
            <p:cNvSpPr/>
            <p:nvPr/>
          </p:nvSpPr>
          <p:spPr>
            <a:xfrm>
              <a:off x="5314365" y="1452425"/>
              <a:ext cx="292673" cy="295116"/>
            </a:xfrm>
            <a:custGeom>
              <a:avLst/>
              <a:gdLst/>
              <a:ahLst/>
              <a:cxnLst/>
              <a:rect l="l" t="t" r="r" b="b"/>
              <a:pathLst>
                <a:path w="6591" h="6646" extrusionOk="0">
                  <a:moveTo>
                    <a:pt x="3273" y="0"/>
                  </a:moveTo>
                  <a:cubicBezTo>
                    <a:pt x="2528" y="0"/>
                    <a:pt x="1826" y="245"/>
                    <a:pt x="1248" y="690"/>
                  </a:cubicBezTo>
                  <a:cubicBezTo>
                    <a:pt x="1225" y="712"/>
                    <a:pt x="134" y="2315"/>
                    <a:pt x="1" y="3918"/>
                  </a:cubicBezTo>
                  <a:cubicBezTo>
                    <a:pt x="124" y="4575"/>
                    <a:pt x="435" y="5187"/>
                    <a:pt x="925" y="5677"/>
                  </a:cubicBezTo>
                  <a:cubicBezTo>
                    <a:pt x="1549" y="6300"/>
                    <a:pt x="2383" y="6646"/>
                    <a:pt x="3273" y="6646"/>
                  </a:cubicBezTo>
                  <a:cubicBezTo>
                    <a:pt x="4164" y="6646"/>
                    <a:pt x="4999" y="6300"/>
                    <a:pt x="5623" y="5677"/>
                  </a:cubicBezTo>
                  <a:cubicBezTo>
                    <a:pt x="6190" y="5098"/>
                    <a:pt x="6535" y="4363"/>
                    <a:pt x="6591" y="3562"/>
                  </a:cubicBezTo>
                  <a:cubicBezTo>
                    <a:pt x="6135" y="2260"/>
                    <a:pt x="4565" y="256"/>
                    <a:pt x="4565" y="256"/>
                  </a:cubicBezTo>
                  <a:cubicBezTo>
                    <a:pt x="4153" y="89"/>
                    <a:pt x="3719" y="0"/>
                    <a:pt x="3273" y="0"/>
                  </a:cubicBezTo>
                  <a:close/>
                </a:path>
              </a:pathLst>
            </a:custGeom>
            <a:solidFill>
              <a:schemeClr val="accent2"/>
            </a:solidFill>
            <a:ln>
              <a:noFill/>
            </a:ln>
          </p:spPr>
          <p:txBody>
            <a:bodyPr spcFirstLastPara="1" wrap="square" lIns="121900" tIns="121900" rIns="121900" bIns="121900" anchor="ctr" anchorCtr="0">
              <a:noAutofit/>
            </a:bodyPr>
            <a:lstStyle/>
            <a:p>
              <a:endParaRPr sz="2400"/>
            </a:p>
          </p:txBody>
        </p:sp>
        <p:sp>
          <p:nvSpPr>
            <p:cNvPr id="18" name="Google Shape;1813;p74"/>
            <p:cNvSpPr/>
            <p:nvPr/>
          </p:nvSpPr>
          <p:spPr>
            <a:xfrm>
              <a:off x="5459703" y="1452425"/>
              <a:ext cx="147336" cy="295116"/>
            </a:xfrm>
            <a:custGeom>
              <a:avLst/>
              <a:gdLst/>
              <a:ahLst/>
              <a:cxnLst/>
              <a:rect l="l" t="t" r="r" b="b"/>
              <a:pathLst>
                <a:path w="3318" h="6646" extrusionOk="0">
                  <a:moveTo>
                    <a:pt x="0" y="0"/>
                  </a:moveTo>
                  <a:lnTo>
                    <a:pt x="0" y="6646"/>
                  </a:lnTo>
                  <a:cubicBezTo>
                    <a:pt x="891" y="6646"/>
                    <a:pt x="1726" y="6300"/>
                    <a:pt x="2350" y="5677"/>
                  </a:cubicBezTo>
                  <a:cubicBezTo>
                    <a:pt x="2917" y="5098"/>
                    <a:pt x="3262" y="4363"/>
                    <a:pt x="3318" y="3562"/>
                  </a:cubicBezTo>
                  <a:cubicBezTo>
                    <a:pt x="2862" y="2260"/>
                    <a:pt x="1292" y="256"/>
                    <a:pt x="1292" y="256"/>
                  </a:cubicBezTo>
                  <a:cubicBezTo>
                    <a:pt x="880" y="89"/>
                    <a:pt x="446" y="0"/>
                    <a:pt x="0" y="0"/>
                  </a:cubicBezTo>
                  <a:close/>
                </a:path>
              </a:pathLst>
            </a:custGeom>
            <a:solidFill>
              <a:schemeClr val="accent1"/>
            </a:solidFill>
            <a:ln>
              <a:noFill/>
            </a:ln>
          </p:spPr>
          <p:txBody>
            <a:bodyPr spcFirstLastPara="1" wrap="square" lIns="121900" tIns="121900" rIns="121900" bIns="121900" anchor="ctr" anchorCtr="0">
              <a:noAutofit/>
            </a:bodyPr>
            <a:lstStyle/>
            <a:p>
              <a:endParaRPr sz="2400"/>
            </a:p>
          </p:txBody>
        </p:sp>
        <p:sp>
          <p:nvSpPr>
            <p:cNvPr id="19" name="Google Shape;1814;p74"/>
            <p:cNvSpPr/>
            <p:nvPr/>
          </p:nvSpPr>
          <p:spPr>
            <a:xfrm>
              <a:off x="5479463" y="1463793"/>
              <a:ext cx="128108" cy="146803"/>
            </a:xfrm>
            <a:custGeom>
              <a:avLst/>
              <a:gdLst/>
              <a:ahLst/>
              <a:cxnLst/>
              <a:rect l="l" t="t" r="r" b="b"/>
              <a:pathLst>
                <a:path w="2885" h="3306" extrusionOk="0">
                  <a:moveTo>
                    <a:pt x="847" y="0"/>
                  </a:moveTo>
                  <a:lnTo>
                    <a:pt x="157" y="768"/>
                  </a:lnTo>
                  <a:cubicBezTo>
                    <a:pt x="12" y="924"/>
                    <a:pt x="12" y="1169"/>
                    <a:pt x="146" y="1336"/>
                  </a:cubicBezTo>
                  <a:lnTo>
                    <a:pt x="179" y="1391"/>
                  </a:lnTo>
                  <a:cubicBezTo>
                    <a:pt x="302" y="1537"/>
                    <a:pt x="312" y="1748"/>
                    <a:pt x="201" y="1915"/>
                  </a:cubicBezTo>
                  <a:lnTo>
                    <a:pt x="112" y="2049"/>
                  </a:lnTo>
                  <a:cubicBezTo>
                    <a:pt x="1" y="2227"/>
                    <a:pt x="23" y="2460"/>
                    <a:pt x="168" y="2616"/>
                  </a:cubicBezTo>
                  <a:lnTo>
                    <a:pt x="357" y="2794"/>
                  </a:lnTo>
                  <a:cubicBezTo>
                    <a:pt x="437" y="2884"/>
                    <a:pt x="552" y="2929"/>
                    <a:pt x="672" y="2929"/>
                  </a:cubicBezTo>
                  <a:cubicBezTo>
                    <a:pt x="686" y="2929"/>
                    <a:pt x="699" y="2929"/>
                    <a:pt x="713" y="2928"/>
                  </a:cubicBezTo>
                  <a:lnTo>
                    <a:pt x="1326" y="2861"/>
                  </a:lnTo>
                  <a:cubicBezTo>
                    <a:pt x="1346" y="2858"/>
                    <a:pt x="1365" y="2856"/>
                    <a:pt x="1385" y="2856"/>
                  </a:cubicBezTo>
                  <a:cubicBezTo>
                    <a:pt x="1518" y="2856"/>
                    <a:pt x="1639" y="2921"/>
                    <a:pt x="1726" y="3028"/>
                  </a:cubicBezTo>
                  <a:lnTo>
                    <a:pt x="1793" y="3128"/>
                  </a:lnTo>
                  <a:cubicBezTo>
                    <a:pt x="1882" y="3239"/>
                    <a:pt x="2016" y="3306"/>
                    <a:pt x="2149" y="3306"/>
                  </a:cubicBezTo>
                  <a:lnTo>
                    <a:pt x="2873" y="3306"/>
                  </a:lnTo>
                  <a:cubicBezTo>
                    <a:pt x="2873" y="3228"/>
                    <a:pt x="2884" y="3150"/>
                    <a:pt x="2884" y="3061"/>
                  </a:cubicBezTo>
                  <a:cubicBezTo>
                    <a:pt x="2884" y="2182"/>
                    <a:pt x="2528" y="1347"/>
                    <a:pt x="1905" y="713"/>
                  </a:cubicBezTo>
                  <a:cubicBezTo>
                    <a:pt x="1593" y="401"/>
                    <a:pt x="1237" y="167"/>
                    <a:pt x="847" y="0"/>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sp>
          <p:nvSpPr>
            <p:cNvPr id="20" name="Google Shape;1815;p74"/>
            <p:cNvSpPr/>
            <p:nvPr/>
          </p:nvSpPr>
          <p:spPr>
            <a:xfrm>
              <a:off x="5311923" y="1483064"/>
              <a:ext cx="102842" cy="143384"/>
            </a:xfrm>
            <a:custGeom>
              <a:avLst/>
              <a:gdLst/>
              <a:ahLst/>
              <a:cxnLst/>
              <a:rect l="l" t="t" r="r" b="b"/>
              <a:pathLst>
                <a:path w="2316" h="3229" extrusionOk="0">
                  <a:moveTo>
                    <a:pt x="1303" y="0"/>
                  </a:moveTo>
                  <a:cubicBezTo>
                    <a:pt x="1191" y="89"/>
                    <a:pt x="1080" y="178"/>
                    <a:pt x="980" y="279"/>
                  </a:cubicBezTo>
                  <a:cubicBezTo>
                    <a:pt x="345" y="913"/>
                    <a:pt x="1" y="1748"/>
                    <a:pt x="1" y="2627"/>
                  </a:cubicBezTo>
                  <a:cubicBezTo>
                    <a:pt x="1" y="2827"/>
                    <a:pt x="23" y="3028"/>
                    <a:pt x="56" y="3228"/>
                  </a:cubicBezTo>
                  <a:lnTo>
                    <a:pt x="1637" y="3128"/>
                  </a:lnTo>
                  <a:cubicBezTo>
                    <a:pt x="1804" y="3117"/>
                    <a:pt x="1948" y="3017"/>
                    <a:pt x="2015" y="2861"/>
                  </a:cubicBezTo>
                  <a:lnTo>
                    <a:pt x="2238" y="2349"/>
                  </a:lnTo>
                  <a:cubicBezTo>
                    <a:pt x="2316" y="2171"/>
                    <a:pt x="2271" y="1949"/>
                    <a:pt x="2104" y="1826"/>
                  </a:cubicBezTo>
                  <a:lnTo>
                    <a:pt x="2104" y="1815"/>
                  </a:lnTo>
                  <a:cubicBezTo>
                    <a:pt x="1926" y="1670"/>
                    <a:pt x="1881" y="1414"/>
                    <a:pt x="2015" y="1225"/>
                  </a:cubicBezTo>
                  <a:lnTo>
                    <a:pt x="2049" y="1169"/>
                  </a:lnTo>
                  <a:cubicBezTo>
                    <a:pt x="2171" y="991"/>
                    <a:pt x="2138" y="746"/>
                    <a:pt x="1970" y="591"/>
                  </a:cubicBezTo>
                  <a:lnTo>
                    <a:pt x="1303" y="0"/>
                  </a:ln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1" name="Google Shape;1816;p74"/>
            <p:cNvSpPr/>
            <p:nvPr/>
          </p:nvSpPr>
          <p:spPr>
            <a:xfrm>
              <a:off x="5302065" y="1663971"/>
              <a:ext cx="315364" cy="93473"/>
            </a:xfrm>
            <a:custGeom>
              <a:avLst/>
              <a:gdLst/>
              <a:ahLst/>
              <a:cxnLst/>
              <a:rect l="l" t="t" r="r" b="b"/>
              <a:pathLst>
                <a:path w="7102" h="2105" extrusionOk="0">
                  <a:moveTo>
                    <a:pt x="2727" y="0"/>
                  </a:moveTo>
                  <a:cubicBezTo>
                    <a:pt x="2615" y="0"/>
                    <a:pt x="2504" y="12"/>
                    <a:pt x="2404" y="56"/>
                  </a:cubicBezTo>
                  <a:lnTo>
                    <a:pt x="2282" y="89"/>
                  </a:lnTo>
                  <a:cubicBezTo>
                    <a:pt x="2014" y="178"/>
                    <a:pt x="1759" y="245"/>
                    <a:pt x="1480" y="290"/>
                  </a:cubicBezTo>
                  <a:cubicBezTo>
                    <a:pt x="1213" y="334"/>
                    <a:pt x="946" y="356"/>
                    <a:pt x="668" y="356"/>
                  </a:cubicBezTo>
                  <a:cubicBezTo>
                    <a:pt x="300" y="356"/>
                    <a:pt x="0" y="657"/>
                    <a:pt x="0" y="1024"/>
                  </a:cubicBezTo>
                  <a:lnTo>
                    <a:pt x="0" y="1526"/>
                  </a:lnTo>
                  <a:cubicBezTo>
                    <a:pt x="0" y="1648"/>
                    <a:pt x="100" y="1748"/>
                    <a:pt x="223" y="1748"/>
                  </a:cubicBezTo>
                  <a:lnTo>
                    <a:pt x="2694" y="1748"/>
                  </a:lnTo>
                  <a:cubicBezTo>
                    <a:pt x="2949" y="1748"/>
                    <a:pt x="3206" y="1848"/>
                    <a:pt x="3395" y="2038"/>
                  </a:cubicBezTo>
                  <a:cubicBezTo>
                    <a:pt x="3439" y="2082"/>
                    <a:pt x="3495" y="2104"/>
                    <a:pt x="3550" y="2104"/>
                  </a:cubicBezTo>
                  <a:cubicBezTo>
                    <a:pt x="3607" y="2104"/>
                    <a:pt x="3662" y="2082"/>
                    <a:pt x="3706" y="2038"/>
                  </a:cubicBezTo>
                  <a:cubicBezTo>
                    <a:pt x="3795" y="1949"/>
                    <a:pt x="3907" y="1870"/>
                    <a:pt x="4030" y="1826"/>
                  </a:cubicBezTo>
                  <a:cubicBezTo>
                    <a:pt x="4152" y="1770"/>
                    <a:pt x="4274" y="1748"/>
                    <a:pt x="4408" y="1748"/>
                  </a:cubicBezTo>
                  <a:lnTo>
                    <a:pt x="6879" y="1748"/>
                  </a:lnTo>
                  <a:cubicBezTo>
                    <a:pt x="7001" y="1748"/>
                    <a:pt x="7102" y="1648"/>
                    <a:pt x="7102" y="1526"/>
                  </a:cubicBezTo>
                  <a:lnTo>
                    <a:pt x="7102" y="1024"/>
                  </a:lnTo>
                  <a:cubicBezTo>
                    <a:pt x="7102" y="657"/>
                    <a:pt x="6801" y="356"/>
                    <a:pt x="6434" y="356"/>
                  </a:cubicBezTo>
                  <a:cubicBezTo>
                    <a:pt x="6155" y="356"/>
                    <a:pt x="5888" y="334"/>
                    <a:pt x="5610" y="290"/>
                  </a:cubicBezTo>
                  <a:cubicBezTo>
                    <a:pt x="5343" y="245"/>
                    <a:pt x="5076" y="178"/>
                    <a:pt x="4819" y="89"/>
                  </a:cubicBezTo>
                  <a:lnTo>
                    <a:pt x="4697" y="56"/>
                  </a:lnTo>
                  <a:cubicBezTo>
                    <a:pt x="4586" y="12"/>
                    <a:pt x="4475" y="0"/>
                    <a:pt x="4363" y="0"/>
                  </a:cubicBezTo>
                  <a:cubicBezTo>
                    <a:pt x="4085" y="0"/>
                    <a:pt x="3829" y="111"/>
                    <a:pt x="3629" y="301"/>
                  </a:cubicBezTo>
                  <a:cubicBezTo>
                    <a:pt x="3607" y="334"/>
                    <a:pt x="3573" y="368"/>
                    <a:pt x="3550" y="390"/>
                  </a:cubicBezTo>
                  <a:cubicBezTo>
                    <a:pt x="3528" y="368"/>
                    <a:pt x="3495" y="334"/>
                    <a:pt x="3473" y="301"/>
                  </a:cubicBezTo>
                  <a:cubicBezTo>
                    <a:pt x="3273" y="111"/>
                    <a:pt x="3005" y="0"/>
                    <a:pt x="2727" y="0"/>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sp>
          <p:nvSpPr>
            <p:cNvPr id="22" name="Google Shape;1817;p74"/>
            <p:cNvSpPr/>
            <p:nvPr/>
          </p:nvSpPr>
          <p:spPr>
            <a:xfrm>
              <a:off x="5459703" y="1663971"/>
              <a:ext cx="157727" cy="93473"/>
            </a:xfrm>
            <a:custGeom>
              <a:avLst/>
              <a:gdLst/>
              <a:ahLst/>
              <a:cxnLst/>
              <a:rect l="l" t="t" r="r" b="b"/>
              <a:pathLst>
                <a:path w="3552" h="2105" extrusionOk="0">
                  <a:moveTo>
                    <a:pt x="813" y="0"/>
                  </a:moveTo>
                  <a:cubicBezTo>
                    <a:pt x="535" y="0"/>
                    <a:pt x="279" y="111"/>
                    <a:pt x="79" y="301"/>
                  </a:cubicBezTo>
                  <a:cubicBezTo>
                    <a:pt x="57" y="334"/>
                    <a:pt x="23" y="368"/>
                    <a:pt x="0" y="390"/>
                  </a:cubicBezTo>
                  <a:lnTo>
                    <a:pt x="0" y="2104"/>
                  </a:lnTo>
                  <a:cubicBezTo>
                    <a:pt x="57" y="2104"/>
                    <a:pt x="112" y="2082"/>
                    <a:pt x="156" y="2038"/>
                  </a:cubicBezTo>
                  <a:cubicBezTo>
                    <a:pt x="245" y="1949"/>
                    <a:pt x="357" y="1870"/>
                    <a:pt x="480" y="1826"/>
                  </a:cubicBezTo>
                  <a:cubicBezTo>
                    <a:pt x="602" y="1770"/>
                    <a:pt x="724" y="1748"/>
                    <a:pt x="858" y="1748"/>
                  </a:cubicBezTo>
                  <a:lnTo>
                    <a:pt x="3329" y="1748"/>
                  </a:lnTo>
                  <a:cubicBezTo>
                    <a:pt x="3451" y="1748"/>
                    <a:pt x="3552" y="1648"/>
                    <a:pt x="3552" y="1526"/>
                  </a:cubicBezTo>
                  <a:lnTo>
                    <a:pt x="3552" y="1024"/>
                  </a:lnTo>
                  <a:cubicBezTo>
                    <a:pt x="3552" y="657"/>
                    <a:pt x="3251" y="356"/>
                    <a:pt x="2884" y="356"/>
                  </a:cubicBezTo>
                  <a:cubicBezTo>
                    <a:pt x="2605" y="356"/>
                    <a:pt x="2338" y="334"/>
                    <a:pt x="2060" y="290"/>
                  </a:cubicBezTo>
                  <a:cubicBezTo>
                    <a:pt x="1793" y="245"/>
                    <a:pt x="1526" y="178"/>
                    <a:pt x="1269" y="89"/>
                  </a:cubicBezTo>
                  <a:lnTo>
                    <a:pt x="1147" y="56"/>
                  </a:lnTo>
                  <a:cubicBezTo>
                    <a:pt x="1036" y="12"/>
                    <a:pt x="925" y="0"/>
                    <a:pt x="813" y="0"/>
                  </a:cubicBezTo>
                  <a:close/>
                </a:path>
              </a:pathLst>
            </a:custGeom>
            <a:solidFill>
              <a:schemeClr val="accent5"/>
            </a:solidFill>
            <a:ln>
              <a:noFill/>
            </a:ln>
          </p:spPr>
          <p:txBody>
            <a:bodyPr spcFirstLastPara="1" wrap="square" lIns="121900" tIns="121900" rIns="121900" bIns="121900" anchor="ctr" anchorCtr="0">
              <a:noAutofit/>
            </a:bodyPr>
            <a:lstStyle/>
            <a:p>
              <a:endParaRPr sz="2400"/>
            </a:p>
          </p:txBody>
        </p:sp>
        <p:sp>
          <p:nvSpPr>
            <p:cNvPr id="23" name="Google Shape;1818;p74"/>
            <p:cNvSpPr/>
            <p:nvPr/>
          </p:nvSpPr>
          <p:spPr>
            <a:xfrm>
              <a:off x="5291186" y="1726227"/>
              <a:ext cx="337123" cy="63322"/>
            </a:xfrm>
            <a:custGeom>
              <a:avLst/>
              <a:gdLst/>
              <a:ahLst/>
              <a:cxnLst/>
              <a:rect l="l" t="t" r="r" b="b"/>
              <a:pathLst>
                <a:path w="7592" h="1426" extrusionOk="0">
                  <a:moveTo>
                    <a:pt x="223" y="1"/>
                  </a:moveTo>
                  <a:cubicBezTo>
                    <a:pt x="100" y="1"/>
                    <a:pt x="0" y="101"/>
                    <a:pt x="0" y="223"/>
                  </a:cubicBezTo>
                  <a:lnTo>
                    <a:pt x="0" y="602"/>
                  </a:lnTo>
                  <a:cubicBezTo>
                    <a:pt x="0" y="725"/>
                    <a:pt x="100" y="824"/>
                    <a:pt x="223" y="824"/>
                  </a:cubicBezTo>
                  <a:lnTo>
                    <a:pt x="3016" y="824"/>
                  </a:lnTo>
                  <a:cubicBezTo>
                    <a:pt x="3105" y="1181"/>
                    <a:pt x="3429" y="1425"/>
                    <a:pt x="3795" y="1425"/>
                  </a:cubicBezTo>
                  <a:cubicBezTo>
                    <a:pt x="4163" y="1425"/>
                    <a:pt x="4486" y="1181"/>
                    <a:pt x="4575" y="824"/>
                  </a:cubicBezTo>
                  <a:lnTo>
                    <a:pt x="7369" y="824"/>
                  </a:lnTo>
                  <a:cubicBezTo>
                    <a:pt x="7491" y="824"/>
                    <a:pt x="7592" y="725"/>
                    <a:pt x="7592" y="602"/>
                  </a:cubicBezTo>
                  <a:lnTo>
                    <a:pt x="7592" y="223"/>
                  </a:lnTo>
                  <a:cubicBezTo>
                    <a:pt x="7592" y="101"/>
                    <a:pt x="7491" y="1"/>
                    <a:pt x="7369" y="1"/>
                  </a:cubicBezTo>
                  <a:lnTo>
                    <a:pt x="4653" y="1"/>
                  </a:lnTo>
                  <a:cubicBezTo>
                    <a:pt x="4341" y="1"/>
                    <a:pt x="4040" y="101"/>
                    <a:pt x="3795" y="290"/>
                  </a:cubicBezTo>
                  <a:cubicBezTo>
                    <a:pt x="3551" y="101"/>
                    <a:pt x="3250" y="1"/>
                    <a:pt x="293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24" name="Google Shape;1819;p74"/>
            <p:cNvSpPr/>
            <p:nvPr/>
          </p:nvSpPr>
          <p:spPr>
            <a:xfrm>
              <a:off x="5459703" y="1726227"/>
              <a:ext cx="168606" cy="63322"/>
            </a:xfrm>
            <a:custGeom>
              <a:avLst/>
              <a:gdLst/>
              <a:ahLst/>
              <a:cxnLst/>
              <a:rect l="l" t="t" r="r" b="b"/>
              <a:pathLst>
                <a:path w="3797" h="1426" extrusionOk="0">
                  <a:moveTo>
                    <a:pt x="858" y="1"/>
                  </a:moveTo>
                  <a:cubicBezTo>
                    <a:pt x="546" y="1"/>
                    <a:pt x="245" y="101"/>
                    <a:pt x="0" y="290"/>
                  </a:cubicBezTo>
                  <a:lnTo>
                    <a:pt x="0" y="1425"/>
                  </a:lnTo>
                  <a:cubicBezTo>
                    <a:pt x="368" y="1425"/>
                    <a:pt x="691" y="1181"/>
                    <a:pt x="780" y="824"/>
                  </a:cubicBezTo>
                  <a:lnTo>
                    <a:pt x="3574" y="824"/>
                  </a:lnTo>
                  <a:cubicBezTo>
                    <a:pt x="3696" y="824"/>
                    <a:pt x="3797" y="725"/>
                    <a:pt x="3797" y="602"/>
                  </a:cubicBezTo>
                  <a:lnTo>
                    <a:pt x="3797" y="223"/>
                  </a:lnTo>
                  <a:cubicBezTo>
                    <a:pt x="3797" y="101"/>
                    <a:pt x="3696" y="1"/>
                    <a:pt x="3574" y="1"/>
                  </a:cubicBezTo>
                  <a:close/>
                </a:path>
              </a:pathLst>
            </a:custGeom>
            <a:solidFill>
              <a:schemeClr val="dk2"/>
            </a:solidFill>
            <a:ln>
              <a:noFill/>
            </a:ln>
          </p:spPr>
          <p:txBody>
            <a:bodyPr spcFirstLastPara="1" wrap="square" lIns="121900" tIns="121900" rIns="121900" bIns="121900" anchor="ctr" anchorCtr="0">
              <a:noAutofit/>
            </a:bodyPr>
            <a:lstStyle/>
            <a:p>
              <a:endParaRPr sz="2400"/>
            </a:p>
          </p:txBody>
        </p:sp>
      </p:grpSp>
    </p:spTree>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956603" y="949036"/>
            <a:ext cx="940659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0223456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585632759"/>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kern="1200" dirty="0">
                        <a:solidFill>
                          <a:schemeClr val="dk1"/>
                        </a:solidFill>
                        <a:effectLst/>
                        <a:latin typeface="Times New Roman" panose="02020603050405020304" pitchFamily="18" charset="0"/>
                        <a:ea typeface="+mn-ea"/>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36346236"/>
      </p:ext>
    </p:extLst>
  </p:cSld>
  <p:clrMapOvr>
    <a:masterClrMapping/>
  </p:clrMapOvr>
  <p:transition>
    <p:split orient="vert" dir="in"/>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kinh tế trung quốc thời minh thanh">
            <a:extLst>
              <a:ext uri="{FF2B5EF4-FFF2-40B4-BE49-F238E27FC236}">
                <a16:creationId xmlns:a16="http://schemas.microsoft.com/office/drawing/2014/main" id="{EBFEDEA6-133E-44EF-A670-0080D732FB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5071" y="621714"/>
            <a:ext cx="8975187" cy="598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5894"/>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advTm="3000">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9704666"/>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19547439"/>
      </p:ext>
    </p:extLst>
  </p:cSld>
  <p:clrMapOvr>
    <a:masterClrMapping/>
  </p:clrMapOvr>
  <p:transition>
    <p:split orient="vert"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5A36C0-A577-421B-936A-028F43668D99}"/>
              </a:ext>
            </a:extLst>
          </p:cNvPr>
          <p:cNvSpPr>
            <a:spLocks noGrp="1"/>
          </p:cNvSpPr>
          <p:nvPr>
            <p:ph idx="1"/>
          </p:nvPr>
        </p:nvSpPr>
        <p:spPr/>
        <p:txBody>
          <a:bodyPr/>
          <a:lstStyle/>
          <a:p>
            <a:r>
              <a:rPr lang="vi-VN" b="1" i="1" dirty="0">
                <a:latin typeface="Times New Roman" panose="02020603050405020304" pitchFamily="18" charset="0"/>
                <a:cs typeface="Times New Roman" panose="02020603050405020304" pitchFamily="18" charset="0"/>
              </a:rPr>
              <a:t>Ở Nam Kinh thời Minh có khoảng 1 triệu người, Bắc Kinh có khoảng 600 nghìn người...Trong thành phố có nhiều khu vực đặt tên theo nghề thủ công như Nam Kinh có phường Gốm, phường Đồng, phường Sắt,...</a:t>
            </a:r>
            <a:endParaRPr lang="en-US"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644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8" name="Picture 2">
            <a:extLst>
              <a:ext uri="{FF2B5EF4-FFF2-40B4-BE49-F238E27FC236}">
                <a16:creationId xmlns:a16="http://schemas.microsoft.com/office/drawing/2014/main" id="{FE10CD3E-29A6-E8ED-829B-BD578A9A9F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14" y="484094"/>
            <a:ext cx="6003699" cy="53452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32B1080-FFB9-9680-2724-568EE22D701E}"/>
              </a:ext>
            </a:extLst>
          </p:cNvPr>
          <p:cNvPicPr>
            <a:picLocks noChangeAspect="1"/>
          </p:cNvPicPr>
          <p:nvPr/>
        </p:nvPicPr>
        <p:blipFill>
          <a:blip r:embed="rId5"/>
          <a:stretch>
            <a:fillRect/>
          </a:stretch>
        </p:blipFill>
        <p:spPr>
          <a:xfrm>
            <a:off x="6132513" y="484094"/>
            <a:ext cx="5930673" cy="5345206"/>
          </a:xfrm>
          <a:prstGeom prst="rect">
            <a:avLst/>
          </a:prstGeom>
        </p:spPr>
      </p:pic>
      <p:sp>
        <p:nvSpPr>
          <p:cNvPr id="4" name="Rectangle 3">
            <a:extLst>
              <a:ext uri="{FF2B5EF4-FFF2-40B4-BE49-F238E27FC236}">
                <a16:creationId xmlns:a16="http://schemas.microsoft.com/office/drawing/2014/main" id="{FB37FE0F-9B80-7CF8-20FE-2D5703976A1E}"/>
              </a:ext>
            </a:extLst>
          </p:cNvPr>
          <p:cNvSpPr/>
          <p:nvPr/>
        </p:nvSpPr>
        <p:spPr>
          <a:xfrm>
            <a:off x="4139735" y="5829300"/>
            <a:ext cx="4190571"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Minh</a:t>
            </a:r>
          </a:p>
        </p:txBody>
      </p:sp>
    </p:spTree>
    <p:extLst>
      <p:ext uri="{BB962C8B-B14F-4D97-AF65-F5344CB8AC3E}">
        <p14:creationId xmlns:p14="http://schemas.microsoft.com/office/powerpoint/2010/main" val="1821226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par>
                                <p:cTn id="8" presetID="16" presetClass="entr" presetSubtype="21" fill="hold" nodeType="withEffect">
                                  <p:stCondLst>
                                    <p:cond delay="0"/>
                                  </p:stCondLst>
                                  <p:childTnLst>
                                    <p:set>
                                      <p:cBhvr>
                                        <p:cTn id="9" dur="1" fill="hold">
                                          <p:stCondLst>
                                            <p:cond delay="0"/>
                                          </p:stCondLst>
                                        </p:cTn>
                                        <p:tgtEl>
                                          <p:spTgt spid="19458"/>
                                        </p:tgtEl>
                                        <p:attrNameLst>
                                          <p:attrName>style.visibility</p:attrName>
                                        </p:attrNameLst>
                                      </p:cBhvr>
                                      <p:to>
                                        <p:strVal val="visible"/>
                                      </p:to>
                                    </p:set>
                                    <p:animEffect transition="in" filter="barn(inVertical)">
                                      <p:cBhvr>
                                        <p:cTn id="10" dur="500"/>
                                        <p:tgtEl>
                                          <p:spTgt spid="19458"/>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FB37FE0F-9B80-7CF8-20FE-2D5703976A1E}"/>
              </a:ext>
            </a:extLst>
          </p:cNvPr>
          <p:cNvSpPr/>
          <p:nvPr/>
        </p:nvSpPr>
        <p:spPr>
          <a:xfrm>
            <a:off x="4182066" y="5892191"/>
            <a:ext cx="4388317" cy="584775"/>
          </a:xfrm>
          <a:prstGeom prst="rect">
            <a:avLst/>
          </a:prstGeom>
        </p:spPr>
        <p:txBody>
          <a:bodyPr wrap="none">
            <a:spAutoFit/>
          </a:bodyPr>
          <a:lstStyle/>
          <a:p>
            <a:r>
              <a:rPr lang="en-US" sz="3200" b="1" dirty="0" err="1">
                <a:solidFill>
                  <a:srgbClr val="DC393A"/>
                </a:solidFill>
                <a:latin typeface="Times New Roman" panose="02020603050405020304" pitchFamily="18" charset="0"/>
                <a:cs typeface="Times New Roman" panose="02020603050405020304" pitchFamily="18" charset="0"/>
              </a:rPr>
              <a:t>Gốm</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sứ</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thời</a:t>
            </a:r>
            <a:r>
              <a:rPr lang="en-US" sz="3200" b="1" dirty="0">
                <a:solidFill>
                  <a:srgbClr val="DC393A"/>
                </a:solidFill>
                <a:latin typeface="Times New Roman" panose="02020603050405020304" pitchFamily="18" charset="0"/>
                <a:cs typeface="Times New Roman" panose="02020603050405020304" pitchFamily="18" charset="0"/>
              </a:rPr>
              <a:t> </a:t>
            </a:r>
            <a:r>
              <a:rPr lang="en-US" sz="3200" b="1" dirty="0" err="1">
                <a:solidFill>
                  <a:srgbClr val="DC393A"/>
                </a:solidFill>
                <a:latin typeface="Times New Roman" panose="02020603050405020304" pitchFamily="18" charset="0"/>
                <a:cs typeface="Times New Roman" panose="02020603050405020304" pitchFamily="18" charset="0"/>
              </a:rPr>
              <a:t>nhà</a:t>
            </a:r>
            <a:r>
              <a:rPr lang="en-US" sz="3200" b="1" dirty="0">
                <a:solidFill>
                  <a:srgbClr val="DC393A"/>
                </a:solidFill>
                <a:latin typeface="Times New Roman" panose="02020603050405020304" pitchFamily="18" charset="0"/>
                <a:cs typeface="Times New Roman" panose="02020603050405020304" pitchFamily="18" charset="0"/>
              </a:rPr>
              <a:t> Thanh</a:t>
            </a:r>
          </a:p>
        </p:txBody>
      </p:sp>
      <p:pic>
        <p:nvPicPr>
          <p:cNvPr id="21506" name="Picture 2" descr="Bát sứ cổ từ thời nhà Thanh được bán đấu giá hơn 900 triệu đồng ảnh 2">
            <a:extLst>
              <a:ext uri="{FF2B5EF4-FFF2-40B4-BE49-F238E27FC236}">
                <a16:creationId xmlns:a16="http://schemas.microsoft.com/office/drawing/2014/main" id="{BBB856C0-4DB5-6670-C222-5C0B765125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85" y="484094"/>
            <a:ext cx="5970815" cy="542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50834E5-10C4-1BA0-1735-6614947F5495}"/>
              </a:ext>
            </a:extLst>
          </p:cNvPr>
          <p:cNvPicPr>
            <a:picLocks noChangeAspect="1"/>
          </p:cNvPicPr>
          <p:nvPr/>
        </p:nvPicPr>
        <p:blipFill>
          <a:blip r:embed="rId5"/>
          <a:stretch>
            <a:fillRect/>
          </a:stretch>
        </p:blipFill>
        <p:spPr>
          <a:xfrm>
            <a:off x="6221185" y="533398"/>
            <a:ext cx="5682344" cy="5421869"/>
          </a:xfrm>
          <a:prstGeom prst="rect">
            <a:avLst/>
          </a:prstGeom>
        </p:spPr>
      </p:pic>
    </p:spTree>
    <p:extLst>
      <p:ext uri="{BB962C8B-B14F-4D97-AF65-F5344CB8AC3E}">
        <p14:creationId xmlns:p14="http://schemas.microsoft.com/office/powerpoint/2010/main" val="2640130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outVertical)">
                                      <p:cBhvr>
                                        <p:cTn id="7" dur="500"/>
                                        <p:tgtEl>
                                          <p:spTgt spid="409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37" fill="hold" nodeType="withEffect">
                                  <p:stCondLst>
                                    <p:cond delay="0"/>
                                  </p:stCondLst>
                                  <p:childTnLst>
                                    <p:set>
                                      <p:cBhvr>
                                        <p:cTn id="12" dur="1" fill="hold">
                                          <p:stCondLst>
                                            <p:cond delay="0"/>
                                          </p:stCondLst>
                                        </p:cTn>
                                        <p:tgtEl>
                                          <p:spTgt spid="21506"/>
                                        </p:tgtEl>
                                        <p:attrNameLst>
                                          <p:attrName>style.visibility</p:attrName>
                                        </p:attrNameLst>
                                      </p:cBhvr>
                                      <p:to>
                                        <p:strVal val="visible"/>
                                      </p:to>
                                    </p:set>
                                    <p:animEffect transition="in" filter="barn(outVertical)">
                                      <p:cBhvr>
                                        <p:cTn id="13" dur="500"/>
                                        <p:tgtEl>
                                          <p:spTgt spid="21506"/>
                                        </p:tgtEl>
                                      </p:cBhvr>
                                    </p:animEffect>
                                  </p:childTnLst>
                                </p:cTn>
                              </p:par>
                              <p:par>
                                <p:cTn id="14" presetID="16" presetClass="entr" presetSubtype="37"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053B6ECE-63B9-40B5-8412-7AF43AB3C239}"/>
              </a:ext>
            </a:extLst>
          </p:cNvPr>
          <p:cNvSpPr/>
          <p:nvPr/>
        </p:nvSpPr>
        <p:spPr>
          <a:xfrm>
            <a:off x="5528602" y="815925"/>
            <a:ext cx="3362179" cy="153337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Em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biết</a:t>
            </a:r>
            <a:r>
              <a:rPr lang="en-US" sz="3200" dirty="0">
                <a:latin typeface="Times New Roman" panose="02020603050405020304" pitchFamily="18" charset="0"/>
                <a:cs typeface="Times New Roman" panose="02020603050405020304" pitchFamily="18" charset="0"/>
              </a:rPr>
              <a:t>?</a:t>
            </a:r>
          </a:p>
        </p:txBody>
      </p:sp>
      <p:sp>
        <p:nvSpPr>
          <p:cNvPr id="3" name="Scroll: Horizontal 2">
            <a:extLst>
              <a:ext uri="{FF2B5EF4-FFF2-40B4-BE49-F238E27FC236}">
                <a16:creationId xmlns:a16="http://schemas.microsoft.com/office/drawing/2014/main" id="{5A72FA7C-3065-436F-B2A8-689B0E560E42}"/>
              </a:ext>
            </a:extLst>
          </p:cNvPr>
          <p:cNvSpPr/>
          <p:nvPr/>
        </p:nvSpPr>
        <p:spPr>
          <a:xfrm>
            <a:off x="1589649" y="2644725"/>
            <a:ext cx="9129933" cy="2813539"/>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Minh, </a:t>
            </a:r>
            <a:r>
              <a:rPr lang="en-US" sz="2800" dirty="0" err="1">
                <a:latin typeface="Times New Roman" panose="02020603050405020304" pitchFamily="18" charset="0"/>
                <a:cs typeface="Times New Roman" panose="02020603050405020304" pitchFamily="18" charset="0"/>
              </a:rPr>
              <a:t>trấn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Đức</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khoảng</a:t>
            </a:r>
            <a:r>
              <a:rPr lang="en-US" sz="2800" dirty="0">
                <a:latin typeface="Times New Roman" panose="02020603050405020304" pitchFamily="18" charset="0"/>
                <a:cs typeface="Times New Roman" panose="02020603050405020304" pitchFamily="18" charset="0"/>
              </a:rPr>
              <a:t> h</a:t>
            </a:r>
            <a:r>
              <a:rPr lang="vi-VN" sz="2800" dirty="0">
                <a:latin typeface="Times New Roman" panose="02020603050405020304" pitchFamily="18" charset="0"/>
                <a:cs typeface="Times New Roman" panose="02020603050405020304" pitchFamily="18" charset="0"/>
              </a:rPr>
              <a:t>ơ</a:t>
            </a:r>
            <a:r>
              <a:rPr lang="en-US" sz="2800" dirty="0">
                <a:latin typeface="Times New Roman" panose="02020603050405020304" pitchFamily="18" charset="0"/>
                <a:cs typeface="Times New Roman" panose="02020603050405020304" pitchFamily="18" charset="0"/>
              </a:rPr>
              <a:t>n 3000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đ</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Trắng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g</a:t>
            </a:r>
            <a:r>
              <a:rPr lang="vi-VN" sz="2800" dirty="0">
                <a:latin typeface="Times New Roman" panose="02020603050405020304" pitchFamily="18" charset="0"/>
                <a:cs typeface="Times New Roman" panose="02020603050405020304" pitchFamily="18" charset="0"/>
              </a:rPr>
              <a:t>ư</a:t>
            </a:r>
            <a:r>
              <a:rPr lang="en-US" sz="2800" dirty="0" err="1">
                <a:latin typeface="Times New Roman" panose="02020603050405020304" pitchFamily="18" charset="0"/>
                <a:cs typeface="Times New Roman" panose="02020603050405020304" pitchFamily="18" charset="0"/>
              </a:rPr>
              <a:t>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mỏng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t>
            </a:r>
            <a:r>
              <a:rPr lang="vi-VN" sz="2800" dirty="0">
                <a:latin typeface="Times New Roman" panose="02020603050405020304" pitchFamily="18" charset="0"/>
                <a:cs typeface="Times New Roman" panose="02020603050405020304" pitchFamily="18" charset="0"/>
              </a:rPr>
              <a: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chuông</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381778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4892"/>
            <a:ext cx="7848600" cy="6235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09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雷锋PPT网www.lfppt.com"/>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256"/>
            <a:ext cx="12188954" cy="6858000"/>
          </a:xfrm>
          <a:prstGeom prst="rect">
            <a:avLst/>
          </a:prstGeom>
        </p:spPr>
      </p:pic>
      <p:pic>
        <p:nvPicPr>
          <p:cNvPr id="18"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462088" y="1308848"/>
            <a:ext cx="9266237" cy="5836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图片 2"/>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727" y="378971"/>
            <a:ext cx="3719736" cy="5836616"/>
          </a:xfrm>
          <a:prstGeom prst="rect">
            <a:avLst/>
          </a:prstGeom>
        </p:spPr>
      </p:pic>
      <p:grpSp>
        <p:nvGrpSpPr>
          <p:cNvPr id="15" name="组合 14"/>
          <p:cNvGrpSpPr/>
          <p:nvPr/>
        </p:nvGrpSpPr>
        <p:grpSpPr>
          <a:xfrm>
            <a:off x="4100542" y="2720338"/>
            <a:ext cx="8106909" cy="3749311"/>
            <a:chOff x="4100542" y="2720338"/>
            <a:chExt cx="8106909" cy="3749311"/>
          </a:xfrm>
        </p:grpSpPr>
        <p:grpSp>
          <p:nvGrpSpPr>
            <p:cNvPr id="14" name="组合 13"/>
            <p:cNvGrpSpPr/>
            <p:nvPr/>
          </p:nvGrpSpPr>
          <p:grpSpPr>
            <a:xfrm>
              <a:off x="4100542" y="4599454"/>
              <a:ext cx="6336166" cy="1870195"/>
              <a:chOff x="4100542" y="4599454"/>
              <a:chExt cx="6336166" cy="1870195"/>
            </a:xfrm>
          </p:grpSpPr>
          <p:pic>
            <p:nvPicPr>
              <p:cNvPr id="1030" name="Picture 6" descr="C:\Users\asus123\Desktop\图片2.pn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041666" y="4683467"/>
                <a:ext cx="4395042" cy="1786182"/>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100542" y="4599454"/>
                <a:ext cx="3361324" cy="1757346"/>
              </a:xfrm>
              <a:prstGeom prst="rect">
                <a:avLst/>
              </a:prstGeom>
            </p:spPr>
          </p:pic>
        </p:grpSp>
        <p:pic>
          <p:nvPicPr>
            <p:cNvPr id="5" name="图片 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65965" y="2720338"/>
              <a:ext cx="3541486" cy="3603016"/>
            </a:xfrm>
            <a:prstGeom prst="rect">
              <a:avLst/>
            </a:prstGeom>
          </p:spPr>
        </p:pic>
      </p:grpSp>
      <p:pic>
        <p:nvPicPr>
          <p:cNvPr id="4" name="月之门 - 七秀坊.mp3"/>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6085" y="5375452"/>
            <a:ext cx="609600" cy="609600"/>
          </a:xfrm>
          <a:prstGeom prst="rect">
            <a:avLst/>
          </a:prstGeom>
        </p:spPr>
      </p:pic>
      <p:sp>
        <p:nvSpPr>
          <p:cNvPr id="16" name="文本框 12">
            <a:extLst>
              <a:ext uri="{FF2B5EF4-FFF2-40B4-BE49-F238E27FC236}">
                <a16:creationId xmlns:a16="http://schemas.microsoft.com/office/drawing/2014/main" id="{8F1A09C5-E2F2-CBC7-1B8E-7AC251027144}"/>
              </a:ext>
            </a:extLst>
          </p:cNvPr>
          <p:cNvSpPr txBox="1"/>
          <p:nvPr/>
        </p:nvSpPr>
        <p:spPr>
          <a:xfrm>
            <a:off x="2850491" y="2432618"/>
            <a:ext cx="6487971" cy="144655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 typeface="Arial" pitchFamily="34" charset="0"/>
              <a:buNone/>
              <a:tabLst/>
              <a:defRPr/>
            </a:pP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Trung</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Quốc</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từ</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VII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đến</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thế</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a:t>
            </a:r>
            <a:r>
              <a:rPr kumimoji="0" lang="en-US" altLang="zh-CN" sz="4400" b="1" i="0" u="none" strike="noStrike" kern="1200" cap="none" spc="0" normalizeH="0" baseline="0" noProof="0" dirty="0" err="1">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kỷ</a:t>
            </a:r>
            <a:r>
              <a:rPr kumimoji="0" lang="en-US" altLang="zh-CN"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rPr>
              <a:t> XIX (t2)</a:t>
            </a:r>
            <a:endParaRPr kumimoji="0" lang="zh-CN" altLang="en-US" sz="4400" b="1" i="0" u="none" strike="noStrike" kern="1200" cap="none" spc="0" normalizeH="0" baseline="0" noProof="0" dirty="0">
              <a:ln>
                <a:noFill/>
              </a:ln>
              <a:solidFill>
                <a:srgbClr val="C00000"/>
              </a:solidFill>
              <a:effectLst/>
              <a:uLnTx/>
              <a:uFillTx/>
              <a:latin typeface="李旭科毛笔行书" panose="02010600030101010101" pitchFamily="2" charset="-122"/>
              <a:ea typeface="李旭科毛笔行书" panose="02010600030101010101" pitchFamily="2" charset="-122"/>
              <a:cs typeface="+mn-cs"/>
            </a:endParaRPr>
          </a:p>
        </p:txBody>
      </p:sp>
      <p:sp>
        <p:nvSpPr>
          <p:cNvPr id="17" name="Rectangle 16">
            <a:extLst>
              <a:ext uri="{FF2B5EF4-FFF2-40B4-BE49-F238E27FC236}">
                <a16:creationId xmlns:a16="http://schemas.microsoft.com/office/drawing/2014/main" id="{A65D41BE-F3AE-76C1-D37C-66E72D0D24FE}"/>
              </a:ext>
            </a:extLst>
          </p:cNvPr>
          <p:cNvSpPr/>
          <p:nvPr/>
        </p:nvSpPr>
        <p:spPr>
          <a:xfrm>
            <a:off x="5320066" y="1583810"/>
            <a:ext cx="1548822" cy="830997"/>
          </a:xfrm>
          <a:prstGeom prst="rect">
            <a:avLst/>
          </a:prstGeom>
          <a:noFill/>
        </p:spPr>
        <p:txBody>
          <a:bodyPr wrap="none" lIns="91440" tIns="45720" rIns="91440" bIns="45720">
            <a:spAutoFit/>
          </a:bodyPr>
          <a:lstStyle/>
          <a:p>
            <a:pPr algn="ctr"/>
            <a:r>
              <a:rPr lang="en-US" sz="4800" b="1" cap="none" spc="0" dirty="0" err="1">
                <a:ln w="0"/>
                <a:solidFill>
                  <a:srgbClr val="00B050"/>
                </a:solidFill>
                <a:effectLst>
                  <a:reflection blurRad="6350" stA="53000" endA="300" endPos="35500" dir="5400000" sy="-90000" algn="bl" rotWithShape="0"/>
                </a:effectLst>
              </a:rPr>
              <a:t>Bài</a:t>
            </a:r>
            <a:r>
              <a:rPr lang="en-US" sz="4800" b="1" cap="none" spc="0" dirty="0">
                <a:ln w="0"/>
                <a:solidFill>
                  <a:srgbClr val="00B050"/>
                </a:solidFill>
                <a:effectLst>
                  <a:reflection blurRad="6350" stA="53000" endA="300" endPos="35500" dir="5400000" sy="-90000" algn="bl" rotWithShape="0"/>
                </a:effectLst>
              </a:rPr>
              <a:t> 4</a:t>
            </a:r>
          </a:p>
        </p:txBody>
      </p:sp>
    </p:spTree>
    <p:extLst>
      <p:ext uri="{BB962C8B-B14F-4D97-AF65-F5344CB8AC3E}">
        <p14:creationId xmlns:p14="http://schemas.microsoft.com/office/powerpoint/2010/main" val="83237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1" presetClass="mediacall" presetSubtype="0" fill="hold" nodeType="withEffect">
                                  <p:stCondLst>
                                    <p:cond delay="0"/>
                                  </p:stCondLst>
                                  <p:childTnLst>
                                    <p:cmd type="call" cmd="playFrom(0.0)">
                                      <p:cBhvr>
                                        <p:cTn id="23" dur="1339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24" fill="hold" display="0">
                  <p:stCondLst>
                    <p:cond delay="indefinite"/>
                  </p:stCondLst>
                  <p:endCondLst>
                    <p:cond evt="onStopAudio" delay="0">
                      <p:tgtEl>
                        <p:sldTgt/>
                      </p:tgtEl>
                    </p:cond>
                  </p:endCondLst>
                </p:cTn>
                <p:tgtEl>
                  <p:spTgt spid="4"/>
                </p:tgtEl>
              </p:cMediaNode>
            </p:audio>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57347561"/>
              </p:ext>
            </p:extLst>
          </p:nvPr>
        </p:nvGraphicFramePr>
        <p:xfrm>
          <a:off x="1676400" y="762001"/>
          <a:ext cx="8839200" cy="5791197"/>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phồn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baseline="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65301071"/>
      </p:ext>
    </p:extLst>
  </p:cSld>
  <p:clrMapOvr>
    <a:masterClrMapping/>
  </p:clrMapOvr>
  <p:transition>
    <p:split orient="vert" dir="in"/>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nvGraphicFramePr>
        <p:xfrm>
          <a:off x="1676400" y="762001"/>
          <a:ext cx="8839200" cy="6045573"/>
        </p:xfrm>
        <a:graphic>
          <a:graphicData uri="http://schemas.openxmlformats.org/drawingml/2006/table">
            <a:tbl>
              <a:tblPr firstRow="1" firstCol="1" bandRow="1">
                <a:tableStyleId>{5C22544A-7EE6-4342-B048-85BDC9FD1C3A}</a:tableStyleId>
              </a:tblPr>
              <a:tblGrid>
                <a:gridCol w="3207144">
                  <a:extLst>
                    <a:ext uri="{9D8B030D-6E8A-4147-A177-3AD203B41FA5}">
                      <a16:colId xmlns:a16="http://schemas.microsoft.com/office/drawing/2014/main" val="20000"/>
                    </a:ext>
                  </a:extLst>
                </a:gridCol>
                <a:gridCol w="5632056">
                  <a:extLst>
                    <a:ext uri="{9D8B030D-6E8A-4147-A177-3AD203B41FA5}">
                      <a16:colId xmlns:a16="http://schemas.microsoft.com/office/drawing/2014/main" val="20001"/>
                    </a:ext>
                  </a:extLst>
                </a:gridCol>
              </a:tblGrid>
              <a:tr h="956541">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1208664">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Đạt</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b</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ư</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ớc</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về</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kỹ</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thuật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gieo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diện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tích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trồng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trọt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vượt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thời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kỳ</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thực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tăng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1"/>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Hình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những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xưởng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thủ</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đối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thuê</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và</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sản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phẩm</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rất</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dạng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p>
                  </a:txBody>
                  <a:tcPr marL="68580" marR="68580" marT="0" marB="0"/>
                </a:tc>
                <a:extLst>
                  <a:ext uri="{0D108BD9-81ED-4DB2-BD59-A6C34878D82A}">
                    <a16:rowId xmlns:a16="http://schemas.microsoft.com/office/drawing/2014/main" val="10002"/>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00000"/>
                        </a:lnSpc>
                        <a:spcBef>
                          <a:spcPts val="600"/>
                        </a:spcBef>
                        <a:spcAft>
                          <a:spcPts val="0"/>
                        </a:spcAft>
                        <a:tabLst>
                          <a:tab pos="442595" algn="l"/>
                        </a:tabLst>
                      </a:pP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thành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nên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phồn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thịnh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Bắc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Kinh</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cảng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lớn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r>
                        <a:rPr lang="en-US" sz="2400" kern="1200" baseline="0" dirty="0">
                          <a:solidFill>
                            <a:schemeClr val="dk1"/>
                          </a:solidFill>
                          <a:effectLst/>
                          <a:latin typeface="Times New Roman" panose="02020603050405020304" pitchFamily="18" charset="0"/>
                          <a:ea typeface="+mn-ea"/>
                          <a:cs typeface="Times New Roman" panose="02020603050405020304" pitchFamily="18" charset="0"/>
                        </a:rPr>
                        <a:t> </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1208664">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marL="0" marR="0" indent="254000" algn="just" defTabSz="914400" rtl="0" eaLnBrk="1" fontAlgn="auto" latinLnBrk="0" hangingPunct="1">
                        <a:lnSpc>
                          <a:spcPct val="100000"/>
                        </a:lnSpc>
                        <a:spcBef>
                          <a:spcPts val="600"/>
                        </a:spcBef>
                        <a:spcAft>
                          <a:spcPts val="0"/>
                        </a:spcAft>
                        <a:buClrTx/>
                        <a:buSzTx/>
                        <a:buFontTx/>
                        <a:buNone/>
                        <a:tabLst>
                          <a:tab pos="442595" algn="l"/>
                        </a:tabLst>
                        <a:defRPr/>
                      </a:pP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Mở</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rộng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giao</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với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các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Đông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Nam Á,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Ấn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Độ</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Ba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Tư</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thương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nước</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ngoài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cũng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mang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tới</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đây</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nhiều</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hàng</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hóa</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để</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buôn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kern="1200" dirty="0" err="1">
                          <a:solidFill>
                            <a:schemeClr val="dk1"/>
                          </a:solidFill>
                          <a:effectLst/>
                          <a:latin typeface="Times New Roman" panose="02020603050405020304" pitchFamily="18" charset="0"/>
                          <a:ea typeface="+mn-ea"/>
                          <a:cs typeface="Times New Roman" panose="02020603050405020304" pitchFamily="18" charset="0"/>
                        </a:rPr>
                        <a:t>bán</a:t>
                      </a:r>
                      <a:r>
                        <a:rPr lang="en-US" sz="2400"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327660267"/>
      </p:ext>
    </p:extLst>
  </p:cSld>
  <p:clrMapOvr>
    <a:masterClrMapping/>
  </p:clrMapOvr>
  <p:transition>
    <p:split orient="vert" dir="in"/>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20EF0391-44B7-B36C-F78A-DF6A619BF2F2}"/>
              </a:ext>
            </a:extLst>
          </p:cNvPr>
          <p:cNvPicPr>
            <a:picLocks noChangeAspect="1"/>
          </p:cNvPicPr>
          <p:nvPr/>
        </p:nvPicPr>
        <p:blipFill>
          <a:blip r:embed="rId4"/>
          <a:stretch>
            <a:fillRect/>
          </a:stretch>
        </p:blipFill>
        <p:spPr>
          <a:xfrm>
            <a:off x="6132513" y="179294"/>
            <a:ext cx="5894388" cy="5889812"/>
          </a:xfrm>
          <a:prstGeom prst="rect">
            <a:avLst/>
          </a:prstGeom>
        </p:spPr>
      </p:pic>
      <p:sp>
        <p:nvSpPr>
          <p:cNvPr id="4" name="Rectangle 3">
            <a:extLst>
              <a:ext uri="{FF2B5EF4-FFF2-40B4-BE49-F238E27FC236}">
                <a16:creationId xmlns:a16="http://schemas.microsoft.com/office/drawing/2014/main" id="{A35B446A-CF4F-0C19-CCE0-D5815E51E9EC}"/>
              </a:ext>
            </a:extLst>
          </p:cNvPr>
          <p:cNvSpPr/>
          <p:nvPr/>
        </p:nvSpPr>
        <p:spPr>
          <a:xfrm>
            <a:off x="3634785" y="6157261"/>
            <a:ext cx="5513625" cy="584775"/>
          </a:xfrm>
          <a:prstGeom prst="rect">
            <a:avLst/>
          </a:prstGeom>
          <a:solidFill>
            <a:schemeClr val="tx1"/>
          </a:solidFill>
          <a:ln>
            <a:solidFill>
              <a:schemeClr val="tx1"/>
            </a:solidFill>
          </a:ln>
        </p:spPr>
        <p:txBody>
          <a:bodyPr wrap="none">
            <a:spAutoFit/>
          </a:bodyPr>
          <a:lstStyle/>
          <a:p>
            <a:r>
              <a:rPr lang="vi-VN" sz="3200" dirty="0">
                <a:solidFill>
                  <a:schemeClr val="bg1"/>
                </a:solidFill>
                <a:latin typeface="Times New Roman" panose="02020603050405020304" pitchFamily="18" charset="0"/>
                <a:cs typeface="Times New Roman" panose="02020603050405020304" pitchFamily="18" charset="0"/>
              </a:rPr>
              <a:t>Tranh Thanh minh thượng hà đồ</a:t>
            </a:r>
            <a:endParaRPr lang="x-none" sz="3200" dirty="0">
              <a:solidFill>
                <a:schemeClr val="bg1"/>
              </a:solidFill>
              <a:latin typeface="Times New Roman" panose="02020603050405020304" pitchFamily="18" charset="0"/>
              <a:cs typeface="Times New Roman" panose="02020603050405020304" pitchFamily="18" charset="0"/>
            </a:endParaRPr>
          </a:p>
        </p:txBody>
      </p:sp>
      <p:pic>
        <p:nvPicPr>
          <p:cNvPr id="18436" name="Picture 4" descr="Tranh Ảnh - Tranh Thanh minh thượng hà đồ">
            <a:extLst>
              <a:ext uri="{FF2B5EF4-FFF2-40B4-BE49-F238E27FC236}">
                <a16:creationId xmlns:a16="http://schemas.microsoft.com/office/drawing/2014/main" id="{ECFCA0CD-95F1-95D8-1742-99EBE4EC3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99" y="179292"/>
            <a:ext cx="5967414" cy="588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027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Left)">
                                      <p:cBhvr>
                                        <p:cTn id="7" dur="500"/>
                                        <p:tgtEl>
                                          <p:spTgt spid="4098"/>
                                        </p:tgtEl>
                                      </p:cBhvr>
                                    </p:animEffect>
                                  </p:childTnLst>
                                </p:cTn>
                              </p:par>
                              <p:par>
                                <p:cTn id="8" presetID="18" presetClass="entr" presetSubtype="1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Left)">
                                      <p:cBhvr>
                                        <p:cTn id="10" dur="500"/>
                                        <p:tgtEl>
                                          <p:spTgt spid="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strips(downLeft)">
                                      <p:cBhvr>
                                        <p:cTn id="13" dur="500"/>
                                        <p:tgtEl>
                                          <p:spTgt spid="4"/>
                                        </p:tgtEl>
                                      </p:cBhvr>
                                    </p:animEffect>
                                  </p:childTnLst>
                                </p:cTn>
                              </p:par>
                              <p:par>
                                <p:cTn id="14" presetID="18" presetClass="entr" presetSubtype="12" fill="hold" nodeType="withEffect">
                                  <p:stCondLst>
                                    <p:cond delay="0"/>
                                  </p:stCondLst>
                                  <p:childTnLst>
                                    <p:set>
                                      <p:cBhvr>
                                        <p:cTn id="15" dur="1" fill="hold">
                                          <p:stCondLst>
                                            <p:cond delay="0"/>
                                          </p:stCondLst>
                                        </p:cTn>
                                        <p:tgtEl>
                                          <p:spTgt spid="18436"/>
                                        </p:tgtEl>
                                        <p:attrNameLst>
                                          <p:attrName>style.visibility</p:attrName>
                                        </p:attrNameLst>
                                      </p:cBhvr>
                                      <p:to>
                                        <p:strVal val="visible"/>
                                      </p:to>
                                    </p:set>
                                    <p:animEffect transition="in" filter="strips(downLeft)">
                                      <p:cBhvr>
                                        <p:cTn id="16"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C4593-B218-4C37-8900-0E6E8DCC5CE5}"/>
              </a:ext>
            </a:extLst>
          </p:cNvPr>
          <p:cNvSpPr>
            <a:spLocks noGrp="1"/>
          </p:cNvSpPr>
          <p:nvPr>
            <p:ph idx="1"/>
          </p:nvPr>
        </p:nvSpPr>
        <p:spPr/>
        <p:txBody>
          <a:bodyPr>
            <a:normAutofit/>
          </a:bodyPr>
          <a:lstStyle/>
          <a:p>
            <a:r>
              <a:rPr lang="vi-VN" dirty="0">
                <a:latin typeface="Times New Roman" panose="02020603050405020304" pitchFamily="18" charset="0"/>
                <a:cs typeface="Times New Roman" panose="02020603050405020304" pitchFamily="18" charset="0"/>
              </a:rPr>
              <a:t>Bức tranh vẽ cảnh bên bờ sông vào tiết thanh minh, là một tác phẩm hội họa nổi tiếng của Trung Quốc do họa sĩ Trương Trạch Đoan đời nhà Tống vẽ. Tác phẩm mô tả cảnh sống của người dân ở Biện Kinh ( Khai Phong ngày nay) với đầy đủ cảnh sinh hoạt thường nhật. Từ trang phục, ngành nghề, đường xá, kiến trúc đều được miêu tả kĩ lưỡng trên một diện tích rộng...Tác phẩm hiện nay được trưng bày tại Cố Cung ( Bắc Kinh)</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88652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b="25498"/>
          <a:stretch/>
        </p:blipFill>
        <p:spPr bwMode="auto">
          <a:xfrm>
            <a:off x="0" y="484094"/>
            <a:ext cx="12192000" cy="5988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A14B6C1-AC35-C126-39D7-B0914660C482}"/>
              </a:ext>
            </a:extLst>
          </p:cNvPr>
          <p:cNvPicPr>
            <a:picLocks noChangeAspect="1"/>
          </p:cNvPicPr>
          <p:nvPr/>
        </p:nvPicPr>
        <p:blipFill>
          <a:blip r:embed="rId4"/>
          <a:stretch>
            <a:fillRect/>
          </a:stretch>
        </p:blipFill>
        <p:spPr>
          <a:xfrm>
            <a:off x="-1" y="484094"/>
            <a:ext cx="6253843" cy="5889812"/>
          </a:xfrm>
          <a:prstGeom prst="rect">
            <a:avLst/>
          </a:prstGeom>
        </p:spPr>
      </p:pic>
      <p:pic>
        <p:nvPicPr>
          <p:cNvPr id="5" name="Picture 4">
            <a:extLst>
              <a:ext uri="{FF2B5EF4-FFF2-40B4-BE49-F238E27FC236}">
                <a16:creationId xmlns:a16="http://schemas.microsoft.com/office/drawing/2014/main" id="{6E630724-A3AD-5794-DD61-611DD89F1C00}"/>
              </a:ext>
            </a:extLst>
          </p:cNvPr>
          <p:cNvPicPr>
            <a:picLocks noChangeAspect="1"/>
          </p:cNvPicPr>
          <p:nvPr/>
        </p:nvPicPr>
        <p:blipFill>
          <a:blip r:embed="rId5"/>
          <a:stretch>
            <a:fillRect/>
          </a:stretch>
        </p:blipFill>
        <p:spPr>
          <a:xfrm>
            <a:off x="6253841" y="484094"/>
            <a:ext cx="5715001" cy="5889812"/>
          </a:xfrm>
          <a:prstGeom prst="rect">
            <a:avLst/>
          </a:prstGeom>
        </p:spPr>
      </p:pic>
    </p:spTree>
    <p:extLst>
      <p:ext uri="{BB962C8B-B14F-4D97-AF65-F5344CB8AC3E}">
        <p14:creationId xmlns:p14="http://schemas.microsoft.com/office/powerpoint/2010/main" val="1311197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Right)">
                                      <p:cBhvr>
                                        <p:cTn id="7" dur="500"/>
                                        <p:tgtEl>
                                          <p:spTgt spid="4098"/>
                                        </p:tgtEl>
                                      </p:cBhvr>
                                    </p:animEffect>
                                  </p:childTnLst>
                                </p:cTn>
                              </p:par>
                              <p:par>
                                <p:cTn id="8" presetID="18" presetClass="entr" presetSubtype="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18" presetClass="entr" presetSubtype="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strips(downRigh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hought Bubble: Cloud 3">
            <a:extLst>
              <a:ext uri="{FF2B5EF4-FFF2-40B4-BE49-F238E27FC236}">
                <a16:creationId xmlns:a16="http://schemas.microsoft.com/office/drawing/2014/main" id="{BEFCDA86-601B-4352-87BD-6AF2414C5C44}"/>
              </a:ext>
            </a:extLst>
          </p:cNvPr>
          <p:cNvSpPr/>
          <p:nvPr/>
        </p:nvSpPr>
        <p:spPr>
          <a:xfrm>
            <a:off x="6231988" y="665719"/>
            <a:ext cx="3910818" cy="1838330"/>
          </a:xfrm>
          <a:prstGeom prst="cloudCallou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a:t>
            </a:r>
          </a:p>
        </p:txBody>
      </p:sp>
      <p:sp>
        <p:nvSpPr>
          <p:cNvPr id="5" name="Scroll: Horizontal 4">
            <a:extLst>
              <a:ext uri="{FF2B5EF4-FFF2-40B4-BE49-F238E27FC236}">
                <a16:creationId xmlns:a16="http://schemas.microsoft.com/office/drawing/2014/main" id="{1EE7159A-EDBF-403D-8C20-EFDBC13A75DB}"/>
              </a:ext>
            </a:extLst>
          </p:cNvPr>
          <p:cNvSpPr/>
          <p:nvPr/>
        </p:nvSpPr>
        <p:spPr>
          <a:xfrm>
            <a:off x="1420837" y="2332741"/>
            <a:ext cx="8440615" cy="3676659"/>
          </a:xfrm>
          <a:prstGeom prst="horizontalScroll">
            <a:avLst/>
          </a:prstGeom>
        </p:spPr>
        <p:style>
          <a:lnRef idx="3">
            <a:schemeClr val="lt1"/>
          </a:lnRef>
          <a:fillRef idx="1">
            <a:schemeClr val="accent6"/>
          </a:fillRef>
          <a:effectRef idx="1">
            <a:schemeClr val="accent6"/>
          </a:effectRef>
          <a:fontRef idx="minor">
            <a:schemeClr val="lt1"/>
          </a:fontRef>
        </p:style>
        <p:txBody>
          <a:bodyPr rtlCol="0" anchor="ctr"/>
          <a:lstStyle/>
          <a:p>
            <a:r>
              <a:rPr lang="vi-VN" sz="2800" dirty="0">
                <a:latin typeface="+mj-lt"/>
              </a:rPr>
              <a:t>? Theo em, thành tựu nổi bật nhất về kinh tế của nhà Minh nằm ở lĩnh vực nào?</a:t>
            </a:r>
            <a:endParaRPr lang="en-US" sz="2800" dirty="0">
              <a:latin typeface="+mj-lt"/>
            </a:endParaRPr>
          </a:p>
          <a:p>
            <a:r>
              <a:rPr lang="vi-VN" sz="2800" dirty="0">
                <a:latin typeface="+mj-lt"/>
              </a:rPr>
              <a:t>Sự phát triển kinh tế có vai trò gì đến sự thay đổi về chính trị</a:t>
            </a:r>
            <a:r>
              <a:rPr lang="en-US" sz="2800" dirty="0">
                <a:latin typeface="+mj-lt"/>
              </a:rPr>
              <a:t>?</a:t>
            </a:r>
            <a:endParaRPr lang="en-US" sz="2800" dirty="0">
              <a:latin typeface="+mj-lt"/>
              <a:cs typeface="Times New Roman" panose="02020603050405020304" pitchFamily="18" charset="0"/>
            </a:endParaRPr>
          </a:p>
        </p:txBody>
      </p:sp>
    </p:spTree>
    <p:extLst>
      <p:ext uri="{BB962C8B-B14F-4D97-AF65-F5344CB8AC3E}">
        <p14:creationId xmlns:p14="http://schemas.microsoft.com/office/powerpoint/2010/main" val="2293581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13" name="TextBox 12">
            <a:extLst>
              <a:ext uri="{FF2B5EF4-FFF2-40B4-BE49-F238E27FC236}">
                <a16:creationId xmlns:a16="http://schemas.microsoft.com/office/drawing/2014/main" id="{9D3BE8A9-CA34-77F2-BF20-8544C9115F51}"/>
              </a:ext>
            </a:extLst>
          </p:cNvPr>
          <p:cNvSpPr txBox="1"/>
          <p:nvPr/>
        </p:nvSpPr>
        <p:spPr>
          <a:xfrm>
            <a:off x="3294451" y="1208315"/>
            <a:ext cx="85927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3600" b="1" dirty="0">
                <a:solidFill>
                  <a:srgbClr val="0070C0"/>
                </a:solidFill>
                <a:latin typeface="Times New Roman" panose="02020603050405020304" pitchFamily="18" charset="0"/>
                <a:cs typeface="Times New Roman" panose="02020603050405020304" pitchFamily="18" charset="0"/>
              </a:rPr>
              <a:t>3</a:t>
            </a:r>
            <a:r>
              <a:rPr kumimoji="0" lang="x-non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Sự phát triển kinh tế thời Minh - Thanh</a:t>
            </a:r>
          </a:p>
        </p:txBody>
      </p:sp>
    </p:spTree>
    <p:extLst>
      <p:ext uri="{BB962C8B-B14F-4D97-AF65-F5344CB8AC3E}">
        <p14:creationId xmlns:p14="http://schemas.microsoft.com/office/powerpoint/2010/main" val="549197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57C3622-9F9C-BB4D-B032-153E9408345F}"/>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145125" y="473212"/>
              <a:ext cx="4723658"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4472C4"/>
                  </a:solidFill>
                  <a:effectLst/>
                  <a:uLnTx/>
                  <a:uFillTx/>
                  <a:latin typeface="Arial" panose="020B0604020202020204" pitchFamily="34" charset="0"/>
                  <a:ea typeface="+mn-ea"/>
                  <a:cs typeface="+mn-cs"/>
                </a:rPr>
                <a:t>Minh Thái Tổ Chu Nguyên Chương</a:t>
              </a:r>
              <a:endParaRPr kumimoji="0" lang="x-none" sz="24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x-none"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1368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1644 </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DEC67A69-6BE7-ED40-B063-46C60F397FED}"/>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grpSp>
        <p:nvGrpSpPr>
          <p:cNvPr id="11" name="Group 10">
            <a:extLst>
              <a:ext uri="{FF2B5EF4-FFF2-40B4-BE49-F238E27FC236}">
                <a16:creationId xmlns:a16="http://schemas.microsoft.com/office/drawing/2014/main" id="{DC1C8FDB-F8F3-B94E-9C25-6CCD7B7FD574}"/>
              </a:ext>
            </a:extLst>
          </p:cNvPr>
          <p:cNvGrpSpPr/>
          <p:nvPr/>
        </p:nvGrpSpPr>
        <p:grpSpPr>
          <a:xfrm>
            <a:off x="6865622" y="4349176"/>
            <a:ext cx="5326378" cy="1148655"/>
            <a:chOff x="6865622" y="4349176"/>
            <a:chExt cx="532637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6915315" y="4446449"/>
              <a:ext cx="527668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Minh Thái Tổ Chu Nguyên Chương định đô tại phủ Ứng Thiên</a:t>
              </a:r>
              <a:endPar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525" y="3159"/>
            <a:ext cx="5707324" cy="5703025"/>
          </a:xfrm>
          <a:prstGeom prst="pentagon">
            <a:avLst/>
          </a:prstGeom>
          <a:blipFill dpi="0" rotWithShape="1">
            <a:blip r:embed="rId2"/>
            <a:srcRect/>
            <a:stretch>
              <a:fillRect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x-none" sz="1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spTree>
    <p:extLst>
      <p:ext uri="{BB962C8B-B14F-4D97-AF65-F5344CB8AC3E}">
        <p14:creationId xmlns:p14="http://schemas.microsoft.com/office/powerpoint/2010/main" val="39285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25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14:presetBounceEnd="5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50000">
                                          <p:cBhvr additive="base">
                                            <p:cTn id="16" dur="500" fill="hold"/>
                                            <p:tgtEl>
                                              <p:spTgt spid="14"/>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14:presetBounceEnd="5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50000">
                                          <p:cBhvr additive="base">
                                            <p:cTn id="21" dur="125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14:presetBounceEnd="50000">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14:bounceEnd="50000">
                                          <p:cBhvr additive="base">
                                            <p:cTn id="26" dur="125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14:presetBounceEnd="50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0000">
                                          <p:cBhvr additive="base">
                                            <p:cTn id="31" dur="125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14:presetBounceEnd="5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50000">
                                          <p:cBhvr additive="base">
                                            <p:cTn id="36" dur="125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par>
                              <p:cTn id="8" fill="hold">
                                <p:stCondLst>
                                  <p:cond delay="2000"/>
                                </p:stCondLst>
                                <p:childTnLst>
                                  <p:par>
                                    <p:cTn id="9" presetID="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ppt_x"/>
                                              </p:val>
                                            </p:tav>
                                            <p:tav tm="100000">
                                              <p:val>
                                                <p:strVal val="#ppt_x"/>
                                              </p:val>
                                            </p:tav>
                                          </p:tavLst>
                                        </p:anim>
                                        <p:anim calcmode="lin" valueType="num">
                                          <p:cBhvr additive="base">
                                            <p:cTn id="12" dur="125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325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par>
                              <p:cTn id="18" fill="hold">
                                <p:stCondLst>
                                  <p:cond delay="375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1250" fill="hold"/>
                                            <p:tgtEl>
                                              <p:spTgt spid="2"/>
                                            </p:tgtEl>
                                            <p:attrNameLst>
                                              <p:attrName>ppt_x</p:attrName>
                                            </p:attrNameLst>
                                          </p:cBhvr>
                                          <p:tavLst>
                                            <p:tav tm="0">
                                              <p:val>
                                                <p:strVal val="#ppt_x"/>
                                              </p:val>
                                            </p:tav>
                                            <p:tav tm="100000">
                                              <p:val>
                                                <p:strVal val="#ppt_x"/>
                                              </p:val>
                                            </p:tav>
                                          </p:tavLst>
                                        </p:anim>
                                        <p:anim calcmode="lin" valueType="num">
                                          <p:cBhvr additive="base">
                                            <p:cTn id="22" dur="125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5000"/>
                                </p:stCondLst>
                                <p:childTnLst>
                                  <p:par>
                                    <p:cTn id="24" presetID="2" presetClass="entr" presetSubtype="4"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1250" fill="hold"/>
                                            <p:tgtEl>
                                              <p:spTgt spid="6"/>
                                            </p:tgtEl>
                                            <p:attrNameLst>
                                              <p:attrName>ppt_x</p:attrName>
                                            </p:attrNameLst>
                                          </p:cBhvr>
                                          <p:tavLst>
                                            <p:tav tm="0">
                                              <p:val>
                                                <p:strVal val="#ppt_x"/>
                                              </p:val>
                                            </p:tav>
                                            <p:tav tm="100000">
                                              <p:val>
                                                <p:strVal val="#ppt_x"/>
                                              </p:val>
                                            </p:tav>
                                          </p:tavLst>
                                        </p:anim>
                                        <p:anim calcmode="lin" valueType="num">
                                          <p:cBhvr additive="base">
                                            <p:cTn id="27" dur="1250" fill="hold"/>
                                            <p:tgtEl>
                                              <p:spTgt spid="6"/>
                                            </p:tgtEl>
                                            <p:attrNameLst>
                                              <p:attrName>ppt_y</p:attrName>
                                            </p:attrNameLst>
                                          </p:cBhvr>
                                          <p:tavLst>
                                            <p:tav tm="0">
                                              <p:val>
                                                <p:strVal val="1+#ppt_h/2"/>
                                              </p:val>
                                            </p:tav>
                                            <p:tav tm="100000">
                                              <p:val>
                                                <p:strVal val="#ppt_y"/>
                                              </p:val>
                                            </p:tav>
                                          </p:tavLst>
                                        </p:anim>
                                      </p:childTnLst>
                                    </p:cTn>
                                  </p:par>
                                </p:childTnLst>
                              </p:cTn>
                            </p:par>
                            <p:par>
                              <p:cTn id="28" fill="hold">
                                <p:stCondLst>
                                  <p:cond delay="6250"/>
                                </p:stCondLst>
                                <p:childTnLst>
                                  <p:par>
                                    <p:cTn id="29" presetID="2" presetClass="entr" presetSubtype="4"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250" fill="hold"/>
                                            <p:tgtEl>
                                              <p:spTgt spid="9"/>
                                            </p:tgtEl>
                                            <p:attrNameLst>
                                              <p:attrName>ppt_x</p:attrName>
                                            </p:attrNameLst>
                                          </p:cBhvr>
                                          <p:tavLst>
                                            <p:tav tm="0">
                                              <p:val>
                                                <p:strVal val="#ppt_x"/>
                                              </p:val>
                                            </p:tav>
                                            <p:tav tm="100000">
                                              <p:val>
                                                <p:strVal val="#ppt_x"/>
                                              </p:val>
                                            </p:tav>
                                          </p:tavLst>
                                        </p:anim>
                                        <p:anim calcmode="lin" valueType="num">
                                          <p:cBhvr additive="base">
                                            <p:cTn id="32" dur="125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7500"/>
                                </p:stCondLst>
                                <p:childTnLst>
                                  <p:par>
                                    <p:cTn id="34" presetID="2" presetClass="entr" presetSubtype="8"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250" fill="hold"/>
                                            <p:tgtEl>
                                              <p:spTgt spid="11"/>
                                            </p:tgtEl>
                                            <p:attrNameLst>
                                              <p:attrName>ppt_x</p:attrName>
                                            </p:attrNameLst>
                                          </p:cBhvr>
                                          <p:tavLst>
                                            <p:tav tm="0">
                                              <p:val>
                                                <p:strVal val="0-#ppt_w/2"/>
                                              </p:val>
                                            </p:tav>
                                            <p:tav tm="100000">
                                              <p:val>
                                                <p:strVal val="#ppt_x"/>
                                              </p:val>
                                            </p:tav>
                                          </p:tavLst>
                                        </p:anim>
                                        <p:anim calcmode="lin" valueType="num">
                                          <p:cBhvr additive="base">
                                            <p:cTn id="37" dur="12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0" grpId="0" animBg="1"/>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954FBCF-680D-1346-BC9D-1E35819153EC}"/>
              </a:ext>
            </a:extLst>
          </p:cNvPr>
          <p:cNvGrpSpPr/>
          <p:nvPr/>
        </p:nvGrpSpPr>
        <p:grpSpPr>
          <a:xfrm>
            <a:off x="6865622" y="4349176"/>
            <a:ext cx="5193028" cy="1148655"/>
            <a:chOff x="6865622" y="4349176"/>
            <a:chExt cx="5193028" cy="1148655"/>
          </a:xfrm>
        </p:grpSpPr>
        <p:sp>
          <p:nvSpPr>
            <p:cNvPr id="8" name="Rounded Rectangle 7">
              <a:extLst>
                <a:ext uri="{FF2B5EF4-FFF2-40B4-BE49-F238E27FC236}">
                  <a16:creationId xmlns:a16="http://schemas.microsoft.com/office/drawing/2014/main" id="{BCCE1AEA-89F8-4042-9740-D8313E61578A}"/>
                </a:ext>
              </a:extLst>
            </p:cNvPr>
            <p:cNvSpPr/>
            <p:nvPr/>
          </p:nvSpPr>
          <p:spPr>
            <a:xfrm>
              <a:off x="6865622" y="4349176"/>
              <a:ext cx="5193028" cy="114865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Rectangle 12">
              <a:extLst>
                <a:ext uri="{FF2B5EF4-FFF2-40B4-BE49-F238E27FC236}">
                  <a16:creationId xmlns:a16="http://schemas.microsoft.com/office/drawing/2014/main" id="{498027EF-81CA-9C40-96A0-E4FD8A41C21C}"/>
                </a:ext>
              </a:extLst>
            </p:cNvPr>
            <p:cNvSpPr/>
            <p:nvPr/>
          </p:nvSpPr>
          <p:spPr>
            <a:xfrm>
              <a:off x="7552882" y="4624746"/>
              <a:ext cx="4163837"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cấm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endParaRPr kumimoji="0" lang="x-none"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11" name="Group 10">
            <a:extLst>
              <a:ext uri="{FF2B5EF4-FFF2-40B4-BE49-F238E27FC236}">
                <a16:creationId xmlns:a16="http://schemas.microsoft.com/office/drawing/2014/main" id="{E7251929-0A39-B441-9BC4-180ECEC40BE2}"/>
              </a:ext>
            </a:extLst>
          </p:cNvPr>
          <p:cNvGrpSpPr/>
          <p:nvPr/>
        </p:nvGrpSpPr>
        <p:grpSpPr>
          <a:xfrm>
            <a:off x="6865622" y="314384"/>
            <a:ext cx="5193028" cy="1148655"/>
            <a:chOff x="6865622" y="314384"/>
            <a:chExt cx="5193028" cy="1148655"/>
          </a:xfrm>
        </p:grpSpPr>
        <p:sp>
          <p:nvSpPr>
            <p:cNvPr id="4" name="Rounded Rectangle 3">
              <a:extLst>
                <a:ext uri="{FF2B5EF4-FFF2-40B4-BE49-F238E27FC236}">
                  <a16:creationId xmlns:a16="http://schemas.microsoft.com/office/drawing/2014/main" id="{12DEF678-7115-A34F-9115-0900649E5F0F}"/>
                </a:ext>
              </a:extLst>
            </p:cNvPr>
            <p:cNvSpPr/>
            <p:nvPr/>
          </p:nvSpPr>
          <p:spPr>
            <a:xfrm>
              <a:off x="6865622" y="314384"/>
              <a:ext cx="5193028" cy="114865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0C0C528A-71B1-6A49-A84A-767F98B57005}"/>
                </a:ext>
              </a:extLst>
            </p:cNvPr>
            <p:cNvSpPr/>
            <p:nvPr/>
          </p:nvSpPr>
          <p:spPr>
            <a:xfrm>
              <a:off x="7086599" y="627101"/>
              <a:ext cx="422758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Hoàng</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202122"/>
                  </a:solidFill>
                  <a:effectLst/>
                  <a:uLnTx/>
                  <a:uFillTx/>
                  <a:latin typeface="Times New Roman" panose="02020603050405020304" pitchFamily="18" charset="0"/>
                  <a:ea typeface="+mn-ea"/>
                  <a:cs typeface="Times New Roman" panose="02020603050405020304" pitchFamily="18" charset="0"/>
                </a:rPr>
                <a:t>Cực</a:t>
              </a:r>
              <a:r>
                <a:rPr kumimoji="0" lang="en-US" sz="2800" b="0" i="0" u="none" strike="noStrike" kern="1200" cap="none" spc="0" normalizeH="0" baseline="0" noProof="0" dirty="0">
                  <a:ln>
                    <a:noFill/>
                  </a:ln>
                  <a:solidFill>
                    <a:srgbClr val="202122"/>
                  </a:solidFill>
                  <a:effectLst/>
                  <a:uLnTx/>
                  <a:uFillTx/>
                  <a:latin typeface="Times New Roman" panose="02020603050405020304" pitchFamily="18" charset="0"/>
                  <a:ea typeface="+mn-ea"/>
                  <a:cs typeface="Times New Roman" panose="02020603050405020304" pitchFamily="18" charset="0"/>
                </a:rPr>
                <a:t> </a:t>
              </a:r>
              <a:endParaRPr kumimoji="0" lang="x-none" sz="2800" b="0" i="0" u="none" strike="noStrike" kern="1200" cap="none" spc="0" normalizeH="0" baseline="0" noProof="0" dirty="0">
                <a:ln>
                  <a:noFill/>
                </a:ln>
                <a:solidFill>
                  <a:srgbClr val="4472C4"/>
                </a:solidFill>
                <a:effectLst/>
                <a:uLnTx/>
                <a:uFillTx/>
                <a:latin typeface="Times New Roman" panose="02020603050405020304" pitchFamily="18" charset="0"/>
                <a:ea typeface="+mn-ea"/>
                <a:cs typeface="Times New Roman" panose="02020603050405020304" pitchFamily="18" charset="0"/>
              </a:endParaRPr>
            </a:p>
          </p:txBody>
        </p:sp>
      </p:grpSp>
      <p:sp>
        <p:nvSpPr>
          <p:cNvPr id="3" name="Oval 2">
            <a:extLst>
              <a:ext uri="{FF2B5EF4-FFF2-40B4-BE49-F238E27FC236}">
                <a16:creationId xmlns:a16="http://schemas.microsoft.com/office/drawing/2014/main" id="{D6DC9F06-F763-5741-9F8D-6E03002AEEC6}"/>
              </a:ext>
            </a:extLst>
          </p:cNvPr>
          <p:cNvSpPr/>
          <p:nvPr/>
        </p:nvSpPr>
        <p:spPr>
          <a:xfrm>
            <a:off x="5660904" y="314384"/>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t>
            </a:r>
            <a:r>
              <a:rPr kumimoji="0" lang="x-none"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áng lập</a:t>
            </a:r>
          </a:p>
        </p:txBody>
      </p:sp>
      <p:sp>
        <p:nvSpPr>
          <p:cNvPr id="6" name="Rounded Rectangle 5">
            <a:extLst>
              <a:ext uri="{FF2B5EF4-FFF2-40B4-BE49-F238E27FC236}">
                <a16:creationId xmlns:a16="http://schemas.microsoft.com/office/drawing/2014/main" id="{2D9C2F42-BA74-424E-882D-515BA46B0676}"/>
              </a:ext>
            </a:extLst>
          </p:cNvPr>
          <p:cNvSpPr/>
          <p:nvPr/>
        </p:nvSpPr>
        <p:spPr>
          <a:xfrm>
            <a:off x="6865622" y="2280345"/>
            <a:ext cx="5193028" cy="1148655"/>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Từ</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1636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đến</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năm</a:t>
            </a: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1912 </a:t>
            </a:r>
            <a:endParaRPr kumimoji="0" lang="x-none" sz="3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Oval 8">
            <a:extLst>
              <a:ext uri="{FF2B5EF4-FFF2-40B4-BE49-F238E27FC236}">
                <a16:creationId xmlns:a16="http://schemas.microsoft.com/office/drawing/2014/main" id="{A51A2A97-8E1D-F042-B063-D914AB655B5D}"/>
              </a:ext>
            </a:extLst>
          </p:cNvPr>
          <p:cNvSpPr/>
          <p:nvPr/>
        </p:nvSpPr>
        <p:spPr>
          <a:xfrm>
            <a:off x="5660904" y="4274881"/>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a:t>
            </a:r>
            <a:r>
              <a:rPr kumimoji="0" lang="x-none" sz="28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inh đô</a:t>
            </a:r>
          </a:p>
        </p:txBody>
      </p:sp>
      <p:grpSp>
        <p:nvGrpSpPr>
          <p:cNvPr id="2" name="Group 1">
            <a:extLst>
              <a:ext uri="{FF2B5EF4-FFF2-40B4-BE49-F238E27FC236}">
                <a16:creationId xmlns:a16="http://schemas.microsoft.com/office/drawing/2014/main" id="{3FA85CB7-9247-3B40-9A9F-1188BF8FE01B}"/>
              </a:ext>
            </a:extLst>
          </p:cNvPr>
          <p:cNvGrpSpPr/>
          <p:nvPr/>
        </p:nvGrpSpPr>
        <p:grpSpPr>
          <a:xfrm>
            <a:off x="5660904" y="2206050"/>
            <a:ext cx="1425695" cy="1222950"/>
            <a:chOff x="5660904" y="2206050"/>
            <a:chExt cx="1425695" cy="1222950"/>
          </a:xfrm>
        </p:grpSpPr>
        <p:sp>
          <p:nvSpPr>
            <p:cNvPr id="7" name="Oval 6">
              <a:extLst>
                <a:ext uri="{FF2B5EF4-FFF2-40B4-BE49-F238E27FC236}">
                  <a16:creationId xmlns:a16="http://schemas.microsoft.com/office/drawing/2014/main" id="{2B328FAD-C4DE-FA4D-B526-0A6EAFB7B043}"/>
                </a:ext>
              </a:extLst>
            </p:cNvPr>
            <p:cNvSpPr/>
            <p:nvPr/>
          </p:nvSpPr>
          <p:spPr>
            <a:xfrm>
              <a:off x="5660904" y="2206050"/>
              <a:ext cx="1425695" cy="1222950"/>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a:extLst>
                <a:ext uri="{FF2B5EF4-FFF2-40B4-BE49-F238E27FC236}">
                  <a16:creationId xmlns:a16="http://schemas.microsoft.com/office/drawing/2014/main" id="{0AAF32EB-813A-184A-AC0A-5B35BA9983D4}"/>
                </a:ext>
              </a:extLst>
            </p:cNvPr>
            <p:cNvSpPr/>
            <p:nvPr/>
          </p:nvSpPr>
          <p:spPr>
            <a:xfrm>
              <a:off x="5733581" y="2632859"/>
              <a:ext cx="1181734" cy="400110"/>
            </a:xfrm>
            <a:prstGeom prst="rect">
              <a:avLst/>
            </a:prstGeom>
            <a:ln w="57150">
              <a:noFill/>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20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Thời gian</a:t>
              </a:r>
            </a:p>
          </p:txBody>
        </p:sp>
      </p:grpSp>
      <p:sp>
        <p:nvSpPr>
          <p:cNvPr id="10" name="Regular Pentagon 9">
            <a:extLst>
              <a:ext uri="{FF2B5EF4-FFF2-40B4-BE49-F238E27FC236}">
                <a16:creationId xmlns:a16="http://schemas.microsoft.com/office/drawing/2014/main" id="{35B7F95A-E177-474E-BADB-C88D3E3CC043}"/>
              </a:ext>
            </a:extLst>
          </p:cNvPr>
          <p:cNvSpPr/>
          <p:nvPr/>
        </p:nvSpPr>
        <p:spPr>
          <a:xfrm>
            <a:off x="-65226" y="46846"/>
            <a:ext cx="5707324" cy="5703025"/>
          </a:xfrm>
          <a:prstGeom prst="pentagon">
            <a:avLst/>
          </a:prstGeom>
          <a:blipFill dpi="0" rotWithShape="1">
            <a:blip r:embed="rId2"/>
            <a:srcRect/>
            <a:stretch>
              <a:fillRect l="1000" t="1000" b="-7000"/>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889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10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10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14:presetBounceEnd="50000">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14:bounceEnd="50000">
                                          <p:cBhvr additive="base">
                                            <p:cTn id="21" dur="1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14:presetBounceEnd="50000">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14:bounceEnd="50000">
                                          <p:cBhvr additive="base">
                                            <p:cTn id="26"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14:presetBounceEnd="50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0000">
                                          <p:cBhvr additive="base">
                                            <p:cTn id="31"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14:presetBounceEnd="50000">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14:bounceEnd="50000">
                                          <p:cBhvr additive="base">
                                            <p:cTn id="36"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2" presetClass="entr" presetSubtype="4" accel="5000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ppt_x"/>
                                              </p:val>
                                            </p:tav>
                                            <p:tav tm="100000">
                                              <p:val>
                                                <p:strVal val="#ppt_x"/>
                                              </p:val>
                                            </p:tav>
                                          </p:tavLst>
                                        </p:anim>
                                        <p:anim calcmode="lin" valueType="num">
                                          <p:cBhvr additive="base">
                                            <p:cTn id="12" dur="10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accel="5000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000" fill="hold"/>
                                            <p:tgtEl>
                                              <p:spTgt spid="2"/>
                                            </p:tgtEl>
                                            <p:attrNameLst>
                                              <p:attrName>ppt_x</p:attrName>
                                            </p:attrNameLst>
                                          </p:cBhvr>
                                          <p:tavLst>
                                            <p:tav tm="0">
                                              <p:val>
                                                <p:strVal val="#ppt_x"/>
                                              </p:val>
                                            </p:tav>
                                            <p:tav tm="100000">
                                              <p:val>
                                                <p:strVal val="#ppt_x"/>
                                              </p:val>
                                            </p:tav>
                                          </p:tavLst>
                                        </p:anim>
                                        <p:anim calcmode="lin" valueType="num">
                                          <p:cBhvr additive="base">
                                            <p:cTn id="17" dur="1000" fill="hold"/>
                                            <p:tgtEl>
                                              <p:spTgt spid="2"/>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2" presetClass="entr" presetSubtype="4" accel="5000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ppt_x"/>
                                              </p:val>
                                            </p:tav>
                                            <p:tav tm="100000">
                                              <p:val>
                                                <p:strVal val="#ppt_x"/>
                                              </p:val>
                                            </p:tav>
                                          </p:tavLst>
                                        </p:anim>
                                        <p:anim calcmode="lin" valueType="num">
                                          <p:cBhvr additive="base">
                                            <p:cTn id="22" dur="10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1"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0-#ppt_h/2"/>
                                              </p:val>
                                            </p:tav>
                                            <p:tav tm="100000">
                                              <p:val>
                                                <p:strVal val="#ppt_y"/>
                                              </p:val>
                                            </p:tav>
                                          </p:tavLst>
                                        </p:anim>
                                      </p:childTnLst>
                                    </p:cTn>
                                  </p:par>
                                </p:childTnLst>
                              </p:cTn>
                            </p:par>
                            <p:par>
                              <p:cTn id="33" fill="hold">
                                <p:stCondLst>
                                  <p:cond delay="4500"/>
                                </p:stCondLst>
                                <p:childTnLst>
                                  <p:par>
                                    <p:cTn id="34" presetID="2" presetClass="entr" presetSubtype="1"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9" grpId="0" animBg="1"/>
          <p:bldP spid="10"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752600" y="94903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3053198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62088" y="1208315"/>
            <a:ext cx="10425112" cy="5649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图片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5617" y="412833"/>
            <a:ext cx="3800560" cy="7739602"/>
          </a:xfrm>
          <a:prstGeom prst="rect">
            <a:avLst/>
          </a:prstGeom>
        </p:spPr>
      </p:pic>
      <p:sp>
        <p:nvSpPr>
          <p:cNvPr id="13" name="TextBox 12">
            <a:extLst>
              <a:ext uri="{FF2B5EF4-FFF2-40B4-BE49-F238E27FC236}">
                <a16:creationId xmlns:a16="http://schemas.microsoft.com/office/drawing/2014/main" id="{9D3BE8A9-CA34-77F2-BF20-8544C9115F51}"/>
              </a:ext>
            </a:extLst>
          </p:cNvPr>
          <p:cNvSpPr txBox="1"/>
          <p:nvPr/>
        </p:nvSpPr>
        <p:spPr>
          <a:xfrm>
            <a:off x="3294451" y="1208315"/>
            <a:ext cx="859274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x-none" sz="3600" b="1" dirty="0">
                <a:solidFill>
                  <a:srgbClr val="0070C0"/>
                </a:solidFill>
                <a:latin typeface="Times New Roman" panose="02020603050405020304" pitchFamily="18" charset="0"/>
                <a:cs typeface="Times New Roman" panose="02020603050405020304" pitchFamily="18" charset="0"/>
              </a:rPr>
              <a:t>3</a:t>
            </a:r>
            <a:r>
              <a:rPr kumimoji="0" lang="x-none" sz="36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Sự phát triển kinh tế thời Minh - Thanh</a:t>
            </a:r>
          </a:p>
        </p:txBody>
      </p:sp>
      <p:sp>
        <p:nvSpPr>
          <p:cNvPr id="3" name="Rounded Rectangle 2">
            <a:extLst>
              <a:ext uri="{FF2B5EF4-FFF2-40B4-BE49-F238E27FC236}">
                <a16:creationId xmlns:a16="http://schemas.microsoft.com/office/drawing/2014/main" id="{49272B80-B36E-2477-3C40-0B06AF2FFEFE}"/>
              </a:ext>
            </a:extLst>
          </p:cNvPr>
          <p:cNvSpPr/>
          <p:nvPr/>
        </p:nvSpPr>
        <p:spPr>
          <a:xfrm>
            <a:off x="3820886" y="2661557"/>
            <a:ext cx="7690757" cy="1583872"/>
          </a:xfrm>
          <a:prstGeom prst="roundRect">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chemeClr val="bg1"/>
                </a:solidFill>
                <a:latin typeface="Times New Roman" panose="02020603050405020304" pitchFamily="18" charset="0"/>
                <a:cs typeface="Times New Roman" panose="02020603050405020304" pitchFamily="18" charset="0"/>
              </a:rPr>
              <a:t>BÁO CÁO SẢN PHẨM</a:t>
            </a:r>
            <a:endParaRPr lang="x-none" sz="36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689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24000" y="152400"/>
            <a:ext cx="8991600" cy="762000"/>
          </a:xfrm>
        </p:spPr>
        <p:txBody>
          <a:bodyPr>
            <a:noAutofit/>
          </a:bodyPr>
          <a:lstStyle/>
          <a:p>
            <a:r>
              <a:rPr lang="en-US" sz="4000" b="1" dirty="0">
                <a:solidFill>
                  <a:srgbClr val="FF0000"/>
                </a:solidFill>
                <a:latin typeface="Times New Roman" panose="02020603050405020304" pitchFamily="18" charset="0"/>
                <a:cs typeface="Times New Roman" pitchFamily="18" charset="0"/>
              </a:rPr>
              <a:t>3.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triển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Minh - </a:t>
            </a:r>
            <a:r>
              <a:rPr lang="en-US" sz="4000" dirty="0" err="1">
                <a:latin typeface="Times New Roman" panose="02020603050405020304" pitchFamily="18" charset="0"/>
                <a:cs typeface="Times New Roman" panose="02020603050405020304" pitchFamily="18" charset="0"/>
              </a:rPr>
              <a:t>Thanh</a:t>
            </a:r>
            <a:endParaRPr lang="en-US" sz="4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1752600" y="949036"/>
            <a:ext cx="8610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Trình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những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biểu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hiện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nổi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bật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về</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sự</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phát</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triển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kinh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tế</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dưới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thời</a:t>
            </a:r>
            <a:r>
              <a:rPr lang="en-US" sz="3200" b="1" i="1" dirty="0">
                <a:latin typeface="Times New Roman" panose="02020603050405020304" pitchFamily="18" charset="0"/>
                <a:cs typeface="Times New Roman" panose="02020603050405020304" pitchFamily="18" charset="0"/>
              </a:rPr>
              <a:t> Minh - Thanh ?</a:t>
            </a:r>
            <a:endParaRPr lang="en-US" sz="32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2663361"/>
            <a:ext cx="8915400" cy="1231106"/>
          </a:xfrm>
          <a:prstGeom prst="rect">
            <a:avLst/>
          </a:prstGeom>
          <a:solidFill>
            <a:schemeClr val="bg1"/>
          </a:solid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endParaRPr lang="en-US" sz="2800" b="1" dirty="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6" name="Table 5"/>
          <p:cNvGraphicFramePr>
            <a:graphicFrameLocks noGrp="1"/>
          </p:cNvGraphicFramePr>
          <p:nvPr/>
        </p:nvGraphicFramePr>
        <p:xfrm>
          <a:off x="1676400" y="2263132"/>
          <a:ext cx="8610600" cy="3720314"/>
        </p:xfrm>
        <a:graphic>
          <a:graphicData uri="http://schemas.openxmlformats.org/drawingml/2006/table">
            <a:tbl>
              <a:tblPr firstRow="1" firstCol="1" bandRow="1">
                <a:tableStyleId>{5C22544A-7EE6-4342-B048-85BDC9FD1C3A}</a:tableStyleId>
              </a:tblPr>
              <a:tblGrid>
                <a:gridCol w="3124200">
                  <a:extLst>
                    <a:ext uri="{9D8B030D-6E8A-4147-A177-3AD203B41FA5}">
                      <a16:colId xmlns:a16="http://schemas.microsoft.com/office/drawing/2014/main" val="20000"/>
                    </a:ext>
                  </a:extLst>
                </a:gridCol>
                <a:gridCol w="5486400">
                  <a:extLst>
                    <a:ext uri="{9D8B030D-6E8A-4147-A177-3AD203B41FA5}">
                      <a16:colId xmlns:a16="http://schemas.microsoft.com/office/drawing/2014/main" val="20001"/>
                    </a:ext>
                  </a:extLst>
                </a:gridCol>
              </a:tblGrid>
              <a:tr h="585273">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Lĩnh</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vực</a:t>
                      </a:r>
                      <a:endParaRPr lang="en-US" sz="2800" dirty="0">
                        <a:effectLst/>
                        <a:latin typeface="Arial" panose="020B0604020202020204" pitchFamily="34" charset="0"/>
                        <a:ea typeface="Arial" panose="020B0604020202020204" pitchFamily="34" charset="0"/>
                      </a:endParaRPr>
                    </a:p>
                  </a:txBody>
                  <a:tcPr marL="68580" marR="68580" marT="0" marB="0" anchor="ctr"/>
                </a:tc>
                <a:tc>
                  <a:txBody>
                    <a:bodyPr/>
                    <a:lstStyle/>
                    <a:p>
                      <a:pPr indent="254000" algn="ctr">
                        <a:lnSpc>
                          <a:spcPct val="144000"/>
                        </a:lnSpc>
                        <a:spcBef>
                          <a:spcPts val="600"/>
                        </a:spcBef>
                        <a:spcAft>
                          <a:spcPts val="600"/>
                        </a:spcAft>
                        <a:tabLst>
                          <a:tab pos="442595" algn="l"/>
                        </a:tabLst>
                      </a:pPr>
                      <a:r>
                        <a:rPr lang="en-US" sz="2800" b="1" dirty="0" err="1">
                          <a:effectLst/>
                          <a:latin typeface="Times New Roman" panose="02020603050405020304" pitchFamily="18" charset="0"/>
                          <a:ea typeface="Arial" panose="020B0604020202020204" pitchFamily="34" charset="0"/>
                        </a:rPr>
                        <a:t>Biểu</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hiện</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nổi</a:t>
                      </a:r>
                      <a:r>
                        <a:rPr lang="en-US" sz="2800" b="1" dirty="0">
                          <a:effectLst/>
                          <a:latin typeface="Times New Roman" panose="02020603050405020304" pitchFamily="18" charset="0"/>
                          <a:ea typeface="Arial" panose="020B0604020202020204" pitchFamily="34" charset="0"/>
                        </a:rPr>
                        <a:t> </a:t>
                      </a:r>
                      <a:r>
                        <a:rPr lang="en-US" sz="2800" b="1" dirty="0" err="1">
                          <a:effectLst/>
                          <a:latin typeface="Times New Roman" panose="02020603050405020304" pitchFamily="18" charset="0"/>
                          <a:ea typeface="Arial" panose="020B0604020202020204" pitchFamily="34" charset="0"/>
                        </a:rPr>
                        <a:t>bật</a:t>
                      </a:r>
                      <a:endParaRPr lang="en-US" sz="2800" dirty="0">
                        <a:effectLst/>
                        <a:latin typeface="Arial" panose="020B0604020202020204" pitchFamily="34" charset="0"/>
                        <a:ea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776456">
                <a:tc>
                  <a:txBody>
                    <a:bodyPr/>
                    <a:lstStyle/>
                    <a:p>
                      <a:pPr indent="254000" algn="just">
                        <a:lnSpc>
                          <a:spcPct val="144000"/>
                        </a:lnSpc>
                        <a:spcBef>
                          <a:spcPts val="600"/>
                        </a:spcBef>
                        <a:spcAft>
                          <a:spcPts val="0"/>
                        </a:spcAft>
                        <a:tabLst>
                          <a:tab pos="442595" algn="l"/>
                        </a:tabLst>
                      </a:pPr>
                      <a:r>
                        <a:rPr lang="en-US" sz="2800" dirty="0" err="1">
                          <a:effectLst/>
                          <a:latin typeface="Times New Roman" panose="02020603050405020304" pitchFamily="18" charset="0"/>
                          <a:ea typeface="Arial" panose="020B0604020202020204" pitchFamily="34" charset="0"/>
                        </a:rPr>
                        <a:t>Nông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nghiệp</a:t>
                      </a:r>
                      <a:endParaRPr lang="en-US" sz="2800" dirty="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1"/>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Thủ công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2"/>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Thương nghiệp</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3"/>
                  </a:ext>
                </a:extLst>
              </a:tr>
              <a:tr h="776456">
                <a:tc>
                  <a:txBody>
                    <a:bodyPr/>
                    <a:lstStyle/>
                    <a:p>
                      <a:pPr indent="254000" algn="just">
                        <a:lnSpc>
                          <a:spcPct val="144000"/>
                        </a:lnSpc>
                        <a:spcBef>
                          <a:spcPts val="600"/>
                        </a:spcBef>
                        <a:spcAft>
                          <a:spcPts val="0"/>
                        </a:spcAft>
                        <a:tabLst>
                          <a:tab pos="442595" algn="l"/>
                        </a:tabLst>
                      </a:pPr>
                      <a:r>
                        <a:rPr lang="en-US" sz="2800">
                          <a:effectLst/>
                          <a:latin typeface="Times New Roman" panose="02020603050405020304" pitchFamily="18" charset="0"/>
                          <a:ea typeface="Arial" panose="020B0604020202020204" pitchFamily="34" charset="0"/>
                        </a:rPr>
                        <a:t>Ngoại thương</a:t>
                      </a:r>
                      <a:endParaRPr lang="en-US" sz="2800">
                        <a:effectLst/>
                        <a:latin typeface="Arial" panose="020B0604020202020204" pitchFamily="34" charset="0"/>
                        <a:ea typeface="Arial" panose="020B0604020202020204" pitchFamily="34" charset="0"/>
                      </a:endParaRPr>
                    </a:p>
                  </a:txBody>
                  <a:tcPr marL="68580" marR="68580" marT="0" marB="0"/>
                </a:tc>
                <a:tc>
                  <a:txBody>
                    <a:bodyPr/>
                    <a:lstStyle/>
                    <a:p>
                      <a:pPr indent="254000" algn="just">
                        <a:lnSpc>
                          <a:spcPct val="144000"/>
                        </a:lnSpc>
                        <a:spcBef>
                          <a:spcPts val="600"/>
                        </a:spcBef>
                        <a:spcAft>
                          <a:spcPts val="0"/>
                        </a:spcAft>
                        <a:tabLst>
                          <a:tab pos="442595" algn="l"/>
                        </a:tabLst>
                      </a:pPr>
                      <a:r>
                        <a:rPr lang="en-US" sz="2800" dirty="0">
                          <a:effectLst/>
                          <a:latin typeface="Times New Roman" panose="02020603050405020304" pitchFamily="18" charset="0"/>
                          <a:ea typeface="Arial" panose="020B0604020202020204" pitchFamily="34" charset="0"/>
                        </a:rPr>
                        <a:t> </a:t>
                      </a:r>
                      <a:endParaRPr lang="en-US" sz="2800" dirty="0">
                        <a:effectLst/>
                        <a:latin typeface="Arial" panose="020B0604020202020204" pitchFamily="34" charset="0"/>
                        <a:ea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566367108"/>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749064</TotalTime>
  <Words>1234</Words>
  <Application>Microsoft Office PowerPoint</Application>
  <PresentationFormat>Widescreen</PresentationFormat>
  <Paragraphs>168</Paragraphs>
  <Slides>35</Slides>
  <Notes>19</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35</vt:i4>
      </vt:variant>
    </vt:vector>
  </HeadingPairs>
  <TitlesOfParts>
    <vt:vector size="51" baseType="lpstr">
      <vt:lpstr>等线</vt:lpstr>
      <vt:lpstr>微软雅黑</vt:lpstr>
      <vt:lpstr>.VnCentury Schoolbook</vt:lpstr>
      <vt:lpstr>Anaheim</vt:lpstr>
      <vt:lpstr>Arial</vt:lpstr>
      <vt:lpstr>Bahnschrift SemiBold SemiConden</vt:lpstr>
      <vt:lpstr>Calibri</vt:lpstr>
      <vt:lpstr>Calibri Light</vt:lpstr>
      <vt:lpstr>Poppins</vt:lpstr>
      <vt:lpstr>Song Myung</vt:lpstr>
      <vt:lpstr>Times New Roman</vt:lpstr>
      <vt:lpstr>小白</vt:lpstr>
      <vt:lpstr>李旭科毛笔行书</vt:lpstr>
      <vt:lpstr>Office Theme</vt:lpstr>
      <vt:lpstr>Dongzhi Festival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3. Sự phát triển kinh tế thời Minh - Thanh</vt:lpstr>
      <vt:lpstr>PowerPoint Presentation</vt:lpstr>
      <vt:lpstr>3. Sự phát triển kinh tế thời Minh - Thanh</vt:lpstr>
      <vt:lpstr>Nhóm 3</vt:lpstr>
      <vt:lpstr>Mục lục</vt:lpstr>
      <vt:lpstr>1</vt:lpstr>
      <vt:lpstr>Nông nghiệp</vt:lpstr>
      <vt:lpstr>Thủ công nghiệp</vt:lpstr>
      <vt:lpstr>Thủ công nghiệp</vt:lpstr>
      <vt:lpstr>PowerPoint Presentation</vt:lpstr>
      <vt:lpstr>Thương nghiệp</vt:lpstr>
      <vt:lpstr>04</vt:lpstr>
      <vt:lpstr>Ngoại thương</vt:lpstr>
      <vt:lpstr>Tổng kết</vt:lpstr>
      <vt:lpstr>3. Sự phát triển kinh tế thời Minh - Thanh</vt:lpstr>
      <vt:lpstr>3. Sự phát triển kinh tế thời Minh - Thanh</vt:lpstr>
      <vt:lpstr>PowerPoint Presentation</vt:lpstr>
      <vt:lpstr>3. Sự phát triển kinh tế thời Minh - Thanh</vt:lpstr>
      <vt:lpstr>PowerPoint Presentation</vt:lpstr>
      <vt:lpstr>PowerPoint Presentation</vt:lpstr>
      <vt:lpstr>PowerPoint Presentation</vt:lpstr>
      <vt:lpstr>PowerPoint Presentation</vt:lpstr>
      <vt:lpstr>PowerPoint Presentation</vt:lpstr>
      <vt:lpstr>3. Sự phát triển kinh tế thời Minh - Thanh</vt:lpstr>
      <vt:lpstr>3. Sự phát triển kinh tế thời Minh - Thanh</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Admin</cp:lastModifiedBy>
  <cp:revision>71</cp:revision>
  <dcterms:created xsi:type="dcterms:W3CDTF">2022-06-02T00:37:06Z</dcterms:created>
  <dcterms:modified xsi:type="dcterms:W3CDTF">2025-10-26T06:36:43Z</dcterms:modified>
</cp:coreProperties>
</file>