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1" d="100"/>
          <a:sy n="41" d="100"/>
        </p:scale>
        <p:origin x="1628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D4DA-622D-D9D9-80CF-5298627F4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1968F-1581-527A-1553-01A789A58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8A6F9-0654-FDB7-1503-2BF7946EA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A7BA-3D9A-2583-D7D6-DDDC6D17E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BFEF8-1ECE-679A-96DB-B6158ED7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2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6C387-CF74-5BB6-A300-CCE5605B3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5DC4C-1FE3-2342-E057-C9241CB17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0D916-942C-E883-BC71-EA97ED8D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B5B3D-5B50-A96E-277C-76C13986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CC73E-F620-B063-D1C5-F9634D41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2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373C38-CFEA-A286-ECA6-A278648D6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0B565-521C-2CA5-717A-F3A396F72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40215-573D-059B-E4AB-54A6D107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F3564-8784-0DC0-3016-DB87BC60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CCAD9-5BDC-A969-A0A7-F1C2A2EB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0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D9554-0286-523F-2505-A83CD5A9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A1355-AAF5-B148-92BE-E155DB9DC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55B80-7826-528B-8112-D7C88017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0448-7190-C48B-019C-D42778313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915FB-FDD4-8446-3073-6ABA01EC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5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AA4B-3DE4-6618-FB57-E787F2F2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DA0A2-BF1D-33F3-77EB-E6492546E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38AEC-33C4-93C1-5664-EA137F21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CC8CB-166A-994B-FCE1-3FFBEFA6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D5084-BA5D-D098-2F7D-F16F6945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E73E-CAA6-1EED-9823-25197BBBB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7BE77-E386-8131-D371-7270D9C00C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44461-BAF8-366E-8AE1-3CF8FCE87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35F0F-EB43-A259-22BC-837A3BA88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B3E76-354D-FB2A-E81D-0278E283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73D2A-D163-8612-6C5D-50C336C9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840-439A-964C-C6BA-B1A099FB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7160C-0B5F-B2D2-3BF4-1AADDCAA7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ED87F-576A-988B-FA29-3D6C066BB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2B5B3-FA81-0A13-DD43-E193CB96A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52C7E-DCC9-F24A-4C9C-F0A943A1F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FE099-95C7-16E2-F86D-0848983C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26015-A3AD-E14B-EDC0-097B7F25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981B3-640A-DF91-755F-5D9E75E4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5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B0330-2506-52AF-1C87-9BDD196F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E0447-792D-4D1E-E6E3-216558BA3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081F8-84A0-B1E7-AA0E-EFAADC6C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D4D32-717D-9BAC-858D-CCB5B29F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8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6A2DC-53E8-DC58-13A4-E900E44E5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D5A60-10F1-B999-0765-64B3CEDB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D2320-F7EF-6434-20DB-79645EAF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4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8B507-E5AF-EADC-954B-55FEEE213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555F7-47C3-978F-AF8D-7665E7F9A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E5BEE-239A-6766-7420-59D05DF1F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A1D61-535A-DAC0-F5EC-285128DC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DB8D4-5124-58C3-A9FF-554297C2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92BBC-A1BD-CBFD-8B88-CF22BEA2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6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28B9D-590C-845E-B372-4E1CF8FE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192C21-356A-CD65-5DDB-CF210E470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10D2E-5EF7-039E-BE0B-50C31B1D6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06253-B6A5-1044-D883-F287ABAE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80C75-6608-9FCA-5B19-2E23BB31E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4A3C6-B689-0892-1855-0EFF6F18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D7ED8-BEE6-CCB1-803E-3BA1731C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5886D-F8F6-AD33-C3D1-030759DAD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19F9A-B435-C63A-5C62-660D73899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81F55-42B3-4C9F-9851-BF5CD5CC901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3B79A-816A-8FE4-3942-5C0EEE081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4A261-82A7-904F-DE16-F7AE0A3F5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9130C-59F2-434E-9EC4-35F7CC48B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3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ED6DA-30CF-93C4-20BE-A7C74F6B5E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40421-4106-385D-4941-2EDB2833D6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et">
            <a:hlinkClick r:id="" action="ppaction://media"/>
            <a:extLst>
              <a:ext uri="{FF2B5EF4-FFF2-40B4-BE49-F238E27FC236}">
                <a16:creationId xmlns:a16="http://schemas.microsoft.com/office/drawing/2014/main" id="{4FEEE3C4-4137-B9EB-30BD-909E339A66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67940" cy="68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2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2025-11-30T15:58:26Z</dcterms:created>
  <dcterms:modified xsi:type="dcterms:W3CDTF">2025-11-30T15:58:47Z</dcterms:modified>
</cp:coreProperties>
</file>